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7" r:id="rId3"/>
    <p:sldMasterId id="2147483694" r:id="rId4"/>
  </p:sldMasterIdLst>
  <p:notesMasterIdLst>
    <p:notesMasterId r:id="rId47"/>
  </p:notesMasterIdLst>
  <p:sldIdLst>
    <p:sldId id="625" r:id="rId5"/>
    <p:sldId id="258" r:id="rId6"/>
    <p:sldId id="259" r:id="rId7"/>
    <p:sldId id="349" r:id="rId8"/>
    <p:sldId id="617" r:id="rId9"/>
    <p:sldId id="313" r:id="rId10"/>
    <p:sldId id="620" r:id="rId11"/>
    <p:sldId id="611" r:id="rId12"/>
    <p:sldId id="614" r:id="rId13"/>
    <p:sldId id="615" r:id="rId14"/>
    <p:sldId id="613" r:id="rId15"/>
    <p:sldId id="622" r:id="rId16"/>
    <p:sldId id="621" r:id="rId17"/>
    <p:sldId id="612" r:id="rId18"/>
    <p:sldId id="286" r:id="rId19"/>
    <p:sldId id="260" r:id="rId20"/>
    <p:sldId id="469" r:id="rId21"/>
    <p:sldId id="296" r:id="rId22"/>
    <p:sldId id="468" r:id="rId23"/>
    <p:sldId id="467" r:id="rId24"/>
    <p:sldId id="351" r:id="rId25"/>
    <p:sldId id="278" r:id="rId26"/>
    <p:sldId id="261" r:id="rId27"/>
    <p:sldId id="470" r:id="rId28"/>
    <p:sldId id="623" r:id="rId29"/>
    <p:sldId id="285" r:id="rId30"/>
    <p:sldId id="471" r:id="rId31"/>
    <p:sldId id="472" r:id="rId32"/>
    <p:sldId id="303" r:id="rId33"/>
    <p:sldId id="473" r:id="rId34"/>
    <p:sldId id="353" r:id="rId35"/>
    <p:sldId id="475" r:id="rId36"/>
    <p:sldId id="297" r:id="rId37"/>
    <p:sldId id="477" r:id="rId38"/>
    <p:sldId id="338" r:id="rId39"/>
    <p:sldId id="478" r:id="rId40"/>
    <p:sldId id="359" r:id="rId41"/>
    <p:sldId id="340" r:id="rId42"/>
    <p:sldId id="360" r:id="rId43"/>
    <p:sldId id="624" r:id="rId44"/>
    <p:sldId id="608" r:id="rId45"/>
    <p:sldId id="320" r:id="rId46"/>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F78"/>
    <a:srgbClr val="666666"/>
    <a:srgbClr val="4EB299"/>
    <a:srgbClr val="51B895"/>
    <a:srgbClr val="EC92BE"/>
    <a:srgbClr val="A8E7E9"/>
    <a:srgbClr val="B0FDFD"/>
    <a:srgbClr val="ED68E4"/>
    <a:srgbClr val="EF968A"/>
    <a:srgbClr val="F0CB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8362"/>
    <p:restoredTop sz="95970"/>
  </p:normalViewPr>
  <p:slideViewPr>
    <p:cSldViewPr snapToGrid="0" snapToObjects="1" showGuides="1">
      <p:cViewPr varScale="1">
        <p:scale>
          <a:sx n="83" d="100"/>
          <a:sy n="83" d="100"/>
        </p:scale>
        <p:origin x="48" y="173"/>
      </p:cViewPr>
      <p:guideLst>
        <p:guide orient="horz" pos="2183"/>
        <p:guide pos="38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C20602-EA10-924B-8AB0-E96D42040397}" type="datetimeFigureOut">
              <a:rPr lang="en-VN" smtClean="0"/>
              <a:t>04/06/2023</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971F99-1F2F-5540-8CF4-79A398EFE525}" type="slidenum">
              <a:rPr lang="en-VN" smtClean="0"/>
              <a:t>‹#›</a:t>
            </a:fld>
            <a:endParaRPr lang="en-VN"/>
          </a:p>
        </p:txBody>
      </p:sp>
    </p:spTree>
    <p:extLst>
      <p:ext uri="{BB962C8B-B14F-4D97-AF65-F5344CB8AC3E}">
        <p14:creationId xmlns:p14="http://schemas.microsoft.com/office/powerpoint/2010/main" val="2051839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05824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30288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06446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21296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7849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08189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3936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8431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5509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704714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6926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66536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35ed75ccf_0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35ed75ccf_0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8910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44069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8296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2E0D0-26D9-8E45-BF17-4B9EA76232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08A70760-F191-8243-8B6D-C7C643920A39}"/>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C4F1DC96-BE12-AD49-BF61-51D2999E5B76}"/>
              </a:ext>
            </a:extLst>
          </p:cNvPr>
          <p:cNvSpPr>
            <a:spLocks noGrp="1"/>
          </p:cNvSpPr>
          <p:nvPr>
            <p:ph type="dt" sz="half" idx="10"/>
          </p:nvPr>
        </p:nvSpPr>
        <p:spPr/>
        <p:txBody>
          <a:bodyPr/>
          <a:lstStyle/>
          <a:p>
            <a:fld id="{B21305FC-35EF-7148-90ED-B2C88C295387}" type="datetimeFigureOut">
              <a:rPr lang="en-VN" smtClean="0"/>
              <a:t>04/06/2023</a:t>
            </a:fld>
            <a:endParaRPr lang="en-VN"/>
          </a:p>
        </p:txBody>
      </p:sp>
      <p:sp>
        <p:nvSpPr>
          <p:cNvPr id="5" name="Footer Placeholder 4">
            <a:extLst>
              <a:ext uri="{FF2B5EF4-FFF2-40B4-BE49-F238E27FC236}">
                <a16:creationId xmlns:a16="http://schemas.microsoft.com/office/drawing/2014/main" id="{A3D0AD88-2207-DE49-898B-74E6C860D48D}"/>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41E400CD-87C6-5245-A2D4-8A39A2533EE6}"/>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41916905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4C8D1-FFD0-DF43-8D7E-C2A7DD232C3F}"/>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B2663B08-A960-2448-B0AD-ED68EBBC942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643FFE0F-30A7-AE4B-B1FE-6F2D95811142}"/>
              </a:ext>
            </a:extLst>
          </p:cNvPr>
          <p:cNvSpPr>
            <a:spLocks noGrp="1"/>
          </p:cNvSpPr>
          <p:nvPr>
            <p:ph type="dt" sz="half" idx="10"/>
          </p:nvPr>
        </p:nvSpPr>
        <p:spPr/>
        <p:txBody>
          <a:bodyPr/>
          <a:lstStyle/>
          <a:p>
            <a:fld id="{B21305FC-35EF-7148-90ED-B2C88C295387}" type="datetimeFigureOut">
              <a:rPr lang="en-VN" smtClean="0"/>
              <a:t>04/06/2023</a:t>
            </a:fld>
            <a:endParaRPr lang="en-VN"/>
          </a:p>
        </p:txBody>
      </p:sp>
      <p:sp>
        <p:nvSpPr>
          <p:cNvPr id="5" name="Footer Placeholder 4">
            <a:extLst>
              <a:ext uri="{FF2B5EF4-FFF2-40B4-BE49-F238E27FC236}">
                <a16:creationId xmlns:a16="http://schemas.microsoft.com/office/drawing/2014/main" id="{EC94A9DF-D684-F94D-BBF3-E96EF0168269}"/>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DFB265C4-9712-AF49-A588-39F4458E49D5}"/>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183459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67A308-55F0-9842-9E1D-52364DE80E25}"/>
              </a:ext>
            </a:extLst>
          </p:cNvPr>
          <p:cNvSpPr>
            <a:spLocks noGrp="1"/>
          </p:cNvSpPr>
          <p:nvPr>
            <p:ph type="title" orient="vert"/>
          </p:nvPr>
        </p:nvSpPr>
        <p:spPr>
          <a:xfrm>
            <a:off x="8724901" y="365125"/>
            <a:ext cx="2628900" cy="5811838"/>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0A1E2750-312E-A648-9304-205CEDBE03D9}"/>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1DF2B67E-01EC-E54C-A338-DCD739F37533}"/>
              </a:ext>
            </a:extLst>
          </p:cNvPr>
          <p:cNvSpPr>
            <a:spLocks noGrp="1"/>
          </p:cNvSpPr>
          <p:nvPr>
            <p:ph type="dt" sz="half" idx="10"/>
          </p:nvPr>
        </p:nvSpPr>
        <p:spPr/>
        <p:txBody>
          <a:bodyPr/>
          <a:lstStyle/>
          <a:p>
            <a:fld id="{B21305FC-35EF-7148-90ED-B2C88C295387}" type="datetimeFigureOut">
              <a:rPr lang="en-VN" smtClean="0"/>
              <a:t>04/06/2023</a:t>
            </a:fld>
            <a:endParaRPr lang="en-VN"/>
          </a:p>
        </p:txBody>
      </p:sp>
      <p:sp>
        <p:nvSpPr>
          <p:cNvPr id="5" name="Footer Placeholder 4">
            <a:extLst>
              <a:ext uri="{FF2B5EF4-FFF2-40B4-BE49-F238E27FC236}">
                <a16:creationId xmlns:a16="http://schemas.microsoft.com/office/drawing/2014/main" id="{CF410C20-A9F6-664F-820B-08DCEEC4C12A}"/>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AE261F2F-0807-6B4A-B6CC-708E4BB58159}"/>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36255685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6"/>
        <p:cNvGrpSpPr/>
        <p:nvPr/>
      </p:nvGrpSpPr>
      <p:grpSpPr>
        <a:xfrm>
          <a:off x="0" y="0"/>
          <a:ext cx="0" cy="0"/>
          <a:chOff x="0" y="0"/>
          <a:chExt cx="0" cy="0"/>
        </a:xfrm>
      </p:grpSpPr>
      <p:sp>
        <p:nvSpPr>
          <p:cNvPr id="27" name="Google Shape;27;p6"/>
          <p:cNvSpPr/>
          <p:nvPr/>
        </p:nvSpPr>
        <p:spPr>
          <a:xfrm>
            <a:off x="0" y="0"/>
            <a:ext cx="3224800" cy="6866000"/>
          </a:xfrm>
          <a:prstGeom prst="rect">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6"/>
          <p:cNvSpPr txBox="1">
            <a:spLocks noGrp="1"/>
          </p:cNvSpPr>
          <p:nvPr>
            <p:ph type="title"/>
          </p:nvPr>
        </p:nvSpPr>
        <p:spPr>
          <a:xfrm>
            <a:off x="530867" y="1505507"/>
            <a:ext cx="2267600" cy="1978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9" name="Google Shape;29;p6"/>
          <p:cNvSpPr txBox="1">
            <a:spLocks noGrp="1"/>
          </p:cNvSpPr>
          <p:nvPr>
            <p:ph type="body" idx="1"/>
          </p:nvPr>
        </p:nvSpPr>
        <p:spPr>
          <a:xfrm>
            <a:off x="4109567" y="1455633"/>
            <a:ext cx="3497600" cy="5112400"/>
          </a:xfrm>
          <a:prstGeom prst="rect">
            <a:avLst/>
          </a:prstGeom>
        </p:spPr>
        <p:txBody>
          <a:bodyPr spcFirstLastPara="1" wrap="square" lIns="91425" tIns="91425" rIns="91425" bIns="91425" anchor="t" anchorCtr="0">
            <a:noAutofit/>
          </a:bodyPr>
          <a:lstStyle>
            <a:lvl1pPr marL="609570" lvl="0" indent="-474109">
              <a:spcBef>
                <a:spcPts val="800"/>
              </a:spcBef>
              <a:spcAft>
                <a:spcPts val="0"/>
              </a:spcAft>
              <a:buSzPts val="2000"/>
              <a:buChar char="⊙"/>
              <a:defRPr sz="2667"/>
            </a:lvl1pPr>
            <a:lvl2pPr marL="1219140" lvl="1" indent="-474109">
              <a:spcBef>
                <a:spcPts val="0"/>
              </a:spcBef>
              <a:spcAft>
                <a:spcPts val="0"/>
              </a:spcAft>
              <a:buSzPts val="2000"/>
              <a:buChar char="○"/>
              <a:defRPr sz="2667"/>
            </a:lvl2pPr>
            <a:lvl3pPr marL="1828709" lvl="2" indent="-474109">
              <a:spcBef>
                <a:spcPts val="0"/>
              </a:spcBef>
              <a:spcAft>
                <a:spcPts val="0"/>
              </a:spcAft>
              <a:buSzPts val="2000"/>
              <a:buChar char="■"/>
              <a:defRPr sz="2667"/>
            </a:lvl3pPr>
            <a:lvl4pPr marL="2438278" lvl="3" indent="-474109">
              <a:spcBef>
                <a:spcPts val="0"/>
              </a:spcBef>
              <a:spcAft>
                <a:spcPts val="0"/>
              </a:spcAft>
              <a:buSzPts val="2000"/>
              <a:buChar char="●"/>
              <a:defRPr sz="2667"/>
            </a:lvl4pPr>
            <a:lvl5pPr marL="3047848" lvl="4" indent="-474109">
              <a:spcBef>
                <a:spcPts val="0"/>
              </a:spcBef>
              <a:spcAft>
                <a:spcPts val="0"/>
              </a:spcAft>
              <a:buSzPts val="2000"/>
              <a:buChar char="○"/>
              <a:defRPr sz="2667"/>
            </a:lvl5pPr>
            <a:lvl6pPr marL="3657418" lvl="5" indent="-474109">
              <a:spcBef>
                <a:spcPts val="0"/>
              </a:spcBef>
              <a:spcAft>
                <a:spcPts val="0"/>
              </a:spcAft>
              <a:buSzPts val="2000"/>
              <a:buChar char="■"/>
              <a:defRPr sz="2667"/>
            </a:lvl6pPr>
            <a:lvl7pPr marL="4266987" lvl="6" indent="-474109">
              <a:spcBef>
                <a:spcPts val="0"/>
              </a:spcBef>
              <a:spcAft>
                <a:spcPts val="0"/>
              </a:spcAft>
              <a:buSzPts val="2000"/>
              <a:buChar char="●"/>
              <a:defRPr sz="2667"/>
            </a:lvl7pPr>
            <a:lvl8pPr marL="4876557" lvl="7" indent="-474109">
              <a:spcBef>
                <a:spcPts val="0"/>
              </a:spcBef>
              <a:spcAft>
                <a:spcPts val="0"/>
              </a:spcAft>
              <a:buSzPts val="2000"/>
              <a:buChar char="○"/>
              <a:defRPr sz="2667"/>
            </a:lvl8pPr>
            <a:lvl9pPr marL="5486126" lvl="8" indent="-474109">
              <a:spcBef>
                <a:spcPts val="0"/>
              </a:spcBef>
              <a:spcAft>
                <a:spcPts val="0"/>
              </a:spcAft>
              <a:buSzPts val="2000"/>
              <a:buChar char="■"/>
              <a:defRPr sz="2667"/>
            </a:lvl9pPr>
          </a:lstStyle>
          <a:p>
            <a:endParaRPr/>
          </a:p>
        </p:txBody>
      </p:sp>
      <p:sp>
        <p:nvSpPr>
          <p:cNvPr id="30" name="Google Shape;30;p6"/>
          <p:cNvSpPr txBox="1">
            <a:spLocks noGrp="1"/>
          </p:cNvSpPr>
          <p:nvPr>
            <p:ph type="body" idx="2"/>
          </p:nvPr>
        </p:nvSpPr>
        <p:spPr>
          <a:xfrm>
            <a:off x="7817764" y="1455633"/>
            <a:ext cx="3497600" cy="5112400"/>
          </a:xfrm>
          <a:prstGeom prst="rect">
            <a:avLst/>
          </a:prstGeom>
        </p:spPr>
        <p:txBody>
          <a:bodyPr spcFirstLastPara="1" wrap="square" lIns="91425" tIns="91425" rIns="91425" bIns="91425" anchor="t" anchorCtr="0">
            <a:noAutofit/>
          </a:bodyPr>
          <a:lstStyle>
            <a:lvl1pPr marL="609570" lvl="0" indent="-474109">
              <a:spcBef>
                <a:spcPts val="800"/>
              </a:spcBef>
              <a:spcAft>
                <a:spcPts val="0"/>
              </a:spcAft>
              <a:buSzPts val="2000"/>
              <a:buChar char="⊙"/>
              <a:defRPr sz="2667"/>
            </a:lvl1pPr>
            <a:lvl2pPr marL="1219140" lvl="1" indent="-474109">
              <a:spcBef>
                <a:spcPts val="0"/>
              </a:spcBef>
              <a:spcAft>
                <a:spcPts val="0"/>
              </a:spcAft>
              <a:buSzPts val="2000"/>
              <a:buChar char="○"/>
              <a:defRPr sz="2667"/>
            </a:lvl2pPr>
            <a:lvl3pPr marL="1828709" lvl="2" indent="-474109">
              <a:spcBef>
                <a:spcPts val="0"/>
              </a:spcBef>
              <a:spcAft>
                <a:spcPts val="0"/>
              </a:spcAft>
              <a:buSzPts val="2000"/>
              <a:buChar char="■"/>
              <a:defRPr sz="2667"/>
            </a:lvl3pPr>
            <a:lvl4pPr marL="2438278" lvl="3" indent="-474109">
              <a:spcBef>
                <a:spcPts val="0"/>
              </a:spcBef>
              <a:spcAft>
                <a:spcPts val="0"/>
              </a:spcAft>
              <a:buSzPts val="2000"/>
              <a:buChar char="●"/>
              <a:defRPr sz="2667"/>
            </a:lvl4pPr>
            <a:lvl5pPr marL="3047848" lvl="4" indent="-474109">
              <a:spcBef>
                <a:spcPts val="0"/>
              </a:spcBef>
              <a:spcAft>
                <a:spcPts val="0"/>
              </a:spcAft>
              <a:buSzPts val="2000"/>
              <a:buChar char="○"/>
              <a:defRPr sz="2667"/>
            </a:lvl5pPr>
            <a:lvl6pPr marL="3657418" lvl="5" indent="-474109">
              <a:spcBef>
                <a:spcPts val="0"/>
              </a:spcBef>
              <a:spcAft>
                <a:spcPts val="0"/>
              </a:spcAft>
              <a:buSzPts val="2000"/>
              <a:buChar char="■"/>
              <a:defRPr sz="2667"/>
            </a:lvl6pPr>
            <a:lvl7pPr marL="4266987" lvl="6" indent="-474109">
              <a:spcBef>
                <a:spcPts val="0"/>
              </a:spcBef>
              <a:spcAft>
                <a:spcPts val="0"/>
              </a:spcAft>
              <a:buSzPts val="2000"/>
              <a:buChar char="●"/>
              <a:defRPr sz="2667"/>
            </a:lvl7pPr>
            <a:lvl8pPr marL="4876557" lvl="7" indent="-474109">
              <a:spcBef>
                <a:spcPts val="0"/>
              </a:spcBef>
              <a:spcAft>
                <a:spcPts val="0"/>
              </a:spcAft>
              <a:buSzPts val="2000"/>
              <a:buChar char="○"/>
              <a:defRPr sz="2667"/>
            </a:lvl8pPr>
            <a:lvl9pPr marL="5486126" lvl="8" indent="-474109">
              <a:spcBef>
                <a:spcPts val="0"/>
              </a:spcBef>
              <a:spcAft>
                <a:spcPts val="0"/>
              </a:spcAft>
              <a:buSzPts val="2000"/>
              <a:buChar char="■"/>
              <a:defRPr sz="2667"/>
            </a:lvl9pPr>
          </a:lstStyle>
          <a:p>
            <a:endParaRPr/>
          </a:p>
        </p:txBody>
      </p:sp>
      <p:sp>
        <p:nvSpPr>
          <p:cNvPr id="31" name="Google Shape;31;p6"/>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459569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49"/>
        <p:cNvGrpSpPr/>
        <p:nvPr/>
      </p:nvGrpSpPr>
      <p:grpSpPr>
        <a:xfrm>
          <a:off x="0" y="0"/>
          <a:ext cx="0" cy="0"/>
          <a:chOff x="0" y="0"/>
          <a:chExt cx="0" cy="0"/>
        </a:xfrm>
      </p:grpSpPr>
      <p:sp>
        <p:nvSpPr>
          <p:cNvPr id="50" name="Google Shape;50;p11"/>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451533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Inverse">
  <p:cSld name="Blank Inverse">
    <p:bg>
      <p:bgPr>
        <a:solidFill>
          <a:srgbClr val="000000"/>
        </a:solidFill>
        <a:effectLst/>
      </p:bgPr>
    </p:bg>
    <p:spTree>
      <p:nvGrpSpPr>
        <p:cNvPr id="1" name="Shape 51"/>
        <p:cNvGrpSpPr/>
        <p:nvPr/>
      </p:nvGrpSpPr>
      <p:grpSpPr>
        <a:xfrm>
          <a:off x="0" y="0"/>
          <a:ext cx="0" cy="0"/>
          <a:chOff x="0" y="0"/>
          <a:chExt cx="0" cy="0"/>
        </a:xfrm>
      </p:grpSpPr>
      <p:sp>
        <p:nvSpPr>
          <p:cNvPr id="52" name="Google Shape;52;p12"/>
          <p:cNvSpPr/>
          <p:nvPr/>
        </p:nvSpPr>
        <p:spPr>
          <a:xfrm>
            <a:off x="482600" y="-762000"/>
            <a:ext cx="8382000" cy="8382000"/>
          </a:xfrm>
          <a:prstGeom prst="ellipse">
            <a:avLst/>
          </a:prstGeom>
          <a:solidFill>
            <a:srgbClr val="FFFF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highlight>
                <a:srgbClr val="FFFF00"/>
              </a:highlight>
            </a:endParaRPr>
          </a:p>
        </p:txBody>
      </p:sp>
      <p:sp>
        <p:nvSpPr>
          <p:cNvPr id="53" name="Google Shape;53;p12"/>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solidFill>
                  <a:srgbClr val="FFFF00"/>
                </a:solidFill>
              </a:defRPr>
            </a:lvl1pPr>
            <a:lvl2pPr lvl="1">
              <a:buNone/>
              <a:defRPr>
                <a:solidFill>
                  <a:srgbClr val="FFFF00"/>
                </a:solidFill>
              </a:defRPr>
            </a:lvl2pPr>
            <a:lvl3pPr lvl="2">
              <a:buNone/>
              <a:defRPr>
                <a:solidFill>
                  <a:srgbClr val="FFFF00"/>
                </a:solidFill>
              </a:defRPr>
            </a:lvl3pPr>
            <a:lvl4pPr lvl="3">
              <a:buNone/>
              <a:defRPr>
                <a:solidFill>
                  <a:srgbClr val="FFFF00"/>
                </a:solidFill>
              </a:defRPr>
            </a:lvl4pPr>
            <a:lvl5pPr lvl="4">
              <a:buNone/>
              <a:defRPr>
                <a:solidFill>
                  <a:srgbClr val="FFFF00"/>
                </a:solidFill>
              </a:defRPr>
            </a:lvl5pPr>
            <a:lvl6pPr lvl="5">
              <a:buNone/>
              <a:defRPr>
                <a:solidFill>
                  <a:srgbClr val="FFFF00"/>
                </a:solidFill>
              </a:defRPr>
            </a:lvl6pPr>
            <a:lvl7pPr lvl="6">
              <a:buNone/>
              <a:defRPr>
                <a:solidFill>
                  <a:srgbClr val="FFFF00"/>
                </a:solidFill>
              </a:defRPr>
            </a:lvl7pPr>
            <a:lvl8pPr lvl="7">
              <a:buNone/>
              <a:defRPr>
                <a:solidFill>
                  <a:srgbClr val="FFFF00"/>
                </a:solidFill>
              </a:defRPr>
            </a:lvl8pPr>
            <a:lvl9pPr lvl="8">
              <a:buNone/>
              <a:defRPr>
                <a:solidFill>
                  <a:srgbClr val="FFFF00"/>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396166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
        <p:cNvGrpSpPr/>
        <p:nvPr/>
      </p:nvGrpSpPr>
      <p:grpSpPr>
        <a:xfrm>
          <a:off x="0" y="0"/>
          <a:ext cx="0" cy="0"/>
          <a:chOff x="0" y="0"/>
          <a:chExt cx="0" cy="0"/>
        </a:xfrm>
      </p:grpSpPr>
      <p:sp>
        <p:nvSpPr>
          <p:cNvPr id="47" name="Google Shape;47;p10"/>
          <p:cNvSpPr/>
          <p:nvPr/>
        </p:nvSpPr>
        <p:spPr>
          <a:xfrm>
            <a:off x="482600" y="-762000"/>
            <a:ext cx="8382000" cy="8382000"/>
          </a:xfrm>
          <a:prstGeom prst="ellipse">
            <a:avLst/>
          </a:prstGeom>
          <a:solidFill>
            <a:srgbClr val="00000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10"/>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40">
              <a:buClr>
                <a:srgbClr val="000000"/>
              </a:buClr>
            </a:pPr>
            <a:fld id="{00000000-1234-1234-1234-123412341234}" type="slidenum">
              <a:rPr lang="en" kern="0" smtClean="0">
                <a:solidFill>
                  <a:srgbClr val="000000"/>
                </a:solidFill>
              </a:rPr>
              <a:pPr defTabSz="1219140">
                <a:buClr>
                  <a:srgbClr val="000000"/>
                </a:buClr>
              </a:pPr>
              <a:t>‹#›</a:t>
            </a:fld>
            <a:endParaRPr lang="en" kern="0">
              <a:solidFill>
                <a:srgbClr val="000000"/>
              </a:solidFill>
            </a:endParaRPr>
          </a:p>
        </p:txBody>
      </p:sp>
    </p:spTree>
    <p:extLst>
      <p:ext uri="{BB962C8B-B14F-4D97-AF65-F5344CB8AC3E}">
        <p14:creationId xmlns:p14="http://schemas.microsoft.com/office/powerpoint/2010/main" val="12540477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Quote">
  <p:cSld name="Quote">
    <p:bg>
      <p:bgPr>
        <a:solidFill>
          <a:srgbClr val="000000"/>
        </a:solidFill>
        <a:effectLst/>
      </p:bgPr>
    </p:bg>
    <p:spTree>
      <p:nvGrpSpPr>
        <p:cNvPr id="1" name="Shape 17"/>
        <p:cNvGrpSpPr/>
        <p:nvPr/>
      </p:nvGrpSpPr>
      <p:grpSpPr>
        <a:xfrm>
          <a:off x="0" y="0"/>
          <a:ext cx="0" cy="0"/>
          <a:chOff x="0" y="0"/>
          <a:chExt cx="0" cy="0"/>
        </a:xfrm>
      </p:grpSpPr>
      <p:sp>
        <p:nvSpPr>
          <p:cNvPr id="18" name="Google Shape;18;p4"/>
          <p:cNvSpPr txBox="1">
            <a:spLocks noGrp="1"/>
          </p:cNvSpPr>
          <p:nvPr>
            <p:ph type="body" idx="1"/>
          </p:nvPr>
        </p:nvSpPr>
        <p:spPr>
          <a:xfrm>
            <a:off x="3568700" y="1663700"/>
            <a:ext cx="6540400" cy="1093200"/>
          </a:xfrm>
          <a:prstGeom prst="rect">
            <a:avLst/>
          </a:prstGeom>
        </p:spPr>
        <p:txBody>
          <a:bodyPr spcFirstLastPara="1" wrap="square" lIns="91425" tIns="91425" rIns="91425" bIns="91425" anchor="t" anchorCtr="0">
            <a:noAutofit/>
          </a:bodyPr>
          <a:lstStyle>
            <a:lvl1pPr marL="609570" lvl="0" indent="-558773" rtl="0">
              <a:spcBef>
                <a:spcPts val="800"/>
              </a:spcBef>
              <a:spcAft>
                <a:spcPts val="0"/>
              </a:spcAft>
              <a:buClr>
                <a:srgbClr val="000000"/>
              </a:buClr>
              <a:buSzPts val="3000"/>
              <a:buChar char="⊙"/>
              <a:defRPr>
                <a:solidFill>
                  <a:srgbClr val="000000"/>
                </a:solidFill>
                <a:highlight>
                  <a:srgbClr val="FFFF00"/>
                </a:highlight>
              </a:defRPr>
            </a:lvl1pPr>
            <a:lvl2pPr marL="1219140" lvl="1" indent="-507974" rtl="0">
              <a:spcBef>
                <a:spcPts val="0"/>
              </a:spcBef>
              <a:spcAft>
                <a:spcPts val="0"/>
              </a:spcAft>
              <a:buClr>
                <a:srgbClr val="000000"/>
              </a:buClr>
              <a:buSzPts val="2400"/>
              <a:buChar char="○"/>
              <a:defRPr>
                <a:solidFill>
                  <a:srgbClr val="000000"/>
                </a:solidFill>
                <a:highlight>
                  <a:srgbClr val="FFFF00"/>
                </a:highlight>
              </a:defRPr>
            </a:lvl2pPr>
            <a:lvl3pPr marL="1828709" lvl="2" indent="-507974" rtl="0">
              <a:spcBef>
                <a:spcPts val="0"/>
              </a:spcBef>
              <a:spcAft>
                <a:spcPts val="0"/>
              </a:spcAft>
              <a:buClr>
                <a:srgbClr val="000000"/>
              </a:buClr>
              <a:buSzPts val="2400"/>
              <a:buChar char="■"/>
              <a:defRPr>
                <a:solidFill>
                  <a:srgbClr val="000000"/>
                </a:solidFill>
                <a:highlight>
                  <a:srgbClr val="FFFF00"/>
                </a:highlight>
              </a:defRPr>
            </a:lvl3pPr>
            <a:lvl4pPr marL="2438278" lvl="3" indent="-457178" rtl="0">
              <a:spcBef>
                <a:spcPts val="0"/>
              </a:spcBef>
              <a:spcAft>
                <a:spcPts val="0"/>
              </a:spcAft>
              <a:buClr>
                <a:srgbClr val="000000"/>
              </a:buClr>
              <a:buSzPts val="1800"/>
              <a:buChar char="●"/>
              <a:defRPr>
                <a:solidFill>
                  <a:srgbClr val="000000"/>
                </a:solidFill>
                <a:highlight>
                  <a:srgbClr val="FFFF00"/>
                </a:highlight>
              </a:defRPr>
            </a:lvl4pPr>
            <a:lvl5pPr marL="3047848" lvl="4" indent="-457178" rtl="0">
              <a:spcBef>
                <a:spcPts val="0"/>
              </a:spcBef>
              <a:spcAft>
                <a:spcPts val="0"/>
              </a:spcAft>
              <a:buClr>
                <a:srgbClr val="000000"/>
              </a:buClr>
              <a:buSzPts val="1800"/>
              <a:buChar char="○"/>
              <a:defRPr>
                <a:solidFill>
                  <a:srgbClr val="000000"/>
                </a:solidFill>
                <a:highlight>
                  <a:srgbClr val="FFFF00"/>
                </a:highlight>
              </a:defRPr>
            </a:lvl5pPr>
            <a:lvl6pPr marL="3657418" lvl="5" indent="-457178" rtl="0">
              <a:spcBef>
                <a:spcPts val="0"/>
              </a:spcBef>
              <a:spcAft>
                <a:spcPts val="0"/>
              </a:spcAft>
              <a:buClr>
                <a:srgbClr val="000000"/>
              </a:buClr>
              <a:buSzPts val="1800"/>
              <a:buChar char="■"/>
              <a:defRPr>
                <a:solidFill>
                  <a:srgbClr val="000000"/>
                </a:solidFill>
                <a:highlight>
                  <a:srgbClr val="FFFF00"/>
                </a:highlight>
              </a:defRPr>
            </a:lvl6pPr>
            <a:lvl7pPr marL="4266987" lvl="6" indent="-457178" rtl="0">
              <a:spcBef>
                <a:spcPts val="0"/>
              </a:spcBef>
              <a:spcAft>
                <a:spcPts val="0"/>
              </a:spcAft>
              <a:buClr>
                <a:srgbClr val="000000"/>
              </a:buClr>
              <a:buSzPts val="1800"/>
              <a:buChar char="●"/>
              <a:defRPr>
                <a:solidFill>
                  <a:srgbClr val="000000"/>
                </a:solidFill>
                <a:highlight>
                  <a:srgbClr val="FFFF00"/>
                </a:highlight>
              </a:defRPr>
            </a:lvl7pPr>
            <a:lvl8pPr marL="4876557" lvl="7" indent="-457178" rtl="0">
              <a:spcBef>
                <a:spcPts val="0"/>
              </a:spcBef>
              <a:spcAft>
                <a:spcPts val="0"/>
              </a:spcAft>
              <a:buClr>
                <a:srgbClr val="000000"/>
              </a:buClr>
              <a:buSzPts val="1800"/>
              <a:buChar char="○"/>
              <a:defRPr>
                <a:solidFill>
                  <a:srgbClr val="000000"/>
                </a:solidFill>
                <a:highlight>
                  <a:srgbClr val="FFFF00"/>
                </a:highlight>
              </a:defRPr>
            </a:lvl8pPr>
            <a:lvl9pPr marL="5486126" lvl="8" indent="-457178">
              <a:spcBef>
                <a:spcPts val="0"/>
              </a:spcBef>
              <a:spcAft>
                <a:spcPts val="0"/>
              </a:spcAft>
              <a:buClr>
                <a:srgbClr val="000000"/>
              </a:buClr>
              <a:buSzPts val="1800"/>
              <a:buChar char="■"/>
              <a:defRPr>
                <a:solidFill>
                  <a:srgbClr val="000000"/>
                </a:solidFill>
                <a:highlight>
                  <a:srgbClr val="FFFF00"/>
                </a:highlight>
              </a:defRPr>
            </a:lvl9pPr>
          </a:lstStyle>
          <a:p>
            <a:endParaRPr/>
          </a:p>
        </p:txBody>
      </p:sp>
      <p:sp>
        <p:nvSpPr>
          <p:cNvPr id="19" name="Google Shape;19;p4"/>
          <p:cNvSpPr txBox="1"/>
          <p:nvPr/>
        </p:nvSpPr>
        <p:spPr>
          <a:xfrm>
            <a:off x="1651000" y="940233"/>
            <a:ext cx="1571600" cy="871600"/>
          </a:xfrm>
          <a:prstGeom prst="rect">
            <a:avLst/>
          </a:prstGeom>
          <a:noFill/>
          <a:ln>
            <a:noFill/>
          </a:ln>
        </p:spPr>
        <p:txBody>
          <a:bodyPr spcFirstLastPara="1" wrap="square" lIns="121900" tIns="121900" rIns="121900" bIns="121900" anchor="t" anchorCtr="0">
            <a:noAutofit/>
          </a:bodyPr>
          <a:lstStyle/>
          <a:p>
            <a:pPr marL="0" marR="0" lvl="0" indent="0" algn="r" defTabSz="1219140" rtl="0" eaLnBrk="1" fontAlgn="auto" latinLnBrk="0" hangingPunct="1">
              <a:lnSpc>
                <a:spcPct val="100000"/>
              </a:lnSpc>
              <a:spcBef>
                <a:spcPts val="0"/>
              </a:spcBef>
              <a:spcAft>
                <a:spcPts val="0"/>
              </a:spcAft>
              <a:buClr>
                <a:srgbClr val="000000"/>
              </a:buClr>
              <a:buSzTx/>
              <a:buFont typeface="Arial"/>
              <a:buNone/>
              <a:tabLst/>
              <a:defRPr/>
            </a:pPr>
            <a:r>
              <a:rPr kumimoji="0" lang="en" sz="20000" b="1" i="0" u="none" strike="noStrike" kern="0" cap="none" spc="0" normalizeH="0" baseline="0" noProof="0">
                <a:ln>
                  <a:noFill/>
                </a:ln>
                <a:solidFill>
                  <a:srgbClr val="FFFF00"/>
                </a:solidFill>
                <a:effectLst/>
                <a:uLnTx/>
                <a:uFillTx/>
                <a:latin typeface="Cabin Condensed"/>
                <a:ea typeface="Cabin Condensed"/>
                <a:cs typeface="Cabin Condensed"/>
                <a:sym typeface="Cabin Condensed"/>
              </a:rPr>
              <a:t>“</a:t>
            </a:r>
            <a:endParaRPr kumimoji="0" sz="20000" b="1" i="0" u="none" strike="noStrike" kern="0" cap="none" spc="0" normalizeH="0" baseline="0" noProof="0">
              <a:ln>
                <a:noFill/>
              </a:ln>
              <a:solidFill>
                <a:srgbClr val="FFFF00"/>
              </a:solidFill>
              <a:effectLst/>
              <a:uLnTx/>
              <a:uFillTx/>
              <a:latin typeface="Cabin Condensed"/>
              <a:ea typeface="Cabin Condensed"/>
              <a:cs typeface="Cabin Condensed"/>
              <a:sym typeface="Cabin Condensed"/>
            </a:endParaRPr>
          </a:p>
        </p:txBody>
      </p:sp>
      <p:sp>
        <p:nvSpPr>
          <p:cNvPr id="20" name="Google Shape;20;p4"/>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solidFill>
                  <a:srgbClr val="FFFF00"/>
                </a:solidFill>
              </a:defRPr>
            </a:lvl1pPr>
            <a:lvl2pPr lvl="1">
              <a:buNone/>
              <a:defRPr>
                <a:solidFill>
                  <a:srgbClr val="FFFF00"/>
                </a:solidFill>
              </a:defRPr>
            </a:lvl2pPr>
            <a:lvl3pPr lvl="2">
              <a:buNone/>
              <a:defRPr>
                <a:solidFill>
                  <a:srgbClr val="FFFF00"/>
                </a:solidFill>
              </a:defRPr>
            </a:lvl3pPr>
            <a:lvl4pPr lvl="3">
              <a:buNone/>
              <a:defRPr>
                <a:solidFill>
                  <a:srgbClr val="FFFF00"/>
                </a:solidFill>
              </a:defRPr>
            </a:lvl4pPr>
            <a:lvl5pPr lvl="4">
              <a:buNone/>
              <a:defRPr>
                <a:solidFill>
                  <a:srgbClr val="FFFF00"/>
                </a:solidFill>
              </a:defRPr>
            </a:lvl5pPr>
            <a:lvl6pPr lvl="5">
              <a:buNone/>
              <a:defRPr>
                <a:solidFill>
                  <a:srgbClr val="FFFF00"/>
                </a:solidFill>
              </a:defRPr>
            </a:lvl6pPr>
            <a:lvl7pPr lvl="6">
              <a:buNone/>
              <a:defRPr>
                <a:solidFill>
                  <a:srgbClr val="FFFF00"/>
                </a:solidFill>
              </a:defRPr>
            </a:lvl7pPr>
            <a:lvl8pPr lvl="7">
              <a:buNone/>
              <a:defRPr>
                <a:solidFill>
                  <a:srgbClr val="FFFF00"/>
                </a:solidFill>
              </a:defRPr>
            </a:lvl8pPr>
            <a:lvl9pPr lvl="8">
              <a:buNone/>
              <a:defRPr>
                <a:solidFill>
                  <a:srgbClr val="FFFF00"/>
                </a:solidFill>
              </a:defRPr>
            </a:lvl9pPr>
          </a:lstStyle>
          <a:p>
            <a:pPr defTabSz="1219140">
              <a:buClr>
                <a:srgbClr val="000000"/>
              </a:buClr>
            </a:pPr>
            <a:fld id="{00000000-1234-1234-1234-123412341234}" type="slidenum">
              <a:rPr lang="en" kern="0" smtClean="0"/>
              <a:pPr defTabSz="1219140">
                <a:buClr>
                  <a:srgbClr val="000000"/>
                </a:buClr>
              </a:pPr>
              <a:t>‹#›</a:t>
            </a:fld>
            <a:endParaRPr lang="en" kern="0"/>
          </a:p>
        </p:txBody>
      </p:sp>
    </p:spTree>
    <p:extLst>
      <p:ext uri="{BB962C8B-B14F-4D97-AF65-F5344CB8AC3E}">
        <p14:creationId xmlns:p14="http://schemas.microsoft.com/office/powerpoint/2010/main" val="39563365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1"/>
        <p:cNvGrpSpPr/>
        <p:nvPr/>
      </p:nvGrpSpPr>
      <p:grpSpPr>
        <a:xfrm>
          <a:off x="0" y="0"/>
          <a:ext cx="0" cy="0"/>
          <a:chOff x="0" y="0"/>
          <a:chExt cx="0" cy="0"/>
        </a:xfrm>
      </p:grpSpPr>
      <p:sp>
        <p:nvSpPr>
          <p:cNvPr id="22" name="Google Shape;22;p5"/>
          <p:cNvSpPr/>
          <p:nvPr/>
        </p:nvSpPr>
        <p:spPr>
          <a:xfrm>
            <a:off x="0" y="0"/>
            <a:ext cx="3224800" cy="6866000"/>
          </a:xfrm>
          <a:prstGeom prst="rect">
            <a:avLst/>
          </a:prstGeom>
          <a:solidFill>
            <a:srgbClr val="00000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5"/>
          <p:cNvSpPr txBox="1">
            <a:spLocks noGrp="1"/>
          </p:cNvSpPr>
          <p:nvPr>
            <p:ph type="title"/>
          </p:nvPr>
        </p:nvSpPr>
        <p:spPr>
          <a:xfrm>
            <a:off x="530867" y="1505507"/>
            <a:ext cx="2267600" cy="19784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4" name="Google Shape;24;p5"/>
          <p:cNvSpPr txBox="1">
            <a:spLocks noGrp="1"/>
          </p:cNvSpPr>
          <p:nvPr>
            <p:ph type="body" idx="1"/>
          </p:nvPr>
        </p:nvSpPr>
        <p:spPr>
          <a:xfrm>
            <a:off x="3828100" y="1343060"/>
            <a:ext cx="7414800" cy="4761600"/>
          </a:xfrm>
          <a:prstGeom prst="rect">
            <a:avLst/>
          </a:prstGeom>
        </p:spPr>
        <p:txBody>
          <a:bodyPr spcFirstLastPara="1" wrap="square" lIns="91425" tIns="91425" rIns="91425" bIns="91425" anchor="t" anchorCtr="0">
            <a:noAutofit/>
          </a:bodyPr>
          <a:lstStyle>
            <a:lvl1pPr marL="609570" lvl="0" indent="-558773">
              <a:spcBef>
                <a:spcPts val="800"/>
              </a:spcBef>
              <a:spcAft>
                <a:spcPts val="0"/>
              </a:spcAft>
              <a:buSzPts val="3000"/>
              <a:buChar char="⊙"/>
              <a:defRPr/>
            </a:lvl1pPr>
            <a:lvl2pPr marL="1219140" lvl="1" indent="-507974">
              <a:spcBef>
                <a:spcPts val="0"/>
              </a:spcBef>
              <a:spcAft>
                <a:spcPts val="0"/>
              </a:spcAft>
              <a:buSzPts val="2400"/>
              <a:buChar char="○"/>
              <a:defRPr/>
            </a:lvl2pPr>
            <a:lvl3pPr marL="1828709" lvl="2" indent="-507974">
              <a:spcBef>
                <a:spcPts val="0"/>
              </a:spcBef>
              <a:spcAft>
                <a:spcPts val="0"/>
              </a:spcAft>
              <a:buSzPts val="2400"/>
              <a:buChar char="■"/>
              <a:defRPr/>
            </a:lvl3pPr>
            <a:lvl4pPr marL="2438278" lvl="3" indent="-457178">
              <a:spcBef>
                <a:spcPts val="0"/>
              </a:spcBef>
              <a:spcAft>
                <a:spcPts val="0"/>
              </a:spcAft>
              <a:buSzPts val="1800"/>
              <a:buChar char="●"/>
              <a:defRPr/>
            </a:lvl4pPr>
            <a:lvl5pPr marL="3047848" lvl="4" indent="-457178">
              <a:spcBef>
                <a:spcPts val="0"/>
              </a:spcBef>
              <a:spcAft>
                <a:spcPts val="0"/>
              </a:spcAft>
              <a:buSzPts val="1800"/>
              <a:buChar char="○"/>
              <a:defRPr/>
            </a:lvl5pPr>
            <a:lvl6pPr marL="3657418" lvl="5" indent="-457178">
              <a:spcBef>
                <a:spcPts val="0"/>
              </a:spcBef>
              <a:spcAft>
                <a:spcPts val="0"/>
              </a:spcAft>
              <a:buSzPts val="1800"/>
              <a:buChar char="■"/>
              <a:defRPr/>
            </a:lvl6pPr>
            <a:lvl7pPr marL="4266987" lvl="6" indent="-457178">
              <a:spcBef>
                <a:spcPts val="0"/>
              </a:spcBef>
              <a:spcAft>
                <a:spcPts val="0"/>
              </a:spcAft>
              <a:buSzPts val="1800"/>
              <a:buChar char="●"/>
              <a:defRPr/>
            </a:lvl7pPr>
            <a:lvl8pPr marL="4876557" lvl="7" indent="-457178">
              <a:spcBef>
                <a:spcPts val="0"/>
              </a:spcBef>
              <a:spcAft>
                <a:spcPts val="0"/>
              </a:spcAft>
              <a:buSzPts val="1800"/>
              <a:buChar char="○"/>
              <a:defRPr/>
            </a:lvl8pPr>
            <a:lvl9pPr marL="5486126" lvl="8" indent="-457178">
              <a:spcBef>
                <a:spcPts val="0"/>
              </a:spcBef>
              <a:spcAft>
                <a:spcPts val="0"/>
              </a:spcAft>
              <a:buSzPts val="1800"/>
              <a:buChar char="■"/>
              <a:defRPr/>
            </a:lvl9pPr>
          </a:lstStyle>
          <a:p>
            <a:endParaRPr/>
          </a:p>
        </p:txBody>
      </p:sp>
      <p:sp>
        <p:nvSpPr>
          <p:cNvPr id="25" name="Google Shape;25;p5"/>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40">
              <a:buClr>
                <a:srgbClr val="000000"/>
              </a:buClr>
            </a:pPr>
            <a:fld id="{00000000-1234-1234-1234-123412341234}" type="slidenum">
              <a:rPr lang="en" kern="0" smtClean="0">
                <a:solidFill>
                  <a:srgbClr val="000000"/>
                </a:solidFill>
              </a:rPr>
              <a:pPr defTabSz="1219140">
                <a:buClr>
                  <a:srgbClr val="000000"/>
                </a:buClr>
              </a:pPr>
              <a:t>‹#›</a:t>
            </a:fld>
            <a:endParaRPr lang="en" kern="0">
              <a:solidFill>
                <a:srgbClr val="000000"/>
              </a:solidFill>
            </a:endParaRPr>
          </a:p>
        </p:txBody>
      </p:sp>
    </p:spTree>
    <p:extLst>
      <p:ext uri="{BB962C8B-B14F-4D97-AF65-F5344CB8AC3E}">
        <p14:creationId xmlns:p14="http://schemas.microsoft.com/office/powerpoint/2010/main" val="11869932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5" y="274644"/>
            <a:ext cx="10968567" cy="1139825"/>
          </a:xfrm>
        </p:spPr>
        <p:txBody>
          <a:bodyPr/>
          <a:lstStyle/>
          <a:p>
            <a:r>
              <a:rPr lang="en-US"/>
              <a:t>Click to edit Master title style</a:t>
            </a:r>
          </a:p>
        </p:txBody>
      </p:sp>
      <p:sp>
        <p:nvSpPr>
          <p:cNvPr id="3" name="Rectangle 3">
            <a:extLst>
              <a:ext uri="{FF2B5EF4-FFF2-40B4-BE49-F238E27FC236}">
                <a16:creationId xmlns:a16="http://schemas.microsoft.com/office/drawing/2014/main" id="{5EF00554-8DDD-B645-883F-42DD7212AB80}"/>
              </a:ext>
            </a:extLst>
          </p:cNvPr>
          <p:cNvSpPr>
            <a:spLocks noGrp="1" noChangeArrowheads="1"/>
          </p:cNvSpPr>
          <p:nvPr>
            <p:ph type="dt" idx="10"/>
          </p:nvPr>
        </p:nvSpPr>
        <p:spPr/>
        <p:txBody>
          <a:bodyPr/>
          <a:lstStyle>
            <a:lvl1pPr fontAlgn="auto">
              <a:spcBef>
                <a:spcPts val="0"/>
              </a:spcBef>
              <a:spcAft>
                <a:spcPts val="0"/>
              </a:spcAft>
              <a:buSzTx/>
              <a:defRPr>
                <a:ea typeface="+mn-ea"/>
              </a:defRPr>
            </a:lvl1pPr>
          </a:lstStyle>
          <a:p>
            <a:pPr>
              <a:defRPr/>
            </a:pPr>
            <a:endParaRPr lang="vi-VN"/>
          </a:p>
        </p:txBody>
      </p:sp>
      <p:sp>
        <p:nvSpPr>
          <p:cNvPr id="4" name="Rectangle 4">
            <a:extLst>
              <a:ext uri="{FF2B5EF4-FFF2-40B4-BE49-F238E27FC236}">
                <a16:creationId xmlns:a16="http://schemas.microsoft.com/office/drawing/2014/main" id="{741C1E48-A8D8-CB47-80F1-D5D24D1773A7}"/>
              </a:ext>
            </a:extLst>
          </p:cNvPr>
          <p:cNvSpPr>
            <a:spLocks noGrp="1" noChangeArrowheads="1"/>
          </p:cNvSpPr>
          <p:nvPr>
            <p:ph type="ftr" idx="11"/>
          </p:nvPr>
        </p:nvSpPr>
        <p:spPr/>
        <p:txBody>
          <a:bodyPr/>
          <a:lstStyle>
            <a:lvl1pPr fontAlgn="auto">
              <a:spcBef>
                <a:spcPts val="0"/>
              </a:spcBef>
              <a:spcAft>
                <a:spcPts val="0"/>
              </a:spcAft>
              <a:buSzTx/>
              <a:defRPr>
                <a:ea typeface="+mn-ea"/>
              </a:defRPr>
            </a:lvl1pPr>
          </a:lstStyle>
          <a:p>
            <a:pPr>
              <a:defRPr/>
            </a:pPr>
            <a:endParaRPr lang="vi-VN"/>
          </a:p>
        </p:txBody>
      </p:sp>
      <p:sp>
        <p:nvSpPr>
          <p:cNvPr id="5" name="Rectangle 5">
            <a:extLst>
              <a:ext uri="{FF2B5EF4-FFF2-40B4-BE49-F238E27FC236}">
                <a16:creationId xmlns:a16="http://schemas.microsoft.com/office/drawing/2014/main" id="{71C985D1-BCEE-6849-9B63-C49B7FDA80BA}"/>
              </a:ext>
            </a:extLst>
          </p:cNvPr>
          <p:cNvSpPr>
            <a:spLocks noGrp="1" noChangeArrowheads="1"/>
          </p:cNvSpPr>
          <p:nvPr>
            <p:ph type="sldNum" idx="12"/>
          </p:nvPr>
        </p:nvSpPr>
        <p:spPr/>
        <p:txBody>
          <a:bodyPr/>
          <a:lstStyle>
            <a:lvl1pPr>
              <a:defRPr/>
            </a:lvl1pPr>
          </a:lstStyle>
          <a:p>
            <a:fld id="{FE831909-07C7-CF4F-A32F-6C648D752DF3}" type="slidenum">
              <a:rPr lang="vi-VN" altLang="en-VN"/>
              <a:pPr/>
              <a:t>‹#›</a:t>
            </a:fld>
            <a:endParaRPr lang="vi-VN" altLang="en-VN"/>
          </a:p>
        </p:txBody>
      </p:sp>
    </p:spTree>
    <p:extLst>
      <p:ext uri="{BB962C8B-B14F-4D97-AF65-F5344CB8AC3E}">
        <p14:creationId xmlns:p14="http://schemas.microsoft.com/office/powerpoint/2010/main" val="25344747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CE3A86A-80CF-4041-B44D-A9B7BA2CCAA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01D1130-AD9D-B449-9B25-44E74B656DF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E8F06A7E-F077-4B46-8CE5-E14F70E66C16}"/>
              </a:ext>
            </a:extLst>
          </p:cNvPr>
          <p:cNvSpPr>
            <a:spLocks noGrp="1" noChangeArrowheads="1"/>
          </p:cNvSpPr>
          <p:nvPr>
            <p:ph type="sldNum" sz="quarter" idx="12"/>
          </p:nvPr>
        </p:nvSpPr>
        <p:spPr>
          <a:ln/>
        </p:spPr>
        <p:txBody>
          <a:bodyPr/>
          <a:lstStyle>
            <a:lvl1pPr>
              <a:defRPr/>
            </a:lvl1pPr>
          </a:lstStyle>
          <a:p>
            <a:fld id="{CD919607-30DA-3E43-AFC6-CECA7C4BA3C7}" type="slidenum">
              <a:rPr lang="en-US" altLang="en-VN"/>
              <a:pPr/>
              <a:t>‹#›</a:t>
            </a:fld>
            <a:endParaRPr lang="en-US" altLang="en-VN"/>
          </a:p>
        </p:txBody>
      </p:sp>
    </p:spTree>
    <p:extLst>
      <p:ext uri="{BB962C8B-B14F-4D97-AF65-F5344CB8AC3E}">
        <p14:creationId xmlns:p14="http://schemas.microsoft.com/office/powerpoint/2010/main" val="1552906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D929-C8D4-044D-A08E-673711706178}"/>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C15E4CEF-EB0F-1C4D-A719-50373065ED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CFB53177-04E2-6948-9DF4-8C3095CB3FDE}"/>
              </a:ext>
            </a:extLst>
          </p:cNvPr>
          <p:cNvSpPr>
            <a:spLocks noGrp="1"/>
          </p:cNvSpPr>
          <p:nvPr>
            <p:ph type="dt" sz="half" idx="10"/>
          </p:nvPr>
        </p:nvSpPr>
        <p:spPr/>
        <p:txBody>
          <a:bodyPr/>
          <a:lstStyle/>
          <a:p>
            <a:fld id="{B21305FC-35EF-7148-90ED-B2C88C295387}" type="datetimeFigureOut">
              <a:rPr lang="en-VN" smtClean="0"/>
              <a:t>04/06/2023</a:t>
            </a:fld>
            <a:endParaRPr lang="en-VN"/>
          </a:p>
        </p:txBody>
      </p:sp>
      <p:sp>
        <p:nvSpPr>
          <p:cNvPr id="5" name="Footer Placeholder 4">
            <a:extLst>
              <a:ext uri="{FF2B5EF4-FFF2-40B4-BE49-F238E27FC236}">
                <a16:creationId xmlns:a16="http://schemas.microsoft.com/office/drawing/2014/main" id="{A224FC81-E312-BF40-88DB-BBC74968D345}"/>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E521962F-85A1-BD4D-8361-6FF3755329D5}"/>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20397050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5"/>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5F3E72C3-1ADA-444B-89A8-5330AF5AC1FB}"/>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29EE32C-C09D-EB46-A290-7AD2BD796963}"/>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9A13035-E931-2145-9909-E1E1FCD18510}"/>
              </a:ext>
            </a:extLst>
          </p:cNvPr>
          <p:cNvSpPr>
            <a:spLocks noGrp="1" noChangeArrowheads="1"/>
          </p:cNvSpPr>
          <p:nvPr>
            <p:ph type="sldNum" sz="quarter" idx="12"/>
          </p:nvPr>
        </p:nvSpPr>
        <p:spPr/>
        <p:txBody>
          <a:bodyPr/>
          <a:lstStyle>
            <a:lvl1pPr>
              <a:defRPr/>
            </a:lvl1pPr>
          </a:lstStyle>
          <a:p>
            <a:fld id="{B79BE2C4-9EE0-7548-804A-B431EAEC01C3}" type="slidenum">
              <a:rPr lang="en-US" altLang="en-VN"/>
              <a:pPr/>
              <a:t>‹#›</a:t>
            </a:fld>
            <a:endParaRPr lang="en-US" altLang="en-VN"/>
          </a:p>
        </p:txBody>
      </p:sp>
    </p:spTree>
    <p:extLst>
      <p:ext uri="{BB962C8B-B14F-4D97-AF65-F5344CB8AC3E}">
        <p14:creationId xmlns:p14="http://schemas.microsoft.com/office/powerpoint/2010/main" val="1789650741"/>
      </p:ext>
    </p:extLst>
  </p:cSld>
  <p:clrMapOvr>
    <a:masterClrMapping/>
  </p:clrMapOvr>
  <p:transition spd="slow">
    <p:whee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CB008B5D-5624-7D4C-A4CE-90AE90E384A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7186545-78E3-7941-A2FA-49818EA22E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BC2A681-460D-D044-BD75-6527B8069F0F}"/>
              </a:ext>
            </a:extLst>
          </p:cNvPr>
          <p:cNvSpPr>
            <a:spLocks noGrp="1" noChangeArrowheads="1"/>
          </p:cNvSpPr>
          <p:nvPr>
            <p:ph type="sldNum" sz="quarter" idx="12"/>
          </p:nvPr>
        </p:nvSpPr>
        <p:spPr>
          <a:ln/>
        </p:spPr>
        <p:txBody>
          <a:bodyPr/>
          <a:lstStyle>
            <a:lvl1pPr>
              <a:defRPr/>
            </a:lvl1pPr>
          </a:lstStyle>
          <a:p>
            <a:fld id="{371FEDBA-8513-674A-B31E-36A99A13A6F7}" type="slidenum">
              <a:rPr lang="en-US" altLang="en-VN"/>
              <a:pPr/>
              <a:t>‹#›</a:t>
            </a:fld>
            <a:endParaRPr lang="en-US" altLang="en-VN"/>
          </a:p>
        </p:txBody>
      </p:sp>
    </p:spTree>
    <p:extLst>
      <p:ext uri="{BB962C8B-B14F-4D97-AF65-F5344CB8AC3E}">
        <p14:creationId xmlns:p14="http://schemas.microsoft.com/office/powerpoint/2010/main" val="37160878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8811404-F76A-1448-91CD-9CFBC61CD0B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BA42E3B-A80F-2145-A5FC-8F83FF46AAC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B1D7681-DDD2-524F-9E05-C9D99F7734F2}"/>
              </a:ext>
            </a:extLst>
          </p:cNvPr>
          <p:cNvSpPr>
            <a:spLocks noGrp="1" noChangeArrowheads="1"/>
          </p:cNvSpPr>
          <p:nvPr>
            <p:ph type="sldNum" sz="quarter" idx="12"/>
          </p:nvPr>
        </p:nvSpPr>
        <p:spPr>
          <a:ln/>
        </p:spPr>
        <p:txBody>
          <a:bodyPr/>
          <a:lstStyle>
            <a:lvl1pPr>
              <a:defRPr/>
            </a:lvl1pPr>
          </a:lstStyle>
          <a:p>
            <a:fld id="{50ADCBF3-62B5-AF40-8997-CAEAA2F9E1CF}" type="slidenum">
              <a:rPr lang="en-US" altLang="en-VN"/>
              <a:pPr/>
              <a:t>‹#›</a:t>
            </a:fld>
            <a:endParaRPr lang="en-US" altLang="en-VN"/>
          </a:p>
        </p:txBody>
      </p:sp>
    </p:spTree>
    <p:extLst>
      <p:ext uri="{BB962C8B-B14F-4D97-AF65-F5344CB8AC3E}">
        <p14:creationId xmlns:p14="http://schemas.microsoft.com/office/powerpoint/2010/main" val="19895032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6040E35-7952-AE49-8447-CB9E4CC9D44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0F62F7C-C1D8-3940-86D7-C1032B931FA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3E0FF6A-556A-C142-8DBA-33B79947342C}"/>
              </a:ext>
            </a:extLst>
          </p:cNvPr>
          <p:cNvSpPr>
            <a:spLocks noGrp="1" noChangeArrowheads="1"/>
          </p:cNvSpPr>
          <p:nvPr>
            <p:ph type="sldNum" sz="quarter" idx="12"/>
          </p:nvPr>
        </p:nvSpPr>
        <p:spPr>
          <a:ln/>
        </p:spPr>
        <p:txBody>
          <a:bodyPr/>
          <a:lstStyle>
            <a:lvl1pPr>
              <a:defRPr/>
            </a:lvl1pPr>
          </a:lstStyle>
          <a:p>
            <a:fld id="{501BA892-C3B6-434D-A3D7-58F48D438535}" type="slidenum">
              <a:rPr lang="en-US" altLang="en-VN"/>
              <a:pPr/>
              <a:t>‹#›</a:t>
            </a:fld>
            <a:endParaRPr lang="en-US" altLang="en-VN"/>
          </a:p>
        </p:txBody>
      </p:sp>
    </p:spTree>
    <p:extLst>
      <p:ext uri="{BB962C8B-B14F-4D97-AF65-F5344CB8AC3E}">
        <p14:creationId xmlns:p14="http://schemas.microsoft.com/office/powerpoint/2010/main" val="38976138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937B634-51BD-F748-A33C-7F21749557F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C6ADCC4-D782-4C4F-BB58-82E0D8BDC47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DB44256-B80D-AA42-94ED-0BC3B0C016A1}"/>
              </a:ext>
            </a:extLst>
          </p:cNvPr>
          <p:cNvSpPr>
            <a:spLocks noGrp="1" noChangeArrowheads="1"/>
          </p:cNvSpPr>
          <p:nvPr>
            <p:ph type="sldNum" sz="quarter" idx="12"/>
          </p:nvPr>
        </p:nvSpPr>
        <p:spPr>
          <a:ln/>
        </p:spPr>
        <p:txBody>
          <a:bodyPr/>
          <a:lstStyle>
            <a:lvl1pPr>
              <a:defRPr/>
            </a:lvl1pPr>
          </a:lstStyle>
          <a:p>
            <a:fld id="{EB5DB227-9041-F148-A8C6-C0AC7A6C77CC}" type="slidenum">
              <a:rPr lang="en-US" altLang="en-VN"/>
              <a:pPr/>
              <a:t>‹#›</a:t>
            </a:fld>
            <a:endParaRPr lang="en-US" altLang="en-VN"/>
          </a:p>
        </p:txBody>
      </p:sp>
    </p:spTree>
    <p:extLst>
      <p:ext uri="{BB962C8B-B14F-4D97-AF65-F5344CB8AC3E}">
        <p14:creationId xmlns:p14="http://schemas.microsoft.com/office/powerpoint/2010/main" val="13782422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CE3A86A-80CF-4041-B44D-A9B7BA2CCAA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01D1130-AD9D-B449-9B25-44E74B656DF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E8F06A7E-F077-4B46-8CE5-E14F70E66C16}"/>
              </a:ext>
            </a:extLst>
          </p:cNvPr>
          <p:cNvSpPr>
            <a:spLocks noGrp="1" noChangeArrowheads="1"/>
          </p:cNvSpPr>
          <p:nvPr>
            <p:ph type="sldNum" sz="quarter" idx="12"/>
          </p:nvPr>
        </p:nvSpPr>
        <p:spPr>
          <a:ln/>
        </p:spPr>
        <p:txBody>
          <a:bodyPr/>
          <a:lstStyle>
            <a:lvl1pPr>
              <a:defRPr/>
            </a:lvl1pPr>
          </a:lstStyle>
          <a:p>
            <a:fld id="{CD919607-30DA-3E43-AFC6-CECA7C4BA3C7}" type="slidenum">
              <a:rPr lang="en-US" altLang="en-VN"/>
              <a:pPr/>
              <a:t>‹#›</a:t>
            </a:fld>
            <a:endParaRPr lang="en-US" altLang="en-VN"/>
          </a:p>
        </p:txBody>
      </p:sp>
    </p:spTree>
    <p:extLst>
      <p:ext uri="{BB962C8B-B14F-4D97-AF65-F5344CB8AC3E}">
        <p14:creationId xmlns:p14="http://schemas.microsoft.com/office/powerpoint/2010/main" val="2853796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B93F128-CD87-E44A-8B84-64E2B850417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5A96242-BD37-2440-9962-B4DB0C68CC2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A1B168B-16EB-1B42-B404-9258588A3C54}"/>
              </a:ext>
            </a:extLst>
          </p:cNvPr>
          <p:cNvSpPr>
            <a:spLocks noGrp="1" noChangeArrowheads="1"/>
          </p:cNvSpPr>
          <p:nvPr>
            <p:ph type="sldNum" sz="quarter" idx="12"/>
          </p:nvPr>
        </p:nvSpPr>
        <p:spPr>
          <a:ln/>
        </p:spPr>
        <p:txBody>
          <a:bodyPr/>
          <a:lstStyle>
            <a:lvl1pPr>
              <a:defRPr/>
            </a:lvl1pPr>
          </a:lstStyle>
          <a:p>
            <a:fld id="{774B6E4F-3690-9342-B055-20B134B39DE3}" type="slidenum">
              <a:rPr lang="en-US" altLang="en-VN"/>
              <a:pPr/>
              <a:t>‹#›</a:t>
            </a:fld>
            <a:endParaRPr lang="en-US" altLang="en-VN"/>
          </a:p>
        </p:txBody>
      </p:sp>
    </p:spTree>
    <p:extLst>
      <p:ext uri="{BB962C8B-B14F-4D97-AF65-F5344CB8AC3E}">
        <p14:creationId xmlns:p14="http://schemas.microsoft.com/office/powerpoint/2010/main" val="42452797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6861DAB-188C-0042-9BB4-4E367C201FD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781BCE12-E168-2D49-A96D-15E790627EA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E9C053CA-987F-6343-94AD-77308CE0EF67}"/>
              </a:ext>
            </a:extLst>
          </p:cNvPr>
          <p:cNvSpPr>
            <a:spLocks noGrp="1" noChangeArrowheads="1"/>
          </p:cNvSpPr>
          <p:nvPr>
            <p:ph type="sldNum" sz="quarter" idx="12"/>
          </p:nvPr>
        </p:nvSpPr>
        <p:spPr>
          <a:ln/>
        </p:spPr>
        <p:txBody>
          <a:bodyPr/>
          <a:lstStyle>
            <a:lvl1pPr>
              <a:defRPr/>
            </a:lvl1pPr>
          </a:lstStyle>
          <a:p>
            <a:fld id="{ABE209E7-8945-A04A-B9FE-DD185B691BAB}" type="slidenum">
              <a:rPr lang="en-US" altLang="en-VN"/>
              <a:pPr/>
              <a:t>‹#›</a:t>
            </a:fld>
            <a:endParaRPr lang="en-US" altLang="en-VN"/>
          </a:p>
        </p:txBody>
      </p:sp>
    </p:spTree>
    <p:extLst>
      <p:ext uri="{BB962C8B-B14F-4D97-AF65-F5344CB8AC3E}">
        <p14:creationId xmlns:p14="http://schemas.microsoft.com/office/powerpoint/2010/main" val="2993409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53C20AE-AD6A-1A47-831E-DC3F7BD51BD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4D1D7AF-25A4-CB48-859E-ED341B2A388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D35725E-311A-4245-AC62-EA27FFEEE98F}"/>
              </a:ext>
            </a:extLst>
          </p:cNvPr>
          <p:cNvSpPr>
            <a:spLocks noGrp="1" noChangeArrowheads="1"/>
          </p:cNvSpPr>
          <p:nvPr>
            <p:ph type="sldNum" sz="quarter" idx="12"/>
          </p:nvPr>
        </p:nvSpPr>
        <p:spPr>
          <a:ln/>
        </p:spPr>
        <p:txBody>
          <a:bodyPr/>
          <a:lstStyle>
            <a:lvl1pPr>
              <a:defRPr/>
            </a:lvl1pPr>
          </a:lstStyle>
          <a:p>
            <a:fld id="{4077486C-AA22-3845-807E-25B2EAD6BF59}" type="slidenum">
              <a:rPr lang="en-US" altLang="en-VN"/>
              <a:pPr/>
              <a:t>‹#›</a:t>
            </a:fld>
            <a:endParaRPr lang="en-US" altLang="en-VN"/>
          </a:p>
        </p:txBody>
      </p:sp>
    </p:spTree>
    <p:extLst>
      <p:ext uri="{BB962C8B-B14F-4D97-AF65-F5344CB8AC3E}">
        <p14:creationId xmlns:p14="http://schemas.microsoft.com/office/powerpoint/2010/main" val="37029354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2734C90-0684-0B42-A761-6D097B4AE42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DA813DF-47C3-2F49-B0FE-748669EF942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73AECDE-6597-0A40-93A0-EC0E744499D9}"/>
              </a:ext>
            </a:extLst>
          </p:cNvPr>
          <p:cNvSpPr>
            <a:spLocks noGrp="1" noChangeArrowheads="1"/>
          </p:cNvSpPr>
          <p:nvPr>
            <p:ph type="sldNum" sz="quarter" idx="12"/>
          </p:nvPr>
        </p:nvSpPr>
        <p:spPr>
          <a:ln/>
        </p:spPr>
        <p:txBody>
          <a:bodyPr/>
          <a:lstStyle>
            <a:lvl1pPr>
              <a:defRPr/>
            </a:lvl1pPr>
          </a:lstStyle>
          <a:p>
            <a:fld id="{F5DDA2F7-8013-2A43-98BE-25A47A781DDB}" type="slidenum">
              <a:rPr lang="en-US" altLang="en-VN"/>
              <a:pPr/>
              <a:t>‹#›</a:t>
            </a:fld>
            <a:endParaRPr lang="en-US" altLang="en-VN"/>
          </a:p>
        </p:txBody>
      </p:sp>
    </p:spTree>
    <p:extLst>
      <p:ext uri="{BB962C8B-B14F-4D97-AF65-F5344CB8AC3E}">
        <p14:creationId xmlns:p14="http://schemas.microsoft.com/office/powerpoint/2010/main" val="211647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6EC43-84ED-8E41-8C15-3FF35DAE8128}"/>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C21E9299-FAEF-6D4C-9962-BA9E0CB743C0}"/>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1BE811-71E4-F34B-BF56-C30688E1DD26}"/>
              </a:ext>
            </a:extLst>
          </p:cNvPr>
          <p:cNvSpPr>
            <a:spLocks noGrp="1"/>
          </p:cNvSpPr>
          <p:nvPr>
            <p:ph type="dt" sz="half" idx="10"/>
          </p:nvPr>
        </p:nvSpPr>
        <p:spPr/>
        <p:txBody>
          <a:bodyPr/>
          <a:lstStyle/>
          <a:p>
            <a:fld id="{B21305FC-35EF-7148-90ED-B2C88C295387}" type="datetimeFigureOut">
              <a:rPr lang="en-VN" smtClean="0"/>
              <a:t>04/06/2023</a:t>
            </a:fld>
            <a:endParaRPr lang="en-VN"/>
          </a:p>
        </p:txBody>
      </p:sp>
      <p:sp>
        <p:nvSpPr>
          <p:cNvPr id="5" name="Footer Placeholder 4">
            <a:extLst>
              <a:ext uri="{FF2B5EF4-FFF2-40B4-BE49-F238E27FC236}">
                <a16:creationId xmlns:a16="http://schemas.microsoft.com/office/drawing/2014/main" id="{205855F5-D36D-A647-96C1-2C449C3ABCB0}"/>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F02F52E0-5705-1946-B3B6-5DE126E05631}"/>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38144815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8E19011-9091-F247-A88A-59A610BDBBC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5A4EDED-3593-3343-8AE6-1C0892C5CCC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8432652-BF31-E44F-ABF4-17195EB404AD}"/>
              </a:ext>
            </a:extLst>
          </p:cNvPr>
          <p:cNvSpPr>
            <a:spLocks noGrp="1" noChangeArrowheads="1"/>
          </p:cNvSpPr>
          <p:nvPr>
            <p:ph type="sldNum" sz="quarter" idx="12"/>
          </p:nvPr>
        </p:nvSpPr>
        <p:spPr>
          <a:ln/>
        </p:spPr>
        <p:txBody>
          <a:bodyPr/>
          <a:lstStyle>
            <a:lvl1pPr>
              <a:defRPr/>
            </a:lvl1pPr>
          </a:lstStyle>
          <a:p>
            <a:fld id="{70AFA36C-3E82-1F45-B2E2-60BAE011C421}" type="slidenum">
              <a:rPr lang="en-US" altLang="en-VN"/>
              <a:pPr/>
              <a:t>‹#›</a:t>
            </a:fld>
            <a:endParaRPr lang="en-US" altLang="en-VN"/>
          </a:p>
        </p:txBody>
      </p:sp>
    </p:spTree>
    <p:extLst>
      <p:ext uri="{BB962C8B-B14F-4D97-AF65-F5344CB8AC3E}">
        <p14:creationId xmlns:p14="http://schemas.microsoft.com/office/powerpoint/2010/main" val="26374064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E4CB53A-6AD9-8747-A3F1-CB0D5605EDE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B1862FD-CF1A-8648-A4B0-713858330C6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37DC878-0D88-8E45-802A-56F3E92317B3}"/>
              </a:ext>
            </a:extLst>
          </p:cNvPr>
          <p:cNvSpPr>
            <a:spLocks noGrp="1" noChangeArrowheads="1"/>
          </p:cNvSpPr>
          <p:nvPr>
            <p:ph type="sldNum" sz="quarter" idx="12"/>
          </p:nvPr>
        </p:nvSpPr>
        <p:spPr>
          <a:ln/>
        </p:spPr>
        <p:txBody>
          <a:bodyPr/>
          <a:lstStyle>
            <a:lvl1pPr>
              <a:defRPr/>
            </a:lvl1pPr>
          </a:lstStyle>
          <a:p>
            <a:fld id="{BBFE4474-5D5F-A942-B96E-2FFC0A45E509}" type="slidenum">
              <a:rPr lang="en-US" altLang="en-VN"/>
              <a:pPr/>
              <a:t>‹#›</a:t>
            </a:fld>
            <a:endParaRPr lang="en-US" altLang="en-VN"/>
          </a:p>
        </p:txBody>
      </p:sp>
    </p:spTree>
    <p:extLst>
      <p:ext uri="{BB962C8B-B14F-4D97-AF65-F5344CB8AC3E}">
        <p14:creationId xmlns:p14="http://schemas.microsoft.com/office/powerpoint/2010/main" val="12150765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3" y="274642"/>
            <a:ext cx="10968567" cy="1139825"/>
          </a:xfrm>
        </p:spPr>
        <p:txBody>
          <a:bodyPr/>
          <a:lstStyle/>
          <a:p>
            <a:r>
              <a:rPr lang="en-US"/>
              <a:t>Click to edit Master title style</a:t>
            </a:r>
          </a:p>
        </p:txBody>
      </p:sp>
      <p:sp>
        <p:nvSpPr>
          <p:cNvPr id="3" name="Rectangle 3">
            <a:extLst>
              <a:ext uri="{FF2B5EF4-FFF2-40B4-BE49-F238E27FC236}">
                <a16:creationId xmlns:a16="http://schemas.microsoft.com/office/drawing/2014/main" id="{5EF00554-8DDD-B645-883F-42DD7212AB80}"/>
              </a:ext>
            </a:extLst>
          </p:cNvPr>
          <p:cNvSpPr>
            <a:spLocks noGrp="1" noChangeArrowheads="1"/>
          </p:cNvSpPr>
          <p:nvPr>
            <p:ph type="dt" idx="10"/>
          </p:nvPr>
        </p:nvSpPr>
        <p:spPr/>
        <p:txBody>
          <a:bodyPr/>
          <a:lstStyle>
            <a:lvl1pPr fontAlgn="auto">
              <a:spcBef>
                <a:spcPts val="0"/>
              </a:spcBef>
              <a:spcAft>
                <a:spcPts val="0"/>
              </a:spcAft>
              <a:buSzTx/>
              <a:defRPr>
                <a:ea typeface="+mn-ea"/>
              </a:defRPr>
            </a:lvl1pPr>
          </a:lstStyle>
          <a:p>
            <a:pPr>
              <a:defRPr/>
            </a:pPr>
            <a:endParaRPr lang="vi-VN"/>
          </a:p>
        </p:txBody>
      </p:sp>
      <p:sp>
        <p:nvSpPr>
          <p:cNvPr id="4" name="Rectangle 4">
            <a:extLst>
              <a:ext uri="{FF2B5EF4-FFF2-40B4-BE49-F238E27FC236}">
                <a16:creationId xmlns:a16="http://schemas.microsoft.com/office/drawing/2014/main" id="{741C1E48-A8D8-CB47-80F1-D5D24D1773A7}"/>
              </a:ext>
            </a:extLst>
          </p:cNvPr>
          <p:cNvSpPr>
            <a:spLocks noGrp="1" noChangeArrowheads="1"/>
          </p:cNvSpPr>
          <p:nvPr>
            <p:ph type="ftr" idx="11"/>
          </p:nvPr>
        </p:nvSpPr>
        <p:spPr/>
        <p:txBody>
          <a:bodyPr/>
          <a:lstStyle>
            <a:lvl1pPr fontAlgn="auto">
              <a:spcBef>
                <a:spcPts val="0"/>
              </a:spcBef>
              <a:spcAft>
                <a:spcPts val="0"/>
              </a:spcAft>
              <a:buSzTx/>
              <a:defRPr>
                <a:ea typeface="+mn-ea"/>
              </a:defRPr>
            </a:lvl1pPr>
          </a:lstStyle>
          <a:p>
            <a:pPr>
              <a:defRPr/>
            </a:pPr>
            <a:endParaRPr lang="vi-VN"/>
          </a:p>
        </p:txBody>
      </p:sp>
      <p:sp>
        <p:nvSpPr>
          <p:cNvPr id="5" name="Rectangle 5">
            <a:extLst>
              <a:ext uri="{FF2B5EF4-FFF2-40B4-BE49-F238E27FC236}">
                <a16:creationId xmlns:a16="http://schemas.microsoft.com/office/drawing/2014/main" id="{71C985D1-BCEE-6849-9B63-C49B7FDA80BA}"/>
              </a:ext>
            </a:extLst>
          </p:cNvPr>
          <p:cNvSpPr>
            <a:spLocks noGrp="1" noChangeArrowheads="1"/>
          </p:cNvSpPr>
          <p:nvPr>
            <p:ph type="sldNum" idx="12"/>
          </p:nvPr>
        </p:nvSpPr>
        <p:spPr/>
        <p:txBody>
          <a:bodyPr/>
          <a:lstStyle>
            <a:lvl1pPr>
              <a:defRPr/>
            </a:lvl1pPr>
          </a:lstStyle>
          <a:p>
            <a:fld id="{FE831909-07C7-CF4F-A32F-6C648D752DF3}" type="slidenum">
              <a:rPr lang="vi-VN" altLang="en-VN"/>
              <a:pPr/>
              <a:t>‹#›</a:t>
            </a:fld>
            <a:endParaRPr lang="vi-VN" altLang="en-VN"/>
          </a:p>
        </p:txBody>
      </p:sp>
    </p:spTree>
    <p:extLst>
      <p:ext uri="{BB962C8B-B14F-4D97-AF65-F5344CB8AC3E}">
        <p14:creationId xmlns:p14="http://schemas.microsoft.com/office/powerpoint/2010/main" val="17937976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3"/>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5F3E72C3-1ADA-444B-89A8-5330AF5AC1FB}"/>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29EE32C-C09D-EB46-A290-7AD2BD796963}"/>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9A13035-E931-2145-9909-E1E1FCD18510}"/>
              </a:ext>
            </a:extLst>
          </p:cNvPr>
          <p:cNvSpPr>
            <a:spLocks noGrp="1" noChangeArrowheads="1"/>
          </p:cNvSpPr>
          <p:nvPr>
            <p:ph type="sldNum" sz="quarter" idx="12"/>
          </p:nvPr>
        </p:nvSpPr>
        <p:spPr/>
        <p:txBody>
          <a:bodyPr/>
          <a:lstStyle>
            <a:lvl1pPr>
              <a:defRPr/>
            </a:lvl1pPr>
          </a:lstStyle>
          <a:p>
            <a:fld id="{B79BE2C4-9EE0-7548-804A-B431EAEC01C3}" type="slidenum">
              <a:rPr lang="en-US" altLang="en-VN"/>
              <a:pPr/>
              <a:t>‹#›</a:t>
            </a:fld>
            <a:endParaRPr lang="en-US" altLang="en-VN"/>
          </a:p>
        </p:txBody>
      </p:sp>
    </p:spTree>
    <p:extLst>
      <p:ext uri="{BB962C8B-B14F-4D97-AF65-F5344CB8AC3E}">
        <p14:creationId xmlns:p14="http://schemas.microsoft.com/office/powerpoint/2010/main" val="366301088"/>
      </p:ext>
    </p:extLst>
  </p:cSld>
  <p:clrMapOvr>
    <a:masterClrMapping/>
  </p:clrMapOvr>
  <p:transition spd="slow">
    <p:wheel/>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flipH="1">
            <a:off x="7722865" y="1238057"/>
            <a:ext cx="11381967" cy="4381900"/>
          </a:xfrm>
          <a:custGeom>
            <a:avLst/>
            <a:gdLst/>
            <a:ahLst/>
            <a:cxnLst/>
            <a:rect l="l" t="t" r="r" b="b"/>
            <a:pathLst>
              <a:path w="341459" h="131457" extrusionOk="0">
                <a:moveTo>
                  <a:pt x="1956" y="131457"/>
                </a:moveTo>
                <a:cubicBezTo>
                  <a:pt x="-8832" y="107188"/>
                  <a:pt x="27441" y="73739"/>
                  <a:pt x="53858" y="71006"/>
                </a:cubicBezTo>
                <a:cubicBezTo>
                  <a:pt x="72175" y="69111"/>
                  <a:pt x="89827" y="78983"/>
                  <a:pt x="107592" y="83829"/>
                </a:cubicBezTo>
                <a:cubicBezTo>
                  <a:pt x="119024" y="86947"/>
                  <a:pt x="131185" y="87670"/>
                  <a:pt x="143008" y="86882"/>
                </a:cubicBezTo>
                <a:cubicBezTo>
                  <a:pt x="165931" y="85354"/>
                  <a:pt x="187005" y="69324"/>
                  <a:pt x="202849" y="52687"/>
                </a:cubicBezTo>
                <a:cubicBezTo>
                  <a:pt x="216151" y="38720"/>
                  <a:pt x="226877" y="21520"/>
                  <a:pt x="243150" y="11165"/>
                </a:cubicBezTo>
                <a:cubicBezTo>
                  <a:pt x="257231" y="2205"/>
                  <a:pt x="275323" y="-521"/>
                  <a:pt x="291999" y="174"/>
                </a:cubicBezTo>
                <a:cubicBezTo>
                  <a:pt x="308471" y="861"/>
                  <a:pt x="326713" y="7548"/>
                  <a:pt x="341459" y="174"/>
                </a:cubicBezTo>
              </a:path>
            </a:pathLst>
          </a:custGeom>
          <a:noFill/>
          <a:ln w="19050" cap="flat" cmpd="sng">
            <a:solidFill>
              <a:schemeClr val="dk2"/>
            </a:solidFill>
            <a:prstDash val="dash"/>
            <a:round/>
            <a:headEnd type="none" w="med" len="med"/>
            <a:tailEnd type="stealth" w="med" len="med"/>
          </a:ln>
        </p:spPr>
      </p:sp>
      <p:sp>
        <p:nvSpPr>
          <p:cNvPr id="14" name="Google Shape;14;p2"/>
          <p:cNvSpPr txBox="1">
            <a:spLocks noGrp="1"/>
          </p:cNvSpPr>
          <p:nvPr>
            <p:ph type="ctrTitle"/>
          </p:nvPr>
        </p:nvSpPr>
        <p:spPr>
          <a:xfrm>
            <a:off x="914400" y="1334567"/>
            <a:ext cx="7681200" cy="23952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6933"/>
            </a:lvl1pPr>
            <a:lvl2pPr lvl="1">
              <a:spcBef>
                <a:spcPts val="0"/>
              </a:spcBef>
              <a:spcAft>
                <a:spcPts val="0"/>
              </a:spcAft>
              <a:buSzPts val="5200"/>
              <a:buNone/>
              <a:defRPr sz="6933"/>
            </a:lvl2pPr>
            <a:lvl3pPr lvl="2">
              <a:spcBef>
                <a:spcPts val="0"/>
              </a:spcBef>
              <a:spcAft>
                <a:spcPts val="0"/>
              </a:spcAft>
              <a:buSzPts val="5200"/>
              <a:buNone/>
              <a:defRPr sz="6933"/>
            </a:lvl3pPr>
            <a:lvl4pPr lvl="3">
              <a:spcBef>
                <a:spcPts val="0"/>
              </a:spcBef>
              <a:spcAft>
                <a:spcPts val="0"/>
              </a:spcAft>
              <a:buSzPts val="5200"/>
              <a:buNone/>
              <a:defRPr sz="6933"/>
            </a:lvl4pPr>
            <a:lvl5pPr lvl="4">
              <a:spcBef>
                <a:spcPts val="0"/>
              </a:spcBef>
              <a:spcAft>
                <a:spcPts val="0"/>
              </a:spcAft>
              <a:buSzPts val="5200"/>
              <a:buNone/>
              <a:defRPr sz="6933"/>
            </a:lvl5pPr>
            <a:lvl6pPr lvl="5">
              <a:spcBef>
                <a:spcPts val="0"/>
              </a:spcBef>
              <a:spcAft>
                <a:spcPts val="0"/>
              </a:spcAft>
              <a:buSzPts val="5200"/>
              <a:buNone/>
              <a:defRPr sz="6933"/>
            </a:lvl6pPr>
            <a:lvl7pPr lvl="6">
              <a:spcBef>
                <a:spcPts val="0"/>
              </a:spcBef>
              <a:spcAft>
                <a:spcPts val="0"/>
              </a:spcAft>
              <a:buSzPts val="5200"/>
              <a:buNone/>
              <a:defRPr sz="6933"/>
            </a:lvl7pPr>
            <a:lvl8pPr lvl="7">
              <a:spcBef>
                <a:spcPts val="0"/>
              </a:spcBef>
              <a:spcAft>
                <a:spcPts val="0"/>
              </a:spcAft>
              <a:buSzPts val="5200"/>
              <a:buNone/>
              <a:defRPr sz="6933"/>
            </a:lvl8pPr>
            <a:lvl9pPr lvl="8">
              <a:spcBef>
                <a:spcPts val="0"/>
              </a:spcBef>
              <a:spcAft>
                <a:spcPts val="0"/>
              </a:spcAft>
              <a:buSzPts val="5200"/>
              <a:buNone/>
              <a:defRPr sz="6933"/>
            </a:lvl9pPr>
          </a:lstStyle>
          <a:p>
            <a:endParaRPr/>
          </a:p>
        </p:txBody>
      </p:sp>
      <p:sp>
        <p:nvSpPr>
          <p:cNvPr id="15" name="Google Shape;15;p2"/>
          <p:cNvSpPr txBox="1">
            <a:spLocks noGrp="1"/>
          </p:cNvSpPr>
          <p:nvPr>
            <p:ph type="subTitle" idx="1"/>
          </p:nvPr>
        </p:nvSpPr>
        <p:spPr>
          <a:xfrm>
            <a:off x="914400" y="3778833"/>
            <a:ext cx="5181600" cy="1056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867"/>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16" name="Google Shape;16;p2"/>
          <p:cNvSpPr/>
          <p:nvPr/>
        </p:nvSpPr>
        <p:spPr>
          <a:xfrm>
            <a:off x="-3305286" y="4317707"/>
            <a:ext cx="11381967" cy="4381900"/>
          </a:xfrm>
          <a:custGeom>
            <a:avLst/>
            <a:gdLst/>
            <a:ahLst/>
            <a:cxnLst/>
            <a:rect l="l" t="t" r="r" b="b"/>
            <a:pathLst>
              <a:path w="341459" h="131457" extrusionOk="0">
                <a:moveTo>
                  <a:pt x="1956" y="131457"/>
                </a:moveTo>
                <a:cubicBezTo>
                  <a:pt x="-8832" y="107188"/>
                  <a:pt x="27441" y="73739"/>
                  <a:pt x="53858" y="71006"/>
                </a:cubicBezTo>
                <a:cubicBezTo>
                  <a:pt x="72175" y="69111"/>
                  <a:pt x="89827" y="78983"/>
                  <a:pt x="107592" y="83829"/>
                </a:cubicBezTo>
                <a:cubicBezTo>
                  <a:pt x="119024" y="86947"/>
                  <a:pt x="131185" y="87670"/>
                  <a:pt x="143008" y="86882"/>
                </a:cubicBezTo>
                <a:cubicBezTo>
                  <a:pt x="165931" y="85354"/>
                  <a:pt x="187005" y="69324"/>
                  <a:pt x="202849" y="52687"/>
                </a:cubicBezTo>
                <a:cubicBezTo>
                  <a:pt x="216151" y="38720"/>
                  <a:pt x="226877" y="21520"/>
                  <a:pt x="243150" y="11165"/>
                </a:cubicBezTo>
                <a:cubicBezTo>
                  <a:pt x="257231" y="2205"/>
                  <a:pt x="275323" y="-521"/>
                  <a:pt x="291999" y="174"/>
                </a:cubicBezTo>
                <a:cubicBezTo>
                  <a:pt x="308471" y="861"/>
                  <a:pt x="326713" y="7548"/>
                  <a:pt x="341459" y="174"/>
                </a:cubicBezTo>
              </a:path>
            </a:pathLst>
          </a:custGeom>
          <a:noFill/>
          <a:ln w="19050" cap="flat" cmpd="sng">
            <a:solidFill>
              <a:schemeClr val="dk2"/>
            </a:solidFill>
            <a:prstDash val="dash"/>
            <a:round/>
            <a:headEnd type="none" w="med" len="med"/>
            <a:tailEnd type="stealth" w="med" len="med"/>
          </a:ln>
        </p:spPr>
      </p:sp>
      <p:grpSp>
        <p:nvGrpSpPr>
          <p:cNvPr id="17" name="Google Shape;17;p2"/>
          <p:cNvGrpSpPr/>
          <p:nvPr/>
        </p:nvGrpSpPr>
        <p:grpSpPr>
          <a:xfrm>
            <a:off x="5361916" y="2921777"/>
            <a:ext cx="7133392" cy="3936484"/>
            <a:chOff x="2845275" y="2257250"/>
            <a:chExt cx="2385750" cy="1316550"/>
          </a:xfrm>
        </p:grpSpPr>
        <p:sp>
          <p:nvSpPr>
            <p:cNvPr id="18" name="Google Shape;18;p2"/>
            <p:cNvSpPr/>
            <p:nvPr/>
          </p:nvSpPr>
          <p:spPr>
            <a:xfrm>
              <a:off x="4670500" y="2258150"/>
              <a:ext cx="116425" cy="34975"/>
            </a:xfrm>
            <a:custGeom>
              <a:avLst/>
              <a:gdLst/>
              <a:ahLst/>
              <a:cxnLst/>
              <a:rect l="l" t="t" r="r" b="b"/>
              <a:pathLst>
                <a:path w="4657" h="1399" extrusionOk="0">
                  <a:moveTo>
                    <a:pt x="1179" y="0"/>
                  </a:moveTo>
                  <a:cubicBezTo>
                    <a:pt x="1005" y="0"/>
                    <a:pt x="830" y="13"/>
                    <a:pt x="656" y="36"/>
                  </a:cubicBezTo>
                  <a:cubicBezTo>
                    <a:pt x="608" y="36"/>
                    <a:pt x="584" y="48"/>
                    <a:pt x="537" y="84"/>
                  </a:cubicBezTo>
                  <a:cubicBezTo>
                    <a:pt x="489" y="84"/>
                    <a:pt x="430" y="107"/>
                    <a:pt x="394" y="107"/>
                  </a:cubicBezTo>
                  <a:cubicBezTo>
                    <a:pt x="346" y="131"/>
                    <a:pt x="311" y="155"/>
                    <a:pt x="275" y="155"/>
                  </a:cubicBezTo>
                  <a:cubicBezTo>
                    <a:pt x="180" y="155"/>
                    <a:pt x="72" y="191"/>
                    <a:pt x="1" y="262"/>
                  </a:cubicBezTo>
                  <a:lnTo>
                    <a:pt x="1" y="1179"/>
                  </a:lnTo>
                  <a:cubicBezTo>
                    <a:pt x="336" y="993"/>
                    <a:pt x="731" y="900"/>
                    <a:pt x="1126" y="900"/>
                  </a:cubicBezTo>
                  <a:cubicBezTo>
                    <a:pt x="1363" y="900"/>
                    <a:pt x="1599" y="933"/>
                    <a:pt x="1823" y="1000"/>
                  </a:cubicBezTo>
                  <a:cubicBezTo>
                    <a:pt x="2073" y="1084"/>
                    <a:pt x="2263" y="1203"/>
                    <a:pt x="2513" y="1274"/>
                  </a:cubicBezTo>
                  <a:cubicBezTo>
                    <a:pt x="2771" y="1336"/>
                    <a:pt x="3056" y="1398"/>
                    <a:pt x="3320" y="1398"/>
                  </a:cubicBezTo>
                  <a:cubicBezTo>
                    <a:pt x="3361" y="1398"/>
                    <a:pt x="3402" y="1397"/>
                    <a:pt x="3442" y="1393"/>
                  </a:cubicBezTo>
                  <a:cubicBezTo>
                    <a:pt x="3668" y="1393"/>
                    <a:pt x="3918" y="1393"/>
                    <a:pt x="4144" y="1346"/>
                  </a:cubicBezTo>
                  <a:cubicBezTo>
                    <a:pt x="4228" y="1322"/>
                    <a:pt x="4299" y="1298"/>
                    <a:pt x="4406" y="1274"/>
                  </a:cubicBezTo>
                  <a:cubicBezTo>
                    <a:pt x="4513" y="1239"/>
                    <a:pt x="4585" y="1203"/>
                    <a:pt x="4656" y="1167"/>
                  </a:cubicBezTo>
                  <a:lnTo>
                    <a:pt x="4656" y="250"/>
                  </a:lnTo>
                  <a:cubicBezTo>
                    <a:pt x="4327" y="426"/>
                    <a:pt x="3964" y="499"/>
                    <a:pt x="3596" y="499"/>
                  </a:cubicBezTo>
                  <a:cubicBezTo>
                    <a:pt x="3139" y="499"/>
                    <a:pt x="2673" y="386"/>
                    <a:pt x="2251" y="215"/>
                  </a:cubicBezTo>
                  <a:cubicBezTo>
                    <a:pt x="1918" y="60"/>
                    <a:pt x="1552" y="0"/>
                    <a:pt x="1179" y="0"/>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670225" y="2312425"/>
              <a:ext cx="116700" cy="35975"/>
            </a:xfrm>
            <a:custGeom>
              <a:avLst/>
              <a:gdLst/>
              <a:ahLst/>
              <a:cxnLst/>
              <a:rect l="l" t="t" r="r" b="b"/>
              <a:pathLst>
                <a:path w="4668" h="1439" extrusionOk="0">
                  <a:moveTo>
                    <a:pt x="1233" y="1"/>
                  </a:moveTo>
                  <a:cubicBezTo>
                    <a:pt x="814" y="1"/>
                    <a:pt x="393" y="86"/>
                    <a:pt x="0" y="234"/>
                  </a:cubicBezTo>
                  <a:lnTo>
                    <a:pt x="0" y="1187"/>
                  </a:lnTo>
                  <a:cubicBezTo>
                    <a:pt x="354" y="1017"/>
                    <a:pt x="741" y="925"/>
                    <a:pt x="1125" y="925"/>
                  </a:cubicBezTo>
                  <a:cubicBezTo>
                    <a:pt x="1361" y="925"/>
                    <a:pt x="1595" y="960"/>
                    <a:pt x="1822" y="1032"/>
                  </a:cubicBezTo>
                  <a:cubicBezTo>
                    <a:pt x="2274" y="1187"/>
                    <a:pt x="2691" y="1389"/>
                    <a:pt x="3167" y="1437"/>
                  </a:cubicBezTo>
                  <a:cubicBezTo>
                    <a:pt x="3225" y="1438"/>
                    <a:pt x="3282" y="1439"/>
                    <a:pt x="3339" y="1439"/>
                  </a:cubicBezTo>
                  <a:cubicBezTo>
                    <a:pt x="3808" y="1439"/>
                    <a:pt x="4242" y="1389"/>
                    <a:pt x="4667" y="1187"/>
                  </a:cubicBezTo>
                  <a:lnTo>
                    <a:pt x="4667" y="234"/>
                  </a:lnTo>
                  <a:cubicBezTo>
                    <a:pt x="4349" y="424"/>
                    <a:pt x="4001" y="499"/>
                    <a:pt x="3646" y="499"/>
                  </a:cubicBezTo>
                  <a:cubicBezTo>
                    <a:pt x="3178" y="499"/>
                    <a:pt x="2701" y="368"/>
                    <a:pt x="2274" y="199"/>
                  </a:cubicBezTo>
                  <a:cubicBezTo>
                    <a:pt x="1941" y="62"/>
                    <a:pt x="1588" y="1"/>
                    <a:pt x="1233" y="1"/>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4670500" y="2281250"/>
              <a:ext cx="117600" cy="42900"/>
            </a:xfrm>
            <a:custGeom>
              <a:avLst/>
              <a:gdLst/>
              <a:ahLst/>
              <a:cxnLst/>
              <a:rect l="l" t="t" r="r" b="b"/>
              <a:pathLst>
                <a:path w="4704" h="1716" extrusionOk="0">
                  <a:moveTo>
                    <a:pt x="1160" y="0"/>
                  </a:moveTo>
                  <a:cubicBezTo>
                    <a:pt x="765" y="0"/>
                    <a:pt x="374" y="71"/>
                    <a:pt x="1" y="243"/>
                  </a:cubicBezTo>
                  <a:lnTo>
                    <a:pt x="1" y="1469"/>
                  </a:lnTo>
                  <a:cubicBezTo>
                    <a:pt x="37" y="1446"/>
                    <a:pt x="84" y="1446"/>
                    <a:pt x="108" y="1422"/>
                  </a:cubicBezTo>
                  <a:cubicBezTo>
                    <a:pt x="156" y="1422"/>
                    <a:pt x="180" y="1386"/>
                    <a:pt x="227" y="1386"/>
                  </a:cubicBezTo>
                  <a:cubicBezTo>
                    <a:pt x="263" y="1374"/>
                    <a:pt x="299" y="1350"/>
                    <a:pt x="334" y="1350"/>
                  </a:cubicBezTo>
                  <a:cubicBezTo>
                    <a:pt x="406" y="1315"/>
                    <a:pt x="477" y="1303"/>
                    <a:pt x="561" y="1267"/>
                  </a:cubicBezTo>
                  <a:cubicBezTo>
                    <a:pt x="729" y="1230"/>
                    <a:pt x="895" y="1211"/>
                    <a:pt x="1060" y="1211"/>
                  </a:cubicBezTo>
                  <a:cubicBezTo>
                    <a:pt x="1314" y="1211"/>
                    <a:pt x="1565" y="1256"/>
                    <a:pt x="1811" y="1350"/>
                  </a:cubicBezTo>
                  <a:cubicBezTo>
                    <a:pt x="2376" y="1536"/>
                    <a:pt x="2953" y="1716"/>
                    <a:pt x="3542" y="1716"/>
                  </a:cubicBezTo>
                  <a:cubicBezTo>
                    <a:pt x="3785" y="1716"/>
                    <a:pt x="4029" y="1685"/>
                    <a:pt x="4275" y="1612"/>
                  </a:cubicBezTo>
                  <a:cubicBezTo>
                    <a:pt x="4323" y="1600"/>
                    <a:pt x="4347" y="1565"/>
                    <a:pt x="4394" y="1565"/>
                  </a:cubicBezTo>
                  <a:cubicBezTo>
                    <a:pt x="4478" y="1565"/>
                    <a:pt x="4585" y="1541"/>
                    <a:pt x="4656" y="1469"/>
                  </a:cubicBezTo>
                  <a:cubicBezTo>
                    <a:pt x="4633" y="1065"/>
                    <a:pt x="4704" y="648"/>
                    <a:pt x="4656" y="243"/>
                  </a:cubicBezTo>
                  <a:lnTo>
                    <a:pt x="4656" y="243"/>
                  </a:lnTo>
                  <a:cubicBezTo>
                    <a:pt x="4333" y="412"/>
                    <a:pt x="3978" y="506"/>
                    <a:pt x="3623" y="506"/>
                  </a:cubicBezTo>
                  <a:cubicBezTo>
                    <a:pt x="3375" y="506"/>
                    <a:pt x="3129" y="460"/>
                    <a:pt x="2894" y="362"/>
                  </a:cubicBezTo>
                  <a:cubicBezTo>
                    <a:pt x="2339" y="156"/>
                    <a:pt x="1746" y="0"/>
                    <a:pt x="1160" y="0"/>
                  </a:cubicBezTo>
                  <a:close/>
                </a:path>
              </a:pathLst>
            </a:custGeom>
            <a:solidFill>
              <a:srgbClr val="FFD6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4668725" y="2257250"/>
              <a:ext cx="3900" cy="187550"/>
            </a:xfrm>
            <a:custGeom>
              <a:avLst/>
              <a:gdLst/>
              <a:ahLst/>
              <a:cxnLst/>
              <a:rect l="l" t="t" r="r" b="b"/>
              <a:pathLst>
                <a:path w="156" h="7502" extrusionOk="0">
                  <a:moveTo>
                    <a:pt x="72" y="1"/>
                  </a:moveTo>
                  <a:cubicBezTo>
                    <a:pt x="36" y="1"/>
                    <a:pt x="1" y="13"/>
                    <a:pt x="1" y="48"/>
                  </a:cubicBezTo>
                  <a:lnTo>
                    <a:pt x="1" y="7502"/>
                  </a:lnTo>
                  <a:lnTo>
                    <a:pt x="155" y="7502"/>
                  </a:lnTo>
                  <a:lnTo>
                    <a:pt x="155" y="48"/>
                  </a:lnTo>
                  <a:cubicBezTo>
                    <a:pt x="155" y="13"/>
                    <a:pt x="120" y="1"/>
                    <a:pt x="72" y="1"/>
                  </a:cubicBez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69925" y="2257250"/>
              <a:ext cx="2700" cy="187550"/>
            </a:xfrm>
            <a:custGeom>
              <a:avLst/>
              <a:gdLst/>
              <a:ahLst/>
              <a:cxnLst/>
              <a:rect l="l" t="t" r="r" b="b"/>
              <a:pathLst>
                <a:path w="108" h="7502" extrusionOk="0">
                  <a:moveTo>
                    <a:pt x="0" y="1"/>
                  </a:moveTo>
                  <a:cubicBezTo>
                    <a:pt x="24" y="1"/>
                    <a:pt x="36" y="13"/>
                    <a:pt x="36" y="48"/>
                  </a:cubicBezTo>
                  <a:lnTo>
                    <a:pt x="36" y="7502"/>
                  </a:lnTo>
                  <a:lnTo>
                    <a:pt x="107" y="7502"/>
                  </a:lnTo>
                  <a:lnTo>
                    <a:pt x="107" y="48"/>
                  </a:lnTo>
                  <a:cubicBezTo>
                    <a:pt x="107" y="13"/>
                    <a:pt x="72" y="1"/>
                    <a:pt x="24"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668725" y="2443875"/>
              <a:ext cx="3900" cy="1525"/>
            </a:xfrm>
            <a:custGeom>
              <a:avLst/>
              <a:gdLst/>
              <a:ahLst/>
              <a:cxnLst/>
              <a:rect l="l" t="t" r="r" b="b"/>
              <a:pathLst>
                <a:path w="156" h="61" extrusionOk="0">
                  <a:moveTo>
                    <a:pt x="72" y="1"/>
                  </a:moveTo>
                  <a:cubicBezTo>
                    <a:pt x="36" y="1"/>
                    <a:pt x="1" y="25"/>
                    <a:pt x="1" y="37"/>
                  </a:cubicBezTo>
                  <a:cubicBezTo>
                    <a:pt x="1" y="48"/>
                    <a:pt x="36" y="60"/>
                    <a:pt x="72" y="60"/>
                  </a:cubicBezTo>
                  <a:cubicBezTo>
                    <a:pt x="120" y="60"/>
                    <a:pt x="155" y="48"/>
                    <a:pt x="155" y="37"/>
                  </a:cubicBezTo>
                  <a:cubicBezTo>
                    <a:pt x="155" y="25"/>
                    <a:pt x="120" y="1"/>
                    <a:pt x="72"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4669625" y="2258450"/>
              <a:ext cx="900" cy="15500"/>
            </a:xfrm>
            <a:custGeom>
              <a:avLst/>
              <a:gdLst/>
              <a:ahLst/>
              <a:cxnLst/>
              <a:rect l="l" t="t" r="r" b="b"/>
              <a:pathLst>
                <a:path w="36" h="620" extrusionOk="0">
                  <a:moveTo>
                    <a:pt x="24" y="0"/>
                  </a:moveTo>
                  <a:cubicBezTo>
                    <a:pt x="24" y="0"/>
                    <a:pt x="12" y="0"/>
                    <a:pt x="12" y="12"/>
                  </a:cubicBezTo>
                  <a:cubicBezTo>
                    <a:pt x="0" y="24"/>
                    <a:pt x="0" y="60"/>
                    <a:pt x="0" y="84"/>
                  </a:cubicBezTo>
                  <a:lnTo>
                    <a:pt x="0" y="131"/>
                  </a:lnTo>
                  <a:lnTo>
                    <a:pt x="0" y="191"/>
                  </a:lnTo>
                  <a:lnTo>
                    <a:pt x="0" y="310"/>
                  </a:lnTo>
                  <a:cubicBezTo>
                    <a:pt x="0" y="476"/>
                    <a:pt x="0" y="619"/>
                    <a:pt x="12" y="619"/>
                  </a:cubicBezTo>
                  <a:cubicBezTo>
                    <a:pt x="12" y="619"/>
                    <a:pt x="24" y="476"/>
                    <a:pt x="24" y="310"/>
                  </a:cubicBezTo>
                  <a:lnTo>
                    <a:pt x="24" y="191"/>
                  </a:lnTo>
                  <a:lnTo>
                    <a:pt x="24" y="131"/>
                  </a:lnTo>
                  <a:lnTo>
                    <a:pt x="24" y="84"/>
                  </a:lnTo>
                  <a:lnTo>
                    <a:pt x="24" y="24"/>
                  </a:lnTo>
                  <a:cubicBezTo>
                    <a:pt x="24" y="12"/>
                    <a:pt x="36" y="0"/>
                    <a:pt x="36" y="0"/>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4669025" y="2275400"/>
              <a:ext cx="1225" cy="2725"/>
            </a:xfrm>
            <a:custGeom>
              <a:avLst/>
              <a:gdLst/>
              <a:ahLst/>
              <a:cxnLst/>
              <a:rect l="l" t="t" r="r" b="b"/>
              <a:pathLst>
                <a:path w="49" h="109" extrusionOk="0">
                  <a:moveTo>
                    <a:pt x="24" y="1"/>
                  </a:moveTo>
                  <a:cubicBezTo>
                    <a:pt x="24" y="1"/>
                    <a:pt x="0" y="13"/>
                    <a:pt x="0" y="49"/>
                  </a:cubicBezTo>
                  <a:cubicBezTo>
                    <a:pt x="0" y="72"/>
                    <a:pt x="0" y="108"/>
                    <a:pt x="24" y="108"/>
                  </a:cubicBezTo>
                  <a:cubicBezTo>
                    <a:pt x="36" y="108"/>
                    <a:pt x="48" y="72"/>
                    <a:pt x="36" y="60"/>
                  </a:cubicBezTo>
                  <a:cubicBezTo>
                    <a:pt x="36" y="37"/>
                    <a:pt x="36" y="1"/>
                    <a:pt x="24" y="1"/>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3367075" y="2258150"/>
              <a:ext cx="116700" cy="34975"/>
            </a:xfrm>
            <a:custGeom>
              <a:avLst/>
              <a:gdLst/>
              <a:ahLst/>
              <a:cxnLst/>
              <a:rect l="l" t="t" r="r" b="b"/>
              <a:pathLst>
                <a:path w="4668" h="1399" extrusionOk="0">
                  <a:moveTo>
                    <a:pt x="1184" y="0"/>
                  </a:moveTo>
                  <a:cubicBezTo>
                    <a:pt x="1010" y="0"/>
                    <a:pt x="833" y="13"/>
                    <a:pt x="655" y="36"/>
                  </a:cubicBezTo>
                  <a:cubicBezTo>
                    <a:pt x="620" y="36"/>
                    <a:pt x="584" y="48"/>
                    <a:pt x="536" y="84"/>
                  </a:cubicBezTo>
                  <a:cubicBezTo>
                    <a:pt x="501" y="84"/>
                    <a:pt x="441" y="107"/>
                    <a:pt x="393" y="107"/>
                  </a:cubicBezTo>
                  <a:cubicBezTo>
                    <a:pt x="346" y="131"/>
                    <a:pt x="322" y="155"/>
                    <a:pt x="274" y="155"/>
                  </a:cubicBezTo>
                  <a:cubicBezTo>
                    <a:pt x="179" y="155"/>
                    <a:pt x="84" y="191"/>
                    <a:pt x="1" y="262"/>
                  </a:cubicBezTo>
                  <a:lnTo>
                    <a:pt x="1" y="1179"/>
                  </a:lnTo>
                  <a:cubicBezTo>
                    <a:pt x="335" y="993"/>
                    <a:pt x="731" y="900"/>
                    <a:pt x="1125" y="900"/>
                  </a:cubicBezTo>
                  <a:cubicBezTo>
                    <a:pt x="1362" y="900"/>
                    <a:pt x="1599" y="933"/>
                    <a:pt x="1822" y="1000"/>
                  </a:cubicBezTo>
                  <a:cubicBezTo>
                    <a:pt x="2072" y="1084"/>
                    <a:pt x="2263" y="1203"/>
                    <a:pt x="2525" y="1274"/>
                  </a:cubicBezTo>
                  <a:cubicBezTo>
                    <a:pt x="2782" y="1336"/>
                    <a:pt x="3058" y="1398"/>
                    <a:pt x="3321" y="1398"/>
                  </a:cubicBezTo>
                  <a:cubicBezTo>
                    <a:pt x="3361" y="1398"/>
                    <a:pt x="3402" y="1397"/>
                    <a:pt x="3441" y="1393"/>
                  </a:cubicBezTo>
                  <a:cubicBezTo>
                    <a:pt x="3668" y="1393"/>
                    <a:pt x="3918" y="1393"/>
                    <a:pt x="4144" y="1346"/>
                  </a:cubicBezTo>
                  <a:cubicBezTo>
                    <a:pt x="4227" y="1322"/>
                    <a:pt x="4311" y="1298"/>
                    <a:pt x="4406" y="1274"/>
                  </a:cubicBezTo>
                  <a:cubicBezTo>
                    <a:pt x="4513" y="1239"/>
                    <a:pt x="4596" y="1203"/>
                    <a:pt x="4668" y="1167"/>
                  </a:cubicBezTo>
                  <a:lnTo>
                    <a:pt x="4668" y="250"/>
                  </a:lnTo>
                  <a:cubicBezTo>
                    <a:pt x="4333" y="426"/>
                    <a:pt x="3967" y="499"/>
                    <a:pt x="3598" y="499"/>
                  </a:cubicBezTo>
                  <a:cubicBezTo>
                    <a:pt x="3139" y="499"/>
                    <a:pt x="2673" y="386"/>
                    <a:pt x="2251" y="215"/>
                  </a:cubicBezTo>
                  <a:cubicBezTo>
                    <a:pt x="1918" y="60"/>
                    <a:pt x="1557" y="0"/>
                    <a:pt x="1184" y="0"/>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3366775" y="2312425"/>
              <a:ext cx="117000" cy="35975"/>
            </a:xfrm>
            <a:custGeom>
              <a:avLst/>
              <a:gdLst/>
              <a:ahLst/>
              <a:cxnLst/>
              <a:rect l="l" t="t" r="r" b="b"/>
              <a:pathLst>
                <a:path w="4680" h="1439" extrusionOk="0">
                  <a:moveTo>
                    <a:pt x="1233" y="1"/>
                  </a:moveTo>
                  <a:cubicBezTo>
                    <a:pt x="815" y="1"/>
                    <a:pt x="394" y="86"/>
                    <a:pt x="1" y="234"/>
                  </a:cubicBezTo>
                  <a:lnTo>
                    <a:pt x="1" y="1187"/>
                  </a:lnTo>
                  <a:cubicBezTo>
                    <a:pt x="355" y="1017"/>
                    <a:pt x="741" y="925"/>
                    <a:pt x="1126" y="925"/>
                  </a:cubicBezTo>
                  <a:cubicBezTo>
                    <a:pt x="1361" y="925"/>
                    <a:pt x="1596" y="960"/>
                    <a:pt x="1822" y="1032"/>
                  </a:cubicBezTo>
                  <a:cubicBezTo>
                    <a:pt x="2287" y="1187"/>
                    <a:pt x="2691" y="1389"/>
                    <a:pt x="3180" y="1437"/>
                  </a:cubicBezTo>
                  <a:cubicBezTo>
                    <a:pt x="3237" y="1438"/>
                    <a:pt x="3294" y="1439"/>
                    <a:pt x="3351" y="1439"/>
                  </a:cubicBezTo>
                  <a:cubicBezTo>
                    <a:pt x="3820" y="1439"/>
                    <a:pt x="4255" y="1389"/>
                    <a:pt x="4680" y="1187"/>
                  </a:cubicBezTo>
                  <a:lnTo>
                    <a:pt x="4680" y="234"/>
                  </a:lnTo>
                  <a:cubicBezTo>
                    <a:pt x="4357" y="424"/>
                    <a:pt x="4005" y="499"/>
                    <a:pt x="3649" y="499"/>
                  </a:cubicBezTo>
                  <a:cubicBezTo>
                    <a:pt x="3179" y="499"/>
                    <a:pt x="2702" y="368"/>
                    <a:pt x="2275" y="199"/>
                  </a:cubicBezTo>
                  <a:cubicBezTo>
                    <a:pt x="1942" y="62"/>
                    <a:pt x="1588" y="1"/>
                    <a:pt x="1233" y="1"/>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367375" y="2281250"/>
              <a:ext cx="117300" cy="42900"/>
            </a:xfrm>
            <a:custGeom>
              <a:avLst/>
              <a:gdLst/>
              <a:ahLst/>
              <a:cxnLst/>
              <a:rect l="l" t="t" r="r" b="b"/>
              <a:pathLst>
                <a:path w="4692" h="1716" extrusionOk="0">
                  <a:moveTo>
                    <a:pt x="1153" y="0"/>
                  </a:moveTo>
                  <a:cubicBezTo>
                    <a:pt x="759" y="0"/>
                    <a:pt x="369" y="71"/>
                    <a:pt x="0" y="243"/>
                  </a:cubicBezTo>
                  <a:lnTo>
                    <a:pt x="0" y="1469"/>
                  </a:lnTo>
                  <a:cubicBezTo>
                    <a:pt x="24" y="1446"/>
                    <a:pt x="72" y="1446"/>
                    <a:pt x="96" y="1422"/>
                  </a:cubicBezTo>
                  <a:cubicBezTo>
                    <a:pt x="143" y="1422"/>
                    <a:pt x="179" y="1386"/>
                    <a:pt x="215" y="1386"/>
                  </a:cubicBezTo>
                  <a:cubicBezTo>
                    <a:pt x="250" y="1374"/>
                    <a:pt x="298" y="1350"/>
                    <a:pt x="322" y="1350"/>
                  </a:cubicBezTo>
                  <a:cubicBezTo>
                    <a:pt x="393" y="1315"/>
                    <a:pt x="477" y="1303"/>
                    <a:pt x="548" y="1267"/>
                  </a:cubicBezTo>
                  <a:cubicBezTo>
                    <a:pt x="716" y="1230"/>
                    <a:pt x="883" y="1211"/>
                    <a:pt x="1047" y="1211"/>
                  </a:cubicBezTo>
                  <a:cubicBezTo>
                    <a:pt x="1302" y="1211"/>
                    <a:pt x="1552" y="1256"/>
                    <a:pt x="1798" y="1350"/>
                  </a:cubicBezTo>
                  <a:cubicBezTo>
                    <a:pt x="2363" y="1536"/>
                    <a:pt x="2941" y="1716"/>
                    <a:pt x="3530" y="1716"/>
                  </a:cubicBezTo>
                  <a:cubicBezTo>
                    <a:pt x="3772" y="1716"/>
                    <a:pt x="4016" y="1685"/>
                    <a:pt x="4263" y="1612"/>
                  </a:cubicBezTo>
                  <a:cubicBezTo>
                    <a:pt x="4310" y="1600"/>
                    <a:pt x="4346" y="1565"/>
                    <a:pt x="4382" y="1565"/>
                  </a:cubicBezTo>
                  <a:cubicBezTo>
                    <a:pt x="4477" y="1565"/>
                    <a:pt x="4584" y="1541"/>
                    <a:pt x="4656" y="1469"/>
                  </a:cubicBezTo>
                  <a:cubicBezTo>
                    <a:pt x="4620" y="1065"/>
                    <a:pt x="4691" y="648"/>
                    <a:pt x="4656" y="243"/>
                  </a:cubicBezTo>
                  <a:lnTo>
                    <a:pt x="4656" y="243"/>
                  </a:lnTo>
                  <a:cubicBezTo>
                    <a:pt x="4333" y="412"/>
                    <a:pt x="3973" y="506"/>
                    <a:pt x="3615" y="506"/>
                  </a:cubicBezTo>
                  <a:cubicBezTo>
                    <a:pt x="3365" y="506"/>
                    <a:pt x="3116" y="460"/>
                    <a:pt x="2882" y="362"/>
                  </a:cubicBezTo>
                  <a:cubicBezTo>
                    <a:pt x="2334" y="156"/>
                    <a:pt x="1739" y="0"/>
                    <a:pt x="1153" y="0"/>
                  </a:cubicBezTo>
                  <a:close/>
                </a:path>
              </a:pathLst>
            </a:custGeom>
            <a:solidFill>
              <a:srgbClr val="FFD6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365300" y="2257250"/>
              <a:ext cx="3875" cy="187550"/>
            </a:xfrm>
            <a:custGeom>
              <a:avLst/>
              <a:gdLst/>
              <a:ahLst/>
              <a:cxnLst/>
              <a:rect l="l" t="t" r="r" b="b"/>
              <a:pathLst>
                <a:path w="155" h="7502" extrusionOk="0">
                  <a:moveTo>
                    <a:pt x="83" y="1"/>
                  </a:moveTo>
                  <a:cubicBezTo>
                    <a:pt x="36" y="1"/>
                    <a:pt x="0" y="13"/>
                    <a:pt x="0" y="48"/>
                  </a:cubicBezTo>
                  <a:lnTo>
                    <a:pt x="0" y="7502"/>
                  </a:lnTo>
                  <a:lnTo>
                    <a:pt x="155" y="7502"/>
                  </a:lnTo>
                  <a:lnTo>
                    <a:pt x="155" y="48"/>
                  </a:lnTo>
                  <a:cubicBezTo>
                    <a:pt x="155" y="13"/>
                    <a:pt x="119" y="1"/>
                    <a:pt x="83" y="1"/>
                  </a:cubicBez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3366475" y="2257250"/>
              <a:ext cx="2700" cy="187550"/>
            </a:xfrm>
            <a:custGeom>
              <a:avLst/>
              <a:gdLst/>
              <a:ahLst/>
              <a:cxnLst/>
              <a:rect l="l" t="t" r="r" b="b"/>
              <a:pathLst>
                <a:path w="108" h="7502" extrusionOk="0">
                  <a:moveTo>
                    <a:pt x="1" y="1"/>
                  </a:moveTo>
                  <a:cubicBezTo>
                    <a:pt x="36" y="1"/>
                    <a:pt x="48" y="13"/>
                    <a:pt x="48" y="48"/>
                  </a:cubicBezTo>
                  <a:lnTo>
                    <a:pt x="48" y="7502"/>
                  </a:lnTo>
                  <a:lnTo>
                    <a:pt x="108" y="7502"/>
                  </a:lnTo>
                  <a:lnTo>
                    <a:pt x="108" y="48"/>
                  </a:lnTo>
                  <a:cubicBezTo>
                    <a:pt x="108" y="13"/>
                    <a:pt x="72" y="1"/>
                    <a:pt x="36"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3365300" y="2443875"/>
              <a:ext cx="3875" cy="1525"/>
            </a:xfrm>
            <a:custGeom>
              <a:avLst/>
              <a:gdLst/>
              <a:ahLst/>
              <a:cxnLst/>
              <a:rect l="l" t="t" r="r" b="b"/>
              <a:pathLst>
                <a:path w="155" h="61" extrusionOk="0">
                  <a:moveTo>
                    <a:pt x="83" y="1"/>
                  </a:moveTo>
                  <a:cubicBezTo>
                    <a:pt x="36" y="1"/>
                    <a:pt x="0" y="25"/>
                    <a:pt x="0" y="37"/>
                  </a:cubicBezTo>
                  <a:cubicBezTo>
                    <a:pt x="0" y="48"/>
                    <a:pt x="36" y="60"/>
                    <a:pt x="83" y="60"/>
                  </a:cubicBezTo>
                  <a:cubicBezTo>
                    <a:pt x="119" y="60"/>
                    <a:pt x="155" y="48"/>
                    <a:pt x="155" y="37"/>
                  </a:cubicBezTo>
                  <a:cubicBezTo>
                    <a:pt x="155" y="25"/>
                    <a:pt x="119" y="1"/>
                    <a:pt x="83"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366175" y="2258450"/>
              <a:ext cx="1225" cy="15500"/>
            </a:xfrm>
            <a:custGeom>
              <a:avLst/>
              <a:gdLst/>
              <a:ahLst/>
              <a:cxnLst/>
              <a:rect l="l" t="t" r="r" b="b"/>
              <a:pathLst>
                <a:path w="49" h="620" extrusionOk="0">
                  <a:moveTo>
                    <a:pt x="25" y="0"/>
                  </a:moveTo>
                  <a:cubicBezTo>
                    <a:pt x="25" y="0"/>
                    <a:pt x="13" y="0"/>
                    <a:pt x="13" y="12"/>
                  </a:cubicBezTo>
                  <a:cubicBezTo>
                    <a:pt x="1" y="24"/>
                    <a:pt x="1" y="60"/>
                    <a:pt x="1" y="84"/>
                  </a:cubicBezTo>
                  <a:lnTo>
                    <a:pt x="1" y="131"/>
                  </a:lnTo>
                  <a:lnTo>
                    <a:pt x="1" y="191"/>
                  </a:lnTo>
                  <a:lnTo>
                    <a:pt x="1" y="310"/>
                  </a:lnTo>
                  <a:cubicBezTo>
                    <a:pt x="1" y="476"/>
                    <a:pt x="1" y="619"/>
                    <a:pt x="13" y="619"/>
                  </a:cubicBezTo>
                  <a:cubicBezTo>
                    <a:pt x="13" y="619"/>
                    <a:pt x="25" y="476"/>
                    <a:pt x="25" y="310"/>
                  </a:cubicBezTo>
                  <a:lnTo>
                    <a:pt x="25" y="191"/>
                  </a:lnTo>
                  <a:lnTo>
                    <a:pt x="25" y="131"/>
                  </a:lnTo>
                  <a:lnTo>
                    <a:pt x="25" y="84"/>
                  </a:lnTo>
                  <a:lnTo>
                    <a:pt x="25" y="24"/>
                  </a:lnTo>
                  <a:cubicBezTo>
                    <a:pt x="25" y="12"/>
                    <a:pt x="48" y="0"/>
                    <a:pt x="48" y="0"/>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3365875" y="2275400"/>
              <a:ext cx="925" cy="2725"/>
            </a:xfrm>
            <a:custGeom>
              <a:avLst/>
              <a:gdLst/>
              <a:ahLst/>
              <a:cxnLst/>
              <a:rect l="l" t="t" r="r" b="b"/>
              <a:pathLst>
                <a:path w="37" h="109" extrusionOk="0">
                  <a:moveTo>
                    <a:pt x="13" y="1"/>
                  </a:moveTo>
                  <a:cubicBezTo>
                    <a:pt x="13" y="1"/>
                    <a:pt x="1" y="13"/>
                    <a:pt x="1" y="49"/>
                  </a:cubicBezTo>
                  <a:cubicBezTo>
                    <a:pt x="1" y="72"/>
                    <a:pt x="1" y="108"/>
                    <a:pt x="13" y="108"/>
                  </a:cubicBezTo>
                  <a:cubicBezTo>
                    <a:pt x="25" y="108"/>
                    <a:pt x="37" y="72"/>
                    <a:pt x="25" y="60"/>
                  </a:cubicBezTo>
                  <a:cubicBezTo>
                    <a:pt x="25" y="37"/>
                    <a:pt x="25" y="1"/>
                    <a:pt x="13" y="1"/>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845275" y="2562950"/>
              <a:ext cx="567075" cy="232500"/>
            </a:xfrm>
            <a:custGeom>
              <a:avLst/>
              <a:gdLst/>
              <a:ahLst/>
              <a:cxnLst/>
              <a:rect l="l" t="t" r="r" b="b"/>
              <a:pathLst>
                <a:path w="22683" h="9300" extrusionOk="0">
                  <a:moveTo>
                    <a:pt x="12586" y="0"/>
                  </a:moveTo>
                  <a:cubicBezTo>
                    <a:pt x="11419" y="0"/>
                    <a:pt x="10431" y="810"/>
                    <a:pt x="10145" y="1893"/>
                  </a:cubicBezTo>
                  <a:cubicBezTo>
                    <a:pt x="9609" y="1060"/>
                    <a:pt x="8692" y="512"/>
                    <a:pt x="7633" y="512"/>
                  </a:cubicBezTo>
                  <a:cubicBezTo>
                    <a:pt x="5978" y="512"/>
                    <a:pt x="4632" y="1846"/>
                    <a:pt x="4632" y="3513"/>
                  </a:cubicBezTo>
                  <a:cubicBezTo>
                    <a:pt x="4632" y="3608"/>
                    <a:pt x="4632" y="3691"/>
                    <a:pt x="4644" y="3798"/>
                  </a:cubicBezTo>
                  <a:cubicBezTo>
                    <a:pt x="4168" y="3489"/>
                    <a:pt x="3620" y="3310"/>
                    <a:pt x="3001" y="3310"/>
                  </a:cubicBezTo>
                  <a:cubicBezTo>
                    <a:pt x="1358" y="3310"/>
                    <a:pt x="1" y="4644"/>
                    <a:pt x="1" y="6311"/>
                  </a:cubicBezTo>
                  <a:cubicBezTo>
                    <a:pt x="1" y="7906"/>
                    <a:pt x="1239" y="9204"/>
                    <a:pt x="2799" y="9299"/>
                  </a:cubicBezTo>
                  <a:lnTo>
                    <a:pt x="19789" y="9299"/>
                  </a:lnTo>
                  <a:cubicBezTo>
                    <a:pt x="21396" y="9251"/>
                    <a:pt x="22682" y="7942"/>
                    <a:pt x="22682" y="6311"/>
                  </a:cubicBezTo>
                  <a:cubicBezTo>
                    <a:pt x="22682" y="4668"/>
                    <a:pt x="21337" y="3310"/>
                    <a:pt x="19670" y="3310"/>
                  </a:cubicBezTo>
                  <a:cubicBezTo>
                    <a:pt x="19075" y="3310"/>
                    <a:pt x="18527" y="3489"/>
                    <a:pt x="18063" y="3775"/>
                  </a:cubicBezTo>
                  <a:cubicBezTo>
                    <a:pt x="17932" y="2905"/>
                    <a:pt x="17193" y="2239"/>
                    <a:pt x="16277" y="2239"/>
                  </a:cubicBezTo>
                  <a:cubicBezTo>
                    <a:pt x="15824" y="2239"/>
                    <a:pt x="15419" y="2405"/>
                    <a:pt x="15086" y="2679"/>
                  </a:cubicBezTo>
                  <a:cubicBezTo>
                    <a:pt x="15086" y="2620"/>
                    <a:pt x="15110" y="2584"/>
                    <a:pt x="15110" y="2524"/>
                  </a:cubicBezTo>
                  <a:cubicBezTo>
                    <a:pt x="15110" y="1119"/>
                    <a:pt x="13979" y="0"/>
                    <a:pt x="125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4552650" y="2916850"/>
              <a:ext cx="632825" cy="230725"/>
            </a:xfrm>
            <a:custGeom>
              <a:avLst/>
              <a:gdLst/>
              <a:ahLst/>
              <a:cxnLst/>
              <a:rect l="l" t="t" r="r" b="b"/>
              <a:pathLst>
                <a:path w="25313" h="9229" extrusionOk="0">
                  <a:moveTo>
                    <a:pt x="12847" y="1"/>
                  </a:moveTo>
                  <a:cubicBezTo>
                    <a:pt x="11466" y="1"/>
                    <a:pt x="10347" y="1120"/>
                    <a:pt x="10347" y="2501"/>
                  </a:cubicBezTo>
                  <a:cubicBezTo>
                    <a:pt x="10347" y="2561"/>
                    <a:pt x="10359" y="2608"/>
                    <a:pt x="10359" y="2668"/>
                  </a:cubicBezTo>
                  <a:cubicBezTo>
                    <a:pt x="10049" y="2382"/>
                    <a:pt x="9632" y="2215"/>
                    <a:pt x="9180" y="2215"/>
                  </a:cubicBezTo>
                  <a:cubicBezTo>
                    <a:pt x="8287" y="2215"/>
                    <a:pt x="7549" y="2870"/>
                    <a:pt x="7418" y="3739"/>
                  </a:cubicBezTo>
                  <a:cubicBezTo>
                    <a:pt x="6953" y="3454"/>
                    <a:pt x="6406" y="3275"/>
                    <a:pt x="5822" y="3275"/>
                  </a:cubicBezTo>
                  <a:cubicBezTo>
                    <a:pt x="4465" y="3275"/>
                    <a:pt x="3322" y="4180"/>
                    <a:pt x="2965" y="5418"/>
                  </a:cubicBezTo>
                  <a:lnTo>
                    <a:pt x="1929" y="5418"/>
                  </a:lnTo>
                  <a:cubicBezTo>
                    <a:pt x="893" y="5418"/>
                    <a:pt x="48" y="6252"/>
                    <a:pt x="0" y="7287"/>
                  </a:cubicBezTo>
                  <a:cubicBezTo>
                    <a:pt x="0" y="8335"/>
                    <a:pt x="845" y="9180"/>
                    <a:pt x="1893" y="9180"/>
                  </a:cubicBezTo>
                  <a:lnTo>
                    <a:pt x="5298" y="9180"/>
                  </a:lnTo>
                  <a:cubicBezTo>
                    <a:pt x="5417" y="9216"/>
                    <a:pt x="5537" y="9228"/>
                    <a:pt x="5656" y="9228"/>
                  </a:cubicBezTo>
                  <a:lnTo>
                    <a:pt x="22539" y="9228"/>
                  </a:lnTo>
                  <a:cubicBezTo>
                    <a:pt x="24086" y="9121"/>
                    <a:pt x="25313" y="7823"/>
                    <a:pt x="25313" y="6252"/>
                  </a:cubicBezTo>
                  <a:cubicBezTo>
                    <a:pt x="25313" y="4609"/>
                    <a:pt x="23991" y="3275"/>
                    <a:pt x="22336" y="3275"/>
                  </a:cubicBezTo>
                  <a:cubicBezTo>
                    <a:pt x="21741" y="3275"/>
                    <a:pt x="21181" y="3454"/>
                    <a:pt x="20717" y="3751"/>
                  </a:cubicBezTo>
                  <a:cubicBezTo>
                    <a:pt x="20729" y="3668"/>
                    <a:pt x="20729" y="3573"/>
                    <a:pt x="20729" y="3477"/>
                  </a:cubicBezTo>
                  <a:cubicBezTo>
                    <a:pt x="20729" y="1846"/>
                    <a:pt x="19407" y="501"/>
                    <a:pt x="17752" y="501"/>
                  </a:cubicBezTo>
                  <a:cubicBezTo>
                    <a:pt x="16716" y="501"/>
                    <a:pt x="15788" y="1060"/>
                    <a:pt x="15252" y="1882"/>
                  </a:cubicBezTo>
                  <a:cubicBezTo>
                    <a:pt x="14990" y="799"/>
                    <a:pt x="14002" y="1"/>
                    <a:pt x="128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3890050" y="2555800"/>
              <a:ext cx="275375" cy="1016825"/>
            </a:xfrm>
            <a:custGeom>
              <a:avLst/>
              <a:gdLst/>
              <a:ahLst/>
              <a:cxnLst/>
              <a:rect l="l" t="t" r="r" b="b"/>
              <a:pathLst>
                <a:path w="11015" h="40673" extrusionOk="0">
                  <a:moveTo>
                    <a:pt x="1" y="1"/>
                  </a:moveTo>
                  <a:lnTo>
                    <a:pt x="1" y="40672"/>
                  </a:lnTo>
                  <a:lnTo>
                    <a:pt x="11014" y="40672"/>
                  </a:lnTo>
                  <a:lnTo>
                    <a:pt x="11014"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872500" y="2468300"/>
              <a:ext cx="310775" cy="122650"/>
            </a:xfrm>
            <a:custGeom>
              <a:avLst/>
              <a:gdLst/>
              <a:ahLst/>
              <a:cxnLst/>
              <a:rect l="l" t="t" r="r" b="b"/>
              <a:pathLst>
                <a:path w="12431" h="4906" extrusionOk="0">
                  <a:moveTo>
                    <a:pt x="5465" y="0"/>
                  </a:moveTo>
                  <a:lnTo>
                    <a:pt x="5465" y="2334"/>
                  </a:lnTo>
                  <a:lnTo>
                    <a:pt x="4108" y="2334"/>
                  </a:lnTo>
                  <a:lnTo>
                    <a:pt x="4108" y="12"/>
                  </a:lnTo>
                  <a:lnTo>
                    <a:pt x="2751" y="12"/>
                  </a:lnTo>
                  <a:lnTo>
                    <a:pt x="2751" y="2334"/>
                  </a:lnTo>
                  <a:lnTo>
                    <a:pt x="1370" y="2334"/>
                  </a:lnTo>
                  <a:lnTo>
                    <a:pt x="1370" y="12"/>
                  </a:lnTo>
                  <a:lnTo>
                    <a:pt x="0" y="12"/>
                  </a:lnTo>
                  <a:lnTo>
                    <a:pt x="0" y="4905"/>
                  </a:lnTo>
                  <a:lnTo>
                    <a:pt x="12430" y="4905"/>
                  </a:lnTo>
                  <a:lnTo>
                    <a:pt x="12430" y="12"/>
                  </a:lnTo>
                  <a:lnTo>
                    <a:pt x="11073" y="12"/>
                  </a:lnTo>
                  <a:lnTo>
                    <a:pt x="11073" y="2334"/>
                  </a:lnTo>
                  <a:lnTo>
                    <a:pt x="9680" y="2334"/>
                  </a:lnTo>
                  <a:lnTo>
                    <a:pt x="9680" y="12"/>
                  </a:lnTo>
                  <a:lnTo>
                    <a:pt x="8323" y="12"/>
                  </a:lnTo>
                  <a:lnTo>
                    <a:pt x="8323" y="2334"/>
                  </a:lnTo>
                  <a:lnTo>
                    <a:pt x="6835" y="2334"/>
                  </a:lnTo>
                  <a:lnTo>
                    <a:pt x="6835"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3994825" y="2647775"/>
              <a:ext cx="58975" cy="89925"/>
            </a:xfrm>
            <a:custGeom>
              <a:avLst/>
              <a:gdLst/>
              <a:ahLst/>
              <a:cxnLst/>
              <a:rect l="l" t="t" r="r" b="b"/>
              <a:pathLst>
                <a:path w="2359" h="3597" extrusionOk="0">
                  <a:moveTo>
                    <a:pt x="1180" y="1"/>
                  </a:moveTo>
                  <a:cubicBezTo>
                    <a:pt x="525" y="1"/>
                    <a:pt x="1" y="524"/>
                    <a:pt x="1" y="1179"/>
                  </a:cubicBezTo>
                  <a:lnTo>
                    <a:pt x="1" y="3596"/>
                  </a:lnTo>
                  <a:lnTo>
                    <a:pt x="2346" y="3596"/>
                  </a:lnTo>
                  <a:lnTo>
                    <a:pt x="2346" y="1179"/>
                  </a:lnTo>
                  <a:lnTo>
                    <a:pt x="2358" y="1179"/>
                  </a:lnTo>
                  <a:cubicBezTo>
                    <a:pt x="2358" y="536"/>
                    <a:pt x="1834" y="1"/>
                    <a:pt x="1180"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979350" y="2733200"/>
              <a:ext cx="88425" cy="14025"/>
            </a:xfrm>
            <a:custGeom>
              <a:avLst/>
              <a:gdLst/>
              <a:ahLst/>
              <a:cxnLst/>
              <a:rect l="l" t="t" r="r" b="b"/>
              <a:pathLst>
                <a:path w="3537" h="561" extrusionOk="0">
                  <a:moveTo>
                    <a:pt x="275" y="1"/>
                  </a:moveTo>
                  <a:cubicBezTo>
                    <a:pt x="120" y="1"/>
                    <a:pt x="1" y="132"/>
                    <a:pt x="1" y="274"/>
                  </a:cubicBezTo>
                  <a:cubicBezTo>
                    <a:pt x="1" y="441"/>
                    <a:pt x="132" y="560"/>
                    <a:pt x="275" y="560"/>
                  </a:cubicBezTo>
                  <a:lnTo>
                    <a:pt x="3251" y="560"/>
                  </a:lnTo>
                  <a:cubicBezTo>
                    <a:pt x="3418" y="560"/>
                    <a:pt x="3537" y="429"/>
                    <a:pt x="3537" y="274"/>
                  </a:cubicBezTo>
                  <a:cubicBezTo>
                    <a:pt x="3537" y="132"/>
                    <a:pt x="3418" y="1"/>
                    <a:pt x="3251"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994825" y="2804050"/>
              <a:ext cx="58975" cy="89925"/>
            </a:xfrm>
            <a:custGeom>
              <a:avLst/>
              <a:gdLst/>
              <a:ahLst/>
              <a:cxnLst/>
              <a:rect l="l" t="t" r="r" b="b"/>
              <a:pathLst>
                <a:path w="2359" h="3597" extrusionOk="0">
                  <a:moveTo>
                    <a:pt x="1180" y="0"/>
                  </a:moveTo>
                  <a:cubicBezTo>
                    <a:pt x="525" y="0"/>
                    <a:pt x="1" y="524"/>
                    <a:pt x="1" y="1179"/>
                  </a:cubicBezTo>
                  <a:lnTo>
                    <a:pt x="1" y="3596"/>
                  </a:lnTo>
                  <a:lnTo>
                    <a:pt x="2346" y="3596"/>
                  </a:lnTo>
                  <a:lnTo>
                    <a:pt x="2346" y="1179"/>
                  </a:lnTo>
                  <a:lnTo>
                    <a:pt x="2358" y="1179"/>
                  </a:lnTo>
                  <a:cubicBezTo>
                    <a:pt x="2358" y="536"/>
                    <a:pt x="1834" y="0"/>
                    <a:pt x="1180"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979350" y="2889775"/>
              <a:ext cx="88425" cy="14000"/>
            </a:xfrm>
            <a:custGeom>
              <a:avLst/>
              <a:gdLst/>
              <a:ahLst/>
              <a:cxnLst/>
              <a:rect l="l" t="t" r="r" b="b"/>
              <a:pathLst>
                <a:path w="3537" h="560" extrusionOk="0">
                  <a:moveTo>
                    <a:pt x="275" y="0"/>
                  </a:moveTo>
                  <a:cubicBezTo>
                    <a:pt x="120" y="0"/>
                    <a:pt x="1" y="131"/>
                    <a:pt x="1" y="286"/>
                  </a:cubicBezTo>
                  <a:cubicBezTo>
                    <a:pt x="1" y="441"/>
                    <a:pt x="132" y="560"/>
                    <a:pt x="275" y="560"/>
                  </a:cubicBezTo>
                  <a:lnTo>
                    <a:pt x="3251" y="560"/>
                  </a:lnTo>
                  <a:cubicBezTo>
                    <a:pt x="3418" y="560"/>
                    <a:pt x="3537" y="429"/>
                    <a:pt x="3537" y="286"/>
                  </a:cubicBezTo>
                  <a:cubicBezTo>
                    <a:pt x="3537" y="119"/>
                    <a:pt x="3418" y="0"/>
                    <a:pt x="3251"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353975" y="2974600"/>
              <a:ext cx="1318050" cy="598025"/>
            </a:xfrm>
            <a:custGeom>
              <a:avLst/>
              <a:gdLst/>
              <a:ahLst/>
              <a:cxnLst/>
              <a:rect l="l" t="t" r="r" b="b"/>
              <a:pathLst>
                <a:path w="52722" h="23921" extrusionOk="0">
                  <a:moveTo>
                    <a:pt x="1" y="1"/>
                  </a:moveTo>
                  <a:lnTo>
                    <a:pt x="1" y="23920"/>
                  </a:lnTo>
                  <a:lnTo>
                    <a:pt x="52722" y="23920"/>
                  </a:lnTo>
                  <a:lnTo>
                    <a:pt x="52722" y="1"/>
                  </a:lnTo>
                  <a:close/>
                </a:path>
              </a:pathLst>
            </a:custGeom>
            <a:solidFill>
              <a:srgbClr val="8892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3449225" y="2972225"/>
              <a:ext cx="1162675" cy="40500"/>
            </a:xfrm>
            <a:custGeom>
              <a:avLst/>
              <a:gdLst/>
              <a:ahLst/>
              <a:cxnLst/>
              <a:rect l="l" t="t" r="r" b="b"/>
              <a:pathLst>
                <a:path w="46507" h="1620" extrusionOk="0">
                  <a:moveTo>
                    <a:pt x="1" y="0"/>
                  </a:moveTo>
                  <a:lnTo>
                    <a:pt x="1" y="1620"/>
                  </a:lnTo>
                  <a:lnTo>
                    <a:pt x="46506" y="1620"/>
                  </a:lnTo>
                  <a:lnTo>
                    <a:pt x="46506"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893025" y="3148425"/>
              <a:ext cx="270600" cy="424200"/>
            </a:xfrm>
            <a:custGeom>
              <a:avLst/>
              <a:gdLst/>
              <a:ahLst/>
              <a:cxnLst/>
              <a:rect l="l" t="t" r="r" b="b"/>
              <a:pathLst>
                <a:path w="10824" h="16968" extrusionOk="0">
                  <a:moveTo>
                    <a:pt x="6652" y="1"/>
                  </a:moveTo>
                  <a:cubicBezTo>
                    <a:pt x="6638" y="1"/>
                    <a:pt x="6623" y="1"/>
                    <a:pt x="6609" y="1"/>
                  </a:cubicBezTo>
                  <a:lnTo>
                    <a:pt x="4204" y="1"/>
                  </a:lnTo>
                  <a:cubicBezTo>
                    <a:pt x="1894" y="1"/>
                    <a:pt x="1" y="1882"/>
                    <a:pt x="1" y="4204"/>
                  </a:cubicBezTo>
                  <a:lnTo>
                    <a:pt x="1" y="16967"/>
                  </a:lnTo>
                  <a:lnTo>
                    <a:pt x="10824" y="16967"/>
                  </a:lnTo>
                  <a:lnTo>
                    <a:pt x="10824" y="4204"/>
                  </a:lnTo>
                  <a:cubicBezTo>
                    <a:pt x="10824" y="1885"/>
                    <a:pt x="8954" y="1"/>
                    <a:pt x="6652"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675450" y="2502825"/>
              <a:ext cx="83950" cy="47650"/>
            </a:xfrm>
            <a:custGeom>
              <a:avLst/>
              <a:gdLst/>
              <a:ahLst/>
              <a:cxnLst/>
              <a:rect l="l" t="t" r="r" b="b"/>
              <a:pathLst>
                <a:path w="3358" h="1906" extrusionOk="0">
                  <a:moveTo>
                    <a:pt x="0" y="0"/>
                  </a:moveTo>
                  <a:lnTo>
                    <a:pt x="0" y="1905"/>
                  </a:lnTo>
                  <a:lnTo>
                    <a:pt x="3358" y="1905"/>
                  </a:lnTo>
                  <a:lnTo>
                    <a:pt x="2679" y="977"/>
                  </a:lnTo>
                  <a:lnTo>
                    <a:pt x="3358"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671875" y="2493600"/>
              <a:ext cx="4500" cy="283075"/>
            </a:xfrm>
            <a:custGeom>
              <a:avLst/>
              <a:gdLst/>
              <a:ahLst/>
              <a:cxnLst/>
              <a:rect l="l" t="t" r="r" b="b"/>
              <a:pathLst>
                <a:path w="180" h="11323" extrusionOk="0">
                  <a:moveTo>
                    <a:pt x="1" y="0"/>
                  </a:moveTo>
                  <a:lnTo>
                    <a:pt x="1" y="11323"/>
                  </a:lnTo>
                  <a:lnTo>
                    <a:pt x="179" y="11323"/>
                  </a:lnTo>
                  <a:lnTo>
                    <a:pt x="179"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68600" y="2489125"/>
              <a:ext cx="11925" cy="11925"/>
            </a:xfrm>
            <a:custGeom>
              <a:avLst/>
              <a:gdLst/>
              <a:ahLst/>
              <a:cxnLst/>
              <a:rect l="l" t="t" r="r" b="b"/>
              <a:pathLst>
                <a:path w="477" h="477" extrusionOk="0">
                  <a:moveTo>
                    <a:pt x="239" y="1"/>
                  </a:moveTo>
                  <a:cubicBezTo>
                    <a:pt x="108" y="1"/>
                    <a:pt x="1" y="96"/>
                    <a:pt x="1" y="239"/>
                  </a:cubicBezTo>
                  <a:cubicBezTo>
                    <a:pt x="1" y="370"/>
                    <a:pt x="108" y="477"/>
                    <a:pt x="239" y="477"/>
                  </a:cubicBezTo>
                  <a:cubicBezTo>
                    <a:pt x="370" y="477"/>
                    <a:pt x="477" y="370"/>
                    <a:pt x="477" y="239"/>
                  </a:cubicBezTo>
                  <a:cubicBezTo>
                    <a:pt x="477" y="96"/>
                    <a:pt x="358" y="1"/>
                    <a:pt x="239" y="1"/>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575125" y="2793625"/>
              <a:ext cx="202150" cy="778700"/>
            </a:xfrm>
            <a:custGeom>
              <a:avLst/>
              <a:gdLst/>
              <a:ahLst/>
              <a:cxnLst/>
              <a:rect l="l" t="t" r="r" b="b"/>
              <a:pathLst>
                <a:path w="8086" h="31148" extrusionOk="0">
                  <a:moveTo>
                    <a:pt x="1" y="1"/>
                  </a:moveTo>
                  <a:lnTo>
                    <a:pt x="1" y="31147"/>
                  </a:lnTo>
                  <a:lnTo>
                    <a:pt x="8085" y="31147"/>
                  </a:lnTo>
                  <a:lnTo>
                    <a:pt x="8085"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62350" y="2729325"/>
              <a:ext cx="228025" cy="90225"/>
            </a:xfrm>
            <a:custGeom>
              <a:avLst/>
              <a:gdLst/>
              <a:ahLst/>
              <a:cxnLst/>
              <a:rect l="l" t="t" r="r" b="b"/>
              <a:pathLst>
                <a:path w="9121" h="3609" extrusionOk="0">
                  <a:moveTo>
                    <a:pt x="4001" y="1"/>
                  </a:moveTo>
                  <a:lnTo>
                    <a:pt x="4001" y="1715"/>
                  </a:lnTo>
                  <a:lnTo>
                    <a:pt x="3012" y="1715"/>
                  </a:lnTo>
                  <a:lnTo>
                    <a:pt x="3012" y="13"/>
                  </a:lnTo>
                  <a:lnTo>
                    <a:pt x="2024" y="13"/>
                  </a:lnTo>
                  <a:lnTo>
                    <a:pt x="2024" y="1715"/>
                  </a:lnTo>
                  <a:lnTo>
                    <a:pt x="988" y="1715"/>
                  </a:lnTo>
                  <a:lnTo>
                    <a:pt x="988" y="13"/>
                  </a:lnTo>
                  <a:lnTo>
                    <a:pt x="0" y="13"/>
                  </a:lnTo>
                  <a:lnTo>
                    <a:pt x="0" y="3608"/>
                  </a:lnTo>
                  <a:lnTo>
                    <a:pt x="9120" y="3608"/>
                  </a:lnTo>
                  <a:lnTo>
                    <a:pt x="9120" y="13"/>
                  </a:lnTo>
                  <a:lnTo>
                    <a:pt x="8120" y="13"/>
                  </a:lnTo>
                  <a:lnTo>
                    <a:pt x="8120" y="1715"/>
                  </a:lnTo>
                  <a:lnTo>
                    <a:pt x="7096" y="1715"/>
                  </a:lnTo>
                  <a:lnTo>
                    <a:pt x="7096" y="13"/>
                  </a:lnTo>
                  <a:lnTo>
                    <a:pt x="6096" y="13"/>
                  </a:lnTo>
                  <a:lnTo>
                    <a:pt x="6096" y="1715"/>
                  </a:lnTo>
                  <a:lnTo>
                    <a:pt x="5001" y="1715"/>
                  </a:lnTo>
                  <a:lnTo>
                    <a:pt x="5001"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3656400" y="2899300"/>
              <a:ext cx="43175" cy="66100"/>
            </a:xfrm>
            <a:custGeom>
              <a:avLst/>
              <a:gdLst/>
              <a:ahLst/>
              <a:cxnLst/>
              <a:rect l="l" t="t" r="r" b="b"/>
              <a:pathLst>
                <a:path w="1727" h="2644" extrusionOk="0">
                  <a:moveTo>
                    <a:pt x="858" y="0"/>
                  </a:moveTo>
                  <a:cubicBezTo>
                    <a:pt x="381" y="0"/>
                    <a:pt x="0" y="393"/>
                    <a:pt x="0" y="869"/>
                  </a:cubicBezTo>
                  <a:lnTo>
                    <a:pt x="0" y="2644"/>
                  </a:lnTo>
                  <a:lnTo>
                    <a:pt x="1715" y="2644"/>
                  </a:lnTo>
                  <a:lnTo>
                    <a:pt x="1715" y="869"/>
                  </a:lnTo>
                  <a:lnTo>
                    <a:pt x="1727" y="869"/>
                  </a:lnTo>
                  <a:cubicBezTo>
                    <a:pt x="1727" y="393"/>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644800" y="2961800"/>
              <a:ext cx="65200" cy="10450"/>
            </a:xfrm>
            <a:custGeom>
              <a:avLst/>
              <a:gdLst/>
              <a:ahLst/>
              <a:cxnLst/>
              <a:rect l="l" t="t" r="r" b="b"/>
              <a:pathLst>
                <a:path w="2608" h="418" extrusionOk="0">
                  <a:moveTo>
                    <a:pt x="214" y="1"/>
                  </a:moveTo>
                  <a:cubicBezTo>
                    <a:pt x="95" y="1"/>
                    <a:pt x="0" y="96"/>
                    <a:pt x="0" y="215"/>
                  </a:cubicBezTo>
                  <a:cubicBezTo>
                    <a:pt x="0" y="334"/>
                    <a:pt x="95" y="417"/>
                    <a:pt x="214" y="417"/>
                  </a:cubicBezTo>
                  <a:lnTo>
                    <a:pt x="2393" y="417"/>
                  </a:lnTo>
                  <a:cubicBezTo>
                    <a:pt x="2512" y="417"/>
                    <a:pt x="2608" y="334"/>
                    <a:pt x="2608" y="215"/>
                  </a:cubicBezTo>
                  <a:cubicBezTo>
                    <a:pt x="2608" y="108"/>
                    <a:pt x="2500" y="24"/>
                    <a:pt x="2393"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656400" y="3023725"/>
              <a:ext cx="43175" cy="65800"/>
            </a:xfrm>
            <a:custGeom>
              <a:avLst/>
              <a:gdLst/>
              <a:ahLst/>
              <a:cxnLst/>
              <a:rect l="l" t="t" r="r" b="b"/>
              <a:pathLst>
                <a:path w="1727" h="2632" extrusionOk="0">
                  <a:moveTo>
                    <a:pt x="858" y="0"/>
                  </a:moveTo>
                  <a:cubicBezTo>
                    <a:pt x="381" y="0"/>
                    <a:pt x="0" y="381"/>
                    <a:pt x="0" y="857"/>
                  </a:cubicBezTo>
                  <a:lnTo>
                    <a:pt x="0" y="2631"/>
                  </a:lnTo>
                  <a:lnTo>
                    <a:pt x="1715" y="2631"/>
                  </a:lnTo>
                  <a:lnTo>
                    <a:pt x="1715" y="857"/>
                  </a:lnTo>
                  <a:lnTo>
                    <a:pt x="1727" y="857"/>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644800" y="3086225"/>
              <a:ext cx="65200" cy="10450"/>
            </a:xfrm>
            <a:custGeom>
              <a:avLst/>
              <a:gdLst/>
              <a:ahLst/>
              <a:cxnLst/>
              <a:rect l="l" t="t" r="r" b="b"/>
              <a:pathLst>
                <a:path w="2608" h="418" extrusionOk="0">
                  <a:moveTo>
                    <a:pt x="214" y="0"/>
                  </a:moveTo>
                  <a:cubicBezTo>
                    <a:pt x="95" y="0"/>
                    <a:pt x="0" y="84"/>
                    <a:pt x="0" y="203"/>
                  </a:cubicBezTo>
                  <a:cubicBezTo>
                    <a:pt x="0" y="322"/>
                    <a:pt x="95" y="417"/>
                    <a:pt x="214" y="417"/>
                  </a:cubicBezTo>
                  <a:lnTo>
                    <a:pt x="2393" y="417"/>
                  </a:lnTo>
                  <a:cubicBezTo>
                    <a:pt x="2512" y="417"/>
                    <a:pt x="2608" y="322"/>
                    <a:pt x="2608" y="203"/>
                  </a:cubicBezTo>
                  <a:cubicBezTo>
                    <a:pt x="2608" y="84"/>
                    <a:pt x="2500"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3656400" y="3145450"/>
              <a:ext cx="43175" cy="65825"/>
            </a:xfrm>
            <a:custGeom>
              <a:avLst/>
              <a:gdLst/>
              <a:ahLst/>
              <a:cxnLst/>
              <a:rect l="l" t="t" r="r" b="b"/>
              <a:pathLst>
                <a:path w="1727" h="2633" extrusionOk="0">
                  <a:moveTo>
                    <a:pt x="858" y="1"/>
                  </a:moveTo>
                  <a:cubicBezTo>
                    <a:pt x="381" y="1"/>
                    <a:pt x="0" y="382"/>
                    <a:pt x="0" y="858"/>
                  </a:cubicBezTo>
                  <a:lnTo>
                    <a:pt x="0" y="2632"/>
                  </a:lnTo>
                  <a:lnTo>
                    <a:pt x="1715" y="2632"/>
                  </a:lnTo>
                  <a:lnTo>
                    <a:pt x="1715" y="858"/>
                  </a:lnTo>
                  <a:lnTo>
                    <a:pt x="1727" y="858"/>
                  </a:lnTo>
                  <a:cubicBezTo>
                    <a:pt x="1727" y="382"/>
                    <a:pt x="1334" y="1"/>
                    <a:pt x="858"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644800" y="3207975"/>
              <a:ext cx="65200" cy="10425"/>
            </a:xfrm>
            <a:custGeom>
              <a:avLst/>
              <a:gdLst/>
              <a:ahLst/>
              <a:cxnLst/>
              <a:rect l="l" t="t" r="r" b="b"/>
              <a:pathLst>
                <a:path w="2608" h="417" extrusionOk="0">
                  <a:moveTo>
                    <a:pt x="214" y="0"/>
                  </a:moveTo>
                  <a:cubicBezTo>
                    <a:pt x="95" y="0"/>
                    <a:pt x="0" y="83"/>
                    <a:pt x="0" y="202"/>
                  </a:cubicBezTo>
                  <a:cubicBezTo>
                    <a:pt x="0" y="322"/>
                    <a:pt x="95" y="417"/>
                    <a:pt x="214" y="417"/>
                  </a:cubicBezTo>
                  <a:lnTo>
                    <a:pt x="2393" y="417"/>
                  </a:lnTo>
                  <a:cubicBezTo>
                    <a:pt x="2512" y="417"/>
                    <a:pt x="2608" y="322"/>
                    <a:pt x="2608" y="202"/>
                  </a:cubicBezTo>
                  <a:cubicBezTo>
                    <a:pt x="2608" y="83"/>
                    <a:pt x="2500"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4369875" y="2503125"/>
              <a:ext cx="84275" cy="47650"/>
            </a:xfrm>
            <a:custGeom>
              <a:avLst/>
              <a:gdLst/>
              <a:ahLst/>
              <a:cxnLst/>
              <a:rect l="l" t="t" r="r" b="b"/>
              <a:pathLst>
                <a:path w="3371" h="1906" extrusionOk="0">
                  <a:moveTo>
                    <a:pt x="1" y="0"/>
                  </a:moveTo>
                  <a:lnTo>
                    <a:pt x="1" y="1905"/>
                  </a:lnTo>
                  <a:lnTo>
                    <a:pt x="3370" y="1905"/>
                  </a:lnTo>
                  <a:lnTo>
                    <a:pt x="2680" y="988"/>
                  </a:lnTo>
                  <a:lnTo>
                    <a:pt x="3370"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4366900" y="2493900"/>
              <a:ext cx="4500" cy="283075"/>
            </a:xfrm>
            <a:custGeom>
              <a:avLst/>
              <a:gdLst/>
              <a:ahLst/>
              <a:cxnLst/>
              <a:rect l="l" t="t" r="r" b="b"/>
              <a:pathLst>
                <a:path w="180" h="11323" extrusionOk="0">
                  <a:moveTo>
                    <a:pt x="1" y="0"/>
                  </a:moveTo>
                  <a:lnTo>
                    <a:pt x="1" y="11323"/>
                  </a:lnTo>
                  <a:lnTo>
                    <a:pt x="179" y="11323"/>
                  </a:lnTo>
                  <a:lnTo>
                    <a:pt x="179"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363325" y="2489425"/>
              <a:ext cx="11925" cy="11925"/>
            </a:xfrm>
            <a:custGeom>
              <a:avLst/>
              <a:gdLst/>
              <a:ahLst/>
              <a:cxnLst/>
              <a:rect l="l" t="t" r="r" b="b"/>
              <a:pathLst>
                <a:path w="477" h="477" extrusionOk="0">
                  <a:moveTo>
                    <a:pt x="239" y="0"/>
                  </a:moveTo>
                  <a:cubicBezTo>
                    <a:pt x="108" y="0"/>
                    <a:pt x="1" y="108"/>
                    <a:pt x="1" y="239"/>
                  </a:cubicBezTo>
                  <a:cubicBezTo>
                    <a:pt x="1" y="370"/>
                    <a:pt x="108" y="477"/>
                    <a:pt x="239" y="477"/>
                  </a:cubicBezTo>
                  <a:cubicBezTo>
                    <a:pt x="370" y="477"/>
                    <a:pt x="477" y="370"/>
                    <a:pt x="477" y="239"/>
                  </a:cubicBezTo>
                  <a:cubicBezTo>
                    <a:pt x="477" y="108"/>
                    <a:pt x="370" y="0"/>
                    <a:pt x="239" y="0"/>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266600" y="2793625"/>
              <a:ext cx="201825" cy="778700"/>
            </a:xfrm>
            <a:custGeom>
              <a:avLst/>
              <a:gdLst/>
              <a:ahLst/>
              <a:cxnLst/>
              <a:rect l="l" t="t" r="r" b="b"/>
              <a:pathLst>
                <a:path w="8073" h="31148" extrusionOk="0">
                  <a:moveTo>
                    <a:pt x="0" y="1"/>
                  </a:moveTo>
                  <a:lnTo>
                    <a:pt x="0" y="31147"/>
                  </a:lnTo>
                  <a:lnTo>
                    <a:pt x="8073" y="31147"/>
                  </a:lnTo>
                  <a:lnTo>
                    <a:pt x="8073"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253500" y="2729325"/>
              <a:ext cx="227725" cy="90225"/>
            </a:xfrm>
            <a:custGeom>
              <a:avLst/>
              <a:gdLst/>
              <a:ahLst/>
              <a:cxnLst/>
              <a:rect l="l" t="t" r="r" b="b"/>
              <a:pathLst>
                <a:path w="9109" h="3609" extrusionOk="0">
                  <a:moveTo>
                    <a:pt x="4108" y="1"/>
                  </a:moveTo>
                  <a:lnTo>
                    <a:pt x="4108" y="1715"/>
                  </a:lnTo>
                  <a:lnTo>
                    <a:pt x="3013" y="1715"/>
                  </a:lnTo>
                  <a:lnTo>
                    <a:pt x="3013" y="13"/>
                  </a:lnTo>
                  <a:lnTo>
                    <a:pt x="2012" y="13"/>
                  </a:lnTo>
                  <a:lnTo>
                    <a:pt x="2012" y="1715"/>
                  </a:lnTo>
                  <a:lnTo>
                    <a:pt x="1000" y="1715"/>
                  </a:lnTo>
                  <a:lnTo>
                    <a:pt x="1000" y="13"/>
                  </a:lnTo>
                  <a:lnTo>
                    <a:pt x="0" y="13"/>
                  </a:lnTo>
                  <a:lnTo>
                    <a:pt x="0" y="3608"/>
                  </a:lnTo>
                  <a:lnTo>
                    <a:pt x="9109" y="3608"/>
                  </a:lnTo>
                  <a:lnTo>
                    <a:pt x="9109" y="13"/>
                  </a:lnTo>
                  <a:lnTo>
                    <a:pt x="8108" y="13"/>
                  </a:lnTo>
                  <a:lnTo>
                    <a:pt x="8108" y="1715"/>
                  </a:lnTo>
                  <a:lnTo>
                    <a:pt x="7096" y="1715"/>
                  </a:lnTo>
                  <a:lnTo>
                    <a:pt x="7096" y="13"/>
                  </a:lnTo>
                  <a:lnTo>
                    <a:pt x="6108" y="13"/>
                  </a:lnTo>
                  <a:lnTo>
                    <a:pt x="6108" y="1715"/>
                  </a:lnTo>
                  <a:lnTo>
                    <a:pt x="5108" y="1715"/>
                  </a:lnTo>
                  <a:lnTo>
                    <a:pt x="510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4344275" y="2899300"/>
              <a:ext cx="43200" cy="66100"/>
            </a:xfrm>
            <a:custGeom>
              <a:avLst/>
              <a:gdLst/>
              <a:ahLst/>
              <a:cxnLst/>
              <a:rect l="l" t="t" r="r" b="b"/>
              <a:pathLst>
                <a:path w="1728" h="2644" extrusionOk="0">
                  <a:moveTo>
                    <a:pt x="858" y="0"/>
                  </a:moveTo>
                  <a:cubicBezTo>
                    <a:pt x="382" y="0"/>
                    <a:pt x="1" y="393"/>
                    <a:pt x="1" y="869"/>
                  </a:cubicBezTo>
                  <a:lnTo>
                    <a:pt x="13" y="869"/>
                  </a:lnTo>
                  <a:lnTo>
                    <a:pt x="13" y="2644"/>
                  </a:lnTo>
                  <a:lnTo>
                    <a:pt x="1727" y="2644"/>
                  </a:lnTo>
                  <a:lnTo>
                    <a:pt x="1727" y="869"/>
                  </a:lnTo>
                  <a:cubicBezTo>
                    <a:pt x="1727" y="393"/>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333875" y="2961800"/>
              <a:ext cx="65200" cy="10450"/>
            </a:xfrm>
            <a:custGeom>
              <a:avLst/>
              <a:gdLst/>
              <a:ahLst/>
              <a:cxnLst/>
              <a:rect l="l" t="t" r="r" b="b"/>
              <a:pathLst>
                <a:path w="2608" h="418" extrusionOk="0">
                  <a:moveTo>
                    <a:pt x="214" y="1"/>
                  </a:moveTo>
                  <a:cubicBezTo>
                    <a:pt x="95" y="24"/>
                    <a:pt x="0" y="108"/>
                    <a:pt x="0" y="215"/>
                  </a:cubicBezTo>
                  <a:cubicBezTo>
                    <a:pt x="0" y="334"/>
                    <a:pt x="83" y="417"/>
                    <a:pt x="214" y="417"/>
                  </a:cubicBezTo>
                  <a:lnTo>
                    <a:pt x="2393" y="417"/>
                  </a:lnTo>
                  <a:cubicBezTo>
                    <a:pt x="2512" y="417"/>
                    <a:pt x="2607" y="334"/>
                    <a:pt x="2607" y="215"/>
                  </a:cubicBezTo>
                  <a:cubicBezTo>
                    <a:pt x="2607" y="96"/>
                    <a:pt x="2512" y="1"/>
                    <a:pt x="2393"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344275" y="3023725"/>
              <a:ext cx="43200" cy="65800"/>
            </a:xfrm>
            <a:custGeom>
              <a:avLst/>
              <a:gdLst/>
              <a:ahLst/>
              <a:cxnLst/>
              <a:rect l="l" t="t" r="r" b="b"/>
              <a:pathLst>
                <a:path w="1728" h="2632" extrusionOk="0">
                  <a:moveTo>
                    <a:pt x="858" y="0"/>
                  </a:moveTo>
                  <a:cubicBezTo>
                    <a:pt x="382" y="0"/>
                    <a:pt x="1" y="381"/>
                    <a:pt x="1" y="857"/>
                  </a:cubicBezTo>
                  <a:lnTo>
                    <a:pt x="13" y="857"/>
                  </a:lnTo>
                  <a:lnTo>
                    <a:pt x="13" y="2631"/>
                  </a:lnTo>
                  <a:lnTo>
                    <a:pt x="1727" y="2631"/>
                  </a:lnTo>
                  <a:lnTo>
                    <a:pt x="1727" y="857"/>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333875" y="3086225"/>
              <a:ext cx="65200" cy="10450"/>
            </a:xfrm>
            <a:custGeom>
              <a:avLst/>
              <a:gdLst/>
              <a:ahLst/>
              <a:cxnLst/>
              <a:rect l="l" t="t" r="r" b="b"/>
              <a:pathLst>
                <a:path w="2608" h="418" extrusionOk="0">
                  <a:moveTo>
                    <a:pt x="214" y="0"/>
                  </a:moveTo>
                  <a:cubicBezTo>
                    <a:pt x="95" y="0"/>
                    <a:pt x="0" y="84"/>
                    <a:pt x="0" y="203"/>
                  </a:cubicBezTo>
                  <a:cubicBezTo>
                    <a:pt x="0" y="322"/>
                    <a:pt x="83" y="417"/>
                    <a:pt x="214" y="417"/>
                  </a:cubicBezTo>
                  <a:lnTo>
                    <a:pt x="2393" y="417"/>
                  </a:lnTo>
                  <a:cubicBezTo>
                    <a:pt x="2512" y="417"/>
                    <a:pt x="2607" y="322"/>
                    <a:pt x="2607" y="203"/>
                  </a:cubicBezTo>
                  <a:cubicBezTo>
                    <a:pt x="2607" y="84"/>
                    <a:pt x="2512"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580325" y="2689450"/>
              <a:ext cx="182175" cy="882575"/>
            </a:xfrm>
            <a:custGeom>
              <a:avLst/>
              <a:gdLst/>
              <a:ahLst/>
              <a:cxnLst/>
              <a:rect l="l" t="t" r="r" b="b"/>
              <a:pathLst>
                <a:path w="7287" h="35303" extrusionOk="0">
                  <a:moveTo>
                    <a:pt x="0" y="0"/>
                  </a:moveTo>
                  <a:lnTo>
                    <a:pt x="0" y="35302"/>
                  </a:lnTo>
                  <a:lnTo>
                    <a:pt x="7287" y="35302"/>
                  </a:lnTo>
                  <a:lnTo>
                    <a:pt x="7287"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4648775" y="2785600"/>
              <a:ext cx="43200" cy="65800"/>
            </a:xfrm>
            <a:custGeom>
              <a:avLst/>
              <a:gdLst/>
              <a:ahLst/>
              <a:cxnLst/>
              <a:rect l="l" t="t" r="r" b="b"/>
              <a:pathLst>
                <a:path w="1728" h="2632" extrusionOk="0">
                  <a:moveTo>
                    <a:pt x="858" y="0"/>
                  </a:moveTo>
                  <a:cubicBezTo>
                    <a:pt x="382" y="0"/>
                    <a:pt x="1" y="381"/>
                    <a:pt x="1" y="857"/>
                  </a:cubicBezTo>
                  <a:lnTo>
                    <a:pt x="1" y="2631"/>
                  </a:lnTo>
                  <a:lnTo>
                    <a:pt x="1703" y="2631"/>
                  </a:lnTo>
                  <a:lnTo>
                    <a:pt x="1703" y="857"/>
                  </a:lnTo>
                  <a:lnTo>
                    <a:pt x="1727" y="857"/>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4637175" y="2848100"/>
              <a:ext cx="65200" cy="10450"/>
            </a:xfrm>
            <a:custGeom>
              <a:avLst/>
              <a:gdLst/>
              <a:ahLst/>
              <a:cxnLst/>
              <a:rect l="l" t="t" r="r" b="b"/>
              <a:pathLst>
                <a:path w="2608" h="418" extrusionOk="0">
                  <a:moveTo>
                    <a:pt x="203" y="0"/>
                  </a:moveTo>
                  <a:cubicBezTo>
                    <a:pt x="84" y="0"/>
                    <a:pt x="0" y="84"/>
                    <a:pt x="0" y="203"/>
                  </a:cubicBezTo>
                  <a:cubicBezTo>
                    <a:pt x="0" y="322"/>
                    <a:pt x="84" y="417"/>
                    <a:pt x="203" y="417"/>
                  </a:cubicBezTo>
                  <a:lnTo>
                    <a:pt x="2394" y="417"/>
                  </a:lnTo>
                  <a:cubicBezTo>
                    <a:pt x="2513" y="417"/>
                    <a:pt x="2608" y="322"/>
                    <a:pt x="2608" y="203"/>
                  </a:cubicBezTo>
                  <a:cubicBezTo>
                    <a:pt x="2608" y="108"/>
                    <a:pt x="2513" y="0"/>
                    <a:pt x="2394"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4648775" y="2988300"/>
              <a:ext cx="43200" cy="65800"/>
            </a:xfrm>
            <a:custGeom>
              <a:avLst/>
              <a:gdLst/>
              <a:ahLst/>
              <a:cxnLst/>
              <a:rect l="l" t="t" r="r" b="b"/>
              <a:pathLst>
                <a:path w="1728" h="2632" extrusionOk="0">
                  <a:moveTo>
                    <a:pt x="858" y="0"/>
                  </a:moveTo>
                  <a:cubicBezTo>
                    <a:pt x="382" y="0"/>
                    <a:pt x="1" y="393"/>
                    <a:pt x="1" y="869"/>
                  </a:cubicBezTo>
                  <a:lnTo>
                    <a:pt x="1" y="2632"/>
                  </a:lnTo>
                  <a:lnTo>
                    <a:pt x="1703" y="2632"/>
                  </a:lnTo>
                  <a:lnTo>
                    <a:pt x="1703" y="869"/>
                  </a:lnTo>
                  <a:lnTo>
                    <a:pt x="1727" y="869"/>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4637175" y="3050800"/>
              <a:ext cx="65200" cy="10450"/>
            </a:xfrm>
            <a:custGeom>
              <a:avLst/>
              <a:gdLst/>
              <a:ahLst/>
              <a:cxnLst/>
              <a:rect l="l" t="t" r="r" b="b"/>
              <a:pathLst>
                <a:path w="2608" h="418" extrusionOk="0">
                  <a:moveTo>
                    <a:pt x="203" y="1"/>
                  </a:moveTo>
                  <a:cubicBezTo>
                    <a:pt x="84" y="1"/>
                    <a:pt x="0" y="96"/>
                    <a:pt x="0" y="203"/>
                  </a:cubicBezTo>
                  <a:cubicBezTo>
                    <a:pt x="0" y="322"/>
                    <a:pt x="84" y="417"/>
                    <a:pt x="203" y="417"/>
                  </a:cubicBezTo>
                  <a:lnTo>
                    <a:pt x="2394" y="417"/>
                  </a:lnTo>
                  <a:cubicBezTo>
                    <a:pt x="2513" y="417"/>
                    <a:pt x="2608" y="322"/>
                    <a:pt x="2608" y="203"/>
                  </a:cubicBezTo>
                  <a:cubicBezTo>
                    <a:pt x="2608" y="108"/>
                    <a:pt x="2513" y="1"/>
                    <a:pt x="2394"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4568725" y="2423050"/>
              <a:ext cx="205400" cy="296200"/>
            </a:xfrm>
            <a:custGeom>
              <a:avLst/>
              <a:gdLst/>
              <a:ahLst/>
              <a:cxnLst/>
              <a:rect l="l" t="t" r="r" b="b"/>
              <a:pathLst>
                <a:path w="8216" h="11848" extrusionOk="0">
                  <a:moveTo>
                    <a:pt x="4108" y="0"/>
                  </a:moveTo>
                  <a:lnTo>
                    <a:pt x="0" y="11847"/>
                  </a:lnTo>
                  <a:lnTo>
                    <a:pt x="8215" y="11847"/>
                  </a:lnTo>
                  <a:lnTo>
                    <a:pt x="4108"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4555625" y="2711750"/>
              <a:ext cx="230700" cy="14325"/>
            </a:xfrm>
            <a:custGeom>
              <a:avLst/>
              <a:gdLst/>
              <a:ahLst/>
              <a:cxnLst/>
              <a:rect l="l" t="t" r="r" b="b"/>
              <a:pathLst>
                <a:path w="9228" h="573" extrusionOk="0">
                  <a:moveTo>
                    <a:pt x="8963" y="1"/>
                  </a:moveTo>
                  <a:cubicBezTo>
                    <a:pt x="8956" y="1"/>
                    <a:pt x="8949" y="1"/>
                    <a:pt x="8942" y="1"/>
                  </a:cubicBezTo>
                  <a:lnTo>
                    <a:pt x="286" y="1"/>
                  </a:lnTo>
                  <a:cubicBezTo>
                    <a:pt x="119" y="1"/>
                    <a:pt x="0" y="120"/>
                    <a:pt x="0" y="287"/>
                  </a:cubicBezTo>
                  <a:cubicBezTo>
                    <a:pt x="0" y="442"/>
                    <a:pt x="131" y="573"/>
                    <a:pt x="286" y="573"/>
                  </a:cubicBezTo>
                  <a:lnTo>
                    <a:pt x="8942" y="573"/>
                  </a:lnTo>
                  <a:cubicBezTo>
                    <a:pt x="9108" y="573"/>
                    <a:pt x="9228" y="454"/>
                    <a:pt x="9228" y="287"/>
                  </a:cubicBezTo>
                  <a:cubicBezTo>
                    <a:pt x="9228" y="128"/>
                    <a:pt x="9118" y="1"/>
                    <a:pt x="8963" y="1"/>
                  </a:cubicBezTo>
                  <a:close/>
                </a:path>
              </a:pathLst>
            </a:custGeom>
            <a:solidFill>
              <a:srgbClr val="9F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4661575" y="2418275"/>
              <a:ext cx="18775" cy="17300"/>
            </a:xfrm>
            <a:custGeom>
              <a:avLst/>
              <a:gdLst/>
              <a:ahLst/>
              <a:cxnLst/>
              <a:rect l="l" t="t" r="r" b="b"/>
              <a:pathLst>
                <a:path w="751" h="692" extrusionOk="0">
                  <a:moveTo>
                    <a:pt x="382" y="1"/>
                  </a:moveTo>
                  <a:cubicBezTo>
                    <a:pt x="167" y="1"/>
                    <a:pt x="1" y="156"/>
                    <a:pt x="1" y="346"/>
                  </a:cubicBezTo>
                  <a:cubicBezTo>
                    <a:pt x="1" y="537"/>
                    <a:pt x="167" y="691"/>
                    <a:pt x="382" y="691"/>
                  </a:cubicBezTo>
                  <a:cubicBezTo>
                    <a:pt x="584" y="691"/>
                    <a:pt x="751" y="537"/>
                    <a:pt x="751" y="346"/>
                  </a:cubicBezTo>
                  <a:cubicBezTo>
                    <a:pt x="751" y="156"/>
                    <a:pt x="584" y="1"/>
                    <a:pt x="382" y="1"/>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3276875" y="2689450"/>
              <a:ext cx="182200" cy="884350"/>
            </a:xfrm>
            <a:custGeom>
              <a:avLst/>
              <a:gdLst/>
              <a:ahLst/>
              <a:cxnLst/>
              <a:rect l="l" t="t" r="r" b="b"/>
              <a:pathLst>
                <a:path w="7288" h="35374" extrusionOk="0">
                  <a:moveTo>
                    <a:pt x="1" y="0"/>
                  </a:moveTo>
                  <a:lnTo>
                    <a:pt x="1" y="35374"/>
                  </a:lnTo>
                  <a:lnTo>
                    <a:pt x="7288" y="35374"/>
                  </a:lnTo>
                  <a:lnTo>
                    <a:pt x="7288"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3345650" y="2785600"/>
              <a:ext cx="43175" cy="65800"/>
            </a:xfrm>
            <a:custGeom>
              <a:avLst/>
              <a:gdLst/>
              <a:ahLst/>
              <a:cxnLst/>
              <a:rect l="l" t="t" r="r" b="b"/>
              <a:pathLst>
                <a:path w="1727" h="2632" extrusionOk="0">
                  <a:moveTo>
                    <a:pt x="869" y="0"/>
                  </a:moveTo>
                  <a:cubicBezTo>
                    <a:pt x="393" y="0"/>
                    <a:pt x="0" y="381"/>
                    <a:pt x="0" y="857"/>
                  </a:cubicBezTo>
                  <a:lnTo>
                    <a:pt x="0" y="2631"/>
                  </a:lnTo>
                  <a:lnTo>
                    <a:pt x="1715" y="2631"/>
                  </a:lnTo>
                  <a:lnTo>
                    <a:pt x="1715" y="857"/>
                  </a:lnTo>
                  <a:lnTo>
                    <a:pt x="1727" y="857"/>
                  </a:lnTo>
                  <a:cubicBezTo>
                    <a:pt x="1727" y="381"/>
                    <a:pt x="1346" y="0"/>
                    <a:pt x="869"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3333750" y="2848100"/>
              <a:ext cx="65200" cy="10450"/>
            </a:xfrm>
            <a:custGeom>
              <a:avLst/>
              <a:gdLst/>
              <a:ahLst/>
              <a:cxnLst/>
              <a:rect l="l" t="t" r="r" b="b"/>
              <a:pathLst>
                <a:path w="2608" h="418" extrusionOk="0">
                  <a:moveTo>
                    <a:pt x="214" y="0"/>
                  </a:moveTo>
                  <a:cubicBezTo>
                    <a:pt x="95" y="0"/>
                    <a:pt x="0" y="84"/>
                    <a:pt x="0" y="203"/>
                  </a:cubicBezTo>
                  <a:cubicBezTo>
                    <a:pt x="0" y="322"/>
                    <a:pt x="95" y="417"/>
                    <a:pt x="214" y="417"/>
                  </a:cubicBezTo>
                  <a:lnTo>
                    <a:pt x="2393" y="417"/>
                  </a:lnTo>
                  <a:cubicBezTo>
                    <a:pt x="2512" y="417"/>
                    <a:pt x="2607" y="322"/>
                    <a:pt x="2607" y="203"/>
                  </a:cubicBezTo>
                  <a:cubicBezTo>
                    <a:pt x="2607" y="108"/>
                    <a:pt x="2512"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3345650" y="2988300"/>
              <a:ext cx="43175" cy="65800"/>
            </a:xfrm>
            <a:custGeom>
              <a:avLst/>
              <a:gdLst/>
              <a:ahLst/>
              <a:cxnLst/>
              <a:rect l="l" t="t" r="r" b="b"/>
              <a:pathLst>
                <a:path w="1727" h="2632" extrusionOk="0">
                  <a:moveTo>
                    <a:pt x="869" y="0"/>
                  </a:moveTo>
                  <a:cubicBezTo>
                    <a:pt x="393" y="0"/>
                    <a:pt x="0" y="393"/>
                    <a:pt x="0" y="869"/>
                  </a:cubicBezTo>
                  <a:lnTo>
                    <a:pt x="0" y="2632"/>
                  </a:lnTo>
                  <a:lnTo>
                    <a:pt x="1715" y="2632"/>
                  </a:lnTo>
                  <a:lnTo>
                    <a:pt x="1715" y="869"/>
                  </a:lnTo>
                  <a:lnTo>
                    <a:pt x="1727" y="869"/>
                  </a:lnTo>
                  <a:cubicBezTo>
                    <a:pt x="1727" y="381"/>
                    <a:pt x="1346" y="0"/>
                    <a:pt x="869"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3333750" y="3050800"/>
              <a:ext cx="65200" cy="10450"/>
            </a:xfrm>
            <a:custGeom>
              <a:avLst/>
              <a:gdLst/>
              <a:ahLst/>
              <a:cxnLst/>
              <a:rect l="l" t="t" r="r" b="b"/>
              <a:pathLst>
                <a:path w="2608" h="418" extrusionOk="0">
                  <a:moveTo>
                    <a:pt x="214" y="1"/>
                  </a:moveTo>
                  <a:cubicBezTo>
                    <a:pt x="95" y="1"/>
                    <a:pt x="0" y="96"/>
                    <a:pt x="0" y="203"/>
                  </a:cubicBezTo>
                  <a:cubicBezTo>
                    <a:pt x="0" y="322"/>
                    <a:pt x="95" y="417"/>
                    <a:pt x="214" y="417"/>
                  </a:cubicBezTo>
                  <a:lnTo>
                    <a:pt x="2393" y="417"/>
                  </a:lnTo>
                  <a:cubicBezTo>
                    <a:pt x="2512" y="417"/>
                    <a:pt x="2607" y="322"/>
                    <a:pt x="2607" y="203"/>
                  </a:cubicBezTo>
                  <a:cubicBezTo>
                    <a:pt x="2607" y="108"/>
                    <a:pt x="2512" y="1"/>
                    <a:pt x="2393"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3265275" y="2423050"/>
              <a:ext cx="205400" cy="296200"/>
            </a:xfrm>
            <a:custGeom>
              <a:avLst/>
              <a:gdLst/>
              <a:ahLst/>
              <a:cxnLst/>
              <a:rect l="l" t="t" r="r" b="b"/>
              <a:pathLst>
                <a:path w="8216" h="11848" extrusionOk="0">
                  <a:moveTo>
                    <a:pt x="4108" y="0"/>
                  </a:moveTo>
                  <a:lnTo>
                    <a:pt x="1" y="11847"/>
                  </a:lnTo>
                  <a:lnTo>
                    <a:pt x="8216" y="11847"/>
                  </a:lnTo>
                  <a:lnTo>
                    <a:pt x="4108"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3252775" y="2711750"/>
              <a:ext cx="230700" cy="14325"/>
            </a:xfrm>
            <a:custGeom>
              <a:avLst/>
              <a:gdLst/>
              <a:ahLst/>
              <a:cxnLst/>
              <a:rect l="l" t="t" r="r" b="b"/>
              <a:pathLst>
                <a:path w="9228" h="573" extrusionOk="0">
                  <a:moveTo>
                    <a:pt x="8960" y="1"/>
                  </a:moveTo>
                  <a:cubicBezTo>
                    <a:pt x="8954" y="1"/>
                    <a:pt x="8948" y="1"/>
                    <a:pt x="8942" y="1"/>
                  </a:cubicBezTo>
                  <a:lnTo>
                    <a:pt x="274" y="1"/>
                  </a:lnTo>
                  <a:cubicBezTo>
                    <a:pt x="120" y="1"/>
                    <a:pt x="1" y="120"/>
                    <a:pt x="1" y="287"/>
                  </a:cubicBezTo>
                  <a:cubicBezTo>
                    <a:pt x="1" y="442"/>
                    <a:pt x="131" y="573"/>
                    <a:pt x="274" y="573"/>
                  </a:cubicBezTo>
                  <a:lnTo>
                    <a:pt x="8942" y="573"/>
                  </a:lnTo>
                  <a:cubicBezTo>
                    <a:pt x="9109" y="573"/>
                    <a:pt x="9228" y="454"/>
                    <a:pt x="9228" y="287"/>
                  </a:cubicBezTo>
                  <a:cubicBezTo>
                    <a:pt x="9228" y="128"/>
                    <a:pt x="9097" y="1"/>
                    <a:pt x="8960" y="1"/>
                  </a:cubicBezTo>
                  <a:close/>
                </a:path>
              </a:pathLst>
            </a:custGeom>
            <a:solidFill>
              <a:srgbClr val="9F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3358450" y="2418275"/>
              <a:ext cx="18475" cy="17300"/>
            </a:xfrm>
            <a:custGeom>
              <a:avLst/>
              <a:gdLst/>
              <a:ahLst/>
              <a:cxnLst/>
              <a:rect l="l" t="t" r="r" b="b"/>
              <a:pathLst>
                <a:path w="739" h="692" extrusionOk="0">
                  <a:moveTo>
                    <a:pt x="369" y="1"/>
                  </a:moveTo>
                  <a:cubicBezTo>
                    <a:pt x="155" y="1"/>
                    <a:pt x="0" y="156"/>
                    <a:pt x="0" y="346"/>
                  </a:cubicBezTo>
                  <a:cubicBezTo>
                    <a:pt x="0" y="537"/>
                    <a:pt x="155" y="691"/>
                    <a:pt x="369" y="691"/>
                  </a:cubicBezTo>
                  <a:cubicBezTo>
                    <a:pt x="572" y="691"/>
                    <a:pt x="738" y="537"/>
                    <a:pt x="738" y="346"/>
                  </a:cubicBezTo>
                  <a:cubicBezTo>
                    <a:pt x="738" y="156"/>
                    <a:pt x="572" y="1"/>
                    <a:pt x="369" y="1"/>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3276000" y="3244575"/>
              <a:ext cx="46750" cy="33650"/>
            </a:xfrm>
            <a:custGeom>
              <a:avLst/>
              <a:gdLst/>
              <a:ahLst/>
              <a:cxnLst/>
              <a:rect l="l" t="t" r="r" b="b"/>
              <a:pathLst>
                <a:path w="1870" h="1346" extrusionOk="0">
                  <a:moveTo>
                    <a:pt x="0" y="1"/>
                  </a:moveTo>
                  <a:lnTo>
                    <a:pt x="0" y="1346"/>
                  </a:lnTo>
                  <a:lnTo>
                    <a:pt x="1869" y="1346"/>
                  </a:lnTo>
                  <a:lnTo>
                    <a:pt x="1869"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3294450" y="3291300"/>
              <a:ext cx="46450" cy="33375"/>
            </a:xfrm>
            <a:custGeom>
              <a:avLst/>
              <a:gdLst/>
              <a:ahLst/>
              <a:cxnLst/>
              <a:rect l="l" t="t" r="r" b="b"/>
              <a:pathLst>
                <a:path w="1858" h="1335" extrusionOk="0">
                  <a:moveTo>
                    <a:pt x="0" y="1"/>
                  </a:moveTo>
                  <a:lnTo>
                    <a:pt x="0" y="1334"/>
                  </a:lnTo>
                  <a:lnTo>
                    <a:pt x="1858" y="1334"/>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3412925" y="3398175"/>
              <a:ext cx="46450" cy="33650"/>
            </a:xfrm>
            <a:custGeom>
              <a:avLst/>
              <a:gdLst/>
              <a:ahLst/>
              <a:cxnLst/>
              <a:rect l="l" t="t" r="r" b="b"/>
              <a:pathLst>
                <a:path w="1858" h="1346" extrusionOk="0">
                  <a:moveTo>
                    <a:pt x="0" y="0"/>
                  </a:moveTo>
                  <a:lnTo>
                    <a:pt x="0" y="1346"/>
                  </a:lnTo>
                  <a:lnTo>
                    <a:pt x="1857" y="1346"/>
                  </a:lnTo>
                  <a:lnTo>
                    <a:pt x="1857"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4345775" y="3145450"/>
              <a:ext cx="43175" cy="65825"/>
            </a:xfrm>
            <a:custGeom>
              <a:avLst/>
              <a:gdLst/>
              <a:ahLst/>
              <a:cxnLst/>
              <a:rect l="l" t="t" r="r" b="b"/>
              <a:pathLst>
                <a:path w="1727" h="2633" extrusionOk="0">
                  <a:moveTo>
                    <a:pt x="869" y="1"/>
                  </a:moveTo>
                  <a:cubicBezTo>
                    <a:pt x="381" y="1"/>
                    <a:pt x="0" y="382"/>
                    <a:pt x="0" y="858"/>
                  </a:cubicBezTo>
                  <a:lnTo>
                    <a:pt x="0" y="2632"/>
                  </a:lnTo>
                  <a:lnTo>
                    <a:pt x="1715" y="2632"/>
                  </a:lnTo>
                  <a:lnTo>
                    <a:pt x="1715" y="858"/>
                  </a:lnTo>
                  <a:lnTo>
                    <a:pt x="1727" y="858"/>
                  </a:lnTo>
                  <a:cubicBezTo>
                    <a:pt x="1727" y="382"/>
                    <a:pt x="1346" y="1"/>
                    <a:pt x="869"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4333875" y="3207975"/>
              <a:ext cx="65200" cy="10425"/>
            </a:xfrm>
            <a:custGeom>
              <a:avLst/>
              <a:gdLst/>
              <a:ahLst/>
              <a:cxnLst/>
              <a:rect l="l" t="t" r="r" b="b"/>
              <a:pathLst>
                <a:path w="2608" h="417" extrusionOk="0">
                  <a:moveTo>
                    <a:pt x="202" y="0"/>
                  </a:moveTo>
                  <a:cubicBezTo>
                    <a:pt x="83" y="0"/>
                    <a:pt x="0" y="83"/>
                    <a:pt x="0" y="202"/>
                  </a:cubicBezTo>
                  <a:cubicBezTo>
                    <a:pt x="0" y="322"/>
                    <a:pt x="83" y="417"/>
                    <a:pt x="202" y="417"/>
                  </a:cubicBezTo>
                  <a:lnTo>
                    <a:pt x="2393" y="417"/>
                  </a:lnTo>
                  <a:cubicBezTo>
                    <a:pt x="2512" y="417"/>
                    <a:pt x="2607" y="322"/>
                    <a:pt x="2607" y="202"/>
                  </a:cubicBezTo>
                  <a:cubicBezTo>
                    <a:pt x="2607" y="83"/>
                    <a:pt x="2512"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777250" y="3067175"/>
              <a:ext cx="46450" cy="33350"/>
            </a:xfrm>
            <a:custGeom>
              <a:avLst/>
              <a:gdLst/>
              <a:ahLst/>
              <a:cxnLst/>
              <a:rect l="l" t="t" r="r" b="b"/>
              <a:pathLst>
                <a:path w="1858" h="1334" extrusionOk="0">
                  <a:moveTo>
                    <a:pt x="0" y="0"/>
                  </a:moveTo>
                  <a:lnTo>
                    <a:pt x="0"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804625" y="3114500"/>
              <a:ext cx="46750" cy="33375"/>
            </a:xfrm>
            <a:custGeom>
              <a:avLst/>
              <a:gdLst/>
              <a:ahLst/>
              <a:cxnLst/>
              <a:rect l="l" t="t" r="r" b="b"/>
              <a:pathLst>
                <a:path w="1870" h="1335" extrusionOk="0">
                  <a:moveTo>
                    <a:pt x="1" y="1"/>
                  </a:moveTo>
                  <a:lnTo>
                    <a:pt x="1" y="1334"/>
                  </a:lnTo>
                  <a:lnTo>
                    <a:pt x="1870" y="1334"/>
                  </a:lnTo>
                  <a:lnTo>
                    <a:pt x="1870"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4219275" y="3263925"/>
              <a:ext cx="46450" cy="33650"/>
            </a:xfrm>
            <a:custGeom>
              <a:avLst/>
              <a:gdLst/>
              <a:ahLst/>
              <a:cxnLst/>
              <a:rect l="l" t="t" r="r" b="b"/>
              <a:pathLst>
                <a:path w="1858" h="1346" extrusionOk="0">
                  <a:moveTo>
                    <a:pt x="0" y="0"/>
                  </a:moveTo>
                  <a:lnTo>
                    <a:pt x="0" y="1346"/>
                  </a:lnTo>
                  <a:lnTo>
                    <a:pt x="1857" y="1346"/>
                  </a:lnTo>
                  <a:lnTo>
                    <a:pt x="1857"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4218675" y="3076100"/>
              <a:ext cx="46450" cy="33675"/>
            </a:xfrm>
            <a:custGeom>
              <a:avLst/>
              <a:gdLst/>
              <a:ahLst/>
              <a:cxnLst/>
              <a:rect l="l" t="t" r="r" b="b"/>
              <a:pathLst>
                <a:path w="1858" h="1347" extrusionOk="0">
                  <a:moveTo>
                    <a:pt x="0" y="1"/>
                  </a:moveTo>
                  <a:lnTo>
                    <a:pt x="0" y="1346"/>
                  </a:lnTo>
                  <a:lnTo>
                    <a:pt x="1858" y="1346"/>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187725" y="3123425"/>
              <a:ext cx="46450" cy="33375"/>
            </a:xfrm>
            <a:custGeom>
              <a:avLst/>
              <a:gdLst/>
              <a:ahLst/>
              <a:cxnLst/>
              <a:rect l="l" t="t" r="r" b="b"/>
              <a:pathLst>
                <a:path w="1858" h="1335" extrusionOk="0">
                  <a:moveTo>
                    <a:pt x="0" y="1"/>
                  </a:moveTo>
                  <a:lnTo>
                    <a:pt x="0" y="1334"/>
                  </a:lnTo>
                  <a:lnTo>
                    <a:pt x="1857" y="1334"/>
                  </a:lnTo>
                  <a:lnTo>
                    <a:pt x="1857"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574550" y="2856725"/>
              <a:ext cx="46450" cy="33375"/>
            </a:xfrm>
            <a:custGeom>
              <a:avLst/>
              <a:gdLst/>
              <a:ahLst/>
              <a:cxnLst/>
              <a:rect l="l" t="t" r="r" b="b"/>
              <a:pathLst>
                <a:path w="1858" h="1335" extrusionOk="0">
                  <a:moveTo>
                    <a:pt x="0" y="1"/>
                  </a:moveTo>
                  <a:lnTo>
                    <a:pt x="0" y="1334"/>
                  </a:lnTo>
                  <a:lnTo>
                    <a:pt x="1858" y="1334"/>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4421675" y="2864475"/>
              <a:ext cx="46450" cy="33350"/>
            </a:xfrm>
            <a:custGeom>
              <a:avLst/>
              <a:gdLst/>
              <a:ahLst/>
              <a:cxnLst/>
              <a:rect l="l" t="t" r="r" b="b"/>
              <a:pathLst>
                <a:path w="1858" h="1334" extrusionOk="0">
                  <a:moveTo>
                    <a:pt x="0" y="0"/>
                  </a:moveTo>
                  <a:lnTo>
                    <a:pt x="0"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890050" y="2821300"/>
              <a:ext cx="46475" cy="33375"/>
            </a:xfrm>
            <a:custGeom>
              <a:avLst/>
              <a:gdLst/>
              <a:ahLst/>
              <a:cxnLst/>
              <a:rect l="l" t="t" r="r" b="b"/>
              <a:pathLst>
                <a:path w="1859" h="1335" extrusionOk="0">
                  <a:moveTo>
                    <a:pt x="1" y="1"/>
                  </a:moveTo>
                  <a:lnTo>
                    <a:pt x="1" y="1334"/>
                  </a:lnTo>
                  <a:lnTo>
                    <a:pt x="1858" y="1334"/>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4119250" y="2771900"/>
              <a:ext cx="46450" cy="33350"/>
            </a:xfrm>
            <a:custGeom>
              <a:avLst/>
              <a:gdLst/>
              <a:ahLst/>
              <a:cxnLst/>
              <a:rect l="l" t="t" r="r" b="b"/>
              <a:pathLst>
                <a:path w="1858" h="1334" extrusionOk="0">
                  <a:moveTo>
                    <a:pt x="1" y="0"/>
                  </a:moveTo>
                  <a:lnTo>
                    <a:pt x="1"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890050" y="2617425"/>
              <a:ext cx="46475" cy="33350"/>
            </a:xfrm>
            <a:custGeom>
              <a:avLst/>
              <a:gdLst/>
              <a:ahLst/>
              <a:cxnLst/>
              <a:rect l="l" t="t" r="r" b="b"/>
              <a:pathLst>
                <a:path w="1859" h="1334" extrusionOk="0">
                  <a:moveTo>
                    <a:pt x="1" y="0"/>
                  </a:moveTo>
                  <a:lnTo>
                    <a:pt x="1"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917450" y="2664150"/>
              <a:ext cx="42575" cy="30675"/>
            </a:xfrm>
            <a:custGeom>
              <a:avLst/>
              <a:gdLst/>
              <a:ahLst/>
              <a:cxnLst/>
              <a:rect l="l" t="t" r="r" b="b"/>
              <a:pathLst>
                <a:path w="1703" h="1227" extrusionOk="0">
                  <a:moveTo>
                    <a:pt x="0" y="0"/>
                  </a:moveTo>
                  <a:lnTo>
                    <a:pt x="0" y="1227"/>
                  </a:lnTo>
                  <a:lnTo>
                    <a:pt x="1703" y="1227"/>
                  </a:lnTo>
                  <a:lnTo>
                    <a:pt x="1703"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4904775" y="2467400"/>
              <a:ext cx="326250" cy="134850"/>
            </a:xfrm>
            <a:custGeom>
              <a:avLst/>
              <a:gdLst/>
              <a:ahLst/>
              <a:cxnLst/>
              <a:rect l="l" t="t" r="r" b="b"/>
              <a:pathLst>
                <a:path w="13050" h="5394" extrusionOk="0">
                  <a:moveTo>
                    <a:pt x="7227" y="0"/>
                  </a:moveTo>
                  <a:cubicBezTo>
                    <a:pt x="6561" y="0"/>
                    <a:pt x="5977" y="465"/>
                    <a:pt x="5834" y="1084"/>
                  </a:cubicBezTo>
                  <a:cubicBezTo>
                    <a:pt x="5513" y="608"/>
                    <a:pt x="4977" y="298"/>
                    <a:pt x="4370" y="298"/>
                  </a:cubicBezTo>
                  <a:cubicBezTo>
                    <a:pt x="3417" y="298"/>
                    <a:pt x="2643" y="1072"/>
                    <a:pt x="2643" y="2036"/>
                  </a:cubicBezTo>
                  <a:cubicBezTo>
                    <a:pt x="2643" y="2096"/>
                    <a:pt x="2643" y="2144"/>
                    <a:pt x="2655" y="2203"/>
                  </a:cubicBezTo>
                  <a:cubicBezTo>
                    <a:pt x="2393" y="2024"/>
                    <a:pt x="2060" y="1917"/>
                    <a:pt x="1727" y="1917"/>
                  </a:cubicBezTo>
                  <a:cubicBezTo>
                    <a:pt x="774" y="1917"/>
                    <a:pt x="0" y="2691"/>
                    <a:pt x="0" y="3668"/>
                  </a:cubicBezTo>
                  <a:cubicBezTo>
                    <a:pt x="0" y="4584"/>
                    <a:pt x="715" y="5334"/>
                    <a:pt x="1619" y="5394"/>
                  </a:cubicBezTo>
                  <a:lnTo>
                    <a:pt x="11442" y="5394"/>
                  </a:lnTo>
                  <a:cubicBezTo>
                    <a:pt x="12299" y="5346"/>
                    <a:pt x="13049" y="4584"/>
                    <a:pt x="13049" y="3644"/>
                  </a:cubicBezTo>
                  <a:cubicBezTo>
                    <a:pt x="13049" y="2691"/>
                    <a:pt x="12276" y="1905"/>
                    <a:pt x="11323" y="1905"/>
                  </a:cubicBezTo>
                  <a:cubicBezTo>
                    <a:pt x="10978" y="1905"/>
                    <a:pt x="10668" y="2013"/>
                    <a:pt x="10394" y="2179"/>
                  </a:cubicBezTo>
                  <a:cubicBezTo>
                    <a:pt x="10323" y="1667"/>
                    <a:pt x="9894" y="1298"/>
                    <a:pt x="9370" y="1298"/>
                  </a:cubicBezTo>
                  <a:cubicBezTo>
                    <a:pt x="9108" y="1298"/>
                    <a:pt x="8870" y="1405"/>
                    <a:pt x="8692" y="1548"/>
                  </a:cubicBezTo>
                  <a:lnTo>
                    <a:pt x="8692" y="1465"/>
                  </a:lnTo>
                  <a:cubicBezTo>
                    <a:pt x="8692" y="655"/>
                    <a:pt x="8037" y="0"/>
                    <a:pt x="72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4580925" y="2909725"/>
              <a:ext cx="184575" cy="16375"/>
            </a:xfrm>
            <a:custGeom>
              <a:avLst/>
              <a:gdLst/>
              <a:ahLst/>
              <a:cxnLst/>
              <a:rect l="l" t="t" r="r" b="b"/>
              <a:pathLst>
                <a:path w="7383" h="655" extrusionOk="0">
                  <a:moveTo>
                    <a:pt x="0" y="0"/>
                  </a:moveTo>
                  <a:lnTo>
                    <a:pt x="0" y="655"/>
                  </a:lnTo>
                  <a:lnTo>
                    <a:pt x="7382" y="655"/>
                  </a:lnTo>
                  <a:lnTo>
                    <a:pt x="7382" y="0"/>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4580925" y="3124025"/>
              <a:ext cx="184575" cy="16400"/>
            </a:xfrm>
            <a:custGeom>
              <a:avLst/>
              <a:gdLst/>
              <a:ahLst/>
              <a:cxnLst/>
              <a:rect l="l" t="t" r="r" b="b"/>
              <a:pathLst>
                <a:path w="7383" h="656" extrusionOk="0">
                  <a:moveTo>
                    <a:pt x="0" y="1"/>
                  </a:moveTo>
                  <a:lnTo>
                    <a:pt x="0" y="655"/>
                  </a:lnTo>
                  <a:lnTo>
                    <a:pt x="7382" y="655"/>
                  </a:lnTo>
                  <a:lnTo>
                    <a:pt x="7382"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3276300" y="2904950"/>
              <a:ext cx="182175" cy="17300"/>
            </a:xfrm>
            <a:custGeom>
              <a:avLst/>
              <a:gdLst/>
              <a:ahLst/>
              <a:cxnLst/>
              <a:rect l="l" t="t" r="r" b="b"/>
              <a:pathLst>
                <a:path w="7287" h="692" extrusionOk="0">
                  <a:moveTo>
                    <a:pt x="0" y="1"/>
                  </a:moveTo>
                  <a:lnTo>
                    <a:pt x="0" y="691"/>
                  </a:lnTo>
                  <a:lnTo>
                    <a:pt x="7287" y="691"/>
                  </a:lnTo>
                  <a:lnTo>
                    <a:pt x="7287"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3276300" y="3127900"/>
              <a:ext cx="182175" cy="16975"/>
            </a:xfrm>
            <a:custGeom>
              <a:avLst/>
              <a:gdLst/>
              <a:ahLst/>
              <a:cxnLst/>
              <a:rect l="l" t="t" r="r" b="b"/>
              <a:pathLst>
                <a:path w="7287" h="679" extrusionOk="0">
                  <a:moveTo>
                    <a:pt x="0" y="0"/>
                  </a:moveTo>
                  <a:lnTo>
                    <a:pt x="0" y="679"/>
                  </a:lnTo>
                  <a:lnTo>
                    <a:pt x="7287" y="679"/>
                  </a:lnTo>
                  <a:lnTo>
                    <a:pt x="7287" y="0"/>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44205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4467831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4"/>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467"/>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325646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47"/>
        <p:cNvGrpSpPr/>
        <p:nvPr/>
      </p:nvGrpSpPr>
      <p:grpSpPr>
        <a:xfrm>
          <a:off x="0" y="0"/>
          <a:ext cx="0" cy="0"/>
          <a:chOff x="0" y="0"/>
          <a:chExt cx="0" cy="0"/>
        </a:xfrm>
      </p:grpSpPr>
      <p:sp>
        <p:nvSpPr>
          <p:cNvPr id="148" name="Google Shape;148;p9"/>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1" name="Google Shape;151;p9"/>
          <p:cNvGrpSpPr/>
          <p:nvPr/>
        </p:nvGrpSpPr>
        <p:grpSpPr>
          <a:xfrm>
            <a:off x="885340" y="715134"/>
            <a:ext cx="9938083" cy="5530305"/>
            <a:chOff x="677150" y="1466675"/>
            <a:chExt cx="4997025" cy="2780725"/>
          </a:xfrm>
        </p:grpSpPr>
        <p:sp>
          <p:nvSpPr>
            <p:cNvPr id="152" name="Google Shape;152;p9"/>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9"/>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9"/>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9"/>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9"/>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9"/>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9"/>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9"/>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6" name="Google Shape;166;p9"/>
          <p:cNvSpPr txBox="1">
            <a:spLocks noGrp="1"/>
          </p:cNvSpPr>
          <p:nvPr>
            <p:ph type="title"/>
          </p:nvPr>
        </p:nvSpPr>
        <p:spPr>
          <a:xfrm>
            <a:off x="3399200" y="1993800"/>
            <a:ext cx="5393600" cy="9860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7" name="Google Shape;167;p9"/>
          <p:cNvSpPr txBox="1">
            <a:spLocks noGrp="1"/>
          </p:cNvSpPr>
          <p:nvPr>
            <p:ph type="subTitle" idx="1"/>
          </p:nvPr>
        </p:nvSpPr>
        <p:spPr>
          <a:xfrm>
            <a:off x="3399200" y="2979800"/>
            <a:ext cx="5393600" cy="1884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67"/>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68" name="Google Shape;168;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973147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08"/>
        <p:cNvGrpSpPr/>
        <p:nvPr/>
      </p:nvGrpSpPr>
      <p:grpSpPr>
        <a:xfrm>
          <a:off x="0" y="0"/>
          <a:ext cx="0" cy="0"/>
          <a:chOff x="0" y="0"/>
          <a:chExt cx="0" cy="0"/>
        </a:xfrm>
      </p:grpSpPr>
      <p:sp>
        <p:nvSpPr>
          <p:cNvPr id="209" name="Google Shape;209;p1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1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 name="Google Shape;211;p1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14"/>
          <p:cNvSpPr txBox="1">
            <a:spLocks noGrp="1"/>
          </p:cNvSpPr>
          <p:nvPr>
            <p:ph type="title"/>
          </p:nvPr>
        </p:nvSpPr>
        <p:spPr>
          <a:xfrm>
            <a:off x="4692800" y="4023351"/>
            <a:ext cx="2806400" cy="5460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2133">
                <a:latin typeface="Open Sans"/>
                <a:ea typeface="Open Sans"/>
                <a:cs typeface="Open Sans"/>
                <a:sym typeface="Open Sans"/>
              </a:defRPr>
            </a:lvl1pPr>
            <a:lvl2pPr lvl="1">
              <a:spcBef>
                <a:spcPts val="0"/>
              </a:spcBef>
              <a:spcAft>
                <a:spcPts val="0"/>
              </a:spcAft>
              <a:buSzPts val="2800"/>
              <a:buNone/>
              <a:defRPr>
                <a:latin typeface="Open Sans"/>
                <a:ea typeface="Open Sans"/>
                <a:cs typeface="Open Sans"/>
                <a:sym typeface="Open Sans"/>
              </a:defRPr>
            </a:lvl2pPr>
            <a:lvl3pPr lvl="2">
              <a:spcBef>
                <a:spcPts val="0"/>
              </a:spcBef>
              <a:spcAft>
                <a:spcPts val="0"/>
              </a:spcAft>
              <a:buSzPts val="2800"/>
              <a:buNone/>
              <a:defRPr>
                <a:latin typeface="Open Sans"/>
                <a:ea typeface="Open Sans"/>
                <a:cs typeface="Open Sans"/>
                <a:sym typeface="Open Sans"/>
              </a:defRPr>
            </a:lvl3pPr>
            <a:lvl4pPr lvl="3">
              <a:spcBef>
                <a:spcPts val="0"/>
              </a:spcBef>
              <a:spcAft>
                <a:spcPts val="0"/>
              </a:spcAft>
              <a:buSzPts val="2800"/>
              <a:buNone/>
              <a:defRPr>
                <a:latin typeface="Open Sans"/>
                <a:ea typeface="Open Sans"/>
                <a:cs typeface="Open Sans"/>
                <a:sym typeface="Open Sans"/>
              </a:defRPr>
            </a:lvl4pPr>
            <a:lvl5pPr lvl="4">
              <a:spcBef>
                <a:spcPts val="0"/>
              </a:spcBef>
              <a:spcAft>
                <a:spcPts val="0"/>
              </a:spcAft>
              <a:buSzPts val="2800"/>
              <a:buNone/>
              <a:defRPr>
                <a:latin typeface="Open Sans"/>
                <a:ea typeface="Open Sans"/>
                <a:cs typeface="Open Sans"/>
                <a:sym typeface="Open Sans"/>
              </a:defRPr>
            </a:lvl5pPr>
            <a:lvl6pPr lvl="5">
              <a:spcBef>
                <a:spcPts val="0"/>
              </a:spcBef>
              <a:spcAft>
                <a:spcPts val="0"/>
              </a:spcAft>
              <a:buSzPts val="2800"/>
              <a:buNone/>
              <a:defRPr>
                <a:latin typeface="Open Sans"/>
                <a:ea typeface="Open Sans"/>
                <a:cs typeface="Open Sans"/>
                <a:sym typeface="Open Sans"/>
              </a:defRPr>
            </a:lvl6pPr>
            <a:lvl7pPr lvl="6">
              <a:spcBef>
                <a:spcPts val="0"/>
              </a:spcBef>
              <a:spcAft>
                <a:spcPts val="0"/>
              </a:spcAft>
              <a:buSzPts val="2800"/>
              <a:buNone/>
              <a:defRPr>
                <a:latin typeface="Open Sans"/>
                <a:ea typeface="Open Sans"/>
                <a:cs typeface="Open Sans"/>
                <a:sym typeface="Open Sans"/>
              </a:defRPr>
            </a:lvl7pPr>
            <a:lvl8pPr lvl="7">
              <a:spcBef>
                <a:spcPts val="0"/>
              </a:spcBef>
              <a:spcAft>
                <a:spcPts val="0"/>
              </a:spcAft>
              <a:buSzPts val="2800"/>
              <a:buNone/>
              <a:defRPr>
                <a:latin typeface="Open Sans"/>
                <a:ea typeface="Open Sans"/>
                <a:cs typeface="Open Sans"/>
                <a:sym typeface="Open Sans"/>
              </a:defRPr>
            </a:lvl8pPr>
            <a:lvl9pPr lvl="8">
              <a:spcBef>
                <a:spcPts val="0"/>
              </a:spcBef>
              <a:spcAft>
                <a:spcPts val="0"/>
              </a:spcAft>
              <a:buSzPts val="2800"/>
              <a:buNone/>
              <a:defRPr>
                <a:latin typeface="Open Sans"/>
                <a:ea typeface="Open Sans"/>
                <a:cs typeface="Open Sans"/>
                <a:sym typeface="Open Sans"/>
              </a:defRPr>
            </a:lvl9pPr>
          </a:lstStyle>
          <a:p>
            <a:endParaRPr/>
          </a:p>
        </p:txBody>
      </p:sp>
      <p:sp>
        <p:nvSpPr>
          <p:cNvPr id="213" name="Google Shape;213;p14"/>
          <p:cNvSpPr txBox="1">
            <a:spLocks noGrp="1"/>
          </p:cNvSpPr>
          <p:nvPr>
            <p:ph type="subTitle" idx="1"/>
          </p:nvPr>
        </p:nvSpPr>
        <p:spPr>
          <a:xfrm>
            <a:off x="1865200" y="2288651"/>
            <a:ext cx="8461600" cy="150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2667" b="1">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9pPr>
          </a:lstStyle>
          <a:p>
            <a:endParaRPr/>
          </a:p>
        </p:txBody>
      </p:sp>
    </p:spTree>
    <p:extLst>
      <p:ext uri="{BB962C8B-B14F-4D97-AF65-F5344CB8AC3E}">
        <p14:creationId xmlns:p14="http://schemas.microsoft.com/office/powerpoint/2010/main" val="40260107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253"/>
        <p:cNvGrpSpPr/>
        <p:nvPr/>
      </p:nvGrpSpPr>
      <p:grpSpPr>
        <a:xfrm>
          <a:off x="0" y="0"/>
          <a:ext cx="0" cy="0"/>
          <a:chOff x="0" y="0"/>
          <a:chExt cx="0" cy="0"/>
        </a:xfrm>
      </p:grpSpPr>
      <p:sp>
        <p:nvSpPr>
          <p:cNvPr id="254" name="Google Shape;254;p19"/>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19"/>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19"/>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19"/>
          <p:cNvSpPr txBox="1">
            <a:spLocks noGrp="1"/>
          </p:cNvSpPr>
          <p:nvPr>
            <p:ph type="title"/>
          </p:nvPr>
        </p:nvSpPr>
        <p:spPr>
          <a:xfrm>
            <a:off x="914400" y="1104000"/>
            <a:ext cx="42888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258" name="Google Shape;258;p19"/>
          <p:cNvSpPr txBox="1">
            <a:spLocks noGrp="1"/>
          </p:cNvSpPr>
          <p:nvPr>
            <p:ph type="subTitle" idx="1"/>
          </p:nvPr>
        </p:nvSpPr>
        <p:spPr>
          <a:xfrm>
            <a:off x="914400" y="2111600"/>
            <a:ext cx="4288800" cy="364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81259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4A2D0-5B56-2342-A6E0-5396BC970B40}"/>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8FFD983B-13CE-E548-9071-2FB4A420CAF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62683E10-F94B-0746-8813-EAD33D7564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6C906D4C-9163-7548-AA32-13AE1A95CED3}"/>
              </a:ext>
            </a:extLst>
          </p:cNvPr>
          <p:cNvSpPr>
            <a:spLocks noGrp="1"/>
          </p:cNvSpPr>
          <p:nvPr>
            <p:ph type="dt" sz="half" idx="10"/>
          </p:nvPr>
        </p:nvSpPr>
        <p:spPr/>
        <p:txBody>
          <a:bodyPr/>
          <a:lstStyle/>
          <a:p>
            <a:fld id="{B21305FC-35EF-7148-90ED-B2C88C295387}" type="datetimeFigureOut">
              <a:rPr lang="en-VN" smtClean="0"/>
              <a:t>04/06/2023</a:t>
            </a:fld>
            <a:endParaRPr lang="en-VN"/>
          </a:p>
        </p:txBody>
      </p:sp>
      <p:sp>
        <p:nvSpPr>
          <p:cNvPr id="6" name="Footer Placeholder 5">
            <a:extLst>
              <a:ext uri="{FF2B5EF4-FFF2-40B4-BE49-F238E27FC236}">
                <a16:creationId xmlns:a16="http://schemas.microsoft.com/office/drawing/2014/main" id="{2E6EA044-7183-7C40-97E6-6D950244D658}"/>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45F3B73F-2B1B-5C4E-A918-A2D41DDF1DD6}"/>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16644294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02"/>
        <p:cNvGrpSpPr/>
        <p:nvPr/>
      </p:nvGrpSpPr>
      <p:grpSpPr>
        <a:xfrm>
          <a:off x="0" y="0"/>
          <a:ext cx="0" cy="0"/>
          <a:chOff x="0" y="0"/>
          <a:chExt cx="0" cy="0"/>
        </a:xfrm>
      </p:grpSpPr>
      <p:sp>
        <p:nvSpPr>
          <p:cNvPr id="303" name="Google Shape;303;p25"/>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25"/>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25"/>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698455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2"/>
        <p:cNvGrpSpPr/>
        <p:nvPr/>
      </p:nvGrpSpPr>
      <p:grpSpPr>
        <a:xfrm>
          <a:off x="0" y="0"/>
          <a:ext cx="0" cy="0"/>
          <a:chOff x="0" y="0"/>
          <a:chExt cx="0" cy="0"/>
        </a:xfrm>
      </p:grpSpPr>
      <p:sp>
        <p:nvSpPr>
          <p:cNvPr id="173" name="Google Shape;173;p11"/>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11"/>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6" name="Google Shape;176;p11"/>
          <p:cNvGrpSpPr/>
          <p:nvPr/>
        </p:nvGrpSpPr>
        <p:grpSpPr>
          <a:xfrm>
            <a:off x="885340" y="715134"/>
            <a:ext cx="9938083" cy="5530305"/>
            <a:chOff x="677150" y="1466675"/>
            <a:chExt cx="4997025" cy="2780725"/>
          </a:xfrm>
        </p:grpSpPr>
        <p:sp>
          <p:nvSpPr>
            <p:cNvPr id="177" name="Google Shape;177;p11"/>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1" name="Google Shape;191;p11"/>
          <p:cNvSpPr txBox="1">
            <a:spLocks noGrp="1"/>
          </p:cNvSpPr>
          <p:nvPr>
            <p:ph type="title" hasCustomPrompt="1"/>
          </p:nvPr>
        </p:nvSpPr>
        <p:spPr>
          <a:xfrm>
            <a:off x="1907067" y="2430200"/>
            <a:ext cx="8378000" cy="1557600"/>
          </a:xfrm>
          <a:prstGeom prst="rect">
            <a:avLst/>
          </a:prstGeom>
        </p:spPr>
        <p:txBody>
          <a:bodyPr spcFirstLastPara="1" wrap="square" lIns="91425" tIns="91425" rIns="91425" bIns="91425" anchor="b" anchorCtr="0">
            <a:noAutofit/>
          </a:bodyPr>
          <a:lstStyle>
            <a:lvl1pPr lvl="0" algn="ctr">
              <a:spcBef>
                <a:spcPts val="0"/>
              </a:spcBef>
              <a:spcAft>
                <a:spcPts val="0"/>
              </a:spcAft>
              <a:buSzPts val="7000"/>
              <a:buNone/>
              <a:defRPr sz="9333"/>
            </a:lvl1pPr>
            <a:lvl2pPr lvl="1" algn="ctr">
              <a:spcBef>
                <a:spcPts val="0"/>
              </a:spcBef>
              <a:spcAft>
                <a:spcPts val="0"/>
              </a:spcAft>
              <a:buSzPts val="7000"/>
              <a:buNone/>
              <a:defRPr sz="9333"/>
            </a:lvl2pPr>
            <a:lvl3pPr lvl="2" algn="ctr">
              <a:spcBef>
                <a:spcPts val="0"/>
              </a:spcBef>
              <a:spcAft>
                <a:spcPts val="0"/>
              </a:spcAft>
              <a:buSzPts val="7000"/>
              <a:buNone/>
              <a:defRPr sz="9333"/>
            </a:lvl3pPr>
            <a:lvl4pPr lvl="3" algn="ctr">
              <a:spcBef>
                <a:spcPts val="0"/>
              </a:spcBef>
              <a:spcAft>
                <a:spcPts val="0"/>
              </a:spcAft>
              <a:buSzPts val="7000"/>
              <a:buNone/>
              <a:defRPr sz="9333"/>
            </a:lvl4pPr>
            <a:lvl5pPr lvl="4" algn="ctr">
              <a:spcBef>
                <a:spcPts val="0"/>
              </a:spcBef>
              <a:spcAft>
                <a:spcPts val="0"/>
              </a:spcAft>
              <a:buSzPts val="7000"/>
              <a:buNone/>
              <a:defRPr sz="9333"/>
            </a:lvl5pPr>
            <a:lvl6pPr lvl="5" algn="ctr">
              <a:spcBef>
                <a:spcPts val="0"/>
              </a:spcBef>
              <a:spcAft>
                <a:spcPts val="0"/>
              </a:spcAft>
              <a:buSzPts val="7000"/>
              <a:buNone/>
              <a:defRPr sz="9333"/>
            </a:lvl6pPr>
            <a:lvl7pPr lvl="6" algn="ctr">
              <a:spcBef>
                <a:spcPts val="0"/>
              </a:spcBef>
              <a:spcAft>
                <a:spcPts val="0"/>
              </a:spcAft>
              <a:buSzPts val="7000"/>
              <a:buNone/>
              <a:defRPr sz="9333"/>
            </a:lvl7pPr>
            <a:lvl8pPr lvl="7" algn="ctr">
              <a:spcBef>
                <a:spcPts val="0"/>
              </a:spcBef>
              <a:spcAft>
                <a:spcPts val="0"/>
              </a:spcAft>
              <a:buSzPts val="7000"/>
              <a:buNone/>
              <a:defRPr sz="9333"/>
            </a:lvl8pPr>
            <a:lvl9pPr lvl="8" algn="ctr">
              <a:spcBef>
                <a:spcPts val="0"/>
              </a:spcBef>
              <a:spcAft>
                <a:spcPts val="0"/>
              </a:spcAft>
              <a:buSzPts val="7000"/>
              <a:buNone/>
              <a:defRPr sz="9333"/>
            </a:lvl9pPr>
          </a:lstStyle>
          <a:p>
            <a:r>
              <a:t>xx%</a:t>
            </a:r>
          </a:p>
        </p:txBody>
      </p:sp>
      <p:sp>
        <p:nvSpPr>
          <p:cNvPr id="192" name="Google Shape;192;p11"/>
          <p:cNvSpPr txBox="1">
            <a:spLocks noGrp="1"/>
          </p:cNvSpPr>
          <p:nvPr>
            <p:ph type="subTitle" idx="1"/>
          </p:nvPr>
        </p:nvSpPr>
        <p:spPr>
          <a:xfrm>
            <a:off x="3251851" y="3987800"/>
            <a:ext cx="5688000" cy="59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7508353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7A92E537-1722-CE4F-8A1A-B0A53AD2EA91}"/>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D75AE17-31D2-5445-9E34-D90CC4A99171}"/>
              </a:ext>
            </a:extLst>
          </p:cNvPr>
          <p:cNvSpPr>
            <a:spLocks noGrp="1" noChangeArrowheads="1"/>
          </p:cNvSpPr>
          <p:nvPr>
            <p:ph type="ftr" sz="quarter" idx="11"/>
          </p:nvPr>
        </p:nvSpPr>
        <p:spPr/>
        <p:txBody>
          <a:bodyPr/>
          <a:lstStyle>
            <a:lvl1pPr>
              <a:defRPr/>
            </a:lvl1pPr>
          </a:lstStyle>
          <a:p>
            <a:pPr>
              <a:defRPr/>
            </a:pPr>
            <a:r>
              <a:rPr lang="en-US"/>
              <a:t>Lê Đình An</a:t>
            </a:r>
          </a:p>
        </p:txBody>
      </p:sp>
      <p:sp>
        <p:nvSpPr>
          <p:cNvPr id="5" name="Rectangle 6">
            <a:extLst>
              <a:ext uri="{FF2B5EF4-FFF2-40B4-BE49-F238E27FC236}">
                <a16:creationId xmlns:a16="http://schemas.microsoft.com/office/drawing/2014/main" id="{7E19696E-E198-0644-9A6E-A28AC20740FC}"/>
              </a:ext>
            </a:extLst>
          </p:cNvPr>
          <p:cNvSpPr>
            <a:spLocks noGrp="1" noChangeArrowheads="1"/>
          </p:cNvSpPr>
          <p:nvPr>
            <p:ph type="sldNum" sz="quarter" idx="12"/>
          </p:nvPr>
        </p:nvSpPr>
        <p:spPr/>
        <p:txBody>
          <a:bodyPr/>
          <a:lstStyle>
            <a:lvl1pPr>
              <a:defRPr/>
            </a:lvl1pPr>
          </a:lstStyle>
          <a:p>
            <a:fld id="{F1662EC2-EB7D-7343-BB29-E16D1C3226C1}" type="slidenum">
              <a:rPr lang="en-US" altLang="vi-VN"/>
              <a:pPr/>
              <a:t>‹#›</a:t>
            </a:fld>
            <a:endParaRPr lang="en-US" altLang="vi-VN"/>
          </a:p>
        </p:txBody>
      </p:sp>
    </p:spTree>
    <p:extLst>
      <p:ext uri="{BB962C8B-B14F-4D97-AF65-F5344CB8AC3E}">
        <p14:creationId xmlns:p14="http://schemas.microsoft.com/office/powerpoint/2010/main" val="4028414032"/>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21BCBE-5765-46D3-BA4F-E21B47D4CF2C}" type="datetimeFigureOut">
              <a:rPr lang="en-US" smtClean="0"/>
              <a:pPr/>
              <a:t>4/6/2023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847686-4720-432E-AA12-47DA17ED5B1C}" type="slidenum">
              <a:rPr lang="en-US" smtClean="0"/>
              <a:pPr/>
              <a:t>‹#›</a:t>
            </a:fld>
            <a:endParaRPr lang="en-US"/>
          </a:p>
        </p:txBody>
      </p:sp>
    </p:spTree>
    <p:extLst>
      <p:ext uri="{BB962C8B-B14F-4D97-AF65-F5344CB8AC3E}">
        <p14:creationId xmlns:p14="http://schemas.microsoft.com/office/powerpoint/2010/main" val="14442848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BF363-2AA0-154D-8B1D-49EFB17B5154}"/>
              </a:ext>
            </a:extLst>
          </p:cNvPr>
          <p:cNvSpPr>
            <a:spLocks noGrp="1"/>
          </p:cNvSpPr>
          <p:nvPr>
            <p:ph type="title"/>
          </p:nvPr>
        </p:nvSpPr>
        <p:spPr>
          <a:xfrm>
            <a:off x="839788" y="365127"/>
            <a:ext cx="10515600" cy="1325563"/>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44323BF6-CC2B-A54F-84B9-D092CF59412A}"/>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56E19AB-F0B7-AB4F-A78C-FC3F7BEC1FC5}"/>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60280B2B-A87A-7D4C-B1E7-EBCC5F3FC4E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4B55E50-86B5-734C-8FCF-798A0109C3A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FB7E845C-CB9B-8243-AEEF-24E108069E5D}"/>
              </a:ext>
            </a:extLst>
          </p:cNvPr>
          <p:cNvSpPr>
            <a:spLocks noGrp="1"/>
          </p:cNvSpPr>
          <p:nvPr>
            <p:ph type="dt" sz="half" idx="10"/>
          </p:nvPr>
        </p:nvSpPr>
        <p:spPr/>
        <p:txBody>
          <a:bodyPr/>
          <a:lstStyle/>
          <a:p>
            <a:fld id="{B21305FC-35EF-7148-90ED-B2C88C295387}" type="datetimeFigureOut">
              <a:rPr lang="en-VN" smtClean="0"/>
              <a:t>04/06/2023</a:t>
            </a:fld>
            <a:endParaRPr lang="en-VN"/>
          </a:p>
        </p:txBody>
      </p:sp>
      <p:sp>
        <p:nvSpPr>
          <p:cNvPr id="8" name="Footer Placeholder 7">
            <a:extLst>
              <a:ext uri="{FF2B5EF4-FFF2-40B4-BE49-F238E27FC236}">
                <a16:creationId xmlns:a16="http://schemas.microsoft.com/office/drawing/2014/main" id="{2895AEF7-9C81-E540-9739-952B0565DB37}"/>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ACFD3CB6-FA32-C143-9F20-01BC75A4CFFB}"/>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3348189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32DB4-D39B-6247-B5E1-3A8EDBF1B483}"/>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FD3DA4A8-E011-804F-9277-6D25BF2BEE4A}"/>
              </a:ext>
            </a:extLst>
          </p:cNvPr>
          <p:cNvSpPr>
            <a:spLocks noGrp="1"/>
          </p:cNvSpPr>
          <p:nvPr>
            <p:ph type="dt" sz="half" idx="10"/>
          </p:nvPr>
        </p:nvSpPr>
        <p:spPr/>
        <p:txBody>
          <a:bodyPr/>
          <a:lstStyle/>
          <a:p>
            <a:fld id="{B21305FC-35EF-7148-90ED-B2C88C295387}" type="datetimeFigureOut">
              <a:rPr lang="en-VN" smtClean="0"/>
              <a:t>04/06/2023</a:t>
            </a:fld>
            <a:endParaRPr lang="en-VN"/>
          </a:p>
        </p:txBody>
      </p:sp>
      <p:sp>
        <p:nvSpPr>
          <p:cNvPr id="4" name="Footer Placeholder 3">
            <a:extLst>
              <a:ext uri="{FF2B5EF4-FFF2-40B4-BE49-F238E27FC236}">
                <a16:creationId xmlns:a16="http://schemas.microsoft.com/office/drawing/2014/main" id="{39FA6669-928C-EF41-923C-BABEC018F200}"/>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1F1E018B-57B2-204B-B811-D14BAE3810AF}"/>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3434106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66DBF8-3149-F447-ACBD-D30C9B85609B}"/>
              </a:ext>
            </a:extLst>
          </p:cNvPr>
          <p:cNvSpPr>
            <a:spLocks noGrp="1"/>
          </p:cNvSpPr>
          <p:nvPr>
            <p:ph type="dt" sz="half" idx="10"/>
          </p:nvPr>
        </p:nvSpPr>
        <p:spPr/>
        <p:txBody>
          <a:bodyPr/>
          <a:lstStyle/>
          <a:p>
            <a:fld id="{B21305FC-35EF-7148-90ED-B2C88C295387}" type="datetimeFigureOut">
              <a:rPr lang="en-VN" smtClean="0"/>
              <a:t>04/06/2023</a:t>
            </a:fld>
            <a:endParaRPr lang="en-VN"/>
          </a:p>
        </p:txBody>
      </p:sp>
      <p:sp>
        <p:nvSpPr>
          <p:cNvPr id="3" name="Footer Placeholder 2">
            <a:extLst>
              <a:ext uri="{FF2B5EF4-FFF2-40B4-BE49-F238E27FC236}">
                <a16:creationId xmlns:a16="http://schemas.microsoft.com/office/drawing/2014/main" id="{0A6E0031-F414-284E-A661-D5203F21B019}"/>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C70159AB-C7D4-184D-A80B-34571CFB2DDB}"/>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4951119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8F36A-6945-FB4A-81B7-D10CC4D2C4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1D8B06D3-170A-EB4C-9C57-D049E3D836A2}"/>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5E44AD4D-802C-FB48-9281-3CDBD89EB0E6}"/>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223C6E-B3C3-5E4B-818B-8237B2238C72}"/>
              </a:ext>
            </a:extLst>
          </p:cNvPr>
          <p:cNvSpPr>
            <a:spLocks noGrp="1"/>
          </p:cNvSpPr>
          <p:nvPr>
            <p:ph type="dt" sz="half" idx="10"/>
          </p:nvPr>
        </p:nvSpPr>
        <p:spPr/>
        <p:txBody>
          <a:bodyPr/>
          <a:lstStyle/>
          <a:p>
            <a:fld id="{B21305FC-35EF-7148-90ED-B2C88C295387}" type="datetimeFigureOut">
              <a:rPr lang="en-VN" smtClean="0"/>
              <a:t>04/06/2023</a:t>
            </a:fld>
            <a:endParaRPr lang="en-VN"/>
          </a:p>
        </p:txBody>
      </p:sp>
      <p:sp>
        <p:nvSpPr>
          <p:cNvPr id="6" name="Footer Placeholder 5">
            <a:extLst>
              <a:ext uri="{FF2B5EF4-FFF2-40B4-BE49-F238E27FC236}">
                <a16:creationId xmlns:a16="http://schemas.microsoft.com/office/drawing/2014/main" id="{085BC7C5-1DD0-104E-AEC0-1C057F2FD231}"/>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74EBD54A-BC2E-CD4E-ACA2-E8B74A4821A4}"/>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1097226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43EA9-BEE7-B34A-9FBB-69DE753111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818E6AE0-7033-F44C-9E8F-3107F7BD3926}"/>
              </a:ext>
            </a:extLst>
          </p:cNvPr>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VN"/>
          </a:p>
        </p:txBody>
      </p:sp>
      <p:sp>
        <p:nvSpPr>
          <p:cNvPr id="4" name="Text Placeholder 3">
            <a:extLst>
              <a:ext uri="{FF2B5EF4-FFF2-40B4-BE49-F238E27FC236}">
                <a16:creationId xmlns:a16="http://schemas.microsoft.com/office/drawing/2014/main" id="{2E723E68-AB5B-8E40-BF7E-ED8AA83836BF}"/>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F24E9F-898D-8742-ACB2-0A10B7D76CC3}"/>
              </a:ext>
            </a:extLst>
          </p:cNvPr>
          <p:cNvSpPr>
            <a:spLocks noGrp="1"/>
          </p:cNvSpPr>
          <p:nvPr>
            <p:ph type="dt" sz="half" idx="10"/>
          </p:nvPr>
        </p:nvSpPr>
        <p:spPr/>
        <p:txBody>
          <a:bodyPr/>
          <a:lstStyle/>
          <a:p>
            <a:fld id="{B21305FC-35EF-7148-90ED-B2C88C295387}" type="datetimeFigureOut">
              <a:rPr lang="en-VN" smtClean="0"/>
              <a:t>04/06/2023</a:t>
            </a:fld>
            <a:endParaRPr lang="en-VN"/>
          </a:p>
        </p:txBody>
      </p:sp>
      <p:sp>
        <p:nvSpPr>
          <p:cNvPr id="6" name="Footer Placeholder 5">
            <a:extLst>
              <a:ext uri="{FF2B5EF4-FFF2-40B4-BE49-F238E27FC236}">
                <a16:creationId xmlns:a16="http://schemas.microsoft.com/office/drawing/2014/main" id="{D80D3F31-216C-D046-9421-1190B88364EF}"/>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4FA8F1C3-90F0-B840-8AFC-7D0177320EEF}"/>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4213943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BD90A5-8FA2-DF4E-AF38-050F9358CE2C}"/>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0C64E683-A0F6-3F40-ACDB-D14A7A8106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0C195A49-6FD8-C44A-BBE2-85CD2FF0AFE0}"/>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1305FC-35EF-7148-90ED-B2C88C295387}" type="datetimeFigureOut">
              <a:rPr lang="en-VN" smtClean="0"/>
              <a:t>04/06/2023</a:t>
            </a:fld>
            <a:endParaRPr lang="en-VN"/>
          </a:p>
        </p:txBody>
      </p:sp>
      <p:sp>
        <p:nvSpPr>
          <p:cNvPr id="5" name="Footer Placeholder 4">
            <a:extLst>
              <a:ext uri="{FF2B5EF4-FFF2-40B4-BE49-F238E27FC236}">
                <a16:creationId xmlns:a16="http://schemas.microsoft.com/office/drawing/2014/main" id="{8586BC5D-F987-1B46-B638-975CCD1A1699}"/>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7DBA9A67-D51D-2E44-B34C-C1CCD75FB1DE}"/>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06E3DD-BBE6-7847-B12C-34473A65F89F}" type="slidenum">
              <a:rPr lang="en-VN" smtClean="0"/>
              <a:t>‹#›</a:t>
            </a:fld>
            <a:endParaRPr lang="en-VN"/>
          </a:p>
        </p:txBody>
      </p:sp>
    </p:spTree>
    <p:extLst>
      <p:ext uri="{BB962C8B-B14F-4D97-AF65-F5344CB8AC3E}">
        <p14:creationId xmlns:p14="http://schemas.microsoft.com/office/powerpoint/2010/main" val="18842732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0867" y="1505507"/>
            <a:ext cx="2267600" cy="1978400"/>
          </a:xfrm>
          <a:prstGeom prst="rect">
            <a:avLst/>
          </a:prstGeom>
          <a:noFill/>
          <a:ln>
            <a:noFill/>
          </a:ln>
        </p:spPr>
        <p:txBody>
          <a:bodyPr spcFirstLastPara="1" wrap="square" lIns="91425" tIns="91425" rIns="91425" bIns="91425" anchor="t" anchorCtr="0">
            <a:noAutofit/>
          </a:bodyPr>
          <a:lstStyle>
            <a:lvl1pPr lvl="0"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1pPr>
            <a:lvl2pPr lvl="1"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2pPr>
            <a:lvl3pPr lvl="2"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3pPr>
            <a:lvl4pPr lvl="3"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4pPr>
            <a:lvl5pPr lvl="4"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5pPr>
            <a:lvl6pPr lvl="5"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6pPr>
            <a:lvl7pPr lvl="6"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7pPr>
            <a:lvl8pPr lvl="7"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8pPr>
            <a:lvl9pPr lvl="8"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9pPr>
          </a:lstStyle>
          <a:p>
            <a:endParaRPr/>
          </a:p>
        </p:txBody>
      </p:sp>
      <p:sp>
        <p:nvSpPr>
          <p:cNvPr id="7" name="Google Shape;7;p1"/>
          <p:cNvSpPr txBox="1">
            <a:spLocks noGrp="1"/>
          </p:cNvSpPr>
          <p:nvPr>
            <p:ph type="body" idx="1"/>
          </p:nvPr>
        </p:nvSpPr>
        <p:spPr>
          <a:xfrm>
            <a:off x="3828100" y="1343060"/>
            <a:ext cx="7414800" cy="47616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dk1"/>
              </a:buClr>
              <a:buSzPts val="3000"/>
              <a:buFont typeface="Cabin"/>
              <a:buChar char="⊙"/>
              <a:defRPr sz="3000">
                <a:solidFill>
                  <a:schemeClr val="dk1"/>
                </a:solidFill>
                <a:latin typeface="Cabin"/>
                <a:ea typeface="Cabin"/>
                <a:cs typeface="Cabin"/>
                <a:sym typeface="Cabin"/>
              </a:defRPr>
            </a:lvl1pPr>
            <a:lvl2pPr marL="914400" lvl="1" indent="-381000">
              <a:spcBef>
                <a:spcPts val="0"/>
              </a:spcBef>
              <a:spcAft>
                <a:spcPts val="0"/>
              </a:spcAft>
              <a:buClr>
                <a:schemeClr val="dk1"/>
              </a:buClr>
              <a:buSzPts val="2400"/>
              <a:buFont typeface="Cabin"/>
              <a:buChar char="○"/>
              <a:defRPr sz="2400">
                <a:solidFill>
                  <a:schemeClr val="dk1"/>
                </a:solidFill>
                <a:latin typeface="Cabin"/>
                <a:ea typeface="Cabin"/>
                <a:cs typeface="Cabin"/>
                <a:sym typeface="Cabin"/>
              </a:defRPr>
            </a:lvl2pPr>
            <a:lvl3pPr marL="1371600" lvl="2" indent="-381000">
              <a:spcBef>
                <a:spcPts val="0"/>
              </a:spcBef>
              <a:spcAft>
                <a:spcPts val="0"/>
              </a:spcAft>
              <a:buClr>
                <a:schemeClr val="dk1"/>
              </a:buClr>
              <a:buSzPts val="2400"/>
              <a:buFont typeface="Cabin"/>
              <a:buChar char="■"/>
              <a:defRPr sz="2400">
                <a:solidFill>
                  <a:schemeClr val="dk1"/>
                </a:solidFill>
                <a:latin typeface="Cabin"/>
                <a:ea typeface="Cabin"/>
                <a:cs typeface="Cabin"/>
                <a:sym typeface="Cabin"/>
              </a:defRPr>
            </a:lvl3pPr>
            <a:lvl4pPr marL="1828800" lvl="3"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4pPr>
            <a:lvl5pPr marL="2286000" lvl="4"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5pPr>
            <a:lvl6pPr marL="2743200" lvl="5"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6pPr>
            <a:lvl7pPr marL="3200400" lvl="6"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7pPr>
            <a:lvl8pPr marL="3657600" lvl="7"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8pPr>
            <a:lvl9pPr marL="4114800" lvl="8"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9pPr>
          </a:lstStyle>
          <a:p>
            <a:endParaRPr/>
          </a:p>
        </p:txBody>
      </p:sp>
      <p:sp>
        <p:nvSpPr>
          <p:cNvPr id="8" name="Google Shape;8;p1"/>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lvl="0" algn="r">
              <a:buNone/>
              <a:defRPr sz="1600">
                <a:solidFill>
                  <a:schemeClr val="dk1"/>
                </a:solidFill>
                <a:latin typeface="Cabin Condensed"/>
                <a:ea typeface="Cabin Condensed"/>
                <a:cs typeface="Cabin Condensed"/>
                <a:sym typeface="Cabin Condensed"/>
              </a:defRPr>
            </a:lvl1pPr>
            <a:lvl2pPr lvl="1" algn="r">
              <a:buNone/>
              <a:defRPr sz="1600">
                <a:solidFill>
                  <a:schemeClr val="dk1"/>
                </a:solidFill>
                <a:latin typeface="Cabin Condensed"/>
                <a:ea typeface="Cabin Condensed"/>
                <a:cs typeface="Cabin Condensed"/>
                <a:sym typeface="Cabin Condensed"/>
              </a:defRPr>
            </a:lvl2pPr>
            <a:lvl3pPr lvl="2" algn="r">
              <a:buNone/>
              <a:defRPr sz="1600">
                <a:solidFill>
                  <a:schemeClr val="dk1"/>
                </a:solidFill>
                <a:latin typeface="Cabin Condensed"/>
                <a:ea typeface="Cabin Condensed"/>
                <a:cs typeface="Cabin Condensed"/>
                <a:sym typeface="Cabin Condensed"/>
              </a:defRPr>
            </a:lvl3pPr>
            <a:lvl4pPr lvl="3" algn="r">
              <a:buNone/>
              <a:defRPr sz="1600">
                <a:solidFill>
                  <a:schemeClr val="dk1"/>
                </a:solidFill>
                <a:latin typeface="Cabin Condensed"/>
                <a:ea typeface="Cabin Condensed"/>
                <a:cs typeface="Cabin Condensed"/>
                <a:sym typeface="Cabin Condensed"/>
              </a:defRPr>
            </a:lvl4pPr>
            <a:lvl5pPr lvl="4" algn="r">
              <a:buNone/>
              <a:defRPr sz="1600">
                <a:solidFill>
                  <a:schemeClr val="dk1"/>
                </a:solidFill>
                <a:latin typeface="Cabin Condensed"/>
                <a:ea typeface="Cabin Condensed"/>
                <a:cs typeface="Cabin Condensed"/>
                <a:sym typeface="Cabin Condensed"/>
              </a:defRPr>
            </a:lvl5pPr>
            <a:lvl6pPr lvl="5" algn="r">
              <a:buNone/>
              <a:defRPr sz="1600">
                <a:solidFill>
                  <a:schemeClr val="dk1"/>
                </a:solidFill>
                <a:latin typeface="Cabin Condensed"/>
                <a:ea typeface="Cabin Condensed"/>
                <a:cs typeface="Cabin Condensed"/>
                <a:sym typeface="Cabin Condensed"/>
              </a:defRPr>
            </a:lvl6pPr>
            <a:lvl7pPr lvl="6" algn="r">
              <a:buNone/>
              <a:defRPr sz="1600">
                <a:solidFill>
                  <a:schemeClr val="dk1"/>
                </a:solidFill>
                <a:latin typeface="Cabin Condensed"/>
                <a:ea typeface="Cabin Condensed"/>
                <a:cs typeface="Cabin Condensed"/>
                <a:sym typeface="Cabin Condensed"/>
              </a:defRPr>
            </a:lvl7pPr>
            <a:lvl8pPr lvl="7" algn="r">
              <a:buNone/>
              <a:defRPr sz="1600">
                <a:solidFill>
                  <a:schemeClr val="dk1"/>
                </a:solidFill>
                <a:latin typeface="Cabin Condensed"/>
                <a:ea typeface="Cabin Condensed"/>
                <a:cs typeface="Cabin Condensed"/>
                <a:sym typeface="Cabin Condensed"/>
              </a:defRPr>
            </a:lvl8pPr>
            <a:lvl9pPr lvl="8" algn="r">
              <a:buNone/>
              <a:defRPr sz="1600">
                <a:solidFill>
                  <a:schemeClr val="dk1"/>
                </a:solidFill>
                <a:latin typeface="Cabin Condensed"/>
                <a:ea typeface="Cabin Condensed"/>
                <a:cs typeface="Cabin Condensed"/>
                <a:sym typeface="Cabin Condensed"/>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2641632"/>
      </p:ext>
    </p:extLst>
  </p:cSld>
  <p:clrMap bg1="lt1" tx1="dk1" bg2="dk2" tx2="lt2" accent1="accent1" accent2="accent2" accent3="accent3" accent4="accent4" accent5="accent5" accent6="accent6" hlink="hlink" folHlink="folHlink"/>
  <p:sldLayoutIdLst>
    <p:sldLayoutId id="2147483665" r:id="rId1"/>
    <p:sldLayoutId id="2147483670" r:id="rId2"/>
    <p:sldLayoutId id="2147483671" r:id="rId3"/>
    <p:sldLayoutId id="2147483672" r:id="rId4"/>
    <p:sldLayoutId id="2147483673" r:id="rId5"/>
    <p:sldLayoutId id="2147483674" r:id="rId6"/>
    <p:sldLayoutId id="2147483691" r:id="rId7"/>
    <p:sldLayoutId id="2147483692" r:id="rId8"/>
    <p:sldLayoutId id="2147483693" r:id="rId9"/>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E325905-5F47-6849-80C1-0EA6CB51C77B}"/>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p>
        </p:txBody>
      </p:sp>
      <p:sp>
        <p:nvSpPr>
          <p:cNvPr id="1027" name="Rectangle 3">
            <a:extLst>
              <a:ext uri="{FF2B5EF4-FFF2-40B4-BE49-F238E27FC236}">
                <a16:creationId xmlns:a16="http://schemas.microsoft.com/office/drawing/2014/main" id="{C2374325-87A5-C945-B014-F5CA746AC0D3}"/>
              </a:ext>
            </a:extLst>
          </p:cNvPr>
          <p:cNvSpPr>
            <a:spLocks noGrp="1" noChangeArrowheads="1"/>
          </p:cNvSpPr>
          <p:nvPr>
            <p:ph type="body" idx="1"/>
          </p:nvPr>
        </p:nvSpPr>
        <p:spPr bwMode="auto">
          <a:xfrm>
            <a:off x="609600" y="1600203"/>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1028" name="Rectangle 4">
            <a:extLst>
              <a:ext uri="{FF2B5EF4-FFF2-40B4-BE49-F238E27FC236}">
                <a16:creationId xmlns:a16="http://schemas.microsoft.com/office/drawing/2014/main" id="{7655F5E6-269A-6446-8EC5-9BBA43359C6B}"/>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0">
                <a:latin typeface="+mn-lt"/>
              </a:defRPr>
            </a:lvl1pPr>
          </a:lstStyle>
          <a:p>
            <a:pPr>
              <a:defRPr/>
            </a:pPr>
            <a:endParaRPr lang="en-US"/>
          </a:p>
        </p:txBody>
      </p:sp>
      <p:sp>
        <p:nvSpPr>
          <p:cNvPr id="1029" name="Rectangle 5">
            <a:extLst>
              <a:ext uri="{FF2B5EF4-FFF2-40B4-BE49-F238E27FC236}">
                <a16:creationId xmlns:a16="http://schemas.microsoft.com/office/drawing/2014/main" id="{80234921-0EBC-1C41-88E5-FF29D2839747}"/>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0">
                <a:latin typeface="+mn-lt"/>
              </a:defRPr>
            </a:lvl1pPr>
          </a:lstStyle>
          <a:p>
            <a:pPr>
              <a:defRPr/>
            </a:pPr>
            <a:endParaRPr lang="en-US"/>
          </a:p>
        </p:txBody>
      </p:sp>
      <p:sp>
        <p:nvSpPr>
          <p:cNvPr id="1030" name="Rectangle 6">
            <a:extLst>
              <a:ext uri="{FF2B5EF4-FFF2-40B4-BE49-F238E27FC236}">
                <a16:creationId xmlns:a16="http://schemas.microsoft.com/office/drawing/2014/main" id="{9A176D9E-384D-6D48-981C-291CFC3D9642}"/>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0">
                <a:latin typeface="Arial" panose="020B0604020202020204" pitchFamily="34" charset="0"/>
              </a:defRPr>
            </a:lvl1pPr>
          </a:lstStyle>
          <a:p>
            <a:fld id="{E382753C-BA9C-ED45-ABA1-CABAA2A6ACC2}" type="slidenum">
              <a:rPr lang="en-US" altLang="en-VN"/>
              <a:pPr/>
              <a:t>‹#›</a:t>
            </a:fld>
            <a:endParaRPr lang="en-US" altLang="en-VN"/>
          </a:p>
        </p:txBody>
      </p:sp>
    </p:spTree>
    <p:extLst>
      <p:ext uri="{BB962C8B-B14F-4D97-AF65-F5344CB8AC3E}">
        <p14:creationId xmlns:p14="http://schemas.microsoft.com/office/powerpoint/2010/main" val="14699799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89" algn="ctr" rtl="0" fontAlgn="base">
        <a:spcBef>
          <a:spcPct val="0"/>
        </a:spcBef>
        <a:spcAft>
          <a:spcPct val="0"/>
        </a:spcAft>
        <a:defRPr sz="4400">
          <a:solidFill>
            <a:schemeClr val="tx2"/>
          </a:solidFill>
          <a:latin typeface="Arial" charset="0"/>
        </a:defRPr>
      </a:lvl6pPr>
      <a:lvl7pPr marL="914377" algn="ctr" rtl="0" fontAlgn="base">
        <a:spcBef>
          <a:spcPct val="0"/>
        </a:spcBef>
        <a:spcAft>
          <a:spcPct val="0"/>
        </a:spcAft>
        <a:defRPr sz="4400">
          <a:solidFill>
            <a:schemeClr val="tx2"/>
          </a:solidFill>
          <a:latin typeface="Arial" charset="0"/>
        </a:defRPr>
      </a:lvl7pPr>
      <a:lvl8pPr marL="1371566" algn="ctr" rtl="0" fontAlgn="base">
        <a:spcBef>
          <a:spcPct val="0"/>
        </a:spcBef>
        <a:spcAft>
          <a:spcPct val="0"/>
        </a:spcAft>
        <a:defRPr sz="4400">
          <a:solidFill>
            <a:schemeClr val="tx2"/>
          </a:solidFill>
          <a:latin typeface="Arial" charset="0"/>
        </a:defRPr>
      </a:lvl8pPr>
      <a:lvl9pPr marL="1828754" algn="ctr" rtl="0" fontAlgn="base">
        <a:spcBef>
          <a:spcPct val="0"/>
        </a:spcBef>
        <a:spcAft>
          <a:spcPct val="0"/>
        </a:spcAft>
        <a:defRPr sz="4400">
          <a:solidFill>
            <a:schemeClr val="tx2"/>
          </a:solidFill>
          <a:latin typeface="Arial" charset="0"/>
        </a:defRPr>
      </a:lvl9pPr>
    </p:titleStyle>
    <p:bodyStyle>
      <a:lvl1pPr marL="342891" indent="-342891" algn="l" rtl="0" eaLnBrk="0" fontAlgn="base" hangingPunct="0">
        <a:spcBef>
          <a:spcPct val="20000"/>
        </a:spcBef>
        <a:spcAft>
          <a:spcPct val="0"/>
        </a:spcAft>
        <a:buChar char="•"/>
        <a:defRPr sz="32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defRPr>
      </a:lvl2pPr>
      <a:lvl3pPr marL="1142971" indent="-228594" algn="l" rtl="0" eaLnBrk="0" fontAlgn="base" hangingPunct="0">
        <a:spcBef>
          <a:spcPct val="20000"/>
        </a:spcBef>
        <a:spcAft>
          <a:spcPct val="0"/>
        </a:spcAft>
        <a:buChar char="•"/>
        <a:defRPr sz="2400">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70832835"/>
      </p:ext>
    </p:extLst>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3.xml"/><Relationship Id="rId5" Type="http://schemas.openxmlformats.org/officeDocument/2006/relationships/image" Target="../media/image30.jpeg"/><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13.xml"/><Relationship Id="rId6" Type="http://schemas.openxmlformats.org/officeDocument/2006/relationships/image" Target="../media/image40.svg"/><Relationship Id="rId5" Type="http://schemas.openxmlformats.org/officeDocument/2006/relationships/image" Target="../media/image35.png"/><Relationship Id="rId10" Type="http://schemas.openxmlformats.org/officeDocument/2006/relationships/image" Target="../media/image44.svg"/><Relationship Id="rId4" Type="http://schemas.openxmlformats.org/officeDocument/2006/relationships/image" Target="../media/image38.svg"/><Relationship Id="rId9"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50.sv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54.svg"/><Relationship Id="rId5" Type="http://schemas.openxmlformats.org/officeDocument/2006/relationships/image" Target="../media/image44.png"/><Relationship Id="rId10" Type="http://schemas.openxmlformats.org/officeDocument/2006/relationships/image" Target="../media/image58.svg"/><Relationship Id="rId4" Type="http://schemas.openxmlformats.org/officeDocument/2006/relationships/image" Target="../media/image52.svg"/><Relationship Id="rId9"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8.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2.xml"/><Relationship Id="rId5" Type="http://schemas.openxmlformats.org/officeDocument/2006/relationships/image" Target="../media/image52.jpeg"/><Relationship Id="rId4" Type="http://schemas.openxmlformats.org/officeDocument/2006/relationships/image" Target="../media/image51.jpe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13.xml"/><Relationship Id="rId4" Type="http://schemas.openxmlformats.org/officeDocument/2006/relationships/image" Target="../media/image58.jpeg"/></Relationships>
</file>

<file path=ppt/slides/_rels/slide25.xml.rels><?xml version="1.0" encoding="UTF-8" standalone="yes"?>
<Relationships xmlns="http://schemas.openxmlformats.org/package/2006/relationships"><Relationship Id="rId2" Type="http://schemas.openxmlformats.org/officeDocument/2006/relationships/image" Target="../media/image59.gif"/><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27.xml"/><Relationship Id="rId4" Type="http://schemas.openxmlformats.org/officeDocument/2006/relationships/image" Target="../media/image66.gif"/></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gif"/><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17.xml"/><Relationship Id="rId4" Type="http://schemas.openxmlformats.org/officeDocument/2006/relationships/image" Target="../media/image71.png"/></Relationships>
</file>

<file path=ppt/slides/_rels/slide3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72.gif"/><Relationship Id="rId1" Type="http://schemas.openxmlformats.org/officeDocument/2006/relationships/slideLayout" Target="../slideLayouts/slideLayout15.xml"/><Relationship Id="rId6" Type="http://schemas.openxmlformats.org/officeDocument/2006/relationships/image" Target="../media/image87.svg"/><Relationship Id="rId5" Type="http://schemas.openxmlformats.org/officeDocument/2006/relationships/image" Target="../media/image74.png"/><Relationship Id="rId4" Type="http://schemas.openxmlformats.org/officeDocument/2006/relationships/image" Target="../media/image73.png"/></Relationships>
</file>

<file path=ppt/slides/_rels/slide3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image" Target="../media/image75.png"/><Relationship Id="rId1" Type="http://schemas.openxmlformats.org/officeDocument/2006/relationships/slideLayout" Target="../slideLayouts/slideLayout20.xml"/><Relationship Id="rId6" Type="http://schemas.openxmlformats.org/officeDocument/2006/relationships/image" Target="../media/image78.png"/><Relationship Id="rId5" Type="http://schemas.openxmlformats.org/officeDocument/2006/relationships/image" Target="../media/image91.svg"/><Relationship Id="rId4" Type="http://schemas.openxmlformats.org/officeDocument/2006/relationships/image" Target="../media/image77.png"/></Relationships>
</file>

<file path=ppt/slides/_rels/slide4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gif"/><Relationship Id="rId1" Type="http://schemas.openxmlformats.org/officeDocument/2006/relationships/slideLayout" Target="../slideLayouts/slideLayout40.xml"/><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81.gif"/><Relationship Id="rId1" Type="http://schemas.openxmlformats.org/officeDocument/2006/relationships/slideLayout" Target="../slideLayouts/slideLayout41.xml"/><Relationship Id="rId4" Type="http://schemas.openxmlformats.org/officeDocument/2006/relationships/image" Target="../media/image78.png"/></Relationships>
</file>

<file path=ppt/slides/_rels/slide5.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gif"/><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3.svg"/><Relationship Id="rId11" Type="http://schemas.openxmlformats.org/officeDocument/2006/relationships/image" Target="../media/image4.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gif"/><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4.xml"/><Relationship Id="rId5" Type="http://schemas.openxmlformats.org/officeDocument/2006/relationships/image" Target="../media/image20.gif"/><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8.xml"/><Relationship Id="rId5" Type="http://schemas.openxmlformats.org/officeDocument/2006/relationships/image" Target="../media/image24.jpe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43C44B-BC69-1540-AE86-6F933E9647B2}"/>
              </a:ext>
            </a:extLst>
          </p:cNvPr>
          <p:cNvSpPr/>
          <p:nvPr/>
        </p:nvSpPr>
        <p:spPr>
          <a:xfrm>
            <a:off x="2545974" y="2675530"/>
            <a:ext cx="9412941" cy="2308324"/>
          </a:xfrm>
          <a:prstGeom prst="rect">
            <a:avLst/>
          </a:prstGeom>
        </p:spPr>
        <p:txBody>
          <a:bodyPr wrap="square">
            <a:spAutoFit/>
          </a:bodyPr>
          <a:lstStyle/>
          <a:p>
            <a:pPr algn="ctr"/>
            <a:r>
              <a:rPr lang="en-US" sz="72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Trung</a:t>
            </a:r>
            <a:r>
              <a:rPr lang="en-US" sz="72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72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Quốc</a:t>
            </a:r>
            <a:r>
              <a:rPr lang="en-US" sz="72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72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giữa</a:t>
            </a:r>
            <a:r>
              <a:rPr lang="en-US" sz="72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72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thế</a:t>
            </a:r>
            <a:r>
              <a:rPr lang="en-US" sz="72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72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kỉ</a:t>
            </a:r>
            <a:r>
              <a:rPr lang="en-US" sz="72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XIX -  </a:t>
            </a:r>
            <a:r>
              <a:rPr lang="en-US" sz="72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đầu</a:t>
            </a:r>
            <a:r>
              <a:rPr lang="en-US" sz="72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72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thế</a:t>
            </a:r>
            <a:r>
              <a:rPr lang="en-US" sz="72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72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kỉ</a:t>
            </a:r>
            <a:r>
              <a:rPr lang="en-US" sz="72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XX </a:t>
            </a:r>
            <a:endParaRPr lang="en-VN" sz="72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F13C6C8B-4F6D-9346-A033-459FE5BA3018}"/>
              </a:ext>
            </a:extLst>
          </p:cNvPr>
          <p:cNvSpPr/>
          <p:nvPr/>
        </p:nvSpPr>
        <p:spPr>
          <a:xfrm>
            <a:off x="5309767" y="1727100"/>
            <a:ext cx="2999540" cy="1107996"/>
          </a:xfrm>
          <a:prstGeom prst="rect">
            <a:avLst/>
          </a:prstGeom>
          <a:noFill/>
        </p:spPr>
        <p:txBody>
          <a:bodyPr wrap="none" lIns="91440" tIns="45720" rIns="91440" bIns="45720">
            <a:spAutoFit/>
          </a:bodyPr>
          <a:lstStyle/>
          <a:p>
            <a:pPr algn="ctr"/>
            <a:r>
              <a:rPr lang="en-US" sz="6600" b="1" dirty="0">
                <a:ln w="12700" cmpd="sng">
                  <a:solidFill>
                    <a:schemeClr val="accent4"/>
                  </a:solidFill>
                  <a:prstDash val="solid"/>
                </a:ln>
                <a:solidFill>
                  <a:srgbClr val="7030A0"/>
                </a:solidFill>
                <a:latin typeface="Times New Roman" panose="02020603050405020304" pitchFamily="18" charset="0"/>
                <a:cs typeface="Times New Roman" panose="02020603050405020304" pitchFamily="18" charset="0"/>
              </a:rPr>
              <a:t>BÀI 10</a:t>
            </a:r>
            <a:r>
              <a:rPr lang="en-US" sz="6600" b="1" dirty="0">
                <a:ln w="12700" cmpd="sng">
                  <a:solidFill>
                    <a:schemeClr val="accent4"/>
                  </a:solidFill>
                  <a:prstDash val="solid"/>
                </a:ln>
                <a:solidFill>
                  <a:srgbClr val="7030A0"/>
                </a:solidFill>
                <a:latin typeface="SVN-Gotham Bold" panose="02000604040000020004" pitchFamily="2" charset="0"/>
                <a:cs typeface="Lucida Sans Unicode" panose="020B0602030504020204" pitchFamily="34" charset="0"/>
              </a:rPr>
              <a:t> </a:t>
            </a:r>
          </a:p>
        </p:txBody>
      </p:sp>
      <p:pic>
        <p:nvPicPr>
          <p:cNvPr id="4098" name="Picture 2" descr="Ảnh động Powerpoint CTU">
            <a:extLst>
              <a:ext uri="{FF2B5EF4-FFF2-40B4-BE49-F238E27FC236}">
                <a16:creationId xmlns:a16="http://schemas.microsoft.com/office/drawing/2014/main" id="{7CB1F6D8-6355-1747-BF04-E0E6169B15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2213" y="1701750"/>
            <a:ext cx="1435079" cy="8371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Ảnh động Powerpoint CTU">
            <a:extLst>
              <a:ext uri="{FF2B5EF4-FFF2-40B4-BE49-F238E27FC236}">
                <a16:creationId xmlns:a16="http://schemas.microsoft.com/office/drawing/2014/main" id="{DB9EC131-4758-AE44-BEA0-0AF75C76BE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38025" y="1594442"/>
            <a:ext cx="1435079" cy="837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1797964"/>
      </p:ext>
    </p:extLst>
  </p:cSld>
  <p:clrMapOvr>
    <a:masterClrMapping/>
  </p:clrMapOvr>
  <p:transition spd="slow">
    <p:wedg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1" nodeType="afterEffect" p14:presetBounceEnd="50000">
                                      <p:stCondLst>
                                        <p:cond delay="0"/>
                                      </p:stCondLst>
                                      <p:iterate type="lt">
                                        <p:tmPct val="10000"/>
                                      </p:iterate>
                                      <p:childTnLst>
                                        <p:set>
                                          <p:cBhvr>
                                            <p:cTn id="11" dur="1" fill="hold">
                                              <p:stCondLst>
                                                <p:cond delay="0"/>
                                              </p:stCondLst>
                                            </p:cTn>
                                            <p:tgtEl>
                                              <p:spTgt spid="2"/>
                                            </p:tgtEl>
                                            <p:attrNameLst>
                                              <p:attrName>style.visibility</p:attrName>
                                            </p:attrNameLst>
                                          </p:cBhvr>
                                          <p:to>
                                            <p:strVal val="visible"/>
                                          </p:to>
                                        </p:set>
                                        <p:anim calcmode="lin" valueType="num" p14:bounceEnd="50000">
                                          <p:cBhvr additive="base">
                                            <p:cTn id="12" dur="50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par>
                              <p:cTn id="14" fill="hold">
                                <p:stCondLst>
                                  <p:cond delay="2550"/>
                                </p:stCondLst>
                                <p:childTnLst>
                                  <p:par>
                                    <p:cTn id="15" presetID="36" presetClass="emph" presetSubtype="0" fill="hold" grpId="0" nodeType="afterEffect">
                                      <p:stCondLst>
                                        <p:cond delay="0"/>
                                      </p:stCondLst>
                                      <p:iterate type="lt">
                                        <p:tmPct val="10000"/>
                                      </p:iterate>
                                      <p:childTnLst>
                                        <p:animScale>
                                          <p:cBhvr>
                                            <p:cTn id="16" dur="250" autoRev="1" fill="hold">
                                              <p:stCondLst>
                                                <p:cond delay="0"/>
                                              </p:stCondLst>
                                            </p:cTn>
                                            <p:tgtEl>
                                              <p:spTgt spid="2"/>
                                            </p:tgtEl>
                                          </p:cBhvr>
                                          <p:to x="80000" y="100000"/>
                                        </p:animScale>
                                        <p:anim by="(#ppt_w*0.10)" calcmode="lin" valueType="num">
                                          <p:cBhvr>
                                            <p:cTn id="17" dur="250" autoRev="1" fill="hold">
                                              <p:stCondLst>
                                                <p:cond delay="0"/>
                                              </p:stCondLst>
                                            </p:cTn>
                                            <p:tgtEl>
                                              <p:spTgt spid="2"/>
                                            </p:tgtEl>
                                            <p:attrNameLst>
                                              <p:attrName>ppt_x</p:attrName>
                                            </p:attrNameLst>
                                          </p:cBhvr>
                                        </p:anim>
                                        <p:anim by="(-#ppt_w*0.10)" calcmode="lin" valueType="num">
                                          <p:cBhvr>
                                            <p:cTn id="18" dur="250" autoRev="1" fill="hold">
                                              <p:stCondLst>
                                                <p:cond delay="0"/>
                                              </p:stCondLst>
                                            </p:cTn>
                                            <p:tgtEl>
                                              <p:spTgt spid="2"/>
                                            </p:tgtEl>
                                            <p:attrNameLst>
                                              <p:attrName>ppt_y</p:attrName>
                                            </p:attrNameLst>
                                          </p:cBhvr>
                                        </p:anim>
                                        <p:animRot by="-480000">
                                          <p:cBhvr>
                                            <p:cTn id="19" dur="250" autoRev="1"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1" nodeType="afterEffect">
                                      <p:stCondLst>
                                        <p:cond delay="0"/>
                                      </p:stCondLst>
                                      <p:iterate type="lt">
                                        <p:tmPct val="10000"/>
                                      </p:iterate>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1+#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par>
                              <p:cTn id="14" fill="hold">
                                <p:stCondLst>
                                  <p:cond delay="2550"/>
                                </p:stCondLst>
                                <p:childTnLst>
                                  <p:par>
                                    <p:cTn id="15" presetID="36" presetClass="emph" presetSubtype="0" fill="hold" grpId="0" nodeType="afterEffect">
                                      <p:stCondLst>
                                        <p:cond delay="0"/>
                                      </p:stCondLst>
                                      <p:iterate type="lt">
                                        <p:tmPct val="10000"/>
                                      </p:iterate>
                                      <p:childTnLst>
                                        <p:animScale>
                                          <p:cBhvr>
                                            <p:cTn id="16" dur="250" autoRev="1" fill="hold">
                                              <p:stCondLst>
                                                <p:cond delay="0"/>
                                              </p:stCondLst>
                                            </p:cTn>
                                            <p:tgtEl>
                                              <p:spTgt spid="2"/>
                                            </p:tgtEl>
                                          </p:cBhvr>
                                          <p:to x="80000" y="100000"/>
                                        </p:animScale>
                                        <p:anim by="(#ppt_w*0.10)" calcmode="lin" valueType="num">
                                          <p:cBhvr>
                                            <p:cTn id="17" dur="250" autoRev="1" fill="hold">
                                              <p:stCondLst>
                                                <p:cond delay="0"/>
                                              </p:stCondLst>
                                            </p:cTn>
                                            <p:tgtEl>
                                              <p:spTgt spid="2"/>
                                            </p:tgtEl>
                                            <p:attrNameLst>
                                              <p:attrName>ppt_x</p:attrName>
                                            </p:attrNameLst>
                                          </p:cBhvr>
                                        </p:anim>
                                        <p:anim by="(-#ppt_w*0.10)" calcmode="lin" valueType="num">
                                          <p:cBhvr>
                                            <p:cTn id="18" dur="250" autoRev="1" fill="hold">
                                              <p:stCondLst>
                                                <p:cond delay="0"/>
                                              </p:stCondLst>
                                            </p:cTn>
                                            <p:tgtEl>
                                              <p:spTgt spid="2"/>
                                            </p:tgtEl>
                                            <p:attrNameLst>
                                              <p:attrName>ppt_y</p:attrName>
                                            </p:attrNameLst>
                                          </p:cBhvr>
                                        </p:anim>
                                        <p:animRot by="-480000">
                                          <p:cBhvr>
                                            <p:cTn id="19" dur="250" autoRev="1"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D52C0BB-EB5C-F247-8B1D-80D4C1DC77F0}"/>
              </a:ext>
            </a:extLst>
          </p:cNvPr>
          <p:cNvSpPr>
            <a:spLocks noGrp="1"/>
          </p:cNvSpPr>
          <p:nvPr>
            <p:ph type="sldNum" idx="12"/>
          </p:nvPr>
        </p:nvSpPr>
        <p:spPr/>
        <p:txBody>
          <a:bodyPr/>
          <a:lstStyle/>
          <a:p>
            <a:fld id="{00000000-1234-1234-1234-123412341234}" type="slidenum">
              <a:rPr lang="en" smtClean="0"/>
              <a:pPr/>
              <a:t>10</a:t>
            </a:fld>
            <a:endParaRPr lang="en"/>
          </a:p>
        </p:txBody>
      </p:sp>
      <p:pic>
        <p:nvPicPr>
          <p:cNvPr id="3" name="Picture 4" descr="Hình ảnh 1: Một &quot;căn phòng xếp chồng&quot; trong một nhà máy sản xuất thuốc phiện ở Patna, Ấn Độ.  Trên kệ là những quả thuốc phiện là một phần của thương mại của Anh với Trung Quốc.">
            <a:extLst>
              <a:ext uri="{FF2B5EF4-FFF2-40B4-BE49-F238E27FC236}">
                <a16:creationId xmlns:a16="http://schemas.microsoft.com/office/drawing/2014/main" id="{569F10D3-0808-504E-807C-5A4A56273F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55" y="44382"/>
            <a:ext cx="12089290" cy="676923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278AB16-4DFB-BA49-87FE-98094F7D73F8}"/>
              </a:ext>
            </a:extLst>
          </p:cNvPr>
          <p:cNvSpPr/>
          <p:nvPr/>
        </p:nvSpPr>
        <p:spPr>
          <a:xfrm>
            <a:off x="5101390" y="5820113"/>
            <a:ext cx="7039255" cy="1015663"/>
          </a:xfrm>
          <a:prstGeom prst="rect">
            <a:avLst/>
          </a:prstGeom>
          <a:solidFill>
            <a:schemeClr val="accent3">
              <a:lumMod val="20000"/>
              <a:lumOff val="80000"/>
            </a:schemeClr>
          </a:solidFill>
          <a:ln w="38100">
            <a:solidFill>
              <a:schemeClr val="tx1"/>
            </a:solidFill>
          </a:ln>
        </p:spPr>
        <p:txBody>
          <a:bodyPr wrap="square">
            <a:spAutoFit/>
          </a:bodyPr>
          <a:lstStyle/>
          <a:p>
            <a:r>
              <a:rPr lang="vi-VN" sz="2000" i="1" dirty="0">
                <a:solidFill>
                  <a:srgbClr val="333333"/>
                </a:solidFill>
                <a:latin typeface="Times New Roman" panose="02020603050405020304" pitchFamily="18" charset="0"/>
                <a:cs typeface="Times New Roman" panose="02020603050405020304" pitchFamily="18" charset="0"/>
              </a:rPr>
              <a:t>Hình ảnh: Một “căn phòng xếp chồng” trong một nhà máy sản xuất thuốc phiện ở Patna, Ấn Độ. Trên kệ là những quả thuốc phiện là một phần của thương mại của Anh với Trung Quốc.</a:t>
            </a:r>
            <a:endParaRPr lang="en-VN"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4698551"/>
      </p:ext>
    </p:extLst>
  </p:cSld>
  <p:clrMapOvr>
    <a:masterClrMapping/>
  </p:clrMapOvr>
  <p:transition spd="slow">
    <p:wedg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14:presetBounceEnd="50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50000">
                                          <p:cBhvr additive="base">
                                            <p:cTn id="11" dur="5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Opium Wars">
            <a:extLst>
              <a:ext uri="{FF2B5EF4-FFF2-40B4-BE49-F238E27FC236}">
                <a16:creationId xmlns:a16="http://schemas.microsoft.com/office/drawing/2014/main" id="{8D25121E-4700-5547-92D2-885B1734C8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53987"/>
            <a:ext cx="1218723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perial Twilight by Stephen R Platt review – lessons for today from the  opium war | Books | The Guardian">
            <a:extLst>
              <a:ext uri="{FF2B5EF4-FFF2-40B4-BE49-F238E27FC236}">
                <a16:creationId xmlns:a16="http://schemas.microsoft.com/office/drawing/2014/main" id="{6062621C-BD5A-4D49-8634-1A473A985F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100997"/>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Lo Que Pasó en la Historia: March 3: France and the United Kingdom declare  war on China, in 1857 starting The Second Opium War as a continuation of  The First Opium War.">
            <a:extLst>
              <a:ext uri="{FF2B5EF4-FFF2-40B4-BE49-F238E27FC236}">
                <a16:creationId xmlns:a16="http://schemas.microsoft.com/office/drawing/2014/main" id="{01E155E0-0C1E-3145-9FEB-941A18D22B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 y="-42322"/>
            <a:ext cx="6858000" cy="68109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Second Opium War | Historica Wiki | Fandom">
            <a:extLst>
              <a:ext uri="{FF2B5EF4-FFF2-40B4-BE49-F238E27FC236}">
                <a16:creationId xmlns:a16="http://schemas.microsoft.com/office/drawing/2014/main" id="{CF6CB5E9-A0C4-BF4A-B54B-69508BF11A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6413" y="-12509"/>
            <a:ext cx="5303600" cy="682751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C107EA1-4044-8346-A901-B6260F19FD80}"/>
              </a:ext>
            </a:extLst>
          </p:cNvPr>
          <p:cNvSpPr txBox="1"/>
          <p:nvPr/>
        </p:nvSpPr>
        <p:spPr>
          <a:xfrm>
            <a:off x="6871613" y="6310606"/>
            <a:ext cx="5303600"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VN" sz="2800" dirty="0">
                <a:latin typeface="Times New Roman" panose="02020603050405020304" pitchFamily="18" charset="0"/>
                <a:cs typeface="Times New Roman" panose="02020603050405020304" pitchFamily="18" charset="0"/>
              </a:rPr>
              <a:t>Chiến tranh thuốc phiện 1840-1842</a:t>
            </a:r>
          </a:p>
        </p:txBody>
      </p:sp>
    </p:spTree>
    <p:extLst>
      <p:ext uri="{BB962C8B-B14F-4D97-AF65-F5344CB8AC3E}">
        <p14:creationId xmlns:p14="http://schemas.microsoft.com/office/powerpoint/2010/main" val="2231751068"/>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112642"/>
                                        </p:tgtEl>
                                        <p:attrNameLst>
                                          <p:attrName>style.visibility</p:attrName>
                                        </p:attrNameLst>
                                      </p:cBhvr>
                                      <p:to>
                                        <p:strVal val="visible"/>
                                      </p:to>
                                    </p:set>
                                    <p:animEffect transition="in" filter="wheel(4)">
                                      <p:cBhvr>
                                        <p:cTn id="7" dur="750"/>
                                        <p:tgtEl>
                                          <p:spTgt spid="11264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8"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heel(8)">
                                      <p:cBhvr>
                                        <p:cTn id="15" dur="75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3"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heel(3)">
                                      <p:cBhvr>
                                        <p:cTn id="20" dur="750"/>
                                        <p:tgtEl>
                                          <p:spTgt spid="4"/>
                                        </p:tgtEl>
                                      </p:cBhvr>
                                    </p:animEffect>
                                  </p:childTnLst>
                                </p:cTn>
                              </p:par>
                              <p:par>
                                <p:cTn id="21" presetID="21"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heel(4)">
                                      <p:cBhvr>
                                        <p:cTn id="23"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28" name="Google Shape;610;p39">
            <a:extLst>
              <a:ext uri="{FF2B5EF4-FFF2-40B4-BE49-F238E27FC236}">
                <a16:creationId xmlns:a16="http://schemas.microsoft.com/office/drawing/2014/main" id="{82BA9723-41A1-724C-8DDC-C6CB896ABB25}"/>
              </a:ext>
            </a:extLst>
          </p:cNvPr>
          <p:cNvSpPr/>
          <p:nvPr/>
        </p:nvSpPr>
        <p:spPr>
          <a:xfrm>
            <a:off x="8985864" y="296783"/>
            <a:ext cx="1684970" cy="933809"/>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121900" tIns="121900" rIns="121900" bIns="121900" anchor="ctr" anchorCtr="0">
            <a:noAutofit/>
          </a:bodyPr>
          <a:lstStyle/>
          <a:p>
            <a:endParaRPr sz="2400" dirty="0"/>
          </a:p>
        </p:txBody>
      </p:sp>
      <p:sp>
        <p:nvSpPr>
          <p:cNvPr id="63" name="Google Shape;63;p14"/>
          <p:cNvSpPr txBox="1">
            <a:spLocks noGrp="1"/>
          </p:cNvSpPr>
          <p:nvPr>
            <p:ph type="title"/>
          </p:nvPr>
        </p:nvSpPr>
        <p:spPr>
          <a:xfrm>
            <a:off x="336970" y="1638647"/>
            <a:ext cx="2546271" cy="1978400"/>
          </a:xfrm>
          <a:prstGeom prst="rect">
            <a:avLst/>
          </a:prstGeom>
        </p:spPr>
        <p:txBody>
          <a:bodyPr spcFirstLastPara="1" wrap="square" lIns="121900" tIns="121900" rIns="121900" bIns="121900" anchor="t" anchorCtr="0">
            <a:noAutofit/>
          </a:bodyPr>
          <a:lstStyle/>
          <a:p>
            <a:pPr lvl="0"/>
            <a:r>
              <a:rPr lang="vi-VN" sz="2667" kern="1200" dirty="0">
                <a:solidFill>
                  <a:schemeClr val="bg1"/>
                </a:solidFill>
                <a:latin typeface="Times New Roman" pitchFamily="18" charset="0"/>
                <a:ea typeface="+mn-ea"/>
                <a:cs typeface="Times New Roman" pitchFamily="18" charset="0"/>
              </a:rPr>
              <a:t>I. Trung Quốc bị các nước đế quốc chia xẻ.</a:t>
            </a:r>
            <a:br>
              <a:rPr lang="vi-VN" sz="2667" kern="1200" dirty="0">
                <a:solidFill>
                  <a:schemeClr val="bg1"/>
                </a:solidFill>
                <a:latin typeface="Times New Roman" pitchFamily="18" charset="0"/>
                <a:ea typeface="+mn-ea"/>
                <a:cs typeface="Times New Roman" pitchFamily="18" charset="0"/>
              </a:rPr>
            </a:br>
            <a:endParaRPr sz="2667" dirty="0">
              <a:solidFill>
                <a:schemeClr val="bg1"/>
              </a:solidFill>
            </a:endParaRPr>
          </a:p>
        </p:txBody>
      </p:sp>
      <p:grpSp>
        <p:nvGrpSpPr>
          <p:cNvPr id="64" name="Google Shape;64;p14"/>
          <p:cNvGrpSpPr/>
          <p:nvPr/>
        </p:nvGrpSpPr>
        <p:grpSpPr>
          <a:xfrm>
            <a:off x="1846870" y="732380"/>
            <a:ext cx="787292" cy="718275"/>
            <a:chOff x="6625350" y="1613750"/>
            <a:chExt cx="480525" cy="438400"/>
          </a:xfrm>
        </p:grpSpPr>
        <p:sp>
          <p:nvSpPr>
            <p:cNvPr id="65" name="Google Shape;65;p14"/>
            <p:cNvSpPr/>
            <p:nvPr/>
          </p:nvSpPr>
          <p:spPr>
            <a:xfrm>
              <a:off x="6670525" y="1887275"/>
              <a:ext cx="117875" cy="164875"/>
            </a:xfrm>
            <a:custGeom>
              <a:avLst/>
              <a:gdLst/>
              <a:ahLst/>
              <a:cxnLst/>
              <a:rect l="l" t="t" r="r" b="b"/>
              <a:pathLst>
                <a:path w="4715" h="6595" extrusionOk="0">
                  <a:moveTo>
                    <a:pt x="0" y="1"/>
                  </a:moveTo>
                  <a:lnTo>
                    <a:pt x="538" y="6058"/>
                  </a:lnTo>
                  <a:lnTo>
                    <a:pt x="562" y="6180"/>
                  </a:lnTo>
                  <a:lnTo>
                    <a:pt x="587" y="6277"/>
                  </a:lnTo>
                  <a:lnTo>
                    <a:pt x="660" y="6351"/>
                  </a:lnTo>
                  <a:lnTo>
                    <a:pt x="733" y="6448"/>
                  </a:lnTo>
                  <a:lnTo>
                    <a:pt x="806" y="6497"/>
                  </a:lnTo>
                  <a:lnTo>
                    <a:pt x="904" y="6546"/>
                  </a:lnTo>
                  <a:lnTo>
                    <a:pt x="1002" y="6571"/>
                  </a:lnTo>
                  <a:lnTo>
                    <a:pt x="1124" y="6595"/>
                  </a:lnTo>
                  <a:lnTo>
                    <a:pt x="4128" y="6595"/>
                  </a:lnTo>
                  <a:lnTo>
                    <a:pt x="4274" y="6571"/>
                  </a:lnTo>
                  <a:lnTo>
                    <a:pt x="4397" y="6522"/>
                  </a:lnTo>
                  <a:lnTo>
                    <a:pt x="4494" y="6473"/>
                  </a:lnTo>
                  <a:lnTo>
                    <a:pt x="4592" y="6375"/>
                  </a:lnTo>
                  <a:lnTo>
                    <a:pt x="4665" y="6253"/>
                  </a:lnTo>
                  <a:lnTo>
                    <a:pt x="4714" y="6155"/>
                  </a:lnTo>
                  <a:lnTo>
                    <a:pt x="4714" y="6009"/>
                  </a:lnTo>
                  <a:lnTo>
                    <a:pt x="4714" y="5887"/>
                  </a:lnTo>
                  <a:lnTo>
                    <a:pt x="3713" y="123"/>
                  </a:lnTo>
                  <a:lnTo>
                    <a:pt x="2589" y="50"/>
                  </a:lnTo>
                  <a:lnTo>
                    <a:pt x="1637" y="25"/>
                  </a:lnTo>
                  <a:lnTo>
                    <a:pt x="0" y="1"/>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66" name="Google Shape;66;p14"/>
            <p:cNvSpPr/>
            <p:nvPr/>
          </p:nvSpPr>
          <p:spPr>
            <a:xfrm>
              <a:off x="7075950" y="1754175"/>
              <a:ext cx="29925" cy="99550"/>
            </a:xfrm>
            <a:custGeom>
              <a:avLst/>
              <a:gdLst/>
              <a:ahLst/>
              <a:cxnLst/>
              <a:rect l="l" t="t" r="r" b="b"/>
              <a:pathLst>
                <a:path w="1197" h="3982" extrusionOk="0">
                  <a:moveTo>
                    <a:pt x="0" y="1"/>
                  </a:moveTo>
                  <a:lnTo>
                    <a:pt x="0" y="3981"/>
                  </a:lnTo>
                  <a:lnTo>
                    <a:pt x="269" y="3811"/>
                  </a:lnTo>
                  <a:lnTo>
                    <a:pt x="489" y="3615"/>
                  </a:lnTo>
                  <a:lnTo>
                    <a:pt x="684" y="3420"/>
                  </a:lnTo>
                  <a:lnTo>
                    <a:pt x="855" y="3176"/>
                  </a:lnTo>
                  <a:lnTo>
                    <a:pt x="1002" y="2907"/>
                  </a:lnTo>
                  <a:lnTo>
                    <a:pt x="1099" y="2614"/>
                  </a:lnTo>
                  <a:lnTo>
                    <a:pt x="1173" y="2296"/>
                  </a:lnTo>
                  <a:lnTo>
                    <a:pt x="1197" y="1979"/>
                  </a:lnTo>
                  <a:lnTo>
                    <a:pt x="1173" y="1661"/>
                  </a:lnTo>
                  <a:lnTo>
                    <a:pt x="1099" y="1368"/>
                  </a:lnTo>
                  <a:lnTo>
                    <a:pt x="1002" y="1075"/>
                  </a:lnTo>
                  <a:lnTo>
                    <a:pt x="855" y="806"/>
                  </a:lnTo>
                  <a:lnTo>
                    <a:pt x="684" y="562"/>
                  </a:lnTo>
                  <a:lnTo>
                    <a:pt x="489" y="342"/>
                  </a:lnTo>
                  <a:lnTo>
                    <a:pt x="269" y="171"/>
                  </a:lnTo>
                  <a:lnTo>
                    <a:pt x="0" y="1"/>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67" name="Google Shape;67;p14"/>
            <p:cNvSpPr/>
            <p:nvPr/>
          </p:nvSpPr>
          <p:spPr>
            <a:xfrm>
              <a:off x="6625350" y="1729750"/>
              <a:ext cx="97700" cy="147175"/>
            </a:xfrm>
            <a:custGeom>
              <a:avLst/>
              <a:gdLst/>
              <a:ahLst/>
              <a:cxnLst/>
              <a:rect l="l" t="t" r="r" b="b"/>
              <a:pathLst>
                <a:path w="3908" h="5887" extrusionOk="0">
                  <a:moveTo>
                    <a:pt x="3908" y="1"/>
                  </a:moveTo>
                  <a:lnTo>
                    <a:pt x="2711" y="25"/>
                  </a:lnTo>
                  <a:lnTo>
                    <a:pt x="1759" y="25"/>
                  </a:lnTo>
                  <a:lnTo>
                    <a:pt x="1588" y="49"/>
                  </a:lnTo>
                  <a:lnTo>
                    <a:pt x="1417" y="74"/>
                  </a:lnTo>
                  <a:lnTo>
                    <a:pt x="1246" y="123"/>
                  </a:lnTo>
                  <a:lnTo>
                    <a:pt x="1099" y="172"/>
                  </a:lnTo>
                  <a:lnTo>
                    <a:pt x="953" y="245"/>
                  </a:lnTo>
                  <a:lnTo>
                    <a:pt x="806" y="343"/>
                  </a:lnTo>
                  <a:lnTo>
                    <a:pt x="660" y="440"/>
                  </a:lnTo>
                  <a:lnTo>
                    <a:pt x="537" y="562"/>
                  </a:lnTo>
                  <a:lnTo>
                    <a:pt x="415" y="684"/>
                  </a:lnTo>
                  <a:lnTo>
                    <a:pt x="318" y="831"/>
                  </a:lnTo>
                  <a:lnTo>
                    <a:pt x="220" y="978"/>
                  </a:lnTo>
                  <a:lnTo>
                    <a:pt x="147" y="1124"/>
                  </a:lnTo>
                  <a:lnTo>
                    <a:pt x="73" y="1295"/>
                  </a:lnTo>
                  <a:lnTo>
                    <a:pt x="49" y="1442"/>
                  </a:lnTo>
                  <a:lnTo>
                    <a:pt x="0" y="1613"/>
                  </a:lnTo>
                  <a:lnTo>
                    <a:pt x="0" y="1783"/>
                  </a:lnTo>
                  <a:lnTo>
                    <a:pt x="0" y="4128"/>
                  </a:lnTo>
                  <a:lnTo>
                    <a:pt x="0" y="4299"/>
                  </a:lnTo>
                  <a:lnTo>
                    <a:pt x="49" y="4446"/>
                  </a:lnTo>
                  <a:lnTo>
                    <a:pt x="73" y="4617"/>
                  </a:lnTo>
                  <a:lnTo>
                    <a:pt x="147" y="4763"/>
                  </a:lnTo>
                  <a:lnTo>
                    <a:pt x="220" y="4934"/>
                  </a:lnTo>
                  <a:lnTo>
                    <a:pt x="318" y="5081"/>
                  </a:lnTo>
                  <a:lnTo>
                    <a:pt x="415" y="5203"/>
                  </a:lnTo>
                  <a:lnTo>
                    <a:pt x="537" y="5325"/>
                  </a:lnTo>
                  <a:lnTo>
                    <a:pt x="660" y="5447"/>
                  </a:lnTo>
                  <a:lnTo>
                    <a:pt x="806" y="5545"/>
                  </a:lnTo>
                  <a:lnTo>
                    <a:pt x="953" y="5642"/>
                  </a:lnTo>
                  <a:lnTo>
                    <a:pt x="1099" y="5716"/>
                  </a:lnTo>
                  <a:lnTo>
                    <a:pt x="1246" y="5789"/>
                  </a:lnTo>
                  <a:lnTo>
                    <a:pt x="1417" y="5838"/>
                  </a:lnTo>
                  <a:lnTo>
                    <a:pt x="1588" y="5862"/>
                  </a:lnTo>
                  <a:lnTo>
                    <a:pt x="1759" y="5862"/>
                  </a:lnTo>
                  <a:lnTo>
                    <a:pt x="2711" y="5887"/>
                  </a:lnTo>
                  <a:lnTo>
                    <a:pt x="3908" y="5887"/>
                  </a:lnTo>
                  <a:lnTo>
                    <a:pt x="3908" y="1"/>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68" name="Google Shape;68;p14"/>
            <p:cNvSpPr/>
            <p:nvPr/>
          </p:nvSpPr>
          <p:spPr>
            <a:xfrm>
              <a:off x="6736475" y="1638175"/>
              <a:ext cx="279650" cy="330325"/>
            </a:xfrm>
            <a:custGeom>
              <a:avLst/>
              <a:gdLst/>
              <a:ahLst/>
              <a:cxnLst/>
              <a:rect l="l" t="t" r="r" b="b"/>
              <a:pathLst>
                <a:path w="11186" h="13213" extrusionOk="0">
                  <a:moveTo>
                    <a:pt x="11186" y="0"/>
                  </a:moveTo>
                  <a:lnTo>
                    <a:pt x="10771" y="342"/>
                  </a:lnTo>
                  <a:lnTo>
                    <a:pt x="10380" y="635"/>
                  </a:lnTo>
                  <a:lnTo>
                    <a:pt x="9940" y="904"/>
                  </a:lnTo>
                  <a:lnTo>
                    <a:pt x="9525" y="1172"/>
                  </a:lnTo>
                  <a:lnTo>
                    <a:pt x="9110" y="1417"/>
                  </a:lnTo>
                  <a:lnTo>
                    <a:pt x="8695" y="1661"/>
                  </a:lnTo>
                  <a:lnTo>
                    <a:pt x="7840" y="2052"/>
                  </a:lnTo>
                  <a:lnTo>
                    <a:pt x="7034" y="2418"/>
                  </a:lnTo>
                  <a:lnTo>
                    <a:pt x="6228" y="2687"/>
                  </a:lnTo>
                  <a:lnTo>
                    <a:pt x="5471" y="2931"/>
                  </a:lnTo>
                  <a:lnTo>
                    <a:pt x="4763" y="3126"/>
                  </a:lnTo>
                  <a:lnTo>
                    <a:pt x="4225" y="3248"/>
                  </a:lnTo>
                  <a:lnTo>
                    <a:pt x="3664" y="3346"/>
                  </a:lnTo>
                  <a:lnTo>
                    <a:pt x="3077" y="3419"/>
                  </a:lnTo>
                  <a:lnTo>
                    <a:pt x="2467" y="3493"/>
                  </a:lnTo>
                  <a:lnTo>
                    <a:pt x="1221" y="3590"/>
                  </a:lnTo>
                  <a:lnTo>
                    <a:pt x="0" y="3664"/>
                  </a:lnTo>
                  <a:lnTo>
                    <a:pt x="0" y="9574"/>
                  </a:lnTo>
                  <a:lnTo>
                    <a:pt x="1221" y="9623"/>
                  </a:lnTo>
                  <a:lnTo>
                    <a:pt x="2467" y="9721"/>
                  </a:lnTo>
                  <a:lnTo>
                    <a:pt x="3077" y="9794"/>
                  </a:lnTo>
                  <a:lnTo>
                    <a:pt x="3664" y="9891"/>
                  </a:lnTo>
                  <a:lnTo>
                    <a:pt x="4225" y="9989"/>
                  </a:lnTo>
                  <a:lnTo>
                    <a:pt x="4763" y="10111"/>
                  </a:lnTo>
                  <a:lnTo>
                    <a:pt x="5471" y="10307"/>
                  </a:lnTo>
                  <a:lnTo>
                    <a:pt x="6228" y="10526"/>
                  </a:lnTo>
                  <a:lnTo>
                    <a:pt x="7034" y="10820"/>
                  </a:lnTo>
                  <a:lnTo>
                    <a:pt x="7840" y="11161"/>
                  </a:lnTo>
                  <a:lnTo>
                    <a:pt x="8695" y="11577"/>
                  </a:lnTo>
                  <a:lnTo>
                    <a:pt x="9110" y="11796"/>
                  </a:lnTo>
                  <a:lnTo>
                    <a:pt x="9525" y="12041"/>
                  </a:lnTo>
                  <a:lnTo>
                    <a:pt x="9940" y="12309"/>
                  </a:lnTo>
                  <a:lnTo>
                    <a:pt x="10380" y="12602"/>
                  </a:lnTo>
                  <a:lnTo>
                    <a:pt x="10771" y="12896"/>
                  </a:lnTo>
                  <a:lnTo>
                    <a:pt x="11186" y="13213"/>
                  </a:lnTo>
                  <a:lnTo>
                    <a:pt x="11186" y="0"/>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69" name="Google Shape;69;p14"/>
            <p:cNvSpPr/>
            <p:nvPr/>
          </p:nvSpPr>
          <p:spPr>
            <a:xfrm>
              <a:off x="7029550" y="1613750"/>
              <a:ext cx="34200" cy="379800"/>
            </a:xfrm>
            <a:custGeom>
              <a:avLst/>
              <a:gdLst/>
              <a:ahLst/>
              <a:cxnLst/>
              <a:rect l="l" t="t" r="r" b="b"/>
              <a:pathLst>
                <a:path w="1368" h="15192" extrusionOk="0">
                  <a:moveTo>
                    <a:pt x="684" y="0"/>
                  </a:moveTo>
                  <a:lnTo>
                    <a:pt x="562" y="25"/>
                  </a:lnTo>
                  <a:lnTo>
                    <a:pt x="464" y="98"/>
                  </a:lnTo>
                  <a:lnTo>
                    <a:pt x="366" y="171"/>
                  </a:lnTo>
                  <a:lnTo>
                    <a:pt x="0" y="513"/>
                  </a:lnTo>
                  <a:lnTo>
                    <a:pt x="0" y="14654"/>
                  </a:lnTo>
                  <a:lnTo>
                    <a:pt x="366" y="15020"/>
                  </a:lnTo>
                  <a:lnTo>
                    <a:pt x="464" y="15094"/>
                  </a:lnTo>
                  <a:lnTo>
                    <a:pt x="562" y="15143"/>
                  </a:lnTo>
                  <a:lnTo>
                    <a:pt x="684" y="15191"/>
                  </a:lnTo>
                  <a:lnTo>
                    <a:pt x="904" y="15191"/>
                  </a:lnTo>
                  <a:lnTo>
                    <a:pt x="1001" y="15143"/>
                  </a:lnTo>
                  <a:lnTo>
                    <a:pt x="1148" y="15045"/>
                  </a:lnTo>
                  <a:lnTo>
                    <a:pt x="1270" y="14923"/>
                  </a:lnTo>
                  <a:lnTo>
                    <a:pt x="1343" y="14776"/>
                  </a:lnTo>
                  <a:lnTo>
                    <a:pt x="1368" y="14605"/>
                  </a:lnTo>
                  <a:lnTo>
                    <a:pt x="1368" y="586"/>
                  </a:lnTo>
                  <a:lnTo>
                    <a:pt x="1343" y="415"/>
                  </a:lnTo>
                  <a:lnTo>
                    <a:pt x="1270" y="244"/>
                  </a:lnTo>
                  <a:lnTo>
                    <a:pt x="1148" y="122"/>
                  </a:lnTo>
                  <a:lnTo>
                    <a:pt x="1001" y="25"/>
                  </a:lnTo>
                  <a:lnTo>
                    <a:pt x="904" y="0"/>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grpSp>
      <p:sp>
        <p:nvSpPr>
          <p:cNvPr id="22" name="Google Shape;262;p30">
            <a:extLst>
              <a:ext uri="{FF2B5EF4-FFF2-40B4-BE49-F238E27FC236}">
                <a16:creationId xmlns:a16="http://schemas.microsoft.com/office/drawing/2014/main" id="{D5900D4D-7203-0E4D-ACA1-6486A37CFA4D}"/>
              </a:ext>
            </a:extLst>
          </p:cNvPr>
          <p:cNvSpPr/>
          <p:nvPr/>
        </p:nvSpPr>
        <p:spPr>
          <a:xfrm>
            <a:off x="2438171" y="6233682"/>
            <a:ext cx="695748" cy="543652"/>
          </a:xfrm>
          <a:custGeom>
            <a:avLst/>
            <a:gdLst/>
            <a:ahLst/>
            <a:cxnLst/>
            <a:rect l="l" t="t" r="r" b="b"/>
            <a:pathLst>
              <a:path w="18806" h="13361" extrusionOk="0">
                <a:moveTo>
                  <a:pt x="10062" y="1344"/>
                </a:moveTo>
                <a:lnTo>
                  <a:pt x="10673" y="1368"/>
                </a:lnTo>
                <a:lnTo>
                  <a:pt x="11699" y="1442"/>
                </a:lnTo>
                <a:lnTo>
                  <a:pt x="12529" y="1564"/>
                </a:lnTo>
                <a:lnTo>
                  <a:pt x="13164" y="1686"/>
                </a:lnTo>
                <a:lnTo>
                  <a:pt x="13628" y="1808"/>
                </a:lnTo>
                <a:lnTo>
                  <a:pt x="13946" y="1906"/>
                </a:lnTo>
                <a:lnTo>
                  <a:pt x="14166" y="2003"/>
                </a:lnTo>
                <a:lnTo>
                  <a:pt x="14214" y="2052"/>
                </a:lnTo>
                <a:lnTo>
                  <a:pt x="14288" y="2174"/>
                </a:lnTo>
                <a:lnTo>
                  <a:pt x="14459" y="2638"/>
                </a:lnTo>
                <a:lnTo>
                  <a:pt x="14678" y="3273"/>
                </a:lnTo>
                <a:lnTo>
                  <a:pt x="14898" y="4006"/>
                </a:lnTo>
                <a:lnTo>
                  <a:pt x="15313" y="5374"/>
                </a:lnTo>
                <a:lnTo>
                  <a:pt x="15484" y="5984"/>
                </a:lnTo>
                <a:lnTo>
                  <a:pt x="15460" y="6033"/>
                </a:lnTo>
                <a:lnTo>
                  <a:pt x="15411" y="6106"/>
                </a:lnTo>
                <a:lnTo>
                  <a:pt x="15313" y="6180"/>
                </a:lnTo>
                <a:lnTo>
                  <a:pt x="15167" y="6277"/>
                </a:lnTo>
                <a:lnTo>
                  <a:pt x="14972" y="6399"/>
                </a:lnTo>
                <a:lnTo>
                  <a:pt x="14727" y="6522"/>
                </a:lnTo>
                <a:lnTo>
                  <a:pt x="14410" y="6619"/>
                </a:lnTo>
                <a:lnTo>
                  <a:pt x="14068" y="6741"/>
                </a:lnTo>
                <a:lnTo>
                  <a:pt x="13677" y="6864"/>
                </a:lnTo>
                <a:lnTo>
                  <a:pt x="13213" y="6986"/>
                </a:lnTo>
                <a:lnTo>
                  <a:pt x="12725" y="7083"/>
                </a:lnTo>
                <a:lnTo>
                  <a:pt x="12163" y="7181"/>
                </a:lnTo>
                <a:lnTo>
                  <a:pt x="11552" y="7254"/>
                </a:lnTo>
                <a:lnTo>
                  <a:pt x="10893" y="7303"/>
                </a:lnTo>
                <a:lnTo>
                  <a:pt x="10185" y="7352"/>
                </a:lnTo>
                <a:lnTo>
                  <a:pt x="8622" y="7352"/>
                </a:lnTo>
                <a:lnTo>
                  <a:pt x="7913" y="7303"/>
                </a:lnTo>
                <a:lnTo>
                  <a:pt x="7254" y="7254"/>
                </a:lnTo>
                <a:lnTo>
                  <a:pt x="6643" y="7181"/>
                </a:lnTo>
                <a:lnTo>
                  <a:pt x="6082" y="7083"/>
                </a:lnTo>
                <a:lnTo>
                  <a:pt x="5593" y="6986"/>
                </a:lnTo>
                <a:lnTo>
                  <a:pt x="5129" y="6864"/>
                </a:lnTo>
                <a:lnTo>
                  <a:pt x="4738" y="6741"/>
                </a:lnTo>
                <a:lnTo>
                  <a:pt x="4396" y="6619"/>
                </a:lnTo>
                <a:lnTo>
                  <a:pt x="4079" y="6522"/>
                </a:lnTo>
                <a:lnTo>
                  <a:pt x="3835" y="6399"/>
                </a:lnTo>
                <a:lnTo>
                  <a:pt x="3639" y="6277"/>
                </a:lnTo>
                <a:lnTo>
                  <a:pt x="3493" y="6180"/>
                </a:lnTo>
                <a:lnTo>
                  <a:pt x="3395" y="6106"/>
                </a:lnTo>
                <a:lnTo>
                  <a:pt x="3346" y="6033"/>
                </a:lnTo>
                <a:lnTo>
                  <a:pt x="3322" y="5984"/>
                </a:lnTo>
                <a:lnTo>
                  <a:pt x="3493" y="5374"/>
                </a:lnTo>
                <a:lnTo>
                  <a:pt x="3908" y="4006"/>
                </a:lnTo>
                <a:lnTo>
                  <a:pt x="4128" y="3273"/>
                </a:lnTo>
                <a:lnTo>
                  <a:pt x="4347" y="2638"/>
                </a:lnTo>
                <a:lnTo>
                  <a:pt x="4518" y="2174"/>
                </a:lnTo>
                <a:lnTo>
                  <a:pt x="4592" y="2052"/>
                </a:lnTo>
                <a:lnTo>
                  <a:pt x="4641" y="2003"/>
                </a:lnTo>
                <a:lnTo>
                  <a:pt x="4860" y="1906"/>
                </a:lnTo>
                <a:lnTo>
                  <a:pt x="5178" y="1808"/>
                </a:lnTo>
                <a:lnTo>
                  <a:pt x="5642" y="1686"/>
                </a:lnTo>
                <a:lnTo>
                  <a:pt x="6277" y="1564"/>
                </a:lnTo>
                <a:lnTo>
                  <a:pt x="7107" y="1442"/>
                </a:lnTo>
                <a:lnTo>
                  <a:pt x="8133" y="1368"/>
                </a:lnTo>
                <a:lnTo>
                  <a:pt x="8744" y="1344"/>
                </a:lnTo>
                <a:close/>
                <a:moveTo>
                  <a:pt x="11919" y="9916"/>
                </a:moveTo>
                <a:lnTo>
                  <a:pt x="12016" y="9941"/>
                </a:lnTo>
                <a:lnTo>
                  <a:pt x="12090" y="9990"/>
                </a:lnTo>
                <a:lnTo>
                  <a:pt x="12138" y="10063"/>
                </a:lnTo>
                <a:lnTo>
                  <a:pt x="12163" y="10161"/>
                </a:lnTo>
                <a:lnTo>
                  <a:pt x="12138" y="10258"/>
                </a:lnTo>
                <a:lnTo>
                  <a:pt x="12090" y="10332"/>
                </a:lnTo>
                <a:lnTo>
                  <a:pt x="12016" y="10380"/>
                </a:lnTo>
                <a:lnTo>
                  <a:pt x="11919" y="10405"/>
                </a:lnTo>
                <a:lnTo>
                  <a:pt x="6887" y="10405"/>
                </a:lnTo>
                <a:lnTo>
                  <a:pt x="6790" y="10380"/>
                </a:lnTo>
                <a:lnTo>
                  <a:pt x="6717" y="10332"/>
                </a:lnTo>
                <a:lnTo>
                  <a:pt x="6668" y="10258"/>
                </a:lnTo>
                <a:lnTo>
                  <a:pt x="6643" y="10161"/>
                </a:lnTo>
                <a:lnTo>
                  <a:pt x="6668" y="10063"/>
                </a:lnTo>
                <a:lnTo>
                  <a:pt x="6717" y="9990"/>
                </a:lnTo>
                <a:lnTo>
                  <a:pt x="6790" y="9941"/>
                </a:lnTo>
                <a:lnTo>
                  <a:pt x="6887" y="9916"/>
                </a:lnTo>
                <a:close/>
                <a:moveTo>
                  <a:pt x="11626" y="10991"/>
                </a:moveTo>
                <a:lnTo>
                  <a:pt x="11723" y="11015"/>
                </a:lnTo>
                <a:lnTo>
                  <a:pt x="11797" y="11064"/>
                </a:lnTo>
                <a:lnTo>
                  <a:pt x="11845" y="11138"/>
                </a:lnTo>
                <a:lnTo>
                  <a:pt x="11870" y="11235"/>
                </a:lnTo>
                <a:lnTo>
                  <a:pt x="11845" y="11333"/>
                </a:lnTo>
                <a:lnTo>
                  <a:pt x="11797" y="11406"/>
                </a:lnTo>
                <a:lnTo>
                  <a:pt x="11723" y="11455"/>
                </a:lnTo>
                <a:lnTo>
                  <a:pt x="11626" y="11479"/>
                </a:lnTo>
                <a:lnTo>
                  <a:pt x="7181" y="11479"/>
                </a:lnTo>
                <a:lnTo>
                  <a:pt x="7083" y="11455"/>
                </a:lnTo>
                <a:lnTo>
                  <a:pt x="7010" y="11406"/>
                </a:lnTo>
                <a:lnTo>
                  <a:pt x="6961" y="11333"/>
                </a:lnTo>
                <a:lnTo>
                  <a:pt x="6936" y="11235"/>
                </a:lnTo>
                <a:lnTo>
                  <a:pt x="6961" y="11138"/>
                </a:lnTo>
                <a:lnTo>
                  <a:pt x="7010" y="11064"/>
                </a:lnTo>
                <a:lnTo>
                  <a:pt x="7083" y="11015"/>
                </a:lnTo>
                <a:lnTo>
                  <a:pt x="7181" y="10991"/>
                </a:lnTo>
                <a:close/>
                <a:moveTo>
                  <a:pt x="4152" y="9110"/>
                </a:moveTo>
                <a:lnTo>
                  <a:pt x="4299" y="9159"/>
                </a:lnTo>
                <a:lnTo>
                  <a:pt x="4470" y="9208"/>
                </a:lnTo>
                <a:lnTo>
                  <a:pt x="4616" y="9281"/>
                </a:lnTo>
                <a:lnTo>
                  <a:pt x="4763" y="9379"/>
                </a:lnTo>
                <a:lnTo>
                  <a:pt x="4885" y="9501"/>
                </a:lnTo>
                <a:lnTo>
                  <a:pt x="5129" y="9745"/>
                </a:lnTo>
                <a:lnTo>
                  <a:pt x="5324" y="10039"/>
                </a:lnTo>
                <a:lnTo>
                  <a:pt x="5471" y="10332"/>
                </a:lnTo>
                <a:lnTo>
                  <a:pt x="5569" y="10649"/>
                </a:lnTo>
                <a:lnTo>
                  <a:pt x="5593" y="10796"/>
                </a:lnTo>
                <a:lnTo>
                  <a:pt x="5593" y="10918"/>
                </a:lnTo>
                <a:lnTo>
                  <a:pt x="5593" y="11064"/>
                </a:lnTo>
                <a:lnTo>
                  <a:pt x="5569" y="11162"/>
                </a:lnTo>
                <a:lnTo>
                  <a:pt x="5520" y="11260"/>
                </a:lnTo>
                <a:lnTo>
                  <a:pt x="5471" y="11357"/>
                </a:lnTo>
                <a:lnTo>
                  <a:pt x="5398" y="11431"/>
                </a:lnTo>
                <a:lnTo>
                  <a:pt x="5324" y="11504"/>
                </a:lnTo>
                <a:lnTo>
                  <a:pt x="5129" y="11602"/>
                </a:lnTo>
                <a:lnTo>
                  <a:pt x="4885" y="11675"/>
                </a:lnTo>
                <a:lnTo>
                  <a:pt x="4616" y="11699"/>
                </a:lnTo>
                <a:lnTo>
                  <a:pt x="4299" y="11724"/>
                </a:lnTo>
                <a:lnTo>
                  <a:pt x="3981" y="11724"/>
                </a:lnTo>
                <a:lnTo>
                  <a:pt x="3639" y="11699"/>
                </a:lnTo>
                <a:lnTo>
                  <a:pt x="3346" y="11626"/>
                </a:lnTo>
                <a:lnTo>
                  <a:pt x="3077" y="11504"/>
                </a:lnTo>
                <a:lnTo>
                  <a:pt x="2833" y="11333"/>
                </a:lnTo>
                <a:lnTo>
                  <a:pt x="2638" y="11162"/>
                </a:lnTo>
                <a:lnTo>
                  <a:pt x="2467" y="10918"/>
                </a:lnTo>
                <a:lnTo>
                  <a:pt x="2418" y="10820"/>
                </a:lnTo>
                <a:lnTo>
                  <a:pt x="2394" y="10674"/>
                </a:lnTo>
                <a:lnTo>
                  <a:pt x="2369" y="10551"/>
                </a:lnTo>
                <a:lnTo>
                  <a:pt x="2345" y="10429"/>
                </a:lnTo>
                <a:lnTo>
                  <a:pt x="2369" y="10283"/>
                </a:lnTo>
                <a:lnTo>
                  <a:pt x="2394" y="10161"/>
                </a:lnTo>
                <a:lnTo>
                  <a:pt x="2418" y="10039"/>
                </a:lnTo>
                <a:lnTo>
                  <a:pt x="2467" y="9916"/>
                </a:lnTo>
                <a:lnTo>
                  <a:pt x="2638" y="9697"/>
                </a:lnTo>
                <a:lnTo>
                  <a:pt x="2833" y="9501"/>
                </a:lnTo>
                <a:lnTo>
                  <a:pt x="3077" y="9330"/>
                </a:lnTo>
                <a:lnTo>
                  <a:pt x="3346" y="9208"/>
                </a:lnTo>
                <a:lnTo>
                  <a:pt x="3639" y="9135"/>
                </a:lnTo>
                <a:lnTo>
                  <a:pt x="3981" y="9110"/>
                </a:lnTo>
                <a:close/>
                <a:moveTo>
                  <a:pt x="14825" y="9110"/>
                </a:moveTo>
                <a:lnTo>
                  <a:pt x="15167" y="9135"/>
                </a:lnTo>
                <a:lnTo>
                  <a:pt x="15460" y="9208"/>
                </a:lnTo>
                <a:lnTo>
                  <a:pt x="15729" y="9330"/>
                </a:lnTo>
                <a:lnTo>
                  <a:pt x="15973" y="9501"/>
                </a:lnTo>
                <a:lnTo>
                  <a:pt x="16168" y="9697"/>
                </a:lnTo>
                <a:lnTo>
                  <a:pt x="16339" y="9916"/>
                </a:lnTo>
                <a:lnTo>
                  <a:pt x="16388" y="10039"/>
                </a:lnTo>
                <a:lnTo>
                  <a:pt x="16412" y="10161"/>
                </a:lnTo>
                <a:lnTo>
                  <a:pt x="16437" y="10283"/>
                </a:lnTo>
                <a:lnTo>
                  <a:pt x="16461" y="10429"/>
                </a:lnTo>
                <a:lnTo>
                  <a:pt x="16437" y="10551"/>
                </a:lnTo>
                <a:lnTo>
                  <a:pt x="16412" y="10674"/>
                </a:lnTo>
                <a:lnTo>
                  <a:pt x="16388" y="10820"/>
                </a:lnTo>
                <a:lnTo>
                  <a:pt x="16339" y="10918"/>
                </a:lnTo>
                <a:lnTo>
                  <a:pt x="16168" y="11162"/>
                </a:lnTo>
                <a:lnTo>
                  <a:pt x="15973" y="11333"/>
                </a:lnTo>
                <a:lnTo>
                  <a:pt x="15729" y="11504"/>
                </a:lnTo>
                <a:lnTo>
                  <a:pt x="15460" y="11626"/>
                </a:lnTo>
                <a:lnTo>
                  <a:pt x="15167" y="11699"/>
                </a:lnTo>
                <a:lnTo>
                  <a:pt x="14825" y="11724"/>
                </a:lnTo>
                <a:lnTo>
                  <a:pt x="14507" y="11724"/>
                </a:lnTo>
                <a:lnTo>
                  <a:pt x="14190" y="11699"/>
                </a:lnTo>
                <a:lnTo>
                  <a:pt x="13921" y="11675"/>
                </a:lnTo>
                <a:lnTo>
                  <a:pt x="13677" y="11602"/>
                </a:lnTo>
                <a:lnTo>
                  <a:pt x="13482" y="11504"/>
                </a:lnTo>
                <a:lnTo>
                  <a:pt x="13408" y="11431"/>
                </a:lnTo>
                <a:lnTo>
                  <a:pt x="13335" y="11357"/>
                </a:lnTo>
                <a:lnTo>
                  <a:pt x="13286" y="11260"/>
                </a:lnTo>
                <a:lnTo>
                  <a:pt x="13237" y="11162"/>
                </a:lnTo>
                <a:lnTo>
                  <a:pt x="13213" y="11064"/>
                </a:lnTo>
                <a:lnTo>
                  <a:pt x="13213" y="10918"/>
                </a:lnTo>
                <a:lnTo>
                  <a:pt x="13213" y="10796"/>
                </a:lnTo>
                <a:lnTo>
                  <a:pt x="13237" y="10649"/>
                </a:lnTo>
                <a:lnTo>
                  <a:pt x="13335" y="10332"/>
                </a:lnTo>
                <a:lnTo>
                  <a:pt x="13482" y="10039"/>
                </a:lnTo>
                <a:lnTo>
                  <a:pt x="13677" y="9745"/>
                </a:lnTo>
                <a:lnTo>
                  <a:pt x="13921" y="9501"/>
                </a:lnTo>
                <a:lnTo>
                  <a:pt x="14043" y="9379"/>
                </a:lnTo>
                <a:lnTo>
                  <a:pt x="14190" y="9281"/>
                </a:lnTo>
                <a:lnTo>
                  <a:pt x="14337" y="9208"/>
                </a:lnTo>
                <a:lnTo>
                  <a:pt x="14507" y="9159"/>
                </a:lnTo>
                <a:lnTo>
                  <a:pt x="14654" y="9110"/>
                </a:lnTo>
                <a:close/>
                <a:moveTo>
                  <a:pt x="9403" y="1"/>
                </a:moveTo>
                <a:lnTo>
                  <a:pt x="8280" y="25"/>
                </a:lnTo>
                <a:lnTo>
                  <a:pt x="7303" y="74"/>
                </a:lnTo>
                <a:lnTo>
                  <a:pt x="6497" y="147"/>
                </a:lnTo>
                <a:lnTo>
                  <a:pt x="5837" y="220"/>
                </a:lnTo>
                <a:lnTo>
                  <a:pt x="5324" y="318"/>
                </a:lnTo>
                <a:lnTo>
                  <a:pt x="4958" y="391"/>
                </a:lnTo>
                <a:lnTo>
                  <a:pt x="4665" y="440"/>
                </a:lnTo>
                <a:lnTo>
                  <a:pt x="4421" y="538"/>
                </a:lnTo>
                <a:lnTo>
                  <a:pt x="4201" y="660"/>
                </a:lnTo>
                <a:lnTo>
                  <a:pt x="3981" y="807"/>
                </a:lnTo>
                <a:lnTo>
                  <a:pt x="3761" y="978"/>
                </a:lnTo>
                <a:lnTo>
                  <a:pt x="3590" y="1173"/>
                </a:lnTo>
                <a:lnTo>
                  <a:pt x="3419" y="1368"/>
                </a:lnTo>
                <a:lnTo>
                  <a:pt x="3273" y="1588"/>
                </a:lnTo>
                <a:lnTo>
                  <a:pt x="3175" y="1808"/>
                </a:lnTo>
                <a:lnTo>
                  <a:pt x="2272" y="4153"/>
                </a:lnTo>
                <a:lnTo>
                  <a:pt x="928" y="4153"/>
                </a:lnTo>
                <a:lnTo>
                  <a:pt x="831" y="4177"/>
                </a:lnTo>
                <a:lnTo>
                  <a:pt x="733" y="4226"/>
                </a:lnTo>
                <a:lnTo>
                  <a:pt x="635" y="4299"/>
                </a:lnTo>
                <a:lnTo>
                  <a:pt x="464" y="4446"/>
                </a:lnTo>
                <a:lnTo>
                  <a:pt x="293" y="4641"/>
                </a:lnTo>
                <a:lnTo>
                  <a:pt x="171" y="4861"/>
                </a:lnTo>
                <a:lnTo>
                  <a:pt x="73" y="5105"/>
                </a:lnTo>
                <a:lnTo>
                  <a:pt x="25" y="5349"/>
                </a:lnTo>
                <a:lnTo>
                  <a:pt x="0" y="5569"/>
                </a:lnTo>
                <a:lnTo>
                  <a:pt x="25" y="5764"/>
                </a:lnTo>
                <a:lnTo>
                  <a:pt x="73" y="5911"/>
                </a:lnTo>
                <a:lnTo>
                  <a:pt x="171" y="6033"/>
                </a:lnTo>
                <a:lnTo>
                  <a:pt x="293" y="6106"/>
                </a:lnTo>
                <a:lnTo>
                  <a:pt x="464" y="6155"/>
                </a:lnTo>
                <a:lnTo>
                  <a:pt x="635" y="6204"/>
                </a:lnTo>
                <a:lnTo>
                  <a:pt x="1466" y="6204"/>
                </a:lnTo>
                <a:lnTo>
                  <a:pt x="1148" y="7034"/>
                </a:lnTo>
                <a:lnTo>
                  <a:pt x="1002" y="7547"/>
                </a:lnTo>
                <a:lnTo>
                  <a:pt x="879" y="8109"/>
                </a:lnTo>
                <a:lnTo>
                  <a:pt x="782" y="8695"/>
                </a:lnTo>
                <a:lnTo>
                  <a:pt x="757" y="9233"/>
                </a:lnTo>
                <a:lnTo>
                  <a:pt x="757" y="13360"/>
                </a:lnTo>
                <a:lnTo>
                  <a:pt x="18049" y="13360"/>
                </a:lnTo>
                <a:lnTo>
                  <a:pt x="18049" y="9233"/>
                </a:lnTo>
                <a:lnTo>
                  <a:pt x="18024" y="8695"/>
                </a:lnTo>
                <a:lnTo>
                  <a:pt x="17927" y="8109"/>
                </a:lnTo>
                <a:lnTo>
                  <a:pt x="17805" y="7547"/>
                </a:lnTo>
                <a:lnTo>
                  <a:pt x="17658" y="7034"/>
                </a:lnTo>
                <a:lnTo>
                  <a:pt x="17341" y="6204"/>
                </a:lnTo>
                <a:lnTo>
                  <a:pt x="18171" y="6204"/>
                </a:lnTo>
                <a:lnTo>
                  <a:pt x="18342" y="6155"/>
                </a:lnTo>
                <a:lnTo>
                  <a:pt x="18513" y="6106"/>
                </a:lnTo>
                <a:lnTo>
                  <a:pt x="18635" y="6033"/>
                </a:lnTo>
                <a:lnTo>
                  <a:pt x="18733" y="5911"/>
                </a:lnTo>
                <a:lnTo>
                  <a:pt x="18782" y="5764"/>
                </a:lnTo>
                <a:lnTo>
                  <a:pt x="18806" y="5569"/>
                </a:lnTo>
                <a:lnTo>
                  <a:pt x="18782" y="5349"/>
                </a:lnTo>
                <a:lnTo>
                  <a:pt x="18733" y="5105"/>
                </a:lnTo>
                <a:lnTo>
                  <a:pt x="18635" y="4861"/>
                </a:lnTo>
                <a:lnTo>
                  <a:pt x="18513" y="4641"/>
                </a:lnTo>
                <a:lnTo>
                  <a:pt x="18342" y="4446"/>
                </a:lnTo>
                <a:lnTo>
                  <a:pt x="18171" y="4299"/>
                </a:lnTo>
                <a:lnTo>
                  <a:pt x="18073" y="4226"/>
                </a:lnTo>
                <a:lnTo>
                  <a:pt x="17976" y="4177"/>
                </a:lnTo>
                <a:lnTo>
                  <a:pt x="17878" y="4153"/>
                </a:lnTo>
                <a:lnTo>
                  <a:pt x="16535" y="4153"/>
                </a:lnTo>
                <a:lnTo>
                  <a:pt x="15631" y="1808"/>
                </a:lnTo>
                <a:lnTo>
                  <a:pt x="15533" y="1588"/>
                </a:lnTo>
                <a:lnTo>
                  <a:pt x="15387" y="1368"/>
                </a:lnTo>
                <a:lnTo>
                  <a:pt x="15216" y="1173"/>
                </a:lnTo>
                <a:lnTo>
                  <a:pt x="15045" y="978"/>
                </a:lnTo>
                <a:lnTo>
                  <a:pt x="14825" y="807"/>
                </a:lnTo>
                <a:lnTo>
                  <a:pt x="14605" y="660"/>
                </a:lnTo>
                <a:lnTo>
                  <a:pt x="14385" y="538"/>
                </a:lnTo>
                <a:lnTo>
                  <a:pt x="14141" y="440"/>
                </a:lnTo>
                <a:lnTo>
                  <a:pt x="13848" y="391"/>
                </a:lnTo>
                <a:lnTo>
                  <a:pt x="13482" y="318"/>
                </a:lnTo>
                <a:lnTo>
                  <a:pt x="12969" y="220"/>
                </a:lnTo>
                <a:lnTo>
                  <a:pt x="12309" y="147"/>
                </a:lnTo>
                <a:lnTo>
                  <a:pt x="11503" y="74"/>
                </a:lnTo>
                <a:lnTo>
                  <a:pt x="10527" y="25"/>
                </a:lnTo>
                <a:lnTo>
                  <a:pt x="9403" y="1"/>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24" name="Text Box 6">
            <a:extLst>
              <a:ext uri="{FF2B5EF4-FFF2-40B4-BE49-F238E27FC236}">
                <a16:creationId xmlns:a16="http://schemas.microsoft.com/office/drawing/2014/main" id="{98887B92-170A-B144-BBE5-A158D5B820CE}"/>
              </a:ext>
            </a:extLst>
          </p:cNvPr>
          <p:cNvSpPr txBox="1">
            <a:spLocks noChangeArrowheads="1"/>
          </p:cNvSpPr>
          <p:nvPr/>
        </p:nvSpPr>
        <p:spPr bwMode="auto">
          <a:xfrm>
            <a:off x="660688" y="3092107"/>
            <a:ext cx="265734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en-US" altLang="vi-VN" sz="2000" b="1" dirty="0">
                <a:solidFill>
                  <a:srgbClr val="FFFF00"/>
                </a:solidFill>
                <a:latin typeface="Times New Roman" panose="02020603050405020304" pitchFamily="18" charset="0"/>
              </a:rPr>
              <a:t>2. </a:t>
            </a:r>
            <a:r>
              <a:rPr lang="en-US" altLang="vi-VN" sz="2000" b="1" dirty="0" err="1">
                <a:solidFill>
                  <a:srgbClr val="FFFF00"/>
                </a:solidFill>
                <a:latin typeface="Times New Roman" panose="02020603050405020304" pitchFamily="18" charset="0"/>
              </a:rPr>
              <a:t>Quá</a:t>
            </a:r>
            <a:r>
              <a:rPr lang="en-US" altLang="vi-VN" sz="2000" b="1" dirty="0">
                <a:solidFill>
                  <a:srgbClr val="FFFF00"/>
                </a:solidFill>
                <a:latin typeface="Times New Roman" panose="02020603050405020304" pitchFamily="18" charset="0"/>
              </a:rPr>
              <a:t> </a:t>
            </a:r>
            <a:r>
              <a:rPr lang="en-US" altLang="vi-VN" sz="2000" b="1" dirty="0" err="1">
                <a:solidFill>
                  <a:srgbClr val="FFFF00"/>
                </a:solidFill>
                <a:latin typeface="Times New Roman" panose="02020603050405020304" pitchFamily="18" charset="0"/>
              </a:rPr>
              <a:t>trình</a:t>
            </a:r>
            <a:r>
              <a:rPr lang="en-US" altLang="vi-VN" sz="2000" b="1" dirty="0">
                <a:solidFill>
                  <a:srgbClr val="FFFF00"/>
                </a:solidFill>
                <a:latin typeface="Times New Roman" panose="02020603050405020304" pitchFamily="18" charset="0"/>
              </a:rPr>
              <a:t> </a:t>
            </a:r>
            <a:r>
              <a:rPr lang="en-US" altLang="vi-VN" sz="2000" b="1" dirty="0" err="1">
                <a:solidFill>
                  <a:srgbClr val="FFFF00"/>
                </a:solidFill>
                <a:latin typeface="Times New Roman" panose="02020603050405020304" pitchFamily="18" charset="0"/>
              </a:rPr>
              <a:t>xâm</a:t>
            </a:r>
            <a:r>
              <a:rPr lang="en-US" altLang="vi-VN" sz="2000" b="1" dirty="0">
                <a:solidFill>
                  <a:srgbClr val="FFFF00"/>
                </a:solidFill>
                <a:latin typeface="Times New Roman" panose="02020603050405020304" pitchFamily="18" charset="0"/>
              </a:rPr>
              <a:t> </a:t>
            </a:r>
            <a:r>
              <a:rPr lang="en-US" altLang="vi-VN" sz="2000" b="1" dirty="0" err="1">
                <a:solidFill>
                  <a:srgbClr val="FFFF00"/>
                </a:solidFill>
                <a:latin typeface="Times New Roman" panose="02020603050405020304" pitchFamily="18" charset="0"/>
              </a:rPr>
              <a:t>lược</a:t>
            </a:r>
            <a:endParaRPr lang="en-US" altLang="vi-VN" sz="2000" b="1" dirty="0">
              <a:solidFill>
                <a:srgbClr val="FFFF00"/>
              </a:solidFill>
              <a:latin typeface="Times New Roman" panose="02020603050405020304" pitchFamily="18" charset="0"/>
            </a:endParaRPr>
          </a:p>
        </p:txBody>
      </p:sp>
      <p:grpSp>
        <p:nvGrpSpPr>
          <p:cNvPr id="23" name="Group 22">
            <a:extLst>
              <a:ext uri="{FF2B5EF4-FFF2-40B4-BE49-F238E27FC236}">
                <a16:creationId xmlns:a16="http://schemas.microsoft.com/office/drawing/2014/main" id="{C94AB308-EB4A-8840-A517-DEA4368E7591}"/>
              </a:ext>
            </a:extLst>
          </p:cNvPr>
          <p:cNvGrpSpPr/>
          <p:nvPr/>
        </p:nvGrpSpPr>
        <p:grpSpPr>
          <a:xfrm>
            <a:off x="510929" y="3742767"/>
            <a:ext cx="2393001" cy="1978400"/>
            <a:chOff x="395039" y="4115604"/>
            <a:chExt cx="2393001" cy="1978400"/>
          </a:xfrm>
        </p:grpSpPr>
        <p:sp>
          <p:nvSpPr>
            <p:cNvPr id="46" name="!!bando">
              <a:extLst>
                <a:ext uri="{FF2B5EF4-FFF2-40B4-BE49-F238E27FC236}">
                  <a16:creationId xmlns:a16="http://schemas.microsoft.com/office/drawing/2014/main" id="{FDB0DC62-3EF8-6B41-B96B-4F1359C11C2A}"/>
                </a:ext>
              </a:extLst>
            </p:cNvPr>
            <p:cNvSpPr/>
            <p:nvPr/>
          </p:nvSpPr>
          <p:spPr>
            <a:xfrm>
              <a:off x="395039" y="4115604"/>
              <a:ext cx="2393001" cy="1978400"/>
            </a:xfrm>
            <a:custGeom>
              <a:avLst/>
              <a:gdLst>
                <a:gd name="connsiteX0" fmla="*/ 5067300 w 5481219"/>
                <a:gd name="connsiteY0" fmla="*/ 704850 h 3041650"/>
                <a:gd name="connsiteX1" fmla="*/ 5099050 w 5481219"/>
                <a:gd name="connsiteY1" fmla="*/ 711200 h 3041650"/>
                <a:gd name="connsiteX2" fmla="*/ 5137150 w 5481219"/>
                <a:gd name="connsiteY2" fmla="*/ 698500 h 3041650"/>
                <a:gd name="connsiteX3" fmla="*/ 5162550 w 5481219"/>
                <a:gd name="connsiteY3" fmla="*/ 692150 h 3041650"/>
                <a:gd name="connsiteX4" fmla="*/ 5200650 w 5481219"/>
                <a:gd name="connsiteY4" fmla="*/ 679450 h 3041650"/>
                <a:gd name="connsiteX5" fmla="*/ 5213350 w 5481219"/>
                <a:gd name="connsiteY5" fmla="*/ 660400 h 3041650"/>
                <a:gd name="connsiteX6" fmla="*/ 5207000 w 5481219"/>
                <a:gd name="connsiteY6" fmla="*/ 635000 h 3041650"/>
                <a:gd name="connsiteX7" fmla="*/ 5194300 w 5481219"/>
                <a:gd name="connsiteY7" fmla="*/ 596900 h 3041650"/>
                <a:gd name="connsiteX8" fmla="*/ 5187950 w 5481219"/>
                <a:gd name="connsiteY8" fmla="*/ 577850 h 3041650"/>
                <a:gd name="connsiteX9" fmla="*/ 5181600 w 5481219"/>
                <a:gd name="connsiteY9" fmla="*/ 558800 h 3041650"/>
                <a:gd name="connsiteX10" fmla="*/ 5168900 w 5481219"/>
                <a:gd name="connsiteY10" fmla="*/ 539750 h 3041650"/>
                <a:gd name="connsiteX11" fmla="*/ 5162550 w 5481219"/>
                <a:gd name="connsiteY11" fmla="*/ 520700 h 3041650"/>
                <a:gd name="connsiteX12" fmla="*/ 5149850 w 5481219"/>
                <a:gd name="connsiteY12" fmla="*/ 501650 h 3041650"/>
                <a:gd name="connsiteX13" fmla="*/ 5130800 w 5481219"/>
                <a:gd name="connsiteY13" fmla="*/ 463550 h 3041650"/>
                <a:gd name="connsiteX14" fmla="*/ 5060950 w 5481219"/>
                <a:gd name="connsiteY14" fmla="*/ 476250 h 3041650"/>
                <a:gd name="connsiteX15" fmla="*/ 4997450 w 5481219"/>
                <a:gd name="connsiteY15" fmla="*/ 488950 h 3041650"/>
                <a:gd name="connsiteX16" fmla="*/ 4959350 w 5481219"/>
                <a:gd name="connsiteY16" fmla="*/ 501650 h 3041650"/>
                <a:gd name="connsiteX17" fmla="*/ 4940300 w 5481219"/>
                <a:gd name="connsiteY17" fmla="*/ 508000 h 3041650"/>
                <a:gd name="connsiteX18" fmla="*/ 4908550 w 5481219"/>
                <a:gd name="connsiteY18" fmla="*/ 514350 h 3041650"/>
                <a:gd name="connsiteX19" fmla="*/ 4838700 w 5481219"/>
                <a:gd name="connsiteY19" fmla="*/ 508000 h 3041650"/>
                <a:gd name="connsiteX20" fmla="*/ 4762500 w 5481219"/>
                <a:gd name="connsiteY20" fmla="*/ 444500 h 3041650"/>
                <a:gd name="connsiteX21" fmla="*/ 4730750 w 5481219"/>
                <a:gd name="connsiteY21" fmla="*/ 412750 h 3041650"/>
                <a:gd name="connsiteX22" fmla="*/ 4673600 w 5481219"/>
                <a:gd name="connsiteY22" fmla="*/ 393700 h 3041650"/>
                <a:gd name="connsiteX23" fmla="*/ 4635500 w 5481219"/>
                <a:gd name="connsiteY23" fmla="*/ 381000 h 3041650"/>
                <a:gd name="connsiteX24" fmla="*/ 4616450 w 5481219"/>
                <a:gd name="connsiteY24" fmla="*/ 374650 h 3041650"/>
                <a:gd name="connsiteX25" fmla="*/ 4533900 w 5481219"/>
                <a:gd name="connsiteY25" fmla="*/ 361950 h 3041650"/>
                <a:gd name="connsiteX26" fmla="*/ 4495800 w 5481219"/>
                <a:gd name="connsiteY26" fmla="*/ 349250 h 3041650"/>
                <a:gd name="connsiteX27" fmla="*/ 4476750 w 5481219"/>
                <a:gd name="connsiteY27" fmla="*/ 342900 h 3041650"/>
                <a:gd name="connsiteX28" fmla="*/ 4451350 w 5481219"/>
                <a:gd name="connsiteY28" fmla="*/ 330200 h 3041650"/>
                <a:gd name="connsiteX29" fmla="*/ 4432300 w 5481219"/>
                <a:gd name="connsiteY29" fmla="*/ 323850 h 3041650"/>
                <a:gd name="connsiteX30" fmla="*/ 4394200 w 5481219"/>
                <a:gd name="connsiteY30" fmla="*/ 298450 h 3041650"/>
                <a:gd name="connsiteX31" fmla="*/ 4375150 w 5481219"/>
                <a:gd name="connsiteY31" fmla="*/ 285750 h 3041650"/>
                <a:gd name="connsiteX32" fmla="*/ 4356100 w 5481219"/>
                <a:gd name="connsiteY32" fmla="*/ 266700 h 3041650"/>
                <a:gd name="connsiteX33" fmla="*/ 4337050 w 5481219"/>
                <a:gd name="connsiteY33" fmla="*/ 254000 h 3041650"/>
                <a:gd name="connsiteX34" fmla="*/ 4311650 w 5481219"/>
                <a:gd name="connsiteY34" fmla="*/ 228600 h 3041650"/>
                <a:gd name="connsiteX35" fmla="*/ 4273550 w 5481219"/>
                <a:gd name="connsiteY35" fmla="*/ 203200 h 3041650"/>
                <a:gd name="connsiteX36" fmla="*/ 4235450 w 5481219"/>
                <a:gd name="connsiteY36" fmla="*/ 177800 h 3041650"/>
                <a:gd name="connsiteX37" fmla="*/ 4159250 w 5481219"/>
                <a:gd name="connsiteY37" fmla="*/ 127000 h 3041650"/>
                <a:gd name="connsiteX38" fmla="*/ 4140200 w 5481219"/>
                <a:gd name="connsiteY38" fmla="*/ 114300 h 3041650"/>
                <a:gd name="connsiteX39" fmla="*/ 4121150 w 5481219"/>
                <a:gd name="connsiteY39" fmla="*/ 101600 h 3041650"/>
                <a:gd name="connsiteX40" fmla="*/ 4083050 w 5481219"/>
                <a:gd name="connsiteY40" fmla="*/ 88900 h 3041650"/>
                <a:gd name="connsiteX41" fmla="*/ 4064000 w 5481219"/>
                <a:gd name="connsiteY41" fmla="*/ 76200 h 3041650"/>
                <a:gd name="connsiteX42" fmla="*/ 4000500 w 5481219"/>
                <a:gd name="connsiteY42" fmla="*/ 57150 h 3041650"/>
                <a:gd name="connsiteX43" fmla="*/ 3962400 w 5481219"/>
                <a:gd name="connsiteY43" fmla="*/ 44450 h 3041650"/>
                <a:gd name="connsiteX44" fmla="*/ 3943350 w 5481219"/>
                <a:gd name="connsiteY44" fmla="*/ 38100 h 3041650"/>
                <a:gd name="connsiteX45" fmla="*/ 3860800 w 5481219"/>
                <a:gd name="connsiteY45" fmla="*/ 19050 h 3041650"/>
                <a:gd name="connsiteX46" fmla="*/ 3841750 w 5481219"/>
                <a:gd name="connsiteY46" fmla="*/ 12700 h 3041650"/>
                <a:gd name="connsiteX47" fmla="*/ 3778250 w 5481219"/>
                <a:gd name="connsiteY47" fmla="*/ 0 h 3041650"/>
                <a:gd name="connsiteX48" fmla="*/ 3613150 w 5481219"/>
                <a:gd name="connsiteY48" fmla="*/ 6350 h 3041650"/>
                <a:gd name="connsiteX49" fmla="*/ 3594100 w 5481219"/>
                <a:gd name="connsiteY49" fmla="*/ 12700 h 3041650"/>
                <a:gd name="connsiteX50" fmla="*/ 3575050 w 5481219"/>
                <a:gd name="connsiteY50" fmla="*/ 25400 h 3041650"/>
                <a:gd name="connsiteX51" fmla="*/ 3562350 w 5481219"/>
                <a:gd name="connsiteY51" fmla="*/ 44450 h 3041650"/>
                <a:gd name="connsiteX52" fmla="*/ 3587750 w 5481219"/>
                <a:gd name="connsiteY52" fmla="*/ 69850 h 3041650"/>
                <a:gd name="connsiteX53" fmla="*/ 3644900 w 5481219"/>
                <a:gd name="connsiteY53" fmla="*/ 114300 h 3041650"/>
                <a:gd name="connsiteX54" fmla="*/ 3676650 w 5481219"/>
                <a:gd name="connsiteY54" fmla="*/ 209550 h 3041650"/>
                <a:gd name="connsiteX55" fmla="*/ 3683000 w 5481219"/>
                <a:gd name="connsiteY55" fmla="*/ 228600 h 3041650"/>
                <a:gd name="connsiteX56" fmla="*/ 3689350 w 5481219"/>
                <a:gd name="connsiteY56" fmla="*/ 247650 h 3041650"/>
                <a:gd name="connsiteX57" fmla="*/ 3683000 w 5481219"/>
                <a:gd name="connsiteY57" fmla="*/ 266700 h 3041650"/>
                <a:gd name="connsiteX58" fmla="*/ 3663950 w 5481219"/>
                <a:gd name="connsiteY58" fmla="*/ 273050 h 3041650"/>
                <a:gd name="connsiteX59" fmla="*/ 3644900 w 5481219"/>
                <a:gd name="connsiteY59" fmla="*/ 285750 h 3041650"/>
                <a:gd name="connsiteX60" fmla="*/ 3606800 w 5481219"/>
                <a:gd name="connsiteY60" fmla="*/ 298450 h 3041650"/>
                <a:gd name="connsiteX61" fmla="*/ 3587750 w 5481219"/>
                <a:gd name="connsiteY61" fmla="*/ 304800 h 3041650"/>
                <a:gd name="connsiteX62" fmla="*/ 3556000 w 5481219"/>
                <a:gd name="connsiteY62" fmla="*/ 311150 h 3041650"/>
                <a:gd name="connsiteX63" fmla="*/ 3536950 w 5481219"/>
                <a:gd name="connsiteY63" fmla="*/ 317500 h 3041650"/>
                <a:gd name="connsiteX64" fmla="*/ 3511550 w 5481219"/>
                <a:gd name="connsiteY64" fmla="*/ 323850 h 3041650"/>
                <a:gd name="connsiteX65" fmla="*/ 3460750 w 5481219"/>
                <a:gd name="connsiteY65" fmla="*/ 317500 h 3041650"/>
                <a:gd name="connsiteX66" fmla="*/ 3441700 w 5481219"/>
                <a:gd name="connsiteY66" fmla="*/ 311150 h 3041650"/>
                <a:gd name="connsiteX67" fmla="*/ 3429000 w 5481219"/>
                <a:gd name="connsiteY67" fmla="*/ 330200 h 3041650"/>
                <a:gd name="connsiteX68" fmla="*/ 3416300 w 5481219"/>
                <a:gd name="connsiteY68" fmla="*/ 368300 h 3041650"/>
                <a:gd name="connsiteX69" fmla="*/ 3422650 w 5481219"/>
                <a:gd name="connsiteY69" fmla="*/ 387350 h 3041650"/>
                <a:gd name="connsiteX70" fmla="*/ 3448050 w 5481219"/>
                <a:gd name="connsiteY70" fmla="*/ 425450 h 3041650"/>
                <a:gd name="connsiteX71" fmla="*/ 3454400 w 5481219"/>
                <a:gd name="connsiteY71" fmla="*/ 444500 h 3041650"/>
                <a:gd name="connsiteX72" fmla="*/ 3492500 w 5481219"/>
                <a:gd name="connsiteY72" fmla="*/ 457200 h 3041650"/>
                <a:gd name="connsiteX73" fmla="*/ 3530600 w 5481219"/>
                <a:gd name="connsiteY73" fmla="*/ 469900 h 3041650"/>
                <a:gd name="connsiteX74" fmla="*/ 3549650 w 5481219"/>
                <a:gd name="connsiteY74" fmla="*/ 476250 h 3041650"/>
                <a:gd name="connsiteX75" fmla="*/ 3695700 w 5481219"/>
                <a:gd name="connsiteY75" fmla="*/ 482600 h 3041650"/>
                <a:gd name="connsiteX76" fmla="*/ 3860800 w 5481219"/>
                <a:gd name="connsiteY76" fmla="*/ 495300 h 3041650"/>
                <a:gd name="connsiteX77" fmla="*/ 3898900 w 5481219"/>
                <a:gd name="connsiteY77" fmla="*/ 501650 h 3041650"/>
                <a:gd name="connsiteX78" fmla="*/ 3937000 w 5481219"/>
                <a:gd name="connsiteY78" fmla="*/ 514350 h 3041650"/>
                <a:gd name="connsiteX79" fmla="*/ 3949700 w 5481219"/>
                <a:gd name="connsiteY79" fmla="*/ 533400 h 3041650"/>
                <a:gd name="connsiteX80" fmla="*/ 3962400 w 5481219"/>
                <a:gd name="connsiteY80" fmla="*/ 577850 h 3041650"/>
                <a:gd name="connsiteX81" fmla="*/ 3975100 w 5481219"/>
                <a:gd name="connsiteY81" fmla="*/ 596900 h 3041650"/>
                <a:gd name="connsiteX82" fmla="*/ 3956050 w 5481219"/>
                <a:gd name="connsiteY82" fmla="*/ 603250 h 3041650"/>
                <a:gd name="connsiteX83" fmla="*/ 3860800 w 5481219"/>
                <a:gd name="connsiteY83" fmla="*/ 609600 h 3041650"/>
                <a:gd name="connsiteX84" fmla="*/ 3841750 w 5481219"/>
                <a:gd name="connsiteY84" fmla="*/ 615950 h 3041650"/>
                <a:gd name="connsiteX85" fmla="*/ 3803650 w 5481219"/>
                <a:gd name="connsiteY85" fmla="*/ 641350 h 3041650"/>
                <a:gd name="connsiteX86" fmla="*/ 3765550 w 5481219"/>
                <a:gd name="connsiteY86" fmla="*/ 660400 h 3041650"/>
                <a:gd name="connsiteX87" fmla="*/ 3746500 w 5481219"/>
                <a:gd name="connsiteY87" fmla="*/ 666750 h 3041650"/>
                <a:gd name="connsiteX88" fmla="*/ 3727450 w 5481219"/>
                <a:gd name="connsiteY88" fmla="*/ 679450 h 3041650"/>
                <a:gd name="connsiteX89" fmla="*/ 3689350 w 5481219"/>
                <a:gd name="connsiteY89" fmla="*/ 692150 h 3041650"/>
                <a:gd name="connsiteX90" fmla="*/ 3670300 w 5481219"/>
                <a:gd name="connsiteY90" fmla="*/ 704850 h 3041650"/>
                <a:gd name="connsiteX91" fmla="*/ 3606800 w 5481219"/>
                <a:gd name="connsiteY91" fmla="*/ 723900 h 3041650"/>
                <a:gd name="connsiteX92" fmla="*/ 3568700 w 5481219"/>
                <a:gd name="connsiteY92" fmla="*/ 736600 h 3041650"/>
                <a:gd name="connsiteX93" fmla="*/ 3530600 w 5481219"/>
                <a:gd name="connsiteY93" fmla="*/ 749300 h 3041650"/>
                <a:gd name="connsiteX94" fmla="*/ 3511550 w 5481219"/>
                <a:gd name="connsiteY94" fmla="*/ 755650 h 3041650"/>
                <a:gd name="connsiteX95" fmla="*/ 3479800 w 5481219"/>
                <a:gd name="connsiteY95" fmla="*/ 762000 h 3041650"/>
                <a:gd name="connsiteX96" fmla="*/ 3460750 w 5481219"/>
                <a:gd name="connsiteY96" fmla="*/ 768350 h 3041650"/>
                <a:gd name="connsiteX97" fmla="*/ 3422650 w 5481219"/>
                <a:gd name="connsiteY97" fmla="*/ 774700 h 3041650"/>
                <a:gd name="connsiteX98" fmla="*/ 3378200 w 5481219"/>
                <a:gd name="connsiteY98" fmla="*/ 755650 h 3041650"/>
                <a:gd name="connsiteX99" fmla="*/ 3365500 w 5481219"/>
                <a:gd name="connsiteY99" fmla="*/ 736600 h 3041650"/>
                <a:gd name="connsiteX100" fmla="*/ 3340100 w 5481219"/>
                <a:gd name="connsiteY100" fmla="*/ 742950 h 3041650"/>
                <a:gd name="connsiteX101" fmla="*/ 3314700 w 5481219"/>
                <a:gd name="connsiteY101" fmla="*/ 781050 h 3041650"/>
                <a:gd name="connsiteX102" fmla="*/ 3321050 w 5481219"/>
                <a:gd name="connsiteY102" fmla="*/ 806450 h 3041650"/>
                <a:gd name="connsiteX103" fmla="*/ 3340100 w 5481219"/>
                <a:gd name="connsiteY103" fmla="*/ 863600 h 3041650"/>
                <a:gd name="connsiteX104" fmla="*/ 3346450 w 5481219"/>
                <a:gd name="connsiteY104" fmla="*/ 882650 h 3041650"/>
                <a:gd name="connsiteX105" fmla="*/ 3352800 w 5481219"/>
                <a:gd name="connsiteY105" fmla="*/ 901700 h 3041650"/>
                <a:gd name="connsiteX106" fmla="*/ 3340100 w 5481219"/>
                <a:gd name="connsiteY106" fmla="*/ 920750 h 3041650"/>
                <a:gd name="connsiteX107" fmla="*/ 3302000 w 5481219"/>
                <a:gd name="connsiteY107" fmla="*/ 933450 h 3041650"/>
                <a:gd name="connsiteX108" fmla="*/ 3263900 w 5481219"/>
                <a:gd name="connsiteY108" fmla="*/ 958850 h 3041650"/>
                <a:gd name="connsiteX109" fmla="*/ 3225800 w 5481219"/>
                <a:gd name="connsiteY109" fmla="*/ 984250 h 3041650"/>
                <a:gd name="connsiteX110" fmla="*/ 3206750 w 5481219"/>
                <a:gd name="connsiteY110" fmla="*/ 996950 h 3041650"/>
                <a:gd name="connsiteX111" fmla="*/ 3136900 w 5481219"/>
                <a:gd name="connsiteY111" fmla="*/ 1009650 h 3041650"/>
                <a:gd name="connsiteX112" fmla="*/ 3067050 w 5481219"/>
                <a:gd name="connsiteY112" fmla="*/ 1022350 h 3041650"/>
                <a:gd name="connsiteX113" fmla="*/ 3028950 w 5481219"/>
                <a:gd name="connsiteY113" fmla="*/ 1035050 h 3041650"/>
                <a:gd name="connsiteX114" fmla="*/ 2965450 w 5481219"/>
                <a:gd name="connsiteY114" fmla="*/ 1047750 h 3041650"/>
                <a:gd name="connsiteX115" fmla="*/ 2546350 w 5481219"/>
                <a:gd name="connsiteY115" fmla="*/ 1041400 h 3041650"/>
                <a:gd name="connsiteX116" fmla="*/ 2527300 w 5481219"/>
                <a:gd name="connsiteY116" fmla="*/ 1035050 h 3041650"/>
                <a:gd name="connsiteX117" fmla="*/ 2489200 w 5481219"/>
                <a:gd name="connsiteY117" fmla="*/ 1009650 h 3041650"/>
                <a:gd name="connsiteX118" fmla="*/ 2463800 w 5481219"/>
                <a:gd name="connsiteY118" fmla="*/ 990600 h 3041650"/>
                <a:gd name="connsiteX119" fmla="*/ 2425700 w 5481219"/>
                <a:gd name="connsiteY119" fmla="*/ 977900 h 3041650"/>
                <a:gd name="connsiteX120" fmla="*/ 2330450 w 5481219"/>
                <a:gd name="connsiteY120" fmla="*/ 984250 h 3041650"/>
                <a:gd name="connsiteX121" fmla="*/ 2298700 w 5481219"/>
                <a:gd name="connsiteY121" fmla="*/ 990600 h 3041650"/>
                <a:gd name="connsiteX122" fmla="*/ 2089150 w 5481219"/>
                <a:gd name="connsiteY122" fmla="*/ 984250 h 3041650"/>
                <a:gd name="connsiteX123" fmla="*/ 2012950 w 5481219"/>
                <a:gd name="connsiteY123" fmla="*/ 971550 h 3041650"/>
                <a:gd name="connsiteX124" fmla="*/ 1993900 w 5481219"/>
                <a:gd name="connsiteY124" fmla="*/ 965200 h 3041650"/>
                <a:gd name="connsiteX125" fmla="*/ 1936750 w 5481219"/>
                <a:gd name="connsiteY125" fmla="*/ 952500 h 3041650"/>
                <a:gd name="connsiteX126" fmla="*/ 1911350 w 5481219"/>
                <a:gd name="connsiteY126" fmla="*/ 946150 h 3041650"/>
                <a:gd name="connsiteX127" fmla="*/ 1854200 w 5481219"/>
                <a:gd name="connsiteY127" fmla="*/ 939800 h 3041650"/>
                <a:gd name="connsiteX128" fmla="*/ 1816100 w 5481219"/>
                <a:gd name="connsiteY128" fmla="*/ 920750 h 3041650"/>
                <a:gd name="connsiteX129" fmla="*/ 1803400 w 5481219"/>
                <a:gd name="connsiteY129" fmla="*/ 882650 h 3041650"/>
                <a:gd name="connsiteX130" fmla="*/ 1797050 w 5481219"/>
                <a:gd name="connsiteY130" fmla="*/ 863600 h 3041650"/>
                <a:gd name="connsiteX131" fmla="*/ 1784350 w 5481219"/>
                <a:gd name="connsiteY131" fmla="*/ 844550 h 3041650"/>
                <a:gd name="connsiteX132" fmla="*/ 1765300 w 5481219"/>
                <a:gd name="connsiteY132" fmla="*/ 838200 h 3041650"/>
                <a:gd name="connsiteX133" fmla="*/ 1651000 w 5481219"/>
                <a:gd name="connsiteY133" fmla="*/ 825500 h 3041650"/>
                <a:gd name="connsiteX134" fmla="*/ 1568450 w 5481219"/>
                <a:gd name="connsiteY134" fmla="*/ 812800 h 3041650"/>
                <a:gd name="connsiteX135" fmla="*/ 1530350 w 5481219"/>
                <a:gd name="connsiteY135" fmla="*/ 800100 h 3041650"/>
                <a:gd name="connsiteX136" fmla="*/ 1511300 w 5481219"/>
                <a:gd name="connsiteY136" fmla="*/ 787400 h 3041650"/>
                <a:gd name="connsiteX137" fmla="*/ 1492250 w 5481219"/>
                <a:gd name="connsiteY137" fmla="*/ 768350 h 3041650"/>
                <a:gd name="connsiteX138" fmla="*/ 1428750 w 5481219"/>
                <a:gd name="connsiteY138" fmla="*/ 749300 h 3041650"/>
                <a:gd name="connsiteX139" fmla="*/ 1339850 w 5481219"/>
                <a:gd name="connsiteY139" fmla="*/ 736600 h 3041650"/>
                <a:gd name="connsiteX140" fmla="*/ 1308100 w 5481219"/>
                <a:gd name="connsiteY140" fmla="*/ 711200 h 3041650"/>
                <a:gd name="connsiteX141" fmla="*/ 1282700 w 5481219"/>
                <a:gd name="connsiteY141" fmla="*/ 692150 h 3041650"/>
                <a:gd name="connsiteX142" fmla="*/ 1250950 w 5481219"/>
                <a:gd name="connsiteY142" fmla="*/ 660400 h 3041650"/>
                <a:gd name="connsiteX143" fmla="*/ 1212850 w 5481219"/>
                <a:gd name="connsiteY143" fmla="*/ 603250 h 3041650"/>
                <a:gd name="connsiteX144" fmla="*/ 1200150 w 5481219"/>
                <a:gd name="connsiteY144" fmla="*/ 584200 h 3041650"/>
                <a:gd name="connsiteX145" fmla="*/ 1181100 w 5481219"/>
                <a:gd name="connsiteY145" fmla="*/ 571500 h 3041650"/>
                <a:gd name="connsiteX146" fmla="*/ 1149350 w 5481219"/>
                <a:gd name="connsiteY146" fmla="*/ 539750 h 3041650"/>
                <a:gd name="connsiteX147" fmla="*/ 1117600 w 5481219"/>
                <a:gd name="connsiteY147" fmla="*/ 508000 h 3041650"/>
                <a:gd name="connsiteX148" fmla="*/ 1092200 w 5481219"/>
                <a:gd name="connsiteY148" fmla="*/ 469900 h 3041650"/>
                <a:gd name="connsiteX149" fmla="*/ 1079500 w 5481219"/>
                <a:gd name="connsiteY149" fmla="*/ 450850 h 3041650"/>
                <a:gd name="connsiteX150" fmla="*/ 1041400 w 5481219"/>
                <a:gd name="connsiteY150" fmla="*/ 419100 h 3041650"/>
                <a:gd name="connsiteX151" fmla="*/ 1022350 w 5481219"/>
                <a:gd name="connsiteY151" fmla="*/ 412750 h 3041650"/>
                <a:gd name="connsiteX152" fmla="*/ 1003300 w 5481219"/>
                <a:gd name="connsiteY152" fmla="*/ 400050 h 3041650"/>
                <a:gd name="connsiteX153" fmla="*/ 952500 w 5481219"/>
                <a:gd name="connsiteY153" fmla="*/ 393700 h 3041650"/>
                <a:gd name="connsiteX154" fmla="*/ 889000 w 5481219"/>
                <a:gd name="connsiteY154" fmla="*/ 374650 h 3041650"/>
                <a:gd name="connsiteX155" fmla="*/ 869950 w 5481219"/>
                <a:gd name="connsiteY155" fmla="*/ 361950 h 3041650"/>
                <a:gd name="connsiteX156" fmla="*/ 812800 w 5481219"/>
                <a:gd name="connsiteY156" fmla="*/ 368300 h 3041650"/>
                <a:gd name="connsiteX157" fmla="*/ 781050 w 5481219"/>
                <a:gd name="connsiteY157" fmla="*/ 425450 h 3041650"/>
                <a:gd name="connsiteX158" fmla="*/ 723900 w 5481219"/>
                <a:gd name="connsiteY158" fmla="*/ 419100 h 3041650"/>
                <a:gd name="connsiteX159" fmla="*/ 698500 w 5481219"/>
                <a:gd name="connsiteY159" fmla="*/ 425450 h 3041650"/>
                <a:gd name="connsiteX160" fmla="*/ 698500 w 5481219"/>
                <a:gd name="connsiteY160" fmla="*/ 482600 h 3041650"/>
                <a:gd name="connsiteX161" fmla="*/ 711200 w 5481219"/>
                <a:gd name="connsiteY161" fmla="*/ 520700 h 3041650"/>
                <a:gd name="connsiteX162" fmla="*/ 717550 w 5481219"/>
                <a:gd name="connsiteY162" fmla="*/ 539750 h 3041650"/>
                <a:gd name="connsiteX163" fmla="*/ 711200 w 5481219"/>
                <a:gd name="connsiteY163" fmla="*/ 577850 h 3041650"/>
                <a:gd name="connsiteX164" fmla="*/ 622300 w 5481219"/>
                <a:gd name="connsiteY164" fmla="*/ 584200 h 3041650"/>
                <a:gd name="connsiteX165" fmla="*/ 603250 w 5481219"/>
                <a:gd name="connsiteY165" fmla="*/ 577850 h 3041650"/>
                <a:gd name="connsiteX166" fmla="*/ 520700 w 5481219"/>
                <a:gd name="connsiteY166" fmla="*/ 565150 h 3041650"/>
                <a:gd name="connsiteX167" fmla="*/ 488950 w 5481219"/>
                <a:gd name="connsiteY167" fmla="*/ 571500 h 3041650"/>
                <a:gd name="connsiteX168" fmla="*/ 495300 w 5481219"/>
                <a:gd name="connsiteY168" fmla="*/ 628650 h 3041650"/>
                <a:gd name="connsiteX169" fmla="*/ 508000 w 5481219"/>
                <a:gd name="connsiteY169" fmla="*/ 685800 h 3041650"/>
                <a:gd name="connsiteX170" fmla="*/ 495300 w 5481219"/>
                <a:gd name="connsiteY170" fmla="*/ 730250 h 3041650"/>
                <a:gd name="connsiteX171" fmla="*/ 482600 w 5481219"/>
                <a:gd name="connsiteY171" fmla="*/ 749300 h 3041650"/>
                <a:gd name="connsiteX172" fmla="*/ 438150 w 5481219"/>
                <a:gd name="connsiteY172" fmla="*/ 736600 h 3041650"/>
                <a:gd name="connsiteX173" fmla="*/ 425450 w 5481219"/>
                <a:gd name="connsiteY173" fmla="*/ 717550 h 3041650"/>
                <a:gd name="connsiteX174" fmla="*/ 412750 w 5481219"/>
                <a:gd name="connsiteY174" fmla="*/ 755650 h 3041650"/>
                <a:gd name="connsiteX175" fmla="*/ 419100 w 5481219"/>
                <a:gd name="connsiteY175" fmla="*/ 774700 h 3041650"/>
                <a:gd name="connsiteX176" fmla="*/ 381000 w 5481219"/>
                <a:gd name="connsiteY176" fmla="*/ 755650 h 3041650"/>
                <a:gd name="connsiteX177" fmla="*/ 342900 w 5481219"/>
                <a:gd name="connsiteY177" fmla="*/ 742950 h 3041650"/>
                <a:gd name="connsiteX178" fmla="*/ 323850 w 5481219"/>
                <a:gd name="connsiteY178" fmla="*/ 781050 h 3041650"/>
                <a:gd name="connsiteX179" fmla="*/ 349250 w 5481219"/>
                <a:gd name="connsiteY179" fmla="*/ 838200 h 3041650"/>
                <a:gd name="connsiteX180" fmla="*/ 387350 w 5481219"/>
                <a:gd name="connsiteY180" fmla="*/ 863600 h 3041650"/>
                <a:gd name="connsiteX181" fmla="*/ 406400 w 5481219"/>
                <a:gd name="connsiteY181" fmla="*/ 876300 h 3041650"/>
                <a:gd name="connsiteX182" fmla="*/ 431800 w 5481219"/>
                <a:gd name="connsiteY182" fmla="*/ 914400 h 3041650"/>
                <a:gd name="connsiteX183" fmla="*/ 463550 w 5481219"/>
                <a:gd name="connsiteY183" fmla="*/ 965200 h 3041650"/>
                <a:gd name="connsiteX184" fmla="*/ 457200 w 5481219"/>
                <a:gd name="connsiteY184" fmla="*/ 1028700 h 3041650"/>
                <a:gd name="connsiteX185" fmla="*/ 400050 w 5481219"/>
                <a:gd name="connsiteY185" fmla="*/ 1060450 h 3041650"/>
                <a:gd name="connsiteX186" fmla="*/ 374650 w 5481219"/>
                <a:gd name="connsiteY186" fmla="*/ 1066800 h 3041650"/>
                <a:gd name="connsiteX187" fmla="*/ 323850 w 5481219"/>
                <a:gd name="connsiteY187" fmla="*/ 1073150 h 3041650"/>
                <a:gd name="connsiteX188" fmla="*/ 304800 w 5481219"/>
                <a:gd name="connsiteY188" fmla="*/ 1079500 h 3041650"/>
                <a:gd name="connsiteX189" fmla="*/ 279400 w 5481219"/>
                <a:gd name="connsiteY189" fmla="*/ 1092200 h 3041650"/>
                <a:gd name="connsiteX190" fmla="*/ 203200 w 5481219"/>
                <a:gd name="connsiteY190" fmla="*/ 1111250 h 3041650"/>
                <a:gd name="connsiteX191" fmla="*/ 146050 w 5481219"/>
                <a:gd name="connsiteY191" fmla="*/ 1143000 h 3041650"/>
                <a:gd name="connsiteX192" fmla="*/ 133350 w 5481219"/>
                <a:gd name="connsiteY192" fmla="*/ 1162050 h 3041650"/>
                <a:gd name="connsiteX193" fmla="*/ 114300 w 5481219"/>
                <a:gd name="connsiteY193" fmla="*/ 1168400 h 3041650"/>
                <a:gd name="connsiteX194" fmla="*/ 95250 w 5481219"/>
                <a:gd name="connsiteY194" fmla="*/ 1181100 h 3041650"/>
                <a:gd name="connsiteX195" fmla="*/ 76200 w 5481219"/>
                <a:gd name="connsiteY195" fmla="*/ 1187450 h 3041650"/>
                <a:gd name="connsiteX196" fmla="*/ 19050 w 5481219"/>
                <a:gd name="connsiteY196" fmla="*/ 1200150 h 3041650"/>
                <a:gd name="connsiteX197" fmla="*/ 0 w 5481219"/>
                <a:gd name="connsiteY197" fmla="*/ 1206500 h 3041650"/>
                <a:gd name="connsiteX198" fmla="*/ 6350 w 5481219"/>
                <a:gd name="connsiteY198" fmla="*/ 1225550 h 3041650"/>
                <a:gd name="connsiteX199" fmla="*/ 25400 w 5481219"/>
                <a:gd name="connsiteY199" fmla="*/ 1231900 h 3041650"/>
                <a:gd name="connsiteX200" fmla="*/ 107950 w 5481219"/>
                <a:gd name="connsiteY200" fmla="*/ 1244600 h 3041650"/>
                <a:gd name="connsiteX201" fmla="*/ 127000 w 5481219"/>
                <a:gd name="connsiteY201" fmla="*/ 1250950 h 3041650"/>
                <a:gd name="connsiteX202" fmla="*/ 171450 w 5481219"/>
                <a:gd name="connsiteY202" fmla="*/ 1257300 h 3041650"/>
                <a:gd name="connsiteX203" fmla="*/ 190500 w 5481219"/>
                <a:gd name="connsiteY203" fmla="*/ 1314450 h 3041650"/>
                <a:gd name="connsiteX204" fmla="*/ 196850 w 5481219"/>
                <a:gd name="connsiteY204" fmla="*/ 1333500 h 3041650"/>
                <a:gd name="connsiteX205" fmla="*/ 177800 w 5481219"/>
                <a:gd name="connsiteY205" fmla="*/ 1377950 h 3041650"/>
                <a:gd name="connsiteX206" fmla="*/ 139700 w 5481219"/>
                <a:gd name="connsiteY206" fmla="*/ 1390650 h 3041650"/>
                <a:gd name="connsiteX207" fmla="*/ 120650 w 5481219"/>
                <a:gd name="connsiteY207" fmla="*/ 1397000 h 3041650"/>
                <a:gd name="connsiteX208" fmla="*/ 101600 w 5481219"/>
                <a:gd name="connsiteY208" fmla="*/ 1409700 h 3041650"/>
                <a:gd name="connsiteX209" fmla="*/ 127000 w 5481219"/>
                <a:gd name="connsiteY209" fmla="*/ 1435100 h 3041650"/>
                <a:gd name="connsiteX210" fmla="*/ 177800 w 5481219"/>
                <a:gd name="connsiteY210" fmla="*/ 1447800 h 3041650"/>
                <a:gd name="connsiteX211" fmla="*/ 190500 w 5481219"/>
                <a:gd name="connsiteY211" fmla="*/ 1460500 h 3041650"/>
                <a:gd name="connsiteX212" fmla="*/ 196850 w 5481219"/>
                <a:gd name="connsiteY212" fmla="*/ 1492250 h 3041650"/>
                <a:gd name="connsiteX213" fmla="*/ 215900 w 5481219"/>
                <a:gd name="connsiteY213" fmla="*/ 1498600 h 3041650"/>
                <a:gd name="connsiteX214" fmla="*/ 254000 w 5481219"/>
                <a:gd name="connsiteY214" fmla="*/ 1524000 h 3041650"/>
                <a:gd name="connsiteX215" fmla="*/ 285750 w 5481219"/>
                <a:gd name="connsiteY215" fmla="*/ 1574800 h 3041650"/>
                <a:gd name="connsiteX216" fmla="*/ 323850 w 5481219"/>
                <a:gd name="connsiteY216" fmla="*/ 1562100 h 3041650"/>
                <a:gd name="connsiteX217" fmla="*/ 342900 w 5481219"/>
                <a:gd name="connsiteY217" fmla="*/ 1555750 h 3041650"/>
                <a:gd name="connsiteX218" fmla="*/ 368300 w 5481219"/>
                <a:gd name="connsiteY218" fmla="*/ 1543050 h 3041650"/>
                <a:gd name="connsiteX219" fmla="*/ 609600 w 5481219"/>
                <a:gd name="connsiteY219" fmla="*/ 1549400 h 3041650"/>
                <a:gd name="connsiteX220" fmla="*/ 635000 w 5481219"/>
                <a:gd name="connsiteY220" fmla="*/ 1593850 h 3041650"/>
                <a:gd name="connsiteX221" fmla="*/ 666750 w 5481219"/>
                <a:gd name="connsiteY221" fmla="*/ 1644650 h 3041650"/>
                <a:gd name="connsiteX222" fmla="*/ 679450 w 5481219"/>
                <a:gd name="connsiteY222" fmla="*/ 1663700 h 3041650"/>
                <a:gd name="connsiteX223" fmla="*/ 660400 w 5481219"/>
                <a:gd name="connsiteY223" fmla="*/ 1733550 h 3041650"/>
                <a:gd name="connsiteX224" fmla="*/ 635000 w 5481219"/>
                <a:gd name="connsiteY224" fmla="*/ 1739900 h 3041650"/>
                <a:gd name="connsiteX225" fmla="*/ 596900 w 5481219"/>
                <a:gd name="connsiteY225" fmla="*/ 1752600 h 3041650"/>
                <a:gd name="connsiteX226" fmla="*/ 577850 w 5481219"/>
                <a:gd name="connsiteY226" fmla="*/ 1758950 h 3041650"/>
                <a:gd name="connsiteX227" fmla="*/ 596900 w 5481219"/>
                <a:gd name="connsiteY227" fmla="*/ 1765300 h 3041650"/>
                <a:gd name="connsiteX228" fmla="*/ 628650 w 5481219"/>
                <a:gd name="connsiteY228" fmla="*/ 1797050 h 3041650"/>
                <a:gd name="connsiteX229" fmla="*/ 641350 w 5481219"/>
                <a:gd name="connsiteY229" fmla="*/ 1835150 h 3041650"/>
                <a:gd name="connsiteX230" fmla="*/ 635000 w 5481219"/>
                <a:gd name="connsiteY230" fmla="*/ 1860550 h 3041650"/>
                <a:gd name="connsiteX231" fmla="*/ 615950 w 5481219"/>
                <a:gd name="connsiteY231" fmla="*/ 1866900 h 3041650"/>
                <a:gd name="connsiteX232" fmla="*/ 596900 w 5481219"/>
                <a:gd name="connsiteY232" fmla="*/ 1879600 h 3041650"/>
                <a:gd name="connsiteX233" fmla="*/ 596900 w 5481219"/>
                <a:gd name="connsiteY233" fmla="*/ 1962150 h 3041650"/>
                <a:gd name="connsiteX234" fmla="*/ 609600 w 5481219"/>
                <a:gd name="connsiteY234" fmla="*/ 1981200 h 3041650"/>
                <a:gd name="connsiteX235" fmla="*/ 628650 w 5481219"/>
                <a:gd name="connsiteY235" fmla="*/ 1987550 h 3041650"/>
                <a:gd name="connsiteX236" fmla="*/ 647700 w 5481219"/>
                <a:gd name="connsiteY236" fmla="*/ 2000250 h 3041650"/>
                <a:gd name="connsiteX237" fmla="*/ 666750 w 5481219"/>
                <a:gd name="connsiteY237" fmla="*/ 2006600 h 3041650"/>
                <a:gd name="connsiteX238" fmla="*/ 685800 w 5481219"/>
                <a:gd name="connsiteY238" fmla="*/ 2019300 h 3041650"/>
                <a:gd name="connsiteX239" fmla="*/ 704850 w 5481219"/>
                <a:gd name="connsiteY239" fmla="*/ 2025650 h 3041650"/>
                <a:gd name="connsiteX240" fmla="*/ 723900 w 5481219"/>
                <a:gd name="connsiteY240" fmla="*/ 2038350 h 3041650"/>
                <a:gd name="connsiteX241" fmla="*/ 742950 w 5481219"/>
                <a:gd name="connsiteY241" fmla="*/ 2044700 h 3041650"/>
                <a:gd name="connsiteX242" fmla="*/ 787400 w 5481219"/>
                <a:gd name="connsiteY242" fmla="*/ 2076450 h 3041650"/>
                <a:gd name="connsiteX243" fmla="*/ 806450 w 5481219"/>
                <a:gd name="connsiteY243" fmla="*/ 2082800 h 3041650"/>
                <a:gd name="connsiteX244" fmla="*/ 844550 w 5481219"/>
                <a:gd name="connsiteY244" fmla="*/ 2108200 h 3041650"/>
                <a:gd name="connsiteX245" fmla="*/ 863600 w 5481219"/>
                <a:gd name="connsiteY245" fmla="*/ 2101850 h 3041650"/>
                <a:gd name="connsiteX246" fmla="*/ 901700 w 5481219"/>
                <a:gd name="connsiteY246" fmla="*/ 2095500 h 3041650"/>
                <a:gd name="connsiteX247" fmla="*/ 933450 w 5481219"/>
                <a:gd name="connsiteY247" fmla="*/ 2089150 h 3041650"/>
                <a:gd name="connsiteX248" fmla="*/ 1016000 w 5481219"/>
                <a:gd name="connsiteY248" fmla="*/ 2101850 h 3041650"/>
                <a:gd name="connsiteX249" fmla="*/ 1054100 w 5481219"/>
                <a:gd name="connsiteY249" fmla="*/ 2114550 h 3041650"/>
                <a:gd name="connsiteX250" fmla="*/ 1111250 w 5481219"/>
                <a:gd name="connsiteY250" fmla="*/ 2133600 h 3041650"/>
                <a:gd name="connsiteX251" fmla="*/ 1168400 w 5481219"/>
                <a:gd name="connsiteY251" fmla="*/ 2152650 h 3041650"/>
                <a:gd name="connsiteX252" fmla="*/ 1187450 w 5481219"/>
                <a:gd name="connsiteY252" fmla="*/ 2159000 h 3041650"/>
                <a:gd name="connsiteX253" fmla="*/ 1206500 w 5481219"/>
                <a:gd name="connsiteY253" fmla="*/ 2171700 h 3041650"/>
                <a:gd name="connsiteX254" fmla="*/ 1231900 w 5481219"/>
                <a:gd name="connsiteY254" fmla="*/ 2178050 h 3041650"/>
                <a:gd name="connsiteX255" fmla="*/ 1270000 w 5481219"/>
                <a:gd name="connsiteY255" fmla="*/ 2190750 h 3041650"/>
                <a:gd name="connsiteX256" fmla="*/ 1289050 w 5481219"/>
                <a:gd name="connsiteY256" fmla="*/ 2197100 h 3041650"/>
                <a:gd name="connsiteX257" fmla="*/ 1308100 w 5481219"/>
                <a:gd name="connsiteY257" fmla="*/ 2203450 h 3041650"/>
                <a:gd name="connsiteX258" fmla="*/ 1403350 w 5481219"/>
                <a:gd name="connsiteY258" fmla="*/ 2216150 h 3041650"/>
                <a:gd name="connsiteX259" fmla="*/ 1466850 w 5481219"/>
                <a:gd name="connsiteY259" fmla="*/ 2235200 h 3041650"/>
                <a:gd name="connsiteX260" fmla="*/ 1485900 w 5481219"/>
                <a:gd name="connsiteY260" fmla="*/ 2241550 h 3041650"/>
                <a:gd name="connsiteX261" fmla="*/ 1511300 w 5481219"/>
                <a:gd name="connsiteY261" fmla="*/ 2247900 h 3041650"/>
                <a:gd name="connsiteX262" fmla="*/ 1530350 w 5481219"/>
                <a:gd name="connsiteY262" fmla="*/ 2254250 h 3041650"/>
                <a:gd name="connsiteX263" fmla="*/ 1600200 w 5481219"/>
                <a:gd name="connsiteY263" fmla="*/ 2273300 h 3041650"/>
                <a:gd name="connsiteX264" fmla="*/ 1644650 w 5481219"/>
                <a:gd name="connsiteY264" fmla="*/ 2241550 h 3041650"/>
                <a:gd name="connsiteX265" fmla="*/ 1663700 w 5481219"/>
                <a:gd name="connsiteY265" fmla="*/ 2235200 h 3041650"/>
                <a:gd name="connsiteX266" fmla="*/ 1682750 w 5481219"/>
                <a:gd name="connsiteY266" fmla="*/ 2222500 h 3041650"/>
                <a:gd name="connsiteX267" fmla="*/ 1993900 w 5481219"/>
                <a:gd name="connsiteY267" fmla="*/ 2222500 h 3041650"/>
                <a:gd name="connsiteX268" fmla="*/ 2057400 w 5481219"/>
                <a:gd name="connsiteY268" fmla="*/ 2203450 h 3041650"/>
                <a:gd name="connsiteX269" fmla="*/ 2089150 w 5481219"/>
                <a:gd name="connsiteY269" fmla="*/ 2197100 h 3041650"/>
                <a:gd name="connsiteX270" fmla="*/ 2108200 w 5481219"/>
                <a:gd name="connsiteY270" fmla="*/ 2190750 h 3041650"/>
                <a:gd name="connsiteX271" fmla="*/ 2336800 w 5481219"/>
                <a:gd name="connsiteY271" fmla="*/ 2184400 h 3041650"/>
                <a:gd name="connsiteX272" fmla="*/ 2514600 w 5481219"/>
                <a:gd name="connsiteY272" fmla="*/ 2197100 h 3041650"/>
                <a:gd name="connsiteX273" fmla="*/ 2533650 w 5481219"/>
                <a:gd name="connsiteY273" fmla="*/ 2203450 h 3041650"/>
                <a:gd name="connsiteX274" fmla="*/ 2559050 w 5481219"/>
                <a:gd name="connsiteY274" fmla="*/ 2209800 h 3041650"/>
                <a:gd name="connsiteX275" fmla="*/ 2578100 w 5481219"/>
                <a:gd name="connsiteY275" fmla="*/ 2216150 h 3041650"/>
                <a:gd name="connsiteX276" fmla="*/ 2616200 w 5481219"/>
                <a:gd name="connsiteY276" fmla="*/ 2222500 h 3041650"/>
                <a:gd name="connsiteX277" fmla="*/ 2679700 w 5481219"/>
                <a:gd name="connsiteY277" fmla="*/ 2241550 h 3041650"/>
                <a:gd name="connsiteX278" fmla="*/ 2717800 w 5481219"/>
                <a:gd name="connsiteY278" fmla="*/ 2266950 h 3041650"/>
                <a:gd name="connsiteX279" fmla="*/ 2730500 w 5481219"/>
                <a:gd name="connsiteY279" fmla="*/ 2336800 h 3041650"/>
                <a:gd name="connsiteX280" fmla="*/ 2743200 w 5481219"/>
                <a:gd name="connsiteY280" fmla="*/ 2368550 h 3041650"/>
                <a:gd name="connsiteX281" fmla="*/ 2749550 w 5481219"/>
                <a:gd name="connsiteY281" fmla="*/ 2406650 h 3041650"/>
                <a:gd name="connsiteX282" fmla="*/ 2755900 w 5481219"/>
                <a:gd name="connsiteY282" fmla="*/ 2425700 h 3041650"/>
                <a:gd name="connsiteX283" fmla="*/ 2762250 w 5481219"/>
                <a:gd name="connsiteY283" fmla="*/ 2451100 h 3041650"/>
                <a:gd name="connsiteX284" fmla="*/ 2774950 w 5481219"/>
                <a:gd name="connsiteY284" fmla="*/ 2489200 h 3041650"/>
                <a:gd name="connsiteX285" fmla="*/ 2743200 w 5481219"/>
                <a:gd name="connsiteY285" fmla="*/ 2603500 h 3041650"/>
                <a:gd name="connsiteX286" fmla="*/ 2724150 w 5481219"/>
                <a:gd name="connsiteY286" fmla="*/ 2609850 h 3041650"/>
                <a:gd name="connsiteX287" fmla="*/ 2730500 w 5481219"/>
                <a:gd name="connsiteY287" fmla="*/ 2628900 h 3041650"/>
                <a:gd name="connsiteX288" fmla="*/ 2787650 w 5481219"/>
                <a:gd name="connsiteY288" fmla="*/ 2647950 h 3041650"/>
                <a:gd name="connsiteX289" fmla="*/ 2825750 w 5481219"/>
                <a:gd name="connsiteY289" fmla="*/ 2660650 h 3041650"/>
                <a:gd name="connsiteX290" fmla="*/ 2844800 w 5481219"/>
                <a:gd name="connsiteY290" fmla="*/ 2673350 h 3041650"/>
                <a:gd name="connsiteX291" fmla="*/ 2946400 w 5481219"/>
                <a:gd name="connsiteY291" fmla="*/ 2679700 h 3041650"/>
                <a:gd name="connsiteX292" fmla="*/ 2965450 w 5481219"/>
                <a:gd name="connsiteY292" fmla="*/ 2686050 h 3041650"/>
                <a:gd name="connsiteX293" fmla="*/ 2971800 w 5481219"/>
                <a:gd name="connsiteY293" fmla="*/ 2705100 h 3041650"/>
                <a:gd name="connsiteX294" fmla="*/ 2984500 w 5481219"/>
                <a:gd name="connsiteY294" fmla="*/ 2724150 h 3041650"/>
                <a:gd name="connsiteX295" fmla="*/ 3022600 w 5481219"/>
                <a:gd name="connsiteY295" fmla="*/ 2787650 h 3041650"/>
                <a:gd name="connsiteX296" fmla="*/ 3035300 w 5481219"/>
                <a:gd name="connsiteY296" fmla="*/ 2806700 h 3041650"/>
                <a:gd name="connsiteX297" fmla="*/ 3048000 w 5481219"/>
                <a:gd name="connsiteY297" fmla="*/ 2825750 h 3041650"/>
                <a:gd name="connsiteX298" fmla="*/ 3067050 w 5481219"/>
                <a:gd name="connsiteY298" fmla="*/ 2832100 h 3041650"/>
                <a:gd name="connsiteX299" fmla="*/ 3105150 w 5481219"/>
                <a:gd name="connsiteY299" fmla="*/ 2794000 h 3041650"/>
                <a:gd name="connsiteX300" fmla="*/ 3130550 w 5481219"/>
                <a:gd name="connsiteY300" fmla="*/ 2787650 h 3041650"/>
                <a:gd name="connsiteX301" fmla="*/ 3200400 w 5481219"/>
                <a:gd name="connsiteY301" fmla="*/ 2794000 h 3041650"/>
                <a:gd name="connsiteX302" fmla="*/ 3219450 w 5481219"/>
                <a:gd name="connsiteY302" fmla="*/ 2800350 h 3041650"/>
                <a:gd name="connsiteX303" fmla="*/ 3238500 w 5481219"/>
                <a:gd name="connsiteY303" fmla="*/ 2819400 h 3041650"/>
                <a:gd name="connsiteX304" fmla="*/ 3289300 w 5481219"/>
                <a:gd name="connsiteY304" fmla="*/ 2851150 h 3041650"/>
                <a:gd name="connsiteX305" fmla="*/ 3333750 w 5481219"/>
                <a:gd name="connsiteY305" fmla="*/ 2882900 h 3041650"/>
                <a:gd name="connsiteX306" fmla="*/ 3371850 w 5481219"/>
                <a:gd name="connsiteY306" fmla="*/ 2908300 h 3041650"/>
                <a:gd name="connsiteX307" fmla="*/ 3390900 w 5481219"/>
                <a:gd name="connsiteY307" fmla="*/ 2921000 h 3041650"/>
                <a:gd name="connsiteX308" fmla="*/ 3429000 w 5481219"/>
                <a:gd name="connsiteY308" fmla="*/ 2933700 h 3041650"/>
                <a:gd name="connsiteX309" fmla="*/ 3473450 w 5481219"/>
                <a:gd name="connsiteY309" fmla="*/ 2946400 h 3041650"/>
                <a:gd name="connsiteX310" fmla="*/ 3575050 w 5481219"/>
                <a:gd name="connsiteY310" fmla="*/ 2959100 h 3041650"/>
                <a:gd name="connsiteX311" fmla="*/ 3638550 w 5481219"/>
                <a:gd name="connsiteY311" fmla="*/ 2952750 h 3041650"/>
                <a:gd name="connsiteX312" fmla="*/ 3689350 w 5481219"/>
                <a:gd name="connsiteY312" fmla="*/ 2940050 h 3041650"/>
                <a:gd name="connsiteX313" fmla="*/ 3746500 w 5481219"/>
                <a:gd name="connsiteY313" fmla="*/ 2927350 h 3041650"/>
                <a:gd name="connsiteX314" fmla="*/ 3771900 w 5481219"/>
                <a:gd name="connsiteY314" fmla="*/ 2921000 h 3041650"/>
                <a:gd name="connsiteX315" fmla="*/ 3810000 w 5481219"/>
                <a:gd name="connsiteY315" fmla="*/ 2908300 h 3041650"/>
                <a:gd name="connsiteX316" fmla="*/ 3873500 w 5481219"/>
                <a:gd name="connsiteY316" fmla="*/ 2933700 h 3041650"/>
                <a:gd name="connsiteX317" fmla="*/ 3905250 w 5481219"/>
                <a:gd name="connsiteY317" fmla="*/ 2990850 h 3041650"/>
                <a:gd name="connsiteX318" fmla="*/ 3943350 w 5481219"/>
                <a:gd name="connsiteY318" fmla="*/ 3003550 h 3041650"/>
                <a:gd name="connsiteX319" fmla="*/ 3981450 w 5481219"/>
                <a:gd name="connsiteY319" fmla="*/ 3022600 h 3041650"/>
                <a:gd name="connsiteX320" fmla="*/ 4019550 w 5481219"/>
                <a:gd name="connsiteY320" fmla="*/ 3041650 h 3041650"/>
                <a:gd name="connsiteX321" fmla="*/ 4064000 w 5481219"/>
                <a:gd name="connsiteY321" fmla="*/ 3035300 h 3041650"/>
                <a:gd name="connsiteX322" fmla="*/ 4083050 w 5481219"/>
                <a:gd name="connsiteY322" fmla="*/ 3028950 h 3041650"/>
                <a:gd name="connsiteX323" fmla="*/ 4057650 w 5481219"/>
                <a:gd name="connsiteY323" fmla="*/ 2990850 h 3041650"/>
                <a:gd name="connsiteX324" fmla="*/ 4038600 w 5481219"/>
                <a:gd name="connsiteY324" fmla="*/ 2984500 h 3041650"/>
                <a:gd name="connsiteX325" fmla="*/ 4019550 w 5481219"/>
                <a:gd name="connsiteY325" fmla="*/ 2971800 h 3041650"/>
                <a:gd name="connsiteX326" fmla="*/ 4038600 w 5481219"/>
                <a:gd name="connsiteY326" fmla="*/ 2959100 h 3041650"/>
                <a:gd name="connsiteX327" fmla="*/ 4102100 w 5481219"/>
                <a:gd name="connsiteY327" fmla="*/ 2952750 h 3041650"/>
                <a:gd name="connsiteX328" fmla="*/ 4140200 w 5481219"/>
                <a:gd name="connsiteY328" fmla="*/ 2946400 h 3041650"/>
                <a:gd name="connsiteX329" fmla="*/ 4159250 w 5481219"/>
                <a:gd name="connsiteY329" fmla="*/ 2933700 h 3041650"/>
                <a:gd name="connsiteX330" fmla="*/ 4203700 w 5481219"/>
                <a:gd name="connsiteY330" fmla="*/ 2921000 h 3041650"/>
                <a:gd name="connsiteX331" fmla="*/ 4222750 w 5481219"/>
                <a:gd name="connsiteY331" fmla="*/ 2914650 h 3041650"/>
                <a:gd name="connsiteX332" fmla="*/ 4254500 w 5481219"/>
                <a:gd name="connsiteY332" fmla="*/ 2908300 h 3041650"/>
                <a:gd name="connsiteX333" fmla="*/ 4292600 w 5481219"/>
                <a:gd name="connsiteY333" fmla="*/ 2895600 h 3041650"/>
                <a:gd name="connsiteX334" fmla="*/ 4311650 w 5481219"/>
                <a:gd name="connsiteY334" fmla="*/ 2889250 h 3041650"/>
                <a:gd name="connsiteX335" fmla="*/ 4337050 w 5481219"/>
                <a:gd name="connsiteY335" fmla="*/ 2882900 h 3041650"/>
                <a:gd name="connsiteX336" fmla="*/ 4381500 w 5481219"/>
                <a:gd name="connsiteY336" fmla="*/ 2870200 h 3041650"/>
                <a:gd name="connsiteX337" fmla="*/ 4451350 w 5481219"/>
                <a:gd name="connsiteY337" fmla="*/ 2851150 h 3041650"/>
                <a:gd name="connsiteX338" fmla="*/ 4470400 w 5481219"/>
                <a:gd name="connsiteY338" fmla="*/ 2844800 h 3041650"/>
                <a:gd name="connsiteX339" fmla="*/ 4489450 w 5481219"/>
                <a:gd name="connsiteY339" fmla="*/ 2838450 h 3041650"/>
                <a:gd name="connsiteX340" fmla="*/ 4527550 w 5481219"/>
                <a:gd name="connsiteY340" fmla="*/ 2813050 h 3041650"/>
                <a:gd name="connsiteX341" fmla="*/ 4546600 w 5481219"/>
                <a:gd name="connsiteY341" fmla="*/ 2800350 h 3041650"/>
                <a:gd name="connsiteX342" fmla="*/ 4584700 w 5481219"/>
                <a:gd name="connsiteY342" fmla="*/ 2781300 h 3041650"/>
                <a:gd name="connsiteX343" fmla="*/ 4622800 w 5481219"/>
                <a:gd name="connsiteY343" fmla="*/ 2743200 h 3041650"/>
                <a:gd name="connsiteX344" fmla="*/ 4667250 w 5481219"/>
                <a:gd name="connsiteY344" fmla="*/ 2686050 h 3041650"/>
                <a:gd name="connsiteX345" fmla="*/ 4686300 w 5481219"/>
                <a:gd name="connsiteY345" fmla="*/ 2647950 h 3041650"/>
                <a:gd name="connsiteX346" fmla="*/ 4705350 w 5481219"/>
                <a:gd name="connsiteY346" fmla="*/ 2628900 h 3041650"/>
                <a:gd name="connsiteX347" fmla="*/ 4730750 w 5481219"/>
                <a:gd name="connsiteY347" fmla="*/ 2590800 h 3041650"/>
                <a:gd name="connsiteX348" fmla="*/ 4743450 w 5481219"/>
                <a:gd name="connsiteY348" fmla="*/ 2571750 h 3041650"/>
                <a:gd name="connsiteX349" fmla="*/ 4762500 w 5481219"/>
                <a:gd name="connsiteY349" fmla="*/ 2559050 h 3041650"/>
                <a:gd name="connsiteX350" fmla="*/ 4794250 w 5481219"/>
                <a:gd name="connsiteY350" fmla="*/ 2527300 h 3041650"/>
                <a:gd name="connsiteX351" fmla="*/ 4813300 w 5481219"/>
                <a:gd name="connsiteY351" fmla="*/ 2508250 h 3041650"/>
                <a:gd name="connsiteX352" fmla="*/ 4870450 w 5481219"/>
                <a:gd name="connsiteY352" fmla="*/ 2463800 h 3041650"/>
                <a:gd name="connsiteX353" fmla="*/ 4895850 w 5481219"/>
                <a:gd name="connsiteY353" fmla="*/ 2406650 h 3041650"/>
                <a:gd name="connsiteX354" fmla="*/ 4914900 w 5481219"/>
                <a:gd name="connsiteY354" fmla="*/ 2324100 h 3041650"/>
                <a:gd name="connsiteX355" fmla="*/ 4921250 w 5481219"/>
                <a:gd name="connsiteY355" fmla="*/ 2235200 h 3041650"/>
                <a:gd name="connsiteX356" fmla="*/ 4921250 w 5481219"/>
                <a:gd name="connsiteY356" fmla="*/ 2159000 h 3041650"/>
                <a:gd name="connsiteX357" fmla="*/ 4908550 w 5481219"/>
                <a:gd name="connsiteY357" fmla="*/ 2139950 h 3041650"/>
                <a:gd name="connsiteX358" fmla="*/ 4883150 w 5481219"/>
                <a:gd name="connsiteY358" fmla="*/ 2133600 h 3041650"/>
                <a:gd name="connsiteX359" fmla="*/ 4832350 w 5481219"/>
                <a:gd name="connsiteY359" fmla="*/ 2114550 h 3041650"/>
                <a:gd name="connsiteX360" fmla="*/ 4800600 w 5481219"/>
                <a:gd name="connsiteY360" fmla="*/ 2101850 h 3041650"/>
                <a:gd name="connsiteX361" fmla="*/ 4775200 w 5481219"/>
                <a:gd name="connsiteY361" fmla="*/ 2095500 h 3041650"/>
                <a:gd name="connsiteX362" fmla="*/ 4756150 w 5481219"/>
                <a:gd name="connsiteY362" fmla="*/ 2089150 h 3041650"/>
                <a:gd name="connsiteX363" fmla="*/ 4743450 w 5481219"/>
                <a:gd name="connsiteY363" fmla="*/ 2108200 h 3041650"/>
                <a:gd name="connsiteX364" fmla="*/ 4794250 w 5481219"/>
                <a:gd name="connsiteY364" fmla="*/ 2089150 h 3041650"/>
                <a:gd name="connsiteX365" fmla="*/ 4806950 w 5481219"/>
                <a:gd name="connsiteY365" fmla="*/ 2070100 h 3041650"/>
                <a:gd name="connsiteX366" fmla="*/ 4826000 w 5481219"/>
                <a:gd name="connsiteY366" fmla="*/ 2051050 h 3041650"/>
                <a:gd name="connsiteX367" fmla="*/ 4832350 w 5481219"/>
                <a:gd name="connsiteY367" fmla="*/ 2032000 h 3041650"/>
                <a:gd name="connsiteX368" fmla="*/ 4813300 w 5481219"/>
                <a:gd name="connsiteY368" fmla="*/ 2019300 h 3041650"/>
                <a:gd name="connsiteX369" fmla="*/ 4762500 w 5481219"/>
                <a:gd name="connsiteY369" fmla="*/ 1974850 h 3041650"/>
                <a:gd name="connsiteX370" fmla="*/ 4711700 w 5481219"/>
                <a:gd name="connsiteY370" fmla="*/ 1962150 h 3041650"/>
                <a:gd name="connsiteX371" fmla="*/ 4692650 w 5481219"/>
                <a:gd name="connsiteY371" fmla="*/ 1949450 h 3041650"/>
                <a:gd name="connsiteX372" fmla="*/ 4667250 w 5481219"/>
                <a:gd name="connsiteY372" fmla="*/ 1943100 h 3041650"/>
                <a:gd name="connsiteX373" fmla="*/ 4660900 w 5481219"/>
                <a:gd name="connsiteY373" fmla="*/ 1924050 h 3041650"/>
                <a:gd name="connsiteX374" fmla="*/ 4679950 w 5481219"/>
                <a:gd name="connsiteY374" fmla="*/ 1917700 h 3041650"/>
                <a:gd name="connsiteX375" fmla="*/ 4641850 w 5481219"/>
                <a:gd name="connsiteY375" fmla="*/ 1911350 h 3041650"/>
                <a:gd name="connsiteX376" fmla="*/ 4616450 w 5481219"/>
                <a:gd name="connsiteY376" fmla="*/ 1905000 h 3041650"/>
                <a:gd name="connsiteX377" fmla="*/ 4584700 w 5481219"/>
                <a:gd name="connsiteY377" fmla="*/ 1892300 h 3041650"/>
                <a:gd name="connsiteX378" fmla="*/ 4540250 w 5481219"/>
                <a:gd name="connsiteY378" fmla="*/ 1885950 h 3041650"/>
                <a:gd name="connsiteX379" fmla="*/ 4514850 w 5481219"/>
                <a:gd name="connsiteY379" fmla="*/ 1879600 h 3041650"/>
                <a:gd name="connsiteX380" fmla="*/ 4508500 w 5481219"/>
                <a:gd name="connsiteY380" fmla="*/ 1854200 h 3041650"/>
                <a:gd name="connsiteX381" fmla="*/ 4464050 w 5481219"/>
                <a:gd name="connsiteY381" fmla="*/ 1797050 h 3041650"/>
                <a:gd name="connsiteX382" fmla="*/ 4445000 w 5481219"/>
                <a:gd name="connsiteY382" fmla="*/ 1784350 h 3041650"/>
                <a:gd name="connsiteX383" fmla="*/ 4438650 w 5481219"/>
                <a:gd name="connsiteY383" fmla="*/ 1765300 h 3041650"/>
                <a:gd name="connsiteX384" fmla="*/ 4432300 w 5481219"/>
                <a:gd name="connsiteY384" fmla="*/ 1739900 h 3041650"/>
                <a:gd name="connsiteX385" fmla="*/ 4387850 w 5481219"/>
                <a:gd name="connsiteY385" fmla="*/ 1682750 h 3041650"/>
                <a:gd name="connsiteX386" fmla="*/ 4368800 w 5481219"/>
                <a:gd name="connsiteY386" fmla="*/ 1670050 h 3041650"/>
                <a:gd name="connsiteX387" fmla="*/ 4356100 w 5481219"/>
                <a:gd name="connsiteY387" fmla="*/ 1631950 h 3041650"/>
                <a:gd name="connsiteX388" fmla="*/ 4362450 w 5481219"/>
                <a:gd name="connsiteY388" fmla="*/ 1612900 h 3041650"/>
                <a:gd name="connsiteX389" fmla="*/ 4400550 w 5481219"/>
                <a:gd name="connsiteY389" fmla="*/ 1581150 h 3041650"/>
                <a:gd name="connsiteX390" fmla="*/ 4438650 w 5481219"/>
                <a:gd name="connsiteY390" fmla="*/ 1543050 h 3041650"/>
                <a:gd name="connsiteX391" fmla="*/ 4451350 w 5481219"/>
                <a:gd name="connsiteY391" fmla="*/ 1524000 h 3041650"/>
                <a:gd name="connsiteX392" fmla="*/ 4489450 w 5481219"/>
                <a:gd name="connsiteY392" fmla="*/ 1485900 h 3041650"/>
                <a:gd name="connsiteX393" fmla="*/ 4527550 w 5481219"/>
                <a:gd name="connsiteY393" fmla="*/ 1460500 h 3041650"/>
                <a:gd name="connsiteX394" fmla="*/ 4521200 w 5481219"/>
                <a:gd name="connsiteY394" fmla="*/ 1441450 h 3041650"/>
                <a:gd name="connsiteX395" fmla="*/ 4489450 w 5481219"/>
                <a:gd name="connsiteY395" fmla="*/ 1435100 h 3041650"/>
                <a:gd name="connsiteX396" fmla="*/ 4406900 w 5481219"/>
                <a:gd name="connsiteY396" fmla="*/ 1441450 h 3041650"/>
                <a:gd name="connsiteX397" fmla="*/ 4343400 w 5481219"/>
                <a:gd name="connsiteY397" fmla="*/ 1454150 h 3041650"/>
                <a:gd name="connsiteX398" fmla="*/ 4248150 w 5481219"/>
                <a:gd name="connsiteY398" fmla="*/ 1447800 h 3041650"/>
                <a:gd name="connsiteX399" fmla="*/ 4229100 w 5481219"/>
                <a:gd name="connsiteY399" fmla="*/ 1435100 h 3041650"/>
                <a:gd name="connsiteX400" fmla="*/ 4171950 w 5481219"/>
                <a:gd name="connsiteY400" fmla="*/ 1409700 h 3041650"/>
                <a:gd name="connsiteX401" fmla="*/ 4140200 w 5481219"/>
                <a:gd name="connsiteY401" fmla="*/ 1371600 h 3041650"/>
                <a:gd name="connsiteX402" fmla="*/ 4159250 w 5481219"/>
                <a:gd name="connsiteY402" fmla="*/ 1327150 h 3041650"/>
                <a:gd name="connsiteX403" fmla="*/ 4171950 w 5481219"/>
                <a:gd name="connsiteY403" fmla="*/ 1289050 h 3041650"/>
                <a:gd name="connsiteX404" fmla="*/ 4178300 w 5481219"/>
                <a:gd name="connsiteY404" fmla="*/ 1270000 h 3041650"/>
                <a:gd name="connsiteX405" fmla="*/ 4184650 w 5481219"/>
                <a:gd name="connsiteY405" fmla="*/ 1250950 h 3041650"/>
                <a:gd name="connsiteX406" fmla="*/ 4191000 w 5481219"/>
                <a:gd name="connsiteY406" fmla="*/ 1231900 h 3041650"/>
                <a:gd name="connsiteX407" fmla="*/ 4248150 w 5481219"/>
                <a:gd name="connsiteY407" fmla="*/ 1187450 h 3041650"/>
                <a:gd name="connsiteX408" fmla="*/ 4273550 w 5481219"/>
                <a:gd name="connsiteY408" fmla="*/ 1181100 h 3041650"/>
                <a:gd name="connsiteX409" fmla="*/ 4343400 w 5481219"/>
                <a:gd name="connsiteY409" fmla="*/ 1162050 h 3041650"/>
                <a:gd name="connsiteX410" fmla="*/ 4394200 w 5481219"/>
                <a:gd name="connsiteY410" fmla="*/ 1155700 h 3041650"/>
                <a:gd name="connsiteX411" fmla="*/ 4432300 w 5481219"/>
                <a:gd name="connsiteY411" fmla="*/ 1136650 h 3041650"/>
                <a:gd name="connsiteX412" fmla="*/ 4464050 w 5481219"/>
                <a:gd name="connsiteY412" fmla="*/ 1079500 h 3041650"/>
                <a:gd name="connsiteX413" fmla="*/ 4483100 w 5481219"/>
                <a:gd name="connsiteY413" fmla="*/ 1066800 h 3041650"/>
                <a:gd name="connsiteX414" fmla="*/ 4527550 w 5481219"/>
                <a:gd name="connsiteY414" fmla="*/ 1035050 h 3041650"/>
                <a:gd name="connsiteX415" fmla="*/ 4546600 w 5481219"/>
                <a:gd name="connsiteY415" fmla="*/ 1028700 h 3041650"/>
                <a:gd name="connsiteX416" fmla="*/ 4565650 w 5481219"/>
                <a:gd name="connsiteY416" fmla="*/ 1016000 h 3041650"/>
                <a:gd name="connsiteX417" fmla="*/ 4635500 w 5481219"/>
                <a:gd name="connsiteY417" fmla="*/ 996950 h 3041650"/>
                <a:gd name="connsiteX418" fmla="*/ 4692650 w 5481219"/>
                <a:gd name="connsiteY418" fmla="*/ 1009650 h 3041650"/>
                <a:gd name="connsiteX419" fmla="*/ 4730750 w 5481219"/>
                <a:gd name="connsiteY419" fmla="*/ 1016000 h 3041650"/>
                <a:gd name="connsiteX420" fmla="*/ 4749800 w 5481219"/>
                <a:gd name="connsiteY420" fmla="*/ 1028700 h 3041650"/>
                <a:gd name="connsiteX421" fmla="*/ 4762500 w 5481219"/>
                <a:gd name="connsiteY421" fmla="*/ 1047750 h 3041650"/>
                <a:gd name="connsiteX422" fmla="*/ 4775200 w 5481219"/>
                <a:gd name="connsiteY422" fmla="*/ 1092200 h 3041650"/>
                <a:gd name="connsiteX423" fmla="*/ 4762500 w 5481219"/>
                <a:gd name="connsiteY423" fmla="*/ 1111250 h 3041650"/>
                <a:gd name="connsiteX424" fmla="*/ 4724400 w 5481219"/>
                <a:gd name="connsiteY424" fmla="*/ 1136650 h 3041650"/>
                <a:gd name="connsiteX425" fmla="*/ 4711700 w 5481219"/>
                <a:gd name="connsiteY425" fmla="*/ 1155700 h 3041650"/>
                <a:gd name="connsiteX426" fmla="*/ 4692650 w 5481219"/>
                <a:gd name="connsiteY426" fmla="*/ 1193800 h 3041650"/>
                <a:gd name="connsiteX427" fmla="*/ 4737100 w 5481219"/>
                <a:gd name="connsiteY427" fmla="*/ 1193800 h 3041650"/>
                <a:gd name="connsiteX428" fmla="*/ 4775200 w 5481219"/>
                <a:gd name="connsiteY428" fmla="*/ 1168400 h 3041650"/>
                <a:gd name="connsiteX429" fmla="*/ 4794250 w 5481219"/>
                <a:gd name="connsiteY429" fmla="*/ 1155700 h 3041650"/>
                <a:gd name="connsiteX430" fmla="*/ 4832350 w 5481219"/>
                <a:gd name="connsiteY430" fmla="*/ 1136650 h 3041650"/>
                <a:gd name="connsiteX431" fmla="*/ 4889500 w 5481219"/>
                <a:gd name="connsiteY431" fmla="*/ 1111250 h 3041650"/>
                <a:gd name="connsiteX432" fmla="*/ 4902200 w 5481219"/>
                <a:gd name="connsiteY432" fmla="*/ 1066800 h 3041650"/>
                <a:gd name="connsiteX433" fmla="*/ 4914900 w 5481219"/>
                <a:gd name="connsiteY433" fmla="*/ 1047750 h 3041650"/>
                <a:gd name="connsiteX434" fmla="*/ 4959350 w 5481219"/>
                <a:gd name="connsiteY434" fmla="*/ 1028700 h 3041650"/>
                <a:gd name="connsiteX435" fmla="*/ 4978400 w 5481219"/>
                <a:gd name="connsiteY435" fmla="*/ 1016000 h 3041650"/>
                <a:gd name="connsiteX436" fmla="*/ 5010150 w 5481219"/>
                <a:gd name="connsiteY436" fmla="*/ 977900 h 3041650"/>
                <a:gd name="connsiteX437" fmla="*/ 5029200 w 5481219"/>
                <a:gd name="connsiteY437" fmla="*/ 965200 h 3041650"/>
                <a:gd name="connsiteX438" fmla="*/ 5111750 w 5481219"/>
                <a:gd name="connsiteY438" fmla="*/ 946150 h 3041650"/>
                <a:gd name="connsiteX439" fmla="*/ 5149850 w 5481219"/>
                <a:gd name="connsiteY439" fmla="*/ 939800 h 3041650"/>
                <a:gd name="connsiteX440" fmla="*/ 5238750 w 5481219"/>
                <a:gd name="connsiteY440" fmla="*/ 920750 h 3041650"/>
                <a:gd name="connsiteX441" fmla="*/ 5340350 w 5481219"/>
                <a:gd name="connsiteY441" fmla="*/ 946150 h 3041650"/>
                <a:gd name="connsiteX442" fmla="*/ 5454650 w 5481219"/>
                <a:gd name="connsiteY442" fmla="*/ 952500 h 3041650"/>
                <a:gd name="connsiteX443" fmla="*/ 5480050 w 5481219"/>
                <a:gd name="connsiteY443" fmla="*/ 946150 h 3041650"/>
                <a:gd name="connsiteX444" fmla="*/ 5473700 w 5481219"/>
                <a:gd name="connsiteY444" fmla="*/ 927100 h 3041650"/>
                <a:gd name="connsiteX445" fmla="*/ 5441950 w 5481219"/>
                <a:gd name="connsiteY445" fmla="*/ 889000 h 3041650"/>
                <a:gd name="connsiteX446" fmla="*/ 5410200 w 5481219"/>
                <a:gd name="connsiteY446" fmla="*/ 869950 h 3041650"/>
                <a:gd name="connsiteX447" fmla="*/ 5372100 w 5481219"/>
                <a:gd name="connsiteY447" fmla="*/ 844550 h 3041650"/>
                <a:gd name="connsiteX448" fmla="*/ 5334000 w 5481219"/>
                <a:gd name="connsiteY448" fmla="*/ 831850 h 3041650"/>
                <a:gd name="connsiteX449" fmla="*/ 5314950 w 5481219"/>
                <a:gd name="connsiteY449" fmla="*/ 825500 h 3041650"/>
                <a:gd name="connsiteX450" fmla="*/ 5276850 w 5481219"/>
                <a:gd name="connsiteY450" fmla="*/ 800100 h 3041650"/>
                <a:gd name="connsiteX451" fmla="*/ 5257800 w 5481219"/>
                <a:gd name="connsiteY451" fmla="*/ 787400 h 3041650"/>
                <a:gd name="connsiteX452" fmla="*/ 5238750 w 5481219"/>
                <a:gd name="connsiteY452" fmla="*/ 781050 h 3041650"/>
                <a:gd name="connsiteX453" fmla="*/ 5219700 w 5481219"/>
                <a:gd name="connsiteY453" fmla="*/ 768350 h 3041650"/>
                <a:gd name="connsiteX454" fmla="*/ 5143500 w 5481219"/>
                <a:gd name="connsiteY454" fmla="*/ 749300 h 3041650"/>
                <a:gd name="connsiteX455" fmla="*/ 5067300 w 5481219"/>
                <a:gd name="connsiteY455" fmla="*/ 704850 h 304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5481219" h="3041650">
                  <a:moveTo>
                    <a:pt x="5067300" y="704850"/>
                  </a:moveTo>
                  <a:cubicBezTo>
                    <a:pt x="5059892" y="698500"/>
                    <a:pt x="5088301" y="712177"/>
                    <a:pt x="5099050" y="711200"/>
                  </a:cubicBezTo>
                  <a:cubicBezTo>
                    <a:pt x="5112382" y="709988"/>
                    <a:pt x="5124163" y="701747"/>
                    <a:pt x="5137150" y="698500"/>
                  </a:cubicBezTo>
                  <a:cubicBezTo>
                    <a:pt x="5145617" y="696383"/>
                    <a:pt x="5154191" y="694658"/>
                    <a:pt x="5162550" y="692150"/>
                  </a:cubicBezTo>
                  <a:cubicBezTo>
                    <a:pt x="5175372" y="688303"/>
                    <a:pt x="5200650" y="679450"/>
                    <a:pt x="5200650" y="679450"/>
                  </a:cubicBezTo>
                  <a:cubicBezTo>
                    <a:pt x="5204883" y="673100"/>
                    <a:pt x="5212271" y="667955"/>
                    <a:pt x="5213350" y="660400"/>
                  </a:cubicBezTo>
                  <a:cubicBezTo>
                    <a:pt x="5214584" y="651760"/>
                    <a:pt x="5209508" y="643359"/>
                    <a:pt x="5207000" y="635000"/>
                  </a:cubicBezTo>
                  <a:cubicBezTo>
                    <a:pt x="5203153" y="622178"/>
                    <a:pt x="5198533" y="609600"/>
                    <a:pt x="5194300" y="596900"/>
                  </a:cubicBezTo>
                  <a:lnTo>
                    <a:pt x="5187950" y="577850"/>
                  </a:lnTo>
                  <a:cubicBezTo>
                    <a:pt x="5185833" y="571500"/>
                    <a:pt x="5185313" y="564369"/>
                    <a:pt x="5181600" y="558800"/>
                  </a:cubicBezTo>
                  <a:cubicBezTo>
                    <a:pt x="5177367" y="552450"/>
                    <a:pt x="5172313" y="546576"/>
                    <a:pt x="5168900" y="539750"/>
                  </a:cubicBezTo>
                  <a:cubicBezTo>
                    <a:pt x="5165907" y="533763"/>
                    <a:pt x="5165543" y="526687"/>
                    <a:pt x="5162550" y="520700"/>
                  </a:cubicBezTo>
                  <a:cubicBezTo>
                    <a:pt x="5159137" y="513874"/>
                    <a:pt x="5153263" y="508476"/>
                    <a:pt x="5149850" y="501650"/>
                  </a:cubicBezTo>
                  <a:cubicBezTo>
                    <a:pt x="5123560" y="449070"/>
                    <a:pt x="5167196" y="518145"/>
                    <a:pt x="5130800" y="463550"/>
                  </a:cubicBezTo>
                  <a:cubicBezTo>
                    <a:pt x="5017806" y="479692"/>
                    <a:pt x="5135800" y="461280"/>
                    <a:pt x="5060950" y="476250"/>
                  </a:cubicBezTo>
                  <a:cubicBezTo>
                    <a:pt x="5026622" y="483116"/>
                    <a:pt x="5026949" y="480100"/>
                    <a:pt x="4997450" y="488950"/>
                  </a:cubicBezTo>
                  <a:cubicBezTo>
                    <a:pt x="4984628" y="492797"/>
                    <a:pt x="4972050" y="497417"/>
                    <a:pt x="4959350" y="501650"/>
                  </a:cubicBezTo>
                  <a:cubicBezTo>
                    <a:pt x="4953000" y="503767"/>
                    <a:pt x="4946864" y="506687"/>
                    <a:pt x="4940300" y="508000"/>
                  </a:cubicBezTo>
                  <a:lnTo>
                    <a:pt x="4908550" y="514350"/>
                  </a:lnTo>
                  <a:cubicBezTo>
                    <a:pt x="4885267" y="512233"/>
                    <a:pt x="4861129" y="514597"/>
                    <a:pt x="4838700" y="508000"/>
                  </a:cubicBezTo>
                  <a:cubicBezTo>
                    <a:pt x="4819272" y="502286"/>
                    <a:pt x="4771837" y="458506"/>
                    <a:pt x="4762500" y="444500"/>
                  </a:cubicBezTo>
                  <a:cubicBezTo>
                    <a:pt x="4750914" y="427121"/>
                    <a:pt x="4750803" y="421662"/>
                    <a:pt x="4730750" y="412750"/>
                  </a:cubicBezTo>
                  <a:lnTo>
                    <a:pt x="4673600" y="393700"/>
                  </a:lnTo>
                  <a:lnTo>
                    <a:pt x="4635500" y="381000"/>
                  </a:lnTo>
                  <a:cubicBezTo>
                    <a:pt x="4629150" y="378883"/>
                    <a:pt x="4623014" y="375963"/>
                    <a:pt x="4616450" y="374650"/>
                  </a:cubicBezTo>
                  <a:cubicBezTo>
                    <a:pt x="4567966" y="364953"/>
                    <a:pt x="4595410" y="369639"/>
                    <a:pt x="4533900" y="361950"/>
                  </a:cubicBezTo>
                  <a:lnTo>
                    <a:pt x="4495800" y="349250"/>
                  </a:lnTo>
                  <a:cubicBezTo>
                    <a:pt x="4489450" y="347133"/>
                    <a:pt x="4482737" y="345893"/>
                    <a:pt x="4476750" y="342900"/>
                  </a:cubicBezTo>
                  <a:cubicBezTo>
                    <a:pt x="4468283" y="338667"/>
                    <a:pt x="4460051" y="333929"/>
                    <a:pt x="4451350" y="330200"/>
                  </a:cubicBezTo>
                  <a:cubicBezTo>
                    <a:pt x="4445198" y="327563"/>
                    <a:pt x="4438151" y="327101"/>
                    <a:pt x="4432300" y="323850"/>
                  </a:cubicBezTo>
                  <a:cubicBezTo>
                    <a:pt x="4418957" y="316437"/>
                    <a:pt x="4406900" y="306917"/>
                    <a:pt x="4394200" y="298450"/>
                  </a:cubicBezTo>
                  <a:cubicBezTo>
                    <a:pt x="4387850" y="294217"/>
                    <a:pt x="4380546" y="291146"/>
                    <a:pt x="4375150" y="285750"/>
                  </a:cubicBezTo>
                  <a:cubicBezTo>
                    <a:pt x="4368800" y="279400"/>
                    <a:pt x="4362999" y="272449"/>
                    <a:pt x="4356100" y="266700"/>
                  </a:cubicBezTo>
                  <a:cubicBezTo>
                    <a:pt x="4350237" y="261814"/>
                    <a:pt x="4342844" y="258967"/>
                    <a:pt x="4337050" y="254000"/>
                  </a:cubicBezTo>
                  <a:cubicBezTo>
                    <a:pt x="4327959" y="246208"/>
                    <a:pt x="4321000" y="236080"/>
                    <a:pt x="4311650" y="228600"/>
                  </a:cubicBezTo>
                  <a:cubicBezTo>
                    <a:pt x="4299731" y="219065"/>
                    <a:pt x="4286250" y="211667"/>
                    <a:pt x="4273550" y="203200"/>
                  </a:cubicBezTo>
                  <a:lnTo>
                    <a:pt x="4235450" y="177800"/>
                  </a:lnTo>
                  <a:lnTo>
                    <a:pt x="4159250" y="127000"/>
                  </a:lnTo>
                  <a:lnTo>
                    <a:pt x="4140200" y="114300"/>
                  </a:lnTo>
                  <a:cubicBezTo>
                    <a:pt x="4133850" y="110067"/>
                    <a:pt x="4128390" y="104013"/>
                    <a:pt x="4121150" y="101600"/>
                  </a:cubicBezTo>
                  <a:cubicBezTo>
                    <a:pt x="4108450" y="97367"/>
                    <a:pt x="4094189" y="96326"/>
                    <a:pt x="4083050" y="88900"/>
                  </a:cubicBezTo>
                  <a:cubicBezTo>
                    <a:pt x="4076700" y="84667"/>
                    <a:pt x="4070974" y="79300"/>
                    <a:pt x="4064000" y="76200"/>
                  </a:cubicBezTo>
                  <a:cubicBezTo>
                    <a:pt x="4032914" y="62384"/>
                    <a:pt x="4028917" y="65675"/>
                    <a:pt x="4000500" y="57150"/>
                  </a:cubicBezTo>
                  <a:cubicBezTo>
                    <a:pt x="3987678" y="53303"/>
                    <a:pt x="3975100" y="48683"/>
                    <a:pt x="3962400" y="44450"/>
                  </a:cubicBezTo>
                  <a:cubicBezTo>
                    <a:pt x="3956050" y="42333"/>
                    <a:pt x="3949914" y="39413"/>
                    <a:pt x="3943350" y="38100"/>
                  </a:cubicBezTo>
                  <a:cubicBezTo>
                    <a:pt x="3918164" y="33063"/>
                    <a:pt x="3883777" y="26709"/>
                    <a:pt x="3860800" y="19050"/>
                  </a:cubicBezTo>
                  <a:cubicBezTo>
                    <a:pt x="3854450" y="16933"/>
                    <a:pt x="3848272" y="14205"/>
                    <a:pt x="3841750" y="12700"/>
                  </a:cubicBezTo>
                  <a:cubicBezTo>
                    <a:pt x="3820717" y="7846"/>
                    <a:pt x="3778250" y="0"/>
                    <a:pt x="3778250" y="0"/>
                  </a:cubicBezTo>
                  <a:cubicBezTo>
                    <a:pt x="3723217" y="2117"/>
                    <a:pt x="3668094" y="2561"/>
                    <a:pt x="3613150" y="6350"/>
                  </a:cubicBezTo>
                  <a:cubicBezTo>
                    <a:pt x="3606472" y="6811"/>
                    <a:pt x="3600087" y="9707"/>
                    <a:pt x="3594100" y="12700"/>
                  </a:cubicBezTo>
                  <a:cubicBezTo>
                    <a:pt x="3587274" y="16113"/>
                    <a:pt x="3581400" y="21167"/>
                    <a:pt x="3575050" y="25400"/>
                  </a:cubicBezTo>
                  <a:cubicBezTo>
                    <a:pt x="3570817" y="31750"/>
                    <a:pt x="3563605" y="36922"/>
                    <a:pt x="3562350" y="44450"/>
                  </a:cubicBezTo>
                  <a:cubicBezTo>
                    <a:pt x="3558332" y="68558"/>
                    <a:pt x="3574835" y="62675"/>
                    <a:pt x="3587750" y="69850"/>
                  </a:cubicBezTo>
                  <a:cubicBezTo>
                    <a:pt x="3621929" y="88838"/>
                    <a:pt x="3621760" y="91160"/>
                    <a:pt x="3644900" y="114300"/>
                  </a:cubicBezTo>
                  <a:lnTo>
                    <a:pt x="3676650" y="209550"/>
                  </a:lnTo>
                  <a:lnTo>
                    <a:pt x="3683000" y="228600"/>
                  </a:lnTo>
                  <a:lnTo>
                    <a:pt x="3689350" y="247650"/>
                  </a:lnTo>
                  <a:cubicBezTo>
                    <a:pt x="3687233" y="254000"/>
                    <a:pt x="3687733" y="261967"/>
                    <a:pt x="3683000" y="266700"/>
                  </a:cubicBezTo>
                  <a:cubicBezTo>
                    <a:pt x="3678267" y="271433"/>
                    <a:pt x="3669937" y="270057"/>
                    <a:pt x="3663950" y="273050"/>
                  </a:cubicBezTo>
                  <a:cubicBezTo>
                    <a:pt x="3657124" y="276463"/>
                    <a:pt x="3651874" y="282650"/>
                    <a:pt x="3644900" y="285750"/>
                  </a:cubicBezTo>
                  <a:cubicBezTo>
                    <a:pt x="3632667" y="291187"/>
                    <a:pt x="3619500" y="294217"/>
                    <a:pt x="3606800" y="298450"/>
                  </a:cubicBezTo>
                  <a:cubicBezTo>
                    <a:pt x="3600450" y="300567"/>
                    <a:pt x="3594314" y="303487"/>
                    <a:pt x="3587750" y="304800"/>
                  </a:cubicBezTo>
                  <a:cubicBezTo>
                    <a:pt x="3577167" y="306917"/>
                    <a:pt x="3566471" y="308532"/>
                    <a:pt x="3556000" y="311150"/>
                  </a:cubicBezTo>
                  <a:cubicBezTo>
                    <a:pt x="3549506" y="312773"/>
                    <a:pt x="3543386" y="315661"/>
                    <a:pt x="3536950" y="317500"/>
                  </a:cubicBezTo>
                  <a:cubicBezTo>
                    <a:pt x="3528559" y="319898"/>
                    <a:pt x="3520017" y="321733"/>
                    <a:pt x="3511550" y="323850"/>
                  </a:cubicBezTo>
                  <a:cubicBezTo>
                    <a:pt x="3494617" y="321733"/>
                    <a:pt x="3477540" y="320553"/>
                    <a:pt x="3460750" y="317500"/>
                  </a:cubicBezTo>
                  <a:cubicBezTo>
                    <a:pt x="3454164" y="316303"/>
                    <a:pt x="3447915" y="308664"/>
                    <a:pt x="3441700" y="311150"/>
                  </a:cubicBezTo>
                  <a:cubicBezTo>
                    <a:pt x="3434614" y="313984"/>
                    <a:pt x="3432100" y="323226"/>
                    <a:pt x="3429000" y="330200"/>
                  </a:cubicBezTo>
                  <a:cubicBezTo>
                    <a:pt x="3423563" y="342433"/>
                    <a:pt x="3416300" y="368300"/>
                    <a:pt x="3416300" y="368300"/>
                  </a:cubicBezTo>
                  <a:cubicBezTo>
                    <a:pt x="3418417" y="374650"/>
                    <a:pt x="3419399" y="381499"/>
                    <a:pt x="3422650" y="387350"/>
                  </a:cubicBezTo>
                  <a:cubicBezTo>
                    <a:pt x="3430063" y="400693"/>
                    <a:pt x="3443223" y="410970"/>
                    <a:pt x="3448050" y="425450"/>
                  </a:cubicBezTo>
                  <a:cubicBezTo>
                    <a:pt x="3450167" y="431800"/>
                    <a:pt x="3448953" y="440609"/>
                    <a:pt x="3454400" y="444500"/>
                  </a:cubicBezTo>
                  <a:cubicBezTo>
                    <a:pt x="3465293" y="452281"/>
                    <a:pt x="3479800" y="452967"/>
                    <a:pt x="3492500" y="457200"/>
                  </a:cubicBezTo>
                  <a:lnTo>
                    <a:pt x="3530600" y="469900"/>
                  </a:lnTo>
                  <a:cubicBezTo>
                    <a:pt x="3536950" y="472017"/>
                    <a:pt x="3542963" y="475959"/>
                    <a:pt x="3549650" y="476250"/>
                  </a:cubicBezTo>
                  <a:lnTo>
                    <a:pt x="3695700" y="482600"/>
                  </a:lnTo>
                  <a:cubicBezTo>
                    <a:pt x="3788355" y="498042"/>
                    <a:pt x="3678983" y="481314"/>
                    <a:pt x="3860800" y="495300"/>
                  </a:cubicBezTo>
                  <a:cubicBezTo>
                    <a:pt x="3873637" y="496287"/>
                    <a:pt x="3886409" y="498527"/>
                    <a:pt x="3898900" y="501650"/>
                  </a:cubicBezTo>
                  <a:cubicBezTo>
                    <a:pt x="3911887" y="504897"/>
                    <a:pt x="3937000" y="514350"/>
                    <a:pt x="3937000" y="514350"/>
                  </a:cubicBezTo>
                  <a:cubicBezTo>
                    <a:pt x="3941233" y="520700"/>
                    <a:pt x="3946694" y="526385"/>
                    <a:pt x="3949700" y="533400"/>
                  </a:cubicBezTo>
                  <a:cubicBezTo>
                    <a:pt x="3961907" y="561884"/>
                    <a:pt x="3950043" y="553136"/>
                    <a:pt x="3962400" y="577850"/>
                  </a:cubicBezTo>
                  <a:cubicBezTo>
                    <a:pt x="3965813" y="584676"/>
                    <a:pt x="3970867" y="590550"/>
                    <a:pt x="3975100" y="596900"/>
                  </a:cubicBezTo>
                  <a:cubicBezTo>
                    <a:pt x="3968750" y="599017"/>
                    <a:pt x="3962703" y="602511"/>
                    <a:pt x="3956050" y="603250"/>
                  </a:cubicBezTo>
                  <a:cubicBezTo>
                    <a:pt x="3924424" y="606764"/>
                    <a:pt x="3892426" y="606086"/>
                    <a:pt x="3860800" y="609600"/>
                  </a:cubicBezTo>
                  <a:cubicBezTo>
                    <a:pt x="3854147" y="610339"/>
                    <a:pt x="3847601" y="612699"/>
                    <a:pt x="3841750" y="615950"/>
                  </a:cubicBezTo>
                  <a:cubicBezTo>
                    <a:pt x="3828407" y="623363"/>
                    <a:pt x="3818130" y="636523"/>
                    <a:pt x="3803650" y="641350"/>
                  </a:cubicBezTo>
                  <a:cubicBezTo>
                    <a:pt x="3755767" y="657311"/>
                    <a:pt x="3814789" y="635781"/>
                    <a:pt x="3765550" y="660400"/>
                  </a:cubicBezTo>
                  <a:cubicBezTo>
                    <a:pt x="3759563" y="663393"/>
                    <a:pt x="3752487" y="663757"/>
                    <a:pt x="3746500" y="666750"/>
                  </a:cubicBezTo>
                  <a:cubicBezTo>
                    <a:pt x="3739674" y="670163"/>
                    <a:pt x="3734424" y="676350"/>
                    <a:pt x="3727450" y="679450"/>
                  </a:cubicBezTo>
                  <a:cubicBezTo>
                    <a:pt x="3715217" y="684887"/>
                    <a:pt x="3700489" y="684724"/>
                    <a:pt x="3689350" y="692150"/>
                  </a:cubicBezTo>
                  <a:cubicBezTo>
                    <a:pt x="3683000" y="696383"/>
                    <a:pt x="3677274" y="701750"/>
                    <a:pt x="3670300" y="704850"/>
                  </a:cubicBezTo>
                  <a:cubicBezTo>
                    <a:pt x="3639214" y="718666"/>
                    <a:pt x="3635217" y="715375"/>
                    <a:pt x="3606800" y="723900"/>
                  </a:cubicBezTo>
                  <a:cubicBezTo>
                    <a:pt x="3593978" y="727747"/>
                    <a:pt x="3581400" y="732367"/>
                    <a:pt x="3568700" y="736600"/>
                  </a:cubicBezTo>
                  <a:lnTo>
                    <a:pt x="3530600" y="749300"/>
                  </a:lnTo>
                  <a:cubicBezTo>
                    <a:pt x="3524250" y="751417"/>
                    <a:pt x="3518114" y="754337"/>
                    <a:pt x="3511550" y="755650"/>
                  </a:cubicBezTo>
                  <a:cubicBezTo>
                    <a:pt x="3500967" y="757767"/>
                    <a:pt x="3490271" y="759382"/>
                    <a:pt x="3479800" y="762000"/>
                  </a:cubicBezTo>
                  <a:cubicBezTo>
                    <a:pt x="3473306" y="763623"/>
                    <a:pt x="3467284" y="766898"/>
                    <a:pt x="3460750" y="768350"/>
                  </a:cubicBezTo>
                  <a:cubicBezTo>
                    <a:pt x="3448181" y="771143"/>
                    <a:pt x="3435350" y="772583"/>
                    <a:pt x="3422650" y="774700"/>
                  </a:cubicBezTo>
                  <a:cubicBezTo>
                    <a:pt x="3403219" y="769842"/>
                    <a:pt x="3392818" y="770268"/>
                    <a:pt x="3378200" y="755650"/>
                  </a:cubicBezTo>
                  <a:cubicBezTo>
                    <a:pt x="3372804" y="750254"/>
                    <a:pt x="3369733" y="742950"/>
                    <a:pt x="3365500" y="736600"/>
                  </a:cubicBezTo>
                  <a:cubicBezTo>
                    <a:pt x="3357033" y="738717"/>
                    <a:pt x="3347677" y="738620"/>
                    <a:pt x="3340100" y="742950"/>
                  </a:cubicBezTo>
                  <a:cubicBezTo>
                    <a:pt x="3320514" y="754142"/>
                    <a:pt x="3320762" y="762865"/>
                    <a:pt x="3314700" y="781050"/>
                  </a:cubicBezTo>
                  <a:cubicBezTo>
                    <a:pt x="3316817" y="789517"/>
                    <a:pt x="3318542" y="798091"/>
                    <a:pt x="3321050" y="806450"/>
                  </a:cubicBezTo>
                  <a:lnTo>
                    <a:pt x="3340100" y="863600"/>
                  </a:lnTo>
                  <a:lnTo>
                    <a:pt x="3346450" y="882650"/>
                  </a:lnTo>
                  <a:lnTo>
                    <a:pt x="3352800" y="901700"/>
                  </a:lnTo>
                  <a:cubicBezTo>
                    <a:pt x="3348567" y="908050"/>
                    <a:pt x="3346572" y="916705"/>
                    <a:pt x="3340100" y="920750"/>
                  </a:cubicBezTo>
                  <a:cubicBezTo>
                    <a:pt x="3328748" y="927845"/>
                    <a:pt x="3313139" y="926024"/>
                    <a:pt x="3302000" y="933450"/>
                  </a:cubicBezTo>
                  <a:lnTo>
                    <a:pt x="3263900" y="958850"/>
                  </a:lnTo>
                  <a:lnTo>
                    <a:pt x="3225800" y="984250"/>
                  </a:lnTo>
                  <a:cubicBezTo>
                    <a:pt x="3219450" y="988483"/>
                    <a:pt x="3213990" y="994537"/>
                    <a:pt x="3206750" y="996950"/>
                  </a:cubicBezTo>
                  <a:cubicBezTo>
                    <a:pt x="3169398" y="1009401"/>
                    <a:pt x="3199727" y="1000675"/>
                    <a:pt x="3136900" y="1009650"/>
                  </a:cubicBezTo>
                  <a:cubicBezTo>
                    <a:pt x="3126735" y="1011102"/>
                    <a:pt x="3079084" y="1019068"/>
                    <a:pt x="3067050" y="1022350"/>
                  </a:cubicBezTo>
                  <a:cubicBezTo>
                    <a:pt x="3054135" y="1025872"/>
                    <a:pt x="3041937" y="1031803"/>
                    <a:pt x="3028950" y="1035050"/>
                  </a:cubicBezTo>
                  <a:cubicBezTo>
                    <a:pt x="2991059" y="1044523"/>
                    <a:pt x="3012158" y="1039965"/>
                    <a:pt x="2965450" y="1047750"/>
                  </a:cubicBezTo>
                  <a:lnTo>
                    <a:pt x="2546350" y="1041400"/>
                  </a:lnTo>
                  <a:cubicBezTo>
                    <a:pt x="2539659" y="1041206"/>
                    <a:pt x="2533151" y="1038301"/>
                    <a:pt x="2527300" y="1035050"/>
                  </a:cubicBezTo>
                  <a:cubicBezTo>
                    <a:pt x="2513957" y="1027637"/>
                    <a:pt x="2501411" y="1018808"/>
                    <a:pt x="2489200" y="1009650"/>
                  </a:cubicBezTo>
                  <a:cubicBezTo>
                    <a:pt x="2480733" y="1003300"/>
                    <a:pt x="2473266" y="995333"/>
                    <a:pt x="2463800" y="990600"/>
                  </a:cubicBezTo>
                  <a:cubicBezTo>
                    <a:pt x="2451826" y="984613"/>
                    <a:pt x="2425700" y="977900"/>
                    <a:pt x="2425700" y="977900"/>
                  </a:cubicBezTo>
                  <a:cubicBezTo>
                    <a:pt x="2393950" y="980017"/>
                    <a:pt x="2362113" y="981084"/>
                    <a:pt x="2330450" y="984250"/>
                  </a:cubicBezTo>
                  <a:cubicBezTo>
                    <a:pt x="2319711" y="985324"/>
                    <a:pt x="2309493" y="990600"/>
                    <a:pt x="2298700" y="990600"/>
                  </a:cubicBezTo>
                  <a:cubicBezTo>
                    <a:pt x="2228818" y="990600"/>
                    <a:pt x="2159000" y="986367"/>
                    <a:pt x="2089150" y="984250"/>
                  </a:cubicBezTo>
                  <a:cubicBezTo>
                    <a:pt x="2064060" y="980666"/>
                    <a:pt x="2037711" y="977740"/>
                    <a:pt x="2012950" y="971550"/>
                  </a:cubicBezTo>
                  <a:cubicBezTo>
                    <a:pt x="2006456" y="969927"/>
                    <a:pt x="2000336" y="967039"/>
                    <a:pt x="1993900" y="965200"/>
                  </a:cubicBezTo>
                  <a:cubicBezTo>
                    <a:pt x="1966799" y="957457"/>
                    <a:pt x="1966212" y="959047"/>
                    <a:pt x="1936750" y="952500"/>
                  </a:cubicBezTo>
                  <a:cubicBezTo>
                    <a:pt x="1928231" y="950607"/>
                    <a:pt x="1919976" y="947477"/>
                    <a:pt x="1911350" y="946150"/>
                  </a:cubicBezTo>
                  <a:cubicBezTo>
                    <a:pt x="1892406" y="943235"/>
                    <a:pt x="1873250" y="941917"/>
                    <a:pt x="1854200" y="939800"/>
                  </a:cubicBezTo>
                  <a:cubicBezTo>
                    <a:pt x="1843820" y="936340"/>
                    <a:pt x="1822579" y="931116"/>
                    <a:pt x="1816100" y="920750"/>
                  </a:cubicBezTo>
                  <a:cubicBezTo>
                    <a:pt x="1809005" y="909398"/>
                    <a:pt x="1807633" y="895350"/>
                    <a:pt x="1803400" y="882650"/>
                  </a:cubicBezTo>
                  <a:cubicBezTo>
                    <a:pt x="1801283" y="876300"/>
                    <a:pt x="1800763" y="869169"/>
                    <a:pt x="1797050" y="863600"/>
                  </a:cubicBezTo>
                  <a:cubicBezTo>
                    <a:pt x="1792817" y="857250"/>
                    <a:pt x="1790309" y="849318"/>
                    <a:pt x="1784350" y="844550"/>
                  </a:cubicBezTo>
                  <a:cubicBezTo>
                    <a:pt x="1779123" y="840369"/>
                    <a:pt x="1771736" y="840039"/>
                    <a:pt x="1765300" y="838200"/>
                  </a:cubicBezTo>
                  <a:cubicBezTo>
                    <a:pt x="1718152" y="824729"/>
                    <a:pt x="1724526" y="832184"/>
                    <a:pt x="1651000" y="825500"/>
                  </a:cubicBezTo>
                  <a:cubicBezTo>
                    <a:pt x="1631687" y="823744"/>
                    <a:pt x="1590246" y="818744"/>
                    <a:pt x="1568450" y="812800"/>
                  </a:cubicBezTo>
                  <a:cubicBezTo>
                    <a:pt x="1555535" y="809278"/>
                    <a:pt x="1541489" y="807526"/>
                    <a:pt x="1530350" y="800100"/>
                  </a:cubicBezTo>
                  <a:cubicBezTo>
                    <a:pt x="1524000" y="795867"/>
                    <a:pt x="1517163" y="792286"/>
                    <a:pt x="1511300" y="787400"/>
                  </a:cubicBezTo>
                  <a:cubicBezTo>
                    <a:pt x="1504401" y="781651"/>
                    <a:pt x="1500100" y="772711"/>
                    <a:pt x="1492250" y="768350"/>
                  </a:cubicBezTo>
                  <a:cubicBezTo>
                    <a:pt x="1484991" y="764317"/>
                    <a:pt x="1441634" y="751447"/>
                    <a:pt x="1428750" y="749300"/>
                  </a:cubicBezTo>
                  <a:cubicBezTo>
                    <a:pt x="1399223" y="744379"/>
                    <a:pt x="1339850" y="736600"/>
                    <a:pt x="1339850" y="736600"/>
                  </a:cubicBezTo>
                  <a:cubicBezTo>
                    <a:pt x="1302764" y="724238"/>
                    <a:pt x="1336823" y="739923"/>
                    <a:pt x="1308100" y="711200"/>
                  </a:cubicBezTo>
                  <a:cubicBezTo>
                    <a:pt x="1300616" y="703716"/>
                    <a:pt x="1290184" y="699634"/>
                    <a:pt x="1282700" y="692150"/>
                  </a:cubicBezTo>
                  <a:cubicBezTo>
                    <a:pt x="1240367" y="649817"/>
                    <a:pt x="1301750" y="694267"/>
                    <a:pt x="1250950" y="660400"/>
                  </a:cubicBezTo>
                  <a:lnTo>
                    <a:pt x="1212850" y="603250"/>
                  </a:lnTo>
                  <a:cubicBezTo>
                    <a:pt x="1208617" y="596900"/>
                    <a:pt x="1206500" y="588433"/>
                    <a:pt x="1200150" y="584200"/>
                  </a:cubicBezTo>
                  <a:lnTo>
                    <a:pt x="1181100" y="571500"/>
                  </a:lnTo>
                  <a:cubicBezTo>
                    <a:pt x="1147233" y="520700"/>
                    <a:pt x="1191683" y="582083"/>
                    <a:pt x="1149350" y="539750"/>
                  </a:cubicBezTo>
                  <a:cubicBezTo>
                    <a:pt x="1107017" y="497417"/>
                    <a:pt x="1168400" y="541867"/>
                    <a:pt x="1117600" y="508000"/>
                  </a:cubicBezTo>
                  <a:cubicBezTo>
                    <a:pt x="1106441" y="474522"/>
                    <a:pt x="1118626" y="501611"/>
                    <a:pt x="1092200" y="469900"/>
                  </a:cubicBezTo>
                  <a:cubicBezTo>
                    <a:pt x="1087314" y="464037"/>
                    <a:pt x="1084386" y="456713"/>
                    <a:pt x="1079500" y="450850"/>
                  </a:cubicBezTo>
                  <a:cubicBezTo>
                    <a:pt x="1069469" y="438813"/>
                    <a:pt x="1055671" y="426236"/>
                    <a:pt x="1041400" y="419100"/>
                  </a:cubicBezTo>
                  <a:cubicBezTo>
                    <a:pt x="1035413" y="416107"/>
                    <a:pt x="1028337" y="415743"/>
                    <a:pt x="1022350" y="412750"/>
                  </a:cubicBezTo>
                  <a:cubicBezTo>
                    <a:pt x="1015524" y="409337"/>
                    <a:pt x="1010663" y="402058"/>
                    <a:pt x="1003300" y="400050"/>
                  </a:cubicBezTo>
                  <a:cubicBezTo>
                    <a:pt x="986836" y="395560"/>
                    <a:pt x="969333" y="396505"/>
                    <a:pt x="952500" y="393700"/>
                  </a:cubicBezTo>
                  <a:cubicBezTo>
                    <a:pt x="940668" y="391728"/>
                    <a:pt x="894646" y="378414"/>
                    <a:pt x="889000" y="374650"/>
                  </a:cubicBezTo>
                  <a:lnTo>
                    <a:pt x="869950" y="361950"/>
                  </a:lnTo>
                  <a:cubicBezTo>
                    <a:pt x="850900" y="364067"/>
                    <a:pt x="829676" y="359213"/>
                    <a:pt x="812800" y="368300"/>
                  </a:cubicBezTo>
                  <a:cubicBezTo>
                    <a:pt x="795059" y="377853"/>
                    <a:pt x="787240" y="406881"/>
                    <a:pt x="781050" y="425450"/>
                  </a:cubicBezTo>
                  <a:cubicBezTo>
                    <a:pt x="731715" y="409005"/>
                    <a:pt x="758092" y="409331"/>
                    <a:pt x="723900" y="419100"/>
                  </a:cubicBezTo>
                  <a:cubicBezTo>
                    <a:pt x="715509" y="421498"/>
                    <a:pt x="706967" y="423333"/>
                    <a:pt x="698500" y="425450"/>
                  </a:cubicBezTo>
                  <a:cubicBezTo>
                    <a:pt x="678343" y="485920"/>
                    <a:pt x="681249" y="443786"/>
                    <a:pt x="698500" y="482600"/>
                  </a:cubicBezTo>
                  <a:cubicBezTo>
                    <a:pt x="703937" y="494833"/>
                    <a:pt x="706967" y="508000"/>
                    <a:pt x="711200" y="520700"/>
                  </a:cubicBezTo>
                  <a:lnTo>
                    <a:pt x="717550" y="539750"/>
                  </a:lnTo>
                  <a:cubicBezTo>
                    <a:pt x="715433" y="552450"/>
                    <a:pt x="716958" y="566334"/>
                    <a:pt x="711200" y="577850"/>
                  </a:cubicBezTo>
                  <a:cubicBezTo>
                    <a:pt x="697250" y="605751"/>
                    <a:pt x="624535" y="584403"/>
                    <a:pt x="622300" y="584200"/>
                  </a:cubicBezTo>
                  <a:cubicBezTo>
                    <a:pt x="615950" y="582083"/>
                    <a:pt x="609784" y="579302"/>
                    <a:pt x="603250" y="577850"/>
                  </a:cubicBezTo>
                  <a:cubicBezTo>
                    <a:pt x="587391" y="574326"/>
                    <a:pt x="534879" y="567176"/>
                    <a:pt x="520700" y="565150"/>
                  </a:cubicBezTo>
                  <a:cubicBezTo>
                    <a:pt x="509337" y="557575"/>
                    <a:pt x="491846" y="536742"/>
                    <a:pt x="488950" y="571500"/>
                  </a:cubicBezTo>
                  <a:cubicBezTo>
                    <a:pt x="487358" y="590601"/>
                    <a:pt x="492589" y="609675"/>
                    <a:pt x="495300" y="628650"/>
                  </a:cubicBezTo>
                  <a:cubicBezTo>
                    <a:pt x="497987" y="647460"/>
                    <a:pt x="503378" y="667312"/>
                    <a:pt x="508000" y="685800"/>
                  </a:cubicBezTo>
                  <a:cubicBezTo>
                    <a:pt x="505965" y="693938"/>
                    <a:pt x="499855" y="721140"/>
                    <a:pt x="495300" y="730250"/>
                  </a:cubicBezTo>
                  <a:cubicBezTo>
                    <a:pt x="491887" y="737076"/>
                    <a:pt x="486833" y="742950"/>
                    <a:pt x="482600" y="749300"/>
                  </a:cubicBezTo>
                  <a:cubicBezTo>
                    <a:pt x="480941" y="748885"/>
                    <a:pt x="442291" y="739913"/>
                    <a:pt x="438150" y="736600"/>
                  </a:cubicBezTo>
                  <a:cubicBezTo>
                    <a:pt x="432191" y="731832"/>
                    <a:pt x="429683" y="723900"/>
                    <a:pt x="425450" y="717550"/>
                  </a:cubicBezTo>
                  <a:lnTo>
                    <a:pt x="412750" y="755650"/>
                  </a:lnTo>
                  <a:cubicBezTo>
                    <a:pt x="414867" y="762000"/>
                    <a:pt x="423833" y="769967"/>
                    <a:pt x="419100" y="774700"/>
                  </a:cubicBezTo>
                  <a:cubicBezTo>
                    <a:pt x="413756" y="780044"/>
                    <a:pt x="381737" y="755978"/>
                    <a:pt x="381000" y="755650"/>
                  </a:cubicBezTo>
                  <a:cubicBezTo>
                    <a:pt x="368767" y="750213"/>
                    <a:pt x="342900" y="742950"/>
                    <a:pt x="342900" y="742950"/>
                  </a:cubicBezTo>
                  <a:cubicBezTo>
                    <a:pt x="337906" y="750441"/>
                    <a:pt x="322598" y="769783"/>
                    <a:pt x="323850" y="781050"/>
                  </a:cubicBezTo>
                  <a:cubicBezTo>
                    <a:pt x="325087" y="792184"/>
                    <a:pt x="337035" y="827512"/>
                    <a:pt x="349250" y="838200"/>
                  </a:cubicBezTo>
                  <a:cubicBezTo>
                    <a:pt x="360737" y="848251"/>
                    <a:pt x="374650" y="855133"/>
                    <a:pt x="387350" y="863600"/>
                  </a:cubicBezTo>
                  <a:lnTo>
                    <a:pt x="406400" y="876300"/>
                  </a:lnTo>
                  <a:cubicBezTo>
                    <a:pt x="414867" y="889000"/>
                    <a:pt x="426973" y="899920"/>
                    <a:pt x="431800" y="914400"/>
                  </a:cubicBezTo>
                  <a:cubicBezTo>
                    <a:pt x="446913" y="959740"/>
                    <a:pt x="433361" y="945074"/>
                    <a:pt x="463550" y="965200"/>
                  </a:cubicBezTo>
                  <a:cubicBezTo>
                    <a:pt x="461433" y="986367"/>
                    <a:pt x="466713" y="1009674"/>
                    <a:pt x="457200" y="1028700"/>
                  </a:cubicBezTo>
                  <a:cubicBezTo>
                    <a:pt x="449620" y="1043861"/>
                    <a:pt x="417754" y="1055392"/>
                    <a:pt x="400050" y="1060450"/>
                  </a:cubicBezTo>
                  <a:cubicBezTo>
                    <a:pt x="391659" y="1062848"/>
                    <a:pt x="383258" y="1065365"/>
                    <a:pt x="374650" y="1066800"/>
                  </a:cubicBezTo>
                  <a:cubicBezTo>
                    <a:pt x="357817" y="1069605"/>
                    <a:pt x="340783" y="1071033"/>
                    <a:pt x="323850" y="1073150"/>
                  </a:cubicBezTo>
                  <a:cubicBezTo>
                    <a:pt x="317500" y="1075267"/>
                    <a:pt x="310952" y="1076863"/>
                    <a:pt x="304800" y="1079500"/>
                  </a:cubicBezTo>
                  <a:cubicBezTo>
                    <a:pt x="296099" y="1083229"/>
                    <a:pt x="288467" y="1089480"/>
                    <a:pt x="279400" y="1092200"/>
                  </a:cubicBezTo>
                  <a:cubicBezTo>
                    <a:pt x="253431" y="1099991"/>
                    <a:pt x="227172" y="1095269"/>
                    <a:pt x="203200" y="1111250"/>
                  </a:cubicBezTo>
                  <a:cubicBezTo>
                    <a:pt x="159531" y="1140363"/>
                    <a:pt x="179580" y="1131823"/>
                    <a:pt x="146050" y="1143000"/>
                  </a:cubicBezTo>
                  <a:cubicBezTo>
                    <a:pt x="141817" y="1149350"/>
                    <a:pt x="139309" y="1157282"/>
                    <a:pt x="133350" y="1162050"/>
                  </a:cubicBezTo>
                  <a:cubicBezTo>
                    <a:pt x="128123" y="1166231"/>
                    <a:pt x="120287" y="1165407"/>
                    <a:pt x="114300" y="1168400"/>
                  </a:cubicBezTo>
                  <a:cubicBezTo>
                    <a:pt x="107474" y="1171813"/>
                    <a:pt x="102076" y="1177687"/>
                    <a:pt x="95250" y="1181100"/>
                  </a:cubicBezTo>
                  <a:cubicBezTo>
                    <a:pt x="89263" y="1184093"/>
                    <a:pt x="82636" y="1185611"/>
                    <a:pt x="76200" y="1187450"/>
                  </a:cubicBezTo>
                  <a:cubicBezTo>
                    <a:pt x="30570" y="1200487"/>
                    <a:pt x="71428" y="1187056"/>
                    <a:pt x="19050" y="1200150"/>
                  </a:cubicBezTo>
                  <a:cubicBezTo>
                    <a:pt x="12556" y="1201773"/>
                    <a:pt x="6350" y="1204383"/>
                    <a:pt x="0" y="1206500"/>
                  </a:cubicBezTo>
                  <a:cubicBezTo>
                    <a:pt x="2117" y="1212850"/>
                    <a:pt x="1617" y="1220817"/>
                    <a:pt x="6350" y="1225550"/>
                  </a:cubicBezTo>
                  <a:cubicBezTo>
                    <a:pt x="11083" y="1230283"/>
                    <a:pt x="18964" y="1230061"/>
                    <a:pt x="25400" y="1231900"/>
                  </a:cubicBezTo>
                  <a:cubicBezTo>
                    <a:pt x="60396" y="1241899"/>
                    <a:pt x="61890" y="1239482"/>
                    <a:pt x="107950" y="1244600"/>
                  </a:cubicBezTo>
                  <a:cubicBezTo>
                    <a:pt x="114300" y="1246717"/>
                    <a:pt x="120436" y="1249637"/>
                    <a:pt x="127000" y="1250950"/>
                  </a:cubicBezTo>
                  <a:cubicBezTo>
                    <a:pt x="141676" y="1253885"/>
                    <a:pt x="159636" y="1248111"/>
                    <a:pt x="171450" y="1257300"/>
                  </a:cubicBezTo>
                  <a:lnTo>
                    <a:pt x="190500" y="1314450"/>
                  </a:lnTo>
                  <a:lnTo>
                    <a:pt x="196850" y="1333500"/>
                  </a:lnTo>
                  <a:cubicBezTo>
                    <a:pt x="193849" y="1345502"/>
                    <a:pt x="190793" y="1369829"/>
                    <a:pt x="177800" y="1377950"/>
                  </a:cubicBezTo>
                  <a:cubicBezTo>
                    <a:pt x="166448" y="1385045"/>
                    <a:pt x="152400" y="1386417"/>
                    <a:pt x="139700" y="1390650"/>
                  </a:cubicBezTo>
                  <a:cubicBezTo>
                    <a:pt x="133350" y="1392767"/>
                    <a:pt x="126219" y="1393287"/>
                    <a:pt x="120650" y="1397000"/>
                  </a:cubicBezTo>
                  <a:lnTo>
                    <a:pt x="101600" y="1409700"/>
                  </a:lnTo>
                  <a:cubicBezTo>
                    <a:pt x="109502" y="1433407"/>
                    <a:pt x="102164" y="1428327"/>
                    <a:pt x="127000" y="1435100"/>
                  </a:cubicBezTo>
                  <a:cubicBezTo>
                    <a:pt x="143839" y="1439693"/>
                    <a:pt x="177800" y="1447800"/>
                    <a:pt x="177800" y="1447800"/>
                  </a:cubicBezTo>
                  <a:cubicBezTo>
                    <a:pt x="211283" y="1425478"/>
                    <a:pt x="190500" y="1433163"/>
                    <a:pt x="190500" y="1460500"/>
                  </a:cubicBezTo>
                  <a:cubicBezTo>
                    <a:pt x="190500" y="1471293"/>
                    <a:pt x="190863" y="1483270"/>
                    <a:pt x="196850" y="1492250"/>
                  </a:cubicBezTo>
                  <a:cubicBezTo>
                    <a:pt x="200563" y="1497819"/>
                    <a:pt x="210049" y="1495349"/>
                    <a:pt x="215900" y="1498600"/>
                  </a:cubicBezTo>
                  <a:cubicBezTo>
                    <a:pt x="229243" y="1506013"/>
                    <a:pt x="254000" y="1524000"/>
                    <a:pt x="254000" y="1524000"/>
                  </a:cubicBezTo>
                  <a:cubicBezTo>
                    <a:pt x="269113" y="1569340"/>
                    <a:pt x="255561" y="1554674"/>
                    <a:pt x="285750" y="1574800"/>
                  </a:cubicBezTo>
                  <a:lnTo>
                    <a:pt x="323850" y="1562100"/>
                  </a:lnTo>
                  <a:cubicBezTo>
                    <a:pt x="330200" y="1559983"/>
                    <a:pt x="336913" y="1558743"/>
                    <a:pt x="342900" y="1555750"/>
                  </a:cubicBezTo>
                  <a:lnTo>
                    <a:pt x="368300" y="1543050"/>
                  </a:lnTo>
                  <a:cubicBezTo>
                    <a:pt x="448733" y="1545167"/>
                    <a:pt x="529234" y="1545480"/>
                    <a:pt x="609600" y="1549400"/>
                  </a:cubicBezTo>
                  <a:cubicBezTo>
                    <a:pt x="640573" y="1550911"/>
                    <a:pt x="628109" y="1566287"/>
                    <a:pt x="635000" y="1593850"/>
                  </a:cubicBezTo>
                  <a:cubicBezTo>
                    <a:pt x="645579" y="1636167"/>
                    <a:pt x="639146" y="1626247"/>
                    <a:pt x="666750" y="1644650"/>
                  </a:cubicBezTo>
                  <a:cubicBezTo>
                    <a:pt x="670983" y="1651000"/>
                    <a:pt x="678759" y="1656100"/>
                    <a:pt x="679450" y="1663700"/>
                  </a:cubicBezTo>
                  <a:cubicBezTo>
                    <a:pt x="680496" y="1675207"/>
                    <a:pt x="678835" y="1721260"/>
                    <a:pt x="660400" y="1733550"/>
                  </a:cubicBezTo>
                  <a:cubicBezTo>
                    <a:pt x="653138" y="1738391"/>
                    <a:pt x="643359" y="1737392"/>
                    <a:pt x="635000" y="1739900"/>
                  </a:cubicBezTo>
                  <a:cubicBezTo>
                    <a:pt x="622178" y="1743747"/>
                    <a:pt x="609600" y="1748367"/>
                    <a:pt x="596900" y="1752600"/>
                  </a:cubicBezTo>
                  <a:lnTo>
                    <a:pt x="577850" y="1758950"/>
                  </a:lnTo>
                  <a:cubicBezTo>
                    <a:pt x="584200" y="1761067"/>
                    <a:pt x="590913" y="1762307"/>
                    <a:pt x="596900" y="1765300"/>
                  </a:cubicBezTo>
                  <a:cubicBezTo>
                    <a:pt x="612624" y="1773162"/>
                    <a:pt x="621393" y="1780721"/>
                    <a:pt x="628650" y="1797050"/>
                  </a:cubicBezTo>
                  <a:cubicBezTo>
                    <a:pt x="634087" y="1809283"/>
                    <a:pt x="641350" y="1835150"/>
                    <a:pt x="641350" y="1835150"/>
                  </a:cubicBezTo>
                  <a:cubicBezTo>
                    <a:pt x="639233" y="1843617"/>
                    <a:pt x="640452" y="1853735"/>
                    <a:pt x="635000" y="1860550"/>
                  </a:cubicBezTo>
                  <a:cubicBezTo>
                    <a:pt x="630819" y="1865777"/>
                    <a:pt x="621937" y="1863907"/>
                    <a:pt x="615950" y="1866900"/>
                  </a:cubicBezTo>
                  <a:cubicBezTo>
                    <a:pt x="609124" y="1870313"/>
                    <a:pt x="603250" y="1875367"/>
                    <a:pt x="596900" y="1879600"/>
                  </a:cubicBezTo>
                  <a:cubicBezTo>
                    <a:pt x="587983" y="1915270"/>
                    <a:pt x="585015" y="1914611"/>
                    <a:pt x="596900" y="1962150"/>
                  </a:cubicBezTo>
                  <a:cubicBezTo>
                    <a:pt x="598751" y="1969554"/>
                    <a:pt x="603641" y="1976432"/>
                    <a:pt x="609600" y="1981200"/>
                  </a:cubicBezTo>
                  <a:cubicBezTo>
                    <a:pt x="614827" y="1985381"/>
                    <a:pt x="622663" y="1984557"/>
                    <a:pt x="628650" y="1987550"/>
                  </a:cubicBezTo>
                  <a:cubicBezTo>
                    <a:pt x="635476" y="1990963"/>
                    <a:pt x="640874" y="1996837"/>
                    <a:pt x="647700" y="2000250"/>
                  </a:cubicBezTo>
                  <a:cubicBezTo>
                    <a:pt x="653687" y="2003243"/>
                    <a:pt x="660763" y="2003607"/>
                    <a:pt x="666750" y="2006600"/>
                  </a:cubicBezTo>
                  <a:cubicBezTo>
                    <a:pt x="673576" y="2010013"/>
                    <a:pt x="678974" y="2015887"/>
                    <a:pt x="685800" y="2019300"/>
                  </a:cubicBezTo>
                  <a:cubicBezTo>
                    <a:pt x="691787" y="2022293"/>
                    <a:pt x="698863" y="2022657"/>
                    <a:pt x="704850" y="2025650"/>
                  </a:cubicBezTo>
                  <a:cubicBezTo>
                    <a:pt x="711676" y="2029063"/>
                    <a:pt x="717074" y="2034937"/>
                    <a:pt x="723900" y="2038350"/>
                  </a:cubicBezTo>
                  <a:cubicBezTo>
                    <a:pt x="729887" y="2041343"/>
                    <a:pt x="736963" y="2041707"/>
                    <a:pt x="742950" y="2044700"/>
                  </a:cubicBezTo>
                  <a:cubicBezTo>
                    <a:pt x="762606" y="2054528"/>
                    <a:pt x="767266" y="2064945"/>
                    <a:pt x="787400" y="2076450"/>
                  </a:cubicBezTo>
                  <a:cubicBezTo>
                    <a:pt x="793212" y="2079771"/>
                    <a:pt x="800599" y="2079549"/>
                    <a:pt x="806450" y="2082800"/>
                  </a:cubicBezTo>
                  <a:cubicBezTo>
                    <a:pt x="819793" y="2090213"/>
                    <a:pt x="844550" y="2108200"/>
                    <a:pt x="844550" y="2108200"/>
                  </a:cubicBezTo>
                  <a:cubicBezTo>
                    <a:pt x="850900" y="2106083"/>
                    <a:pt x="857066" y="2103302"/>
                    <a:pt x="863600" y="2101850"/>
                  </a:cubicBezTo>
                  <a:cubicBezTo>
                    <a:pt x="876169" y="2099057"/>
                    <a:pt x="889032" y="2097803"/>
                    <a:pt x="901700" y="2095500"/>
                  </a:cubicBezTo>
                  <a:cubicBezTo>
                    <a:pt x="912319" y="2093569"/>
                    <a:pt x="922867" y="2091267"/>
                    <a:pt x="933450" y="2089150"/>
                  </a:cubicBezTo>
                  <a:cubicBezTo>
                    <a:pt x="942849" y="2090493"/>
                    <a:pt x="1004253" y="2098913"/>
                    <a:pt x="1016000" y="2101850"/>
                  </a:cubicBezTo>
                  <a:cubicBezTo>
                    <a:pt x="1028987" y="2105097"/>
                    <a:pt x="1041400" y="2110317"/>
                    <a:pt x="1054100" y="2114550"/>
                  </a:cubicBezTo>
                  <a:lnTo>
                    <a:pt x="1111250" y="2133600"/>
                  </a:lnTo>
                  <a:lnTo>
                    <a:pt x="1168400" y="2152650"/>
                  </a:lnTo>
                  <a:cubicBezTo>
                    <a:pt x="1174750" y="2154767"/>
                    <a:pt x="1181881" y="2155287"/>
                    <a:pt x="1187450" y="2159000"/>
                  </a:cubicBezTo>
                  <a:cubicBezTo>
                    <a:pt x="1193800" y="2163233"/>
                    <a:pt x="1199485" y="2168694"/>
                    <a:pt x="1206500" y="2171700"/>
                  </a:cubicBezTo>
                  <a:cubicBezTo>
                    <a:pt x="1214522" y="2175138"/>
                    <a:pt x="1223541" y="2175542"/>
                    <a:pt x="1231900" y="2178050"/>
                  </a:cubicBezTo>
                  <a:cubicBezTo>
                    <a:pt x="1244722" y="2181897"/>
                    <a:pt x="1257300" y="2186517"/>
                    <a:pt x="1270000" y="2190750"/>
                  </a:cubicBezTo>
                  <a:lnTo>
                    <a:pt x="1289050" y="2197100"/>
                  </a:lnTo>
                  <a:cubicBezTo>
                    <a:pt x="1295400" y="2199217"/>
                    <a:pt x="1301458" y="2202620"/>
                    <a:pt x="1308100" y="2203450"/>
                  </a:cubicBezTo>
                  <a:cubicBezTo>
                    <a:pt x="1373752" y="2211656"/>
                    <a:pt x="1342006" y="2207387"/>
                    <a:pt x="1403350" y="2216150"/>
                  </a:cubicBezTo>
                  <a:cubicBezTo>
                    <a:pt x="1493892" y="2246331"/>
                    <a:pt x="1399672" y="2216006"/>
                    <a:pt x="1466850" y="2235200"/>
                  </a:cubicBezTo>
                  <a:cubicBezTo>
                    <a:pt x="1473286" y="2237039"/>
                    <a:pt x="1479464" y="2239711"/>
                    <a:pt x="1485900" y="2241550"/>
                  </a:cubicBezTo>
                  <a:cubicBezTo>
                    <a:pt x="1494291" y="2243948"/>
                    <a:pt x="1502909" y="2245502"/>
                    <a:pt x="1511300" y="2247900"/>
                  </a:cubicBezTo>
                  <a:cubicBezTo>
                    <a:pt x="1517736" y="2249739"/>
                    <a:pt x="1523892" y="2252489"/>
                    <a:pt x="1530350" y="2254250"/>
                  </a:cubicBezTo>
                  <a:cubicBezTo>
                    <a:pt x="1609129" y="2275735"/>
                    <a:pt x="1556352" y="2258684"/>
                    <a:pt x="1600200" y="2273300"/>
                  </a:cubicBezTo>
                  <a:cubicBezTo>
                    <a:pt x="1653033" y="2260092"/>
                    <a:pt x="1599547" y="2279136"/>
                    <a:pt x="1644650" y="2241550"/>
                  </a:cubicBezTo>
                  <a:cubicBezTo>
                    <a:pt x="1649792" y="2237265"/>
                    <a:pt x="1657713" y="2238193"/>
                    <a:pt x="1663700" y="2235200"/>
                  </a:cubicBezTo>
                  <a:cubicBezTo>
                    <a:pt x="1670526" y="2231787"/>
                    <a:pt x="1676400" y="2226733"/>
                    <a:pt x="1682750" y="2222500"/>
                  </a:cubicBezTo>
                  <a:cubicBezTo>
                    <a:pt x="1813235" y="2238811"/>
                    <a:pt x="1749322" y="2233370"/>
                    <a:pt x="1993900" y="2222500"/>
                  </a:cubicBezTo>
                  <a:cubicBezTo>
                    <a:pt x="2007478" y="2221897"/>
                    <a:pt x="2049077" y="2205115"/>
                    <a:pt x="2057400" y="2203450"/>
                  </a:cubicBezTo>
                  <a:cubicBezTo>
                    <a:pt x="2067983" y="2201333"/>
                    <a:pt x="2078679" y="2199718"/>
                    <a:pt x="2089150" y="2197100"/>
                  </a:cubicBezTo>
                  <a:cubicBezTo>
                    <a:pt x="2095644" y="2195477"/>
                    <a:pt x="2101515" y="2191093"/>
                    <a:pt x="2108200" y="2190750"/>
                  </a:cubicBezTo>
                  <a:cubicBezTo>
                    <a:pt x="2184329" y="2186846"/>
                    <a:pt x="2260600" y="2186517"/>
                    <a:pt x="2336800" y="2184400"/>
                  </a:cubicBezTo>
                  <a:cubicBezTo>
                    <a:pt x="2396067" y="2188633"/>
                    <a:pt x="2455459" y="2191377"/>
                    <a:pt x="2514600" y="2197100"/>
                  </a:cubicBezTo>
                  <a:cubicBezTo>
                    <a:pt x="2521262" y="2197745"/>
                    <a:pt x="2527214" y="2201611"/>
                    <a:pt x="2533650" y="2203450"/>
                  </a:cubicBezTo>
                  <a:cubicBezTo>
                    <a:pt x="2542041" y="2205848"/>
                    <a:pt x="2550659" y="2207402"/>
                    <a:pt x="2559050" y="2209800"/>
                  </a:cubicBezTo>
                  <a:cubicBezTo>
                    <a:pt x="2565486" y="2211639"/>
                    <a:pt x="2571566" y="2214698"/>
                    <a:pt x="2578100" y="2216150"/>
                  </a:cubicBezTo>
                  <a:cubicBezTo>
                    <a:pt x="2590669" y="2218943"/>
                    <a:pt x="2603575" y="2219975"/>
                    <a:pt x="2616200" y="2222500"/>
                  </a:cubicBezTo>
                  <a:cubicBezTo>
                    <a:pt x="2628877" y="2225035"/>
                    <a:pt x="2672758" y="2236922"/>
                    <a:pt x="2679700" y="2241550"/>
                  </a:cubicBezTo>
                  <a:lnTo>
                    <a:pt x="2717800" y="2266950"/>
                  </a:lnTo>
                  <a:cubicBezTo>
                    <a:pt x="2737291" y="2325424"/>
                    <a:pt x="2703574" y="2220121"/>
                    <a:pt x="2730500" y="2336800"/>
                  </a:cubicBezTo>
                  <a:cubicBezTo>
                    <a:pt x="2733063" y="2347907"/>
                    <a:pt x="2738967" y="2357967"/>
                    <a:pt x="2743200" y="2368550"/>
                  </a:cubicBezTo>
                  <a:cubicBezTo>
                    <a:pt x="2745317" y="2381250"/>
                    <a:pt x="2746757" y="2394081"/>
                    <a:pt x="2749550" y="2406650"/>
                  </a:cubicBezTo>
                  <a:cubicBezTo>
                    <a:pt x="2751002" y="2413184"/>
                    <a:pt x="2754061" y="2419264"/>
                    <a:pt x="2755900" y="2425700"/>
                  </a:cubicBezTo>
                  <a:cubicBezTo>
                    <a:pt x="2758298" y="2434091"/>
                    <a:pt x="2759742" y="2442741"/>
                    <a:pt x="2762250" y="2451100"/>
                  </a:cubicBezTo>
                  <a:cubicBezTo>
                    <a:pt x="2766097" y="2463922"/>
                    <a:pt x="2774950" y="2489200"/>
                    <a:pt x="2774950" y="2489200"/>
                  </a:cubicBezTo>
                  <a:cubicBezTo>
                    <a:pt x="2773935" y="2501382"/>
                    <a:pt x="2778784" y="2591639"/>
                    <a:pt x="2743200" y="2603500"/>
                  </a:cubicBezTo>
                  <a:lnTo>
                    <a:pt x="2724150" y="2609850"/>
                  </a:lnTo>
                  <a:cubicBezTo>
                    <a:pt x="2726267" y="2616200"/>
                    <a:pt x="2726319" y="2623673"/>
                    <a:pt x="2730500" y="2628900"/>
                  </a:cubicBezTo>
                  <a:cubicBezTo>
                    <a:pt x="2745155" y="2647219"/>
                    <a:pt x="2767510" y="2642915"/>
                    <a:pt x="2787650" y="2647950"/>
                  </a:cubicBezTo>
                  <a:cubicBezTo>
                    <a:pt x="2800637" y="2651197"/>
                    <a:pt x="2814611" y="2653224"/>
                    <a:pt x="2825750" y="2660650"/>
                  </a:cubicBezTo>
                  <a:cubicBezTo>
                    <a:pt x="2832100" y="2664883"/>
                    <a:pt x="2837262" y="2672160"/>
                    <a:pt x="2844800" y="2673350"/>
                  </a:cubicBezTo>
                  <a:cubicBezTo>
                    <a:pt x="2878318" y="2678642"/>
                    <a:pt x="2912533" y="2677583"/>
                    <a:pt x="2946400" y="2679700"/>
                  </a:cubicBezTo>
                  <a:cubicBezTo>
                    <a:pt x="2952750" y="2681817"/>
                    <a:pt x="2960717" y="2681317"/>
                    <a:pt x="2965450" y="2686050"/>
                  </a:cubicBezTo>
                  <a:cubicBezTo>
                    <a:pt x="2970183" y="2690783"/>
                    <a:pt x="2968807" y="2699113"/>
                    <a:pt x="2971800" y="2705100"/>
                  </a:cubicBezTo>
                  <a:cubicBezTo>
                    <a:pt x="2975213" y="2711926"/>
                    <a:pt x="2980714" y="2717524"/>
                    <a:pt x="2984500" y="2724150"/>
                  </a:cubicBezTo>
                  <a:cubicBezTo>
                    <a:pt x="3023552" y="2792491"/>
                    <a:pt x="2960464" y="2694447"/>
                    <a:pt x="3022600" y="2787650"/>
                  </a:cubicBezTo>
                  <a:lnTo>
                    <a:pt x="3035300" y="2806700"/>
                  </a:lnTo>
                  <a:cubicBezTo>
                    <a:pt x="3039533" y="2813050"/>
                    <a:pt x="3040760" y="2823337"/>
                    <a:pt x="3048000" y="2825750"/>
                  </a:cubicBezTo>
                  <a:lnTo>
                    <a:pt x="3067050" y="2832100"/>
                  </a:lnTo>
                  <a:cubicBezTo>
                    <a:pt x="3080513" y="2814149"/>
                    <a:pt x="3084625" y="2802797"/>
                    <a:pt x="3105150" y="2794000"/>
                  </a:cubicBezTo>
                  <a:cubicBezTo>
                    <a:pt x="3113172" y="2790562"/>
                    <a:pt x="3122083" y="2789767"/>
                    <a:pt x="3130550" y="2787650"/>
                  </a:cubicBezTo>
                  <a:cubicBezTo>
                    <a:pt x="3153833" y="2789767"/>
                    <a:pt x="3177256" y="2790694"/>
                    <a:pt x="3200400" y="2794000"/>
                  </a:cubicBezTo>
                  <a:cubicBezTo>
                    <a:pt x="3207026" y="2794947"/>
                    <a:pt x="3213881" y="2796637"/>
                    <a:pt x="3219450" y="2800350"/>
                  </a:cubicBezTo>
                  <a:cubicBezTo>
                    <a:pt x="3226922" y="2805331"/>
                    <a:pt x="3231237" y="2814118"/>
                    <a:pt x="3238500" y="2819400"/>
                  </a:cubicBezTo>
                  <a:cubicBezTo>
                    <a:pt x="3254649" y="2831145"/>
                    <a:pt x="3272685" y="2840073"/>
                    <a:pt x="3289300" y="2851150"/>
                  </a:cubicBezTo>
                  <a:cubicBezTo>
                    <a:pt x="3351234" y="2892439"/>
                    <a:pt x="3254986" y="2827766"/>
                    <a:pt x="3333750" y="2882900"/>
                  </a:cubicBezTo>
                  <a:cubicBezTo>
                    <a:pt x="3346254" y="2891653"/>
                    <a:pt x="3359150" y="2899833"/>
                    <a:pt x="3371850" y="2908300"/>
                  </a:cubicBezTo>
                  <a:cubicBezTo>
                    <a:pt x="3378200" y="2912533"/>
                    <a:pt x="3383660" y="2918587"/>
                    <a:pt x="3390900" y="2921000"/>
                  </a:cubicBezTo>
                  <a:lnTo>
                    <a:pt x="3429000" y="2933700"/>
                  </a:lnTo>
                  <a:cubicBezTo>
                    <a:pt x="3447156" y="2939752"/>
                    <a:pt x="3453516" y="2942413"/>
                    <a:pt x="3473450" y="2946400"/>
                  </a:cubicBezTo>
                  <a:cubicBezTo>
                    <a:pt x="3512839" y="2954278"/>
                    <a:pt x="3531277" y="2954723"/>
                    <a:pt x="3575050" y="2959100"/>
                  </a:cubicBezTo>
                  <a:cubicBezTo>
                    <a:pt x="3596217" y="2956983"/>
                    <a:pt x="3617567" y="2956247"/>
                    <a:pt x="3638550" y="2952750"/>
                  </a:cubicBezTo>
                  <a:cubicBezTo>
                    <a:pt x="3655767" y="2949881"/>
                    <a:pt x="3672417" y="2944283"/>
                    <a:pt x="3689350" y="2940050"/>
                  </a:cubicBezTo>
                  <a:cubicBezTo>
                    <a:pt x="3751295" y="2924564"/>
                    <a:pt x="3673946" y="2943473"/>
                    <a:pt x="3746500" y="2927350"/>
                  </a:cubicBezTo>
                  <a:cubicBezTo>
                    <a:pt x="3755019" y="2925457"/>
                    <a:pt x="3763541" y="2923508"/>
                    <a:pt x="3771900" y="2921000"/>
                  </a:cubicBezTo>
                  <a:cubicBezTo>
                    <a:pt x="3784722" y="2917153"/>
                    <a:pt x="3810000" y="2908300"/>
                    <a:pt x="3810000" y="2908300"/>
                  </a:cubicBezTo>
                  <a:cubicBezTo>
                    <a:pt x="3845144" y="2913321"/>
                    <a:pt x="3854784" y="2905626"/>
                    <a:pt x="3873500" y="2933700"/>
                  </a:cubicBezTo>
                  <a:cubicBezTo>
                    <a:pt x="3886280" y="2952870"/>
                    <a:pt x="3872481" y="2979927"/>
                    <a:pt x="3905250" y="2990850"/>
                  </a:cubicBezTo>
                  <a:cubicBezTo>
                    <a:pt x="3917950" y="2995083"/>
                    <a:pt x="3932211" y="2996124"/>
                    <a:pt x="3943350" y="3003550"/>
                  </a:cubicBezTo>
                  <a:cubicBezTo>
                    <a:pt x="3997945" y="3039946"/>
                    <a:pt x="3928870" y="2996310"/>
                    <a:pt x="3981450" y="3022600"/>
                  </a:cubicBezTo>
                  <a:cubicBezTo>
                    <a:pt x="4030689" y="3047219"/>
                    <a:pt x="3971667" y="3025689"/>
                    <a:pt x="4019550" y="3041650"/>
                  </a:cubicBezTo>
                  <a:cubicBezTo>
                    <a:pt x="4034367" y="3039533"/>
                    <a:pt x="4049324" y="3038235"/>
                    <a:pt x="4064000" y="3035300"/>
                  </a:cubicBezTo>
                  <a:cubicBezTo>
                    <a:pt x="4070564" y="3033987"/>
                    <a:pt x="4080564" y="3035165"/>
                    <a:pt x="4083050" y="3028950"/>
                  </a:cubicBezTo>
                  <a:cubicBezTo>
                    <a:pt x="4090946" y="3009209"/>
                    <a:pt x="4069885" y="2996967"/>
                    <a:pt x="4057650" y="2990850"/>
                  </a:cubicBezTo>
                  <a:cubicBezTo>
                    <a:pt x="4051663" y="2987857"/>
                    <a:pt x="4044587" y="2987493"/>
                    <a:pt x="4038600" y="2984500"/>
                  </a:cubicBezTo>
                  <a:cubicBezTo>
                    <a:pt x="4031774" y="2981087"/>
                    <a:pt x="4025900" y="2976033"/>
                    <a:pt x="4019550" y="2971800"/>
                  </a:cubicBezTo>
                  <a:cubicBezTo>
                    <a:pt x="4025900" y="2967567"/>
                    <a:pt x="4031164" y="2960816"/>
                    <a:pt x="4038600" y="2959100"/>
                  </a:cubicBezTo>
                  <a:cubicBezTo>
                    <a:pt x="4059327" y="2954317"/>
                    <a:pt x="4080992" y="2955388"/>
                    <a:pt x="4102100" y="2952750"/>
                  </a:cubicBezTo>
                  <a:cubicBezTo>
                    <a:pt x="4114876" y="2951153"/>
                    <a:pt x="4127500" y="2948517"/>
                    <a:pt x="4140200" y="2946400"/>
                  </a:cubicBezTo>
                  <a:cubicBezTo>
                    <a:pt x="4146550" y="2942167"/>
                    <a:pt x="4152424" y="2937113"/>
                    <a:pt x="4159250" y="2933700"/>
                  </a:cubicBezTo>
                  <a:cubicBezTo>
                    <a:pt x="4169400" y="2928625"/>
                    <a:pt x="4194205" y="2923713"/>
                    <a:pt x="4203700" y="2921000"/>
                  </a:cubicBezTo>
                  <a:cubicBezTo>
                    <a:pt x="4210136" y="2919161"/>
                    <a:pt x="4216256" y="2916273"/>
                    <a:pt x="4222750" y="2914650"/>
                  </a:cubicBezTo>
                  <a:cubicBezTo>
                    <a:pt x="4233221" y="2912032"/>
                    <a:pt x="4244087" y="2911140"/>
                    <a:pt x="4254500" y="2908300"/>
                  </a:cubicBezTo>
                  <a:cubicBezTo>
                    <a:pt x="4267415" y="2904778"/>
                    <a:pt x="4279900" y="2899833"/>
                    <a:pt x="4292600" y="2895600"/>
                  </a:cubicBezTo>
                  <a:cubicBezTo>
                    <a:pt x="4298950" y="2893483"/>
                    <a:pt x="4305156" y="2890873"/>
                    <a:pt x="4311650" y="2889250"/>
                  </a:cubicBezTo>
                  <a:cubicBezTo>
                    <a:pt x="4320117" y="2887133"/>
                    <a:pt x="4328659" y="2885298"/>
                    <a:pt x="4337050" y="2882900"/>
                  </a:cubicBezTo>
                  <a:cubicBezTo>
                    <a:pt x="4374175" y="2872293"/>
                    <a:pt x="4336835" y="2880126"/>
                    <a:pt x="4381500" y="2870200"/>
                  </a:cubicBezTo>
                  <a:cubicBezTo>
                    <a:pt x="4435352" y="2858233"/>
                    <a:pt x="4391878" y="2870974"/>
                    <a:pt x="4451350" y="2851150"/>
                  </a:cubicBezTo>
                  <a:lnTo>
                    <a:pt x="4470400" y="2844800"/>
                  </a:lnTo>
                  <a:cubicBezTo>
                    <a:pt x="4476750" y="2842683"/>
                    <a:pt x="4483881" y="2842163"/>
                    <a:pt x="4489450" y="2838450"/>
                  </a:cubicBezTo>
                  <a:lnTo>
                    <a:pt x="4527550" y="2813050"/>
                  </a:lnTo>
                  <a:cubicBezTo>
                    <a:pt x="4533900" y="2808817"/>
                    <a:pt x="4539360" y="2802763"/>
                    <a:pt x="4546600" y="2800350"/>
                  </a:cubicBezTo>
                  <a:cubicBezTo>
                    <a:pt x="4564253" y="2794466"/>
                    <a:pt x="4569928" y="2794430"/>
                    <a:pt x="4584700" y="2781300"/>
                  </a:cubicBezTo>
                  <a:cubicBezTo>
                    <a:pt x="4598124" y="2769368"/>
                    <a:pt x="4612837" y="2758144"/>
                    <a:pt x="4622800" y="2743200"/>
                  </a:cubicBezTo>
                  <a:cubicBezTo>
                    <a:pt x="4653181" y="2697628"/>
                    <a:pt x="4637407" y="2715893"/>
                    <a:pt x="4667250" y="2686050"/>
                  </a:cubicBezTo>
                  <a:cubicBezTo>
                    <a:pt x="4673614" y="2666957"/>
                    <a:pt x="4672623" y="2664363"/>
                    <a:pt x="4686300" y="2647950"/>
                  </a:cubicBezTo>
                  <a:cubicBezTo>
                    <a:pt x="4692049" y="2641051"/>
                    <a:pt x="4699837" y="2635989"/>
                    <a:pt x="4705350" y="2628900"/>
                  </a:cubicBezTo>
                  <a:cubicBezTo>
                    <a:pt x="4714721" y="2616852"/>
                    <a:pt x="4722283" y="2603500"/>
                    <a:pt x="4730750" y="2590800"/>
                  </a:cubicBezTo>
                  <a:cubicBezTo>
                    <a:pt x="4734983" y="2584450"/>
                    <a:pt x="4737100" y="2575983"/>
                    <a:pt x="4743450" y="2571750"/>
                  </a:cubicBezTo>
                  <a:lnTo>
                    <a:pt x="4762500" y="2559050"/>
                  </a:lnTo>
                  <a:cubicBezTo>
                    <a:pt x="4785783" y="2524125"/>
                    <a:pt x="4762500" y="2553758"/>
                    <a:pt x="4794250" y="2527300"/>
                  </a:cubicBezTo>
                  <a:cubicBezTo>
                    <a:pt x="4801149" y="2521551"/>
                    <a:pt x="4806211" y="2513763"/>
                    <a:pt x="4813300" y="2508250"/>
                  </a:cubicBezTo>
                  <a:cubicBezTo>
                    <a:pt x="4846838" y="2482165"/>
                    <a:pt x="4847687" y="2491115"/>
                    <a:pt x="4870450" y="2463800"/>
                  </a:cubicBezTo>
                  <a:cubicBezTo>
                    <a:pt x="4885342" y="2445929"/>
                    <a:pt x="4889917" y="2430383"/>
                    <a:pt x="4895850" y="2406650"/>
                  </a:cubicBezTo>
                  <a:cubicBezTo>
                    <a:pt x="4911168" y="2345379"/>
                    <a:pt x="4905127" y="2372966"/>
                    <a:pt x="4914900" y="2324100"/>
                  </a:cubicBezTo>
                  <a:cubicBezTo>
                    <a:pt x="4917017" y="2294467"/>
                    <a:pt x="4918294" y="2264761"/>
                    <a:pt x="4921250" y="2235200"/>
                  </a:cubicBezTo>
                  <a:cubicBezTo>
                    <a:pt x="4925158" y="2196123"/>
                    <a:pt x="4934276" y="2198077"/>
                    <a:pt x="4921250" y="2159000"/>
                  </a:cubicBezTo>
                  <a:cubicBezTo>
                    <a:pt x="4918837" y="2151760"/>
                    <a:pt x="4914900" y="2144183"/>
                    <a:pt x="4908550" y="2139950"/>
                  </a:cubicBezTo>
                  <a:cubicBezTo>
                    <a:pt x="4901288" y="2135109"/>
                    <a:pt x="4891617" y="2135717"/>
                    <a:pt x="4883150" y="2133600"/>
                  </a:cubicBezTo>
                  <a:cubicBezTo>
                    <a:pt x="4847554" y="2109869"/>
                    <a:pt x="4882284" y="2129530"/>
                    <a:pt x="4832350" y="2114550"/>
                  </a:cubicBezTo>
                  <a:cubicBezTo>
                    <a:pt x="4821432" y="2111275"/>
                    <a:pt x="4811414" y="2105455"/>
                    <a:pt x="4800600" y="2101850"/>
                  </a:cubicBezTo>
                  <a:cubicBezTo>
                    <a:pt x="4792321" y="2099090"/>
                    <a:pt x="4783591" y="2097898"/>
                    <a:pt x="4775200" y="2095500"/>
                  </a:cubicBezTo>
                  <a:cubicBezTo>
                    <a:pt x="4768764" y="2093661"/>
                    <a:pt x="4762500" y="2091267"/>
                    <a:pt x="4756150" y="2089150"/>
                  </a:cubicBezTo>
                  <a:cubicBezTo>
                    <a:pt x="4751917" y="2095500"/>
                    <a:pt x="4737100" y="2103967"/>
                    <a:pt x="4743450" y="2108200"/>
                  </a:cubicBezTo>
                  <a:cubicBezTo>
                    <a:pt x="4757182" y="2117354"/>
                    <a:pt x="4784252" y="2095815"/>
                    <a:pt x="4794250" y="2089150"/>
                  </a:cubicBezTo>
                  <a:cubicBezTo>
                    <a:pt x="4798483" y="2082800"/>
                    <a:pt x="4802064" y="2075963"/>
                    <a:pt x="4806950" y="2070100"/>
                  </a:cubicBezTo>
                  <a:cubicBezTo>
                    <a:pt x="4812699" y="2063201"/>
                    <a:pt x="4821019" y="2058522"/>
                    <a:pt x="4826000" y="2051050"/>
                  </a:cubicBezTo>
                  <a:cubicBezTo>
                    <a:pt x="4829713" y="2045481"/>
                    <a:pt x="4830233" y="2038350"/>
                    <a:pt x="4832350" y="2032000"/>
                  </a:cubicBezTo>
                  <a:cubicBezTo>
                    <a:pt x="4826000" y="2027767"/>
                    <a:pt x="4819043" y="2024326"/>
                    <a:pt x="4813300" y="2019300"/>
                  </a:cubicBezTo>
                  <a:cubicBezTo>
                    <a:pt x="4803686" y="2010887"/>
                    <a:pt x="4779965" y="1981201"/>
                    <a:pt x="4762500" y="1974850"/>
                  </a:cubicBezTo>
                  <a:cubicBezTo>
                    <a:pt x="4746096" y="1968885"/>
                    <a:pt x="4711700" y="1962150"/>
                    <a:pt x="4711700" y="1962150"/>
                  </a:cubicBezTo>
                  <a:cubicBezTo>
                    <a:pt x="4705350" y="1957917"/>
                    <a:pt x="4699665" y="1952456"/>
                    <a:pt x="4692650" y="1949450"/>
                  </a:cubicBezTo>
                  <a:cubicBezTo>
                    <a:pt x="4684628" y="1946012"/>
                    <a:pt x="4674065" y="1948552"/>
                    <a:pt x="4667250" y="1943100"/>
                  </a:cubicBezTo>
                  <a:cubicBezTo>
                    <a:pt x="4662023" y="1938919"/>
                    <a:pt x="4663017" y="1930400"/>
                    <a:pt x="4660900" y="1924050"/>
                  </a:cubicBezTo>
                  <a:cubicBezTo>
                    <a:pt x="4667250" y="1921933"/>
                    <a:pt x="4685519" y="1921413"/>
                    <a:pt x="4679950" y="1917700"/>
                  </a:cubicBezTo>
                  <a:cubicBezTo>
                    <a:pt x="4669237" y="1910558"/>
                    <a:pt x="4654475" y="1913875"/>
                    <a:pt x="4641850" y="1911350"/>
                  </a:cubicBezTo>
                  <a:cubicBezTo>
                    <a:pt x="4633292" y="1909638"/>
                    <a:pt x="4624729" y="1907760"/>
                    <a:pt x="4616450" y="1905000"/>
                  </a:cubicBezTo>
                  <a:cubicBezTo>
                    <a:pt x="4605636" y="1901395"/>
                    <a:pt x="4595758" y="1895065"/>
                    <a:pt x="4584700" y="1892300"/>
                  </a:cubicBezTo>
                  <a:cubicBezTo>
                    <a:pt x="4570180" y="1888670"/>
                    <a:pt x="4554976" y="1888627"/>
                    <a:pt x="4540250" y="1885950"/>
                  </a:cubicBezTo>
                  <a:cubicBezTo>
                    <a:pt x="4531664" y="1884389"/>
                    <a:pt x="4523317" y="1881717"/>
                    <a:pt x="4514850" y="1879600"/>
                  </a:cubicBezTo>
                  <a:cubicBezTo>
                    <a:pt x="4512733" y="1871133"/>
                    <a:pt x="4512403" y="1862006"/>
                    <a:pt x="4508500" y="1854200"/>
                  </a:cubicBezTo>
                  <a:cubicBezTo>
                    <a:pt x="4498385" y="1833971"/>
                    <a:pt x="4481969" y="1811983"/>
                    <a:pt x="4464050" y="1797050"/>
                  </a:cubicBezTo>
                  <a:cubicBezTo>
                    <a:pt x="4458187" y="1792164"/>
                    <a:pt x="4451350" y="1788583"/>
                    <a:pt x="4445000" y="1784350"/>
                  </a:cubicBezTo>
                  <a:cubicBezTo>
                    <a:pt x="4442883" y="1778000"/>
                    <a:pt x="4440489" y="1771736"/>
                    <a:pt x="4438650" y="1765300"/>
                  </a:cubicBezTo>
                  <a:cubicBezTo>
                    <a:pt x="4436252" y="1756909"/>
                    <a:pt x="4436203" y="1747706"/>
                    <a:pt x="4432300" y="1739900"/>
                  </a:cubicBezTo>
                  <a:cubicBezTo>
                    <a:pt x="4422185" y="1719671"/>
                    <a:pt x="4405769" y="1697683"/>
                    <a:pt x="4387850" y="1682750"/>
                  </a:cubicBezTo>
                  <a:cubicBezTo>
                    <a:pt x="4381987" y="1677864"/>
                    <a:pt x="4375150" y="1674283"/>
                    <a:pt x="4368800" y="1670050"/>
                  </a:cubicBezTo>
                  <a:cubicBezTo>
                    <a:pt x="4364567" y="1657350"/>
                    <a:pt x="4351867" y="1644650"/>
                    <a:pt x="4356100" y="1631950"/>
                  </a:cubicBezTo>
                  <a:cubicBezTo>
                    <a:pt x="4358217" y="1625600"/>
                    <a:pt x="4358737" y="1618469"/>
                    <a:pt x="4362450" y="1612900"/>
                  </a:cubicBezTo>
                  <a:cubicBezTo>
                    <a:pt x="4378243" y="1589210"/>
                    <a:pt x="4381382" y="1598188"/>
                    <a:pt x="4400550" y="1581150"/>
                  </a:cubicBezTo>
                  <a:cubicBezTo>
                    <a:pt x="4413974" y="1569218"/>
                    <a:pt x="4428687" y="1557994"/>
                    <a:pt x="4438650" y="1543050"/>
                  </a:cubicBezTo>
                  <a:cubicBezTo>
                    <a:pt x="4442883" y="1536700"/>
                    <a:pt x="4446280" y="1529704"/>
                    <a:pt x="4451350" y="1524000"/>
                  </a:cubicBezTo>
                  <a:cubicBezTo>
                    <a:pt x="4463282" y="1510576"/>
                    <a:pt x="4474506" y="1495863"/>
                    <a:pt x="4489450" y="1485900"/>
                  </a:cubicBezTo>
                  <a:lnTo>
                    <a:pt x="4527550" y="1460500"/>
                  </a:lnTo>
                  <a:cubicBezTo>
                    <a:pt x="4525433" y="1454150"/>
                    <a:pt x="4526769" y="1445163"/>
                    <a:pt x="4521200" y="1441450"/>
                  </a:cubicBezTo>
                  <a:cubicBezTo>
                    <a:pt x="4512220" y="1435463"/>
                    <a:pt x="4500243" y="1435100"/>
                    <a:pt x="4489450" y="1435100"/>
                  </a:cubicBezTo>
                  <a:cubicBezTo>
                    <a:pt x="4461852" y="1435100"/>
                    <a:pt x="4434417" y="1439333"/>
                    <a:pt x="4406900" y="1441450"/>
                  </a:cubicBezTo>
                  <a:cubicBezTo>
                    <a:pt x="4390116" y="1445646"/>
                    <a:pt x="4358969" y="1454150"/>
                    <a:pt x="4343400" y="1454150"/>
                  </a:cubicBezTo>
                  <a:cubicBezTo>
                    <a:pt x="4311580" y="1454150"/>
                    <a:pt x="4279900" y="1449917"/>
                    <a:pt x="4248150" y="1447800"/>
                  </a:cubicBezTo>
                  <a:cubicBezTo>
                    <a:pt x="4241800" y="1443567"/>
                    <a:pt x="4235926" y="1438513"/>
                    <a:pt x="4229100" y="1435100"/>
                  </a:cubicBezTo>
                  <a:cubicBezTo>
                    <a:pt x="4184842" y="1412971"/>
                    <a:pt x="4240936" y="1455691"/>
                    <a:pt x="4171950" y="1409700"/>
                  </a:cubicBezTo>
                  <a:cubicBezTo>
                    <a:pt x="4157282" y="1399921"/>
                    <a:pt x="4149571" y="1385657"/>
                    <a:pt x="4140200" y="1371600"/>
                  </a:cubicBezTo>
                  <a:cubicBezTo>
                    <a:pt x="4156998" y="1304409"/>
                    <a:pt x="4134191" y="1383532"/>
                    <a:pt x="4159250" y="1327150"/>
                  </a:cubicBezTo>
                  <a:cubicBezTo>
                    <a:pt x="4164687" y="1314917"/>
                    <a:pt x="4167717" y="1301750"/>
                    <a:pt x="4171950" y="1289050"/>
                  </a:cubicBezTo>
                  <a:lnTo>
                    <a:pt x="4178300" y="1270000"/>
                  </a:lnTo>
                  <a:lnTo>
                    <a:pt x="4184650" y="1250950"/>
                  </a:lnTo>
                  <a:cubicBezTo>
                    <a:pt x="4186767" y="1244600"/>
                    <a:pt x="4186267" y="1236633"/>
                    <a:pt x="4191000" y="1231900"/>
                  </a:cubicBezTo>
                  <a:cubicBezTo>
                    <a:pt x="4205947" y="1216953"/>
                    <a:pt x="4227896" y="1192514"/>
                    <a:pt x="4248150" y="1187450"/>
                  </a:cubicBezTo>
                  <a:cubicBezTo>
                    <a:pt x="4256617" y="1185333"/>
                    <a:pt x="4265159" y="1183498"/>
                    <a:pt x="4273550" y="1181100"/>
                  </a:cubicBezTo>
                  <a:cubicBezTo>
                    <a:pt x="4302621" y="1172794"/>
                    <a:pt x="4303155" y="1167081"/>
                    <a:pt x="4343400" y="1162050"/>
                  </a:cubicBezTo>
                  <a:lnTo>
                    <a:pt x="4394200" y="1155700"/>
                  </a:lnTo>
                  <a:cubicBezTo>
                    <a:pt x="4404580" y="1152240"/>
                    <a:pt x="4425821" y="1147016"/>
                    <a:pt x="4432300" y="1136650"/>
                  </a:cubicBezTo>
                  <a:cubicBezTo>
                    <a:pt x="4466976" y="1081169"/>
                    <a:pt x="4422697" y="1113961"/>
                    <a:pt x="4464050" y="1079500"/>
                  </a:cubicBezTo>
                  <a:cubicBezTo>
                    <a:pt x="4469913" y="1074614"/>
                    <a:pt x="4476890" y="1071236"/>
                    <a:pt x="4483100" y="1066800"/>
                  </a:cubicBezTo>
                  <a:cubicBezTo>
                    <a:pt x="4489811" y="1062006"/>
                    <a:pt x="4517573" y="1040038"/>
                    <a:pt x="4527550" y="1035050"/>
                  </a:cubicBezTo>
                  <a:cubicBezTo>
                    <a:pt x="4533537" y="1032057"/>
                    <a:pt x="4540613" y="1031693"/>
                    <a:pt x="4546600" y="1028700"/>
                  </a:cubicBezTo>
                  <a:cubicBezTo>
                    <a:pt x="4553426" y="1025287"/>
                    <a:pt x="4558676" y="1019100"/>
                    <a:pt x="4565650" y="1016000"/>
                  </a:cubicBezTo>
                  <a:cubicBezTo>
                    <a:pt x="4592017" y="1004281"/>
                    <a:pt x="4608338" y="1002382"/>
                    <a:pt x="4635500" y="996950"/>
                  </a:cubicBezTo>
                  <a:cubicBezTo>
                    <a:pt x="4654550" y="1001183"/>
                    <a:pt x="4673514" y="1005823"/>
                    <a:pt x="4692650" y="1009650"/>
                  </a:cubicBezTo>
                  <a:cubicBezTo>
                    <a:pt x="4705275" y="1012175"/>
                    <a:pt x="4718536" y="1011929"/>
                    <a:pt x="4730750" y="1016000"/>
                  </a:cubicBezTo>
                  <a:cubicBezTo>
                    <a:pt x="4737990" y="1018413"/>
                    <a:pt x="4743450" y="1024467"/>
                    <a:pt x="4749800" y="1028700"/>
                  </a:cubicBezTo>
                  <a:cubicBezTo>
                    <a:pt x="4754033" y="1035050"/>
                    <a:pt x="4757104" y="1042354"/>
                    <a:pt x="4762500" y="1047750"/>
                  </a:cubicBezTo>
                  <a:cubicBezTo>
                    <a:pt x="4784451" y="1069701"/>
                    <a:pt x="4791644" y="1048350"/>
                    <a:pt x="4775200" y="1092200"/>
                  </a:cubicBezTo>
                  <a:cubicBezTo>
                    <a:pt x="4772520" y="1099346"/>
                    <a:pt x="4768243" y="1106224"/>
                    <a:pt x="4762500" y="1111250"/>
                  </a:cubicBezTo>
                  <a:cubicBezTo>
                    <a:pt x="4751013" y="1121301"/>
                    <a:pt x="4724400" y="1136650"/>
                    <a:pt x="4724400" y="1136650"/>
                  </a:cubicBezTo>
                  <a:cubicBezTo>
                    <a:pt x="4720167" y="1143000"/>
                    <a:pt x="4715113" y="1148874"/>
                    <a:pt x="4711700" y="1155700"/>
                  </a:cubicBezTo>
                  <a:cubicBezTo>
                    <a:pt x="4685410" y="1208280"/>
                    <a:pt x="4729046" y="1139205"/>
                    <a:pt x="4692650" y="1193800"/>
                  </a:cubicBezTo>
                  <a:cubicBezTo>
                    <a:pt x="4712641" y="1200464"/>
                    <a:pt x="4714774" y="1204963"/>
                    <a:pt x="4737100" y="1193800"/>
                  </a:cubicBezTo>
                  <a:cubicBezTo>
                    <a:pt x="4750752" y="1186974"/>
                    <a:pt x="4762500" y="1176867"/>
                    <a:pt x="4775200" y="1168400"/>
                  </a:cubicBezTo>
                  <a:cubicBezTo>
                    <a:pt x="4781550" y="1164167"/>
                    <a:pt x="4787010" y="1158113"/>
                    <a:pt x="4794250" y="1155700"/>
                  </a:cubicBezTo>
                  <a:cubicBezTo>
                    <a:pt x="4863725" y="1132542"/>
                    <a:pt x="4758492" y="1169476"/>
                    <a:pt x="4832350" y="1136650"/>
                  </a:cubicBezTo>
                  <a:cubicBezTo>
                    <a:pt x="4900360" y="1106423"/>
                    <a:pt x="4846387" y="1139992"/>
                    <a:pt x="4889500" y="1111250"/>
                  </a:cubicBezTo>
                  <a:cubicBezTo>
                    <a:pt x="4891535" y="1103112"/>
                    <a:pt x="4897645" y="1075910"/>
                    <a:pt x="4902200" y="1066800"/>
                  </a:cubicBezTo>
                  <a:cubicBezTo>
                    <a:pt x="4905613" y="1059974"/>
                    <a:pt x="4909037" y="1052636"/>
                    <a:pt x="4914900" y="1047750"/>
                  </a:cubicBezTo>
                  <a:cubicBezTo>
                    <a:pt x="4934720" y="1031233"/>
                    <a:pt x="4939498" y="1038626"/>
                    <a:pt x="4959350" y="1028700"/>
                  </a:cubicBezTo>
                  <a:cubicBezTo>
                    <a:pt x="4966176" y="1025287"/>
                    <a:pt x="4972050" y="1020233"/>
                    <a:pt x="4978400" y="1016000"/>
                  </a:cubicBezTo>
                  <a:cubicBezTo>
                    <a:pt x="4990887" y="997269"/>
                    <a:pt x="4991815" y="993179"/>
                    <a:pt x="5010150" y="977900"/>
                  </a:cubicBezTo>
                  <a:cubicBezTo>
                    <a:pt x="5016013" y="973014"/>
                    <a:pt x="5022226" y="968300"/>
                    <a:pt x="5029200" y="965200"/>
                  </a:cubicBezTo>
                  <a:cubicBezTo>
                    <a:pt x="5063454" y="949976"/>
                    <a:pt x="5074223" y="951923"/>
                    <a:pt x="5111750" y="946150"/>
                  </a:cubicBezTo>
                  <a:cubicBezTo>
                    <a:pt x="5124475" y="944192"/>
                    <a:pt x="5137150" y="941917"/>
                    <a:pt x="5149850" y="939800"/>
                  </a:cubicBezTo>
                  <a:cubicBezTo>
                    <a:pt x="5202149" y="904934"/>
                    <a:pt x="5172804" y="912507"/>
                    <a:pt x="5238750" y="920750"/>
                  </a:cubicBezTo>
                  <a:cubicBezTo>
                    <a:pt x="5272617" y="932039"/>
                    <a:pt x="5303569" y="944107"/>
                    <a:pt x="5340350" y="946150"/>
                  </a:cubicBezTo>
                  <a:lnTo>
                    <a:pt x="5454650" y="952500"/>
                  </a:lnTo>
                  <a:cubicBezTo>
                    <a:pt x="5463117" y="950383"/>
                    <a:pt x="5474814" y="953132"/>
                    <a:pt x="5480050" y="946150"/>
                  </a:cubicBezTo>
                  <a:cubicBezTo>
                    <a:pt x="5484066" y="940795"/>
                    <a:pt x="5476693" y="933087"/>
                    <a:pt x="5473700" y="927100"/>
                  </a:cubicBezTo>
                  <a:cubicBezTo>
                    <a:pt x="5467246" y="914193"/>
                    <a:pt x="5453185" y="897426"/>
                    <a:pt x="5441950" y="889000"/>
                  </a:cubicBezTo>
                  <a:cubicBezTo>
                    <a:pt x="5432076" y="881595"/>
                    <a:pt x="5420613" y="876576"/>
                    <a:pt x="5410200" y="869950"/>
                  </a:cubicBezTo>
                  <a:cubicBezTo>
                    <a:pt x="5397323" y="861755"/>
                    <a:pt x="5386580" y="849377"/>
                    <a:pt x="5372100" y="844550"/>
                  </a:cubicBezTo>
                  <a:lnTo>
                    <a:pt x="5334000" y="831850"/>
                  </a:lnTo>
                  <a:cubicBezTo>
                    <a:pt x="5327650" y="829733"/>
                    <a:pt x="5320519" y="829213"/>
                    <a:pt x="5314950" y="825500"/>
                  </a:cubicBezTo>
                  <a:lnTo>
                    <a:pt x="5276850" y="800100"/>
                  </a:lnTo>
                  <a:cubicBezTo>
                    <a:pt x="5270500" y="795867"/>
                    <a:pt x="5265040" y="789813"/>
                    <a:pt x="5257800" y="787400"/>
                  </a:cubicBezTo>
                  <a:cubicBezTo>
                    <a:pt x="5251450" y="785283"/>
                    <a:pt x="5244737" y="784043"/>
                    <a:pt x="5238750" y="781050"/>
                  </a:cubicBezTo>
                  <a:cubicBezTo>
                    <a:pt x="5231924" y="777637"/>
                    <a:pt x="5226674" y="771450"/>
                    <a:pt x="5219700" y="768350"/>
                  </a:cubicBezTo>
                  <a:cubicBezTo>
                    <a:pt x="5175275" y="748605"/>
                    <a:pt x="5189141" y="760710"/>
                    <a:pt x="5143500" y="749300"/>
                  </a:cubicBezTo>
                  <a:cubicBezTo>
                    <a:pt x="5107109" y="740202"/>
                    <a:pt x="5074708" y="711200"/>
                    <a:pt x="5067300" y="704850"/>
                  </a:cubicBezTo>
                  <a:close/>
                </a:path>
              </a:pathLst>
            </a:custGeom>
            <a:solidFill>
              <a:srgbClr val="FF000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VN"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47" name="!!bando">
              <a:extLst>
                <a:ext uri="{FF2B5EF4-FFF2-40B4-BE49-F238E27FC236}">
                  <a16:creationId xmlns:a16="http://schemas.microsoft.com/office/drawing/2014/main" id="{874D1233-9A42-5A4B-A57B-BC9F1B88B8F0}"/>
                </a:ext>
              </a:extLst>
            </p:cNvPr>
            <p:cNvPicPr>
              <a:picLocks noChangeAspect="1"/>
            </p:cNvPicPr>
            <p:nvPr/>
          </p:nvPicPr>
          <p:blipFill rotWithShape="1">
            <a:blip r:embed="rId3"/>
            <a:srcRect l="33686" t="31909" r="48534" b="36491"/>
            <a:stretch/>
          </p:blipFill>
          <p:spPr>
            <a:xfrm>
              <a:off x="804819" y="4775462"/>
              <a:ext cx="537159" cy="668382"/>
            </a:xfrm>
            <a:prstGeom prst="ellipse">
              <a:avLst/>
            </a:prstGeom>
          </p:spPr>
        </p:pic>
        <p:sp>
          <p:nvSpPr>
            <p:cNvPr id="48" name="TextBox 47">
              <a:extLst>
                <a:ext uri="{FF2B5EF4-FFF2-40B4-BE49-F238E27FC236}">
                  <a16:creationId xmlns:a16="http://schemas.microsoft.com/office/drawing/2014/main" id="{3B5814C1-FB41-314B-B65E-A0069B4D4B37}"/>
                </a:ext>
              </a:extLst>
            </p:cNvPr>
            <p:cNvSpPr txBox="1"/>
            <p:nvPr/>
          </p:nvSpPr>
          <p:spPr>
            <a:xfrm>
              <a:off x="1363171" y="5098146"/>
              <a:ext cx="817453" cy="307777"/>
            </a:xfrm>
            <a:prstGeom prst="rect">
              <a:avLst/>
            </a:prstGeom>
            <a:noFill/>
          </p:spPr>
          <p:txBody>
            <a:bodyPr wrap="square" rtlCol="0">
              <a:spAutoFit/>
            </a:bodyPr>
            <a:lstStyle/>
            <a:p>
              <a:pPr algn="ctr"/>
              <a:r>
                <a:rPr lang="en-VN" sz="1400" b="1" dirty="0">
                  <a:solidFill>
                    <a:srgbClr val="FFFF00"/>
                  </a:solidFill>
                  <a:latin typeface="Times New Roman" panose="02020603050405020304" pitchFamily="18" charset="0"/>
                  <a:cs typeface="Times New Roman" panose="02020603050405020304" pitchFamily="18" charset="0"/>
                </a:rPr>
                <a:t>CHINA</a:t>
              </a:r>
            </a:p>
          </p:txBody>
        </p:sp>
      </p:grpSp>
      <p:pic>
        <p:nvPicPr>
          <p:cNvPr id="35" name="Picture 34">
            <a:extLst>
              <a:ext uri="{FF2B5EF4-FFF2-40B4-BE49-F238E27FC236}">
                <a16:creationId xmlns:a16="http://schemas.microsoft.com/office/drawing/2014/main" id="{B98FE99F-40CE-6041-AC0C-BAE88AF6680B}"/>
              </a:ext>
            </a:extLst>
          </p:cNvPr>
          <p:cNvPicPr>
            <a:picLocks noChangeAspect="1"/>
          </p:cNvPicPr>
          <p:nvPr/>
        </p:nvPicPr>
        <p:blipFill>
          <a:blip r:embed="rId4"/>
          <a:stretch>
            <a:fillRect/>
          </a:stretch>
        </p:blipFill>
        <p:spPr>
          <a:xfrm>
            <a:off x="2317707" y="2286000"/>
            <a:ext cx="4572000" cy="4572000"/>
          </a:xfrm>
          <a:prstGeom prst="rect">
            <a:avLst/>
          </a:prstGeom>
        </p:spPr>
      </p:pic>
      <p:grpSp>
        <p:nvGrpSpPr>
          <p:cNvPr id="40" name="Group 39">
            <a:extLst>
              <a:ext uri="{FF2B5EF4-FFF2-40B4-BE49-F238E27FC236}">
                <a16:creationId xmlns:a16="http://schemas.microsoft.com/office/drawing/2014/main" id="{3865A244-2FFE-2C4E-BB3D-8ADA4AE4094A}"/>
              </a:ext>
            </a:extLst>
          </p:cNvPr>
          <p:cNvGrpSpPr/>
          <p:nvPr/>
        </p:nvGrpSpPr>
        <p:grpSpPr>
          <a:xfrm>
            <a:off x="4842966" y="259376"/>
            <a:ext cx="5105400" cy="3169624"/>
            <a:chOff x="1879600" y="259376"/>
            <a:chExt cx="5105400" cy="3169624"/>
          </a:xfrm>
        </p:grpSpPr>
        <p:sp>
          <p:nvSpPr>
            <p:cNvPr id="41" name="Oval Callout 40">
              <a:extLst>
                <a:ext uri="{FF2B5EF4-FFF2-40B4-BE49-F238E27FC236}">
                  <a16:creationId xmlns:a16="http://schemas.microsoft.com/office/drawing/2014/main" id="{89032BC6-A451-2144-A654-67C095EC0EB4}"/>
                </a:ext>
              </a:extLst>
            </p:cNvPr>
            <p:cNvSpPr/>
            <p:nvPr/>
          </p:nvSpPr>
          <p:spPr>
            <a:xfrm>
              <a:off x="1879600" y="259376"/>
              <a:ext cx="5105400" cy="3169624"/>
            </a:xfrm>
            <a:prstGeom prst="wedgeEllipseCallout">
              <a:avLst>
                <a:gd name="adj1" fmla="val -44915"/>
                <a:gd name="adj2" fmla="val 61699"/>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42" name="Title 1">
              <a:extLst>
                <a:ext uri="{FF2B5EF4-FFF2-40B4-BE49-F238E27FC236}">
                  <a16:creationId xmlns:a16="http://schemas.microsoft.com/office/drawing/2014/main" id="{5F9812C3-7FD6-1249-B5B6-3D82B05FD88E}"/>
                </a:ext>
              </a:extLst>
            </p:cNvPr>
            <p:cNvSpPr txBox="1">
              <a:spLocks/>
            </p:cNvSpPr>
            <p:nvPr/>
          </p:nvSpPr>
          <p:spPr>
            <a:xfrm>
              <a:off x="2298699" y="960563"/>
              <a:ext cx="4000501" cy="1767249"/>
            </a:xfrm>
            <a:prstGeom prst="rect">
              <a:avLst/>
            </a:prstGeom>
          </p:spPr>
          <p:txBody>
            <a:bodyPr>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40"/>
              <a:r>
                <a:rPr lang="vi-VN" sz="3600" b="1" kern="0" dirty="0">
                  <a:solidFill>
                    <a:srgbClr val="C00000"/>
                  </a:solidFill>
                  <a:latin typeface="Times New Roman" pitchFamily="18" charset="0"/>
                  <a:cs typeface="Times New Roman" pitchFamily="18" charset="0"/>
                </a:rPr>
                <a:t> Sau Anh là những nước nào xâm lược Trung Quốc?</a:t>
              </a:r>
            </a:p>
          </p:txBody>
        </p:sp>
      </p:grpSp>
      <p:sp>
        <p:nvSpPr>
          <p:cNvPr id="43" name="Text Box 9">
            <a:extLst>
              <a:ext uri="{FF2B5EF4-FFF2-40B4-BE49-F238E27FC236}">
                <a16:creationId xmlns:a16="http://schemas.microsoft.com/office/drawing/2014/main" id="{0A9C4EC8-A8C5-0E48-A47A-F88CED404B7B}"/>
              </a:ext>
            </a:extLst>
          </p:cNvPr>
          <p:cNvSpPr txBox="1">
            <a:spLocks noChangeArrowheads="1"/>
          </p:cNvSpPr>
          <p:nvPr/>
        </p:nvSpPr>
        <p:spPr bwMode="auto">
          <a:xfrm>
            <a:off x="5546471" y="3784228"/>
            <a:ext cx="6558947" cy="880241"/>
          </a:xfrm>
          <a:prstGeom prst="rect">
            <a:avLst/>
          </a:prstGeom>
          <a:solidFill>
            <a:schemeClr val="tx1"/>
          </a:solidFill>
          <a:ln w="9525">
            <a:no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80000"/>
              </a:lnSpc>
              <a:spcBef>
                <a:spcPct val="0"/>
              </a:spcBef>
              <a:buNone/>
            </a:pPr>
            <a:r>
              <a:rPr lang="en-US" altLang="vi-VN" dirty="0">
                <a:solidFill>
                  <a:schemeClr val="bg1"/>
                </a:solidFill>
                <a:latin typeface="Times New Roman" panose="02020603050405020304" pitchFamily="18" charset="0"/>
                <a:cs typeface="Times New Roman" panose="02020603050405020304" pitchFamily="18" charset="0"/>
              </a:rPr>
              <a:t>- </a:t>
            </a:r>
            <a:r>
              <a:rPr lang="en-US" altLang="vi-VN" dirty="0" err="1">
                <a:solidFill>
                  <a:schemeClr val="bg1"/>
                </a:solidFill>
                <a:latin typeface="Times New Roman" panose="02020603050405020304" pitchFamily="18" charset="0"/>
                <a:cs typeface="Times New Roman" panose="02020603050405020304" pitchFamily="18" charset="0"/>
              </a:rPr>
              <a:t>Các</a:t>
            </a:r>
            <a:r>
              <a:rPr lang="en-US" altLang="vi-VN" dirty="0">
                <a:solidFill>
                  <a:schemeClr val="bg1"/>
                </a:solidFill>
                <a:latin typeface="Times New Roman" panose="02020603050405020304" pitchFamily="18" charset="0"/>
                <a:cs typeface="Times New Roman" panose="02020603050405020304" pitchFamily="18" charset="0"/>
              </a:rPr>
              <a:t> </a:t>
            </a:r>
            <a:r>
              <a:rPr lang="en-US" altLang="vi-VN" dirty="0" err="1">
                <a:solidFill>
                  <a:schemeClr val="bg1"/>
                </a:solidFill>
                <a:latin typeface="Times New Roman" panose="02020603050405020304" pitchFamily="18" charset="0"/>
                <a:cs typeface="Times New Roman" panose="02020603050405020304" pitchFamily="18" charset="0"/>
              </a:rPr>
              <a:t>nước</a:t>
            </a:r>
            <a:r>
              <a:rPr lang="en-US" altLang="vi-VN" dirty="0">
                <a:solidFill>
                  <a:schemeClr val="bg1"/>
                </a:solidFill>
                <a:latin typeface="Times New Roman" panose="02020603050405020304" pitchFamily="18" charset="0"/>
                <a:cs typeface="Times New Roman" panose="02020603050405020304" pitchFamily="18" charset="0"/>
              </a:rPr>
              <a:t> </a:t>
            </a:r>
            <a:r>
              <a:rPr lang="en-US" altLang="vi-VN" dirty="0" err="1">
                <a:solidFill>
                  <a:schemeClr val="bg1"/>
                </a:solidFill>
                <a:latin typeface="Times New Roman" panose="02020603050405020304" pitchFamily="18" charset="0"/>
                <a:cs typeface="Times New Roman" panose="02020603050405020304" pitchFamily="18" charset="0"/>
              </a:rPr>
              <a:t>đế</a:t>
            </a:r>
            <a:r>
              <a:rPr lang="en-US" altLang="vi-VN" dirty="0">
                <a:solidFill>
                  <a:schemeClr val="bg1"/>
                </a:solidFill>
                <a:latin typeface="Times New Roman" panose="02020603050405020304" pitchFamily="18" charset="0"/>
                <a:cs typeface="Times New Roman" panose="02020603050405020304" pitchFamily="18" charset="0"/>
              </a:rPr>
              <a:t> </a:t>
            </a:r>
            <a:r>
              <a:rPr lang="en-US" altLang="vi-VN" dirty="0" err="1">
                <a:solidFill>
                  <a:schemeClr val="bg1"/>
                </a:solidFill>
                <a:latin typeface="Times New Roman" panose="02020603050405020304" pitchFamily="18" charset="0"/>
                <a:cs typeface="Times New Roman" panose="02020603050405020304" pitchFamily="18" charset="0"/>
              </a:rPr>
              <a:t>quốc</a:t>
            </a:r>
            <a:r>
              <a:rPr lang="en-US" altLang="vi-VN" dirty="0">
                <a:solidFill>
                  <a:schemeClr val="bg1"/>
                </a:solidFill>
                <a:latin typeface="Times New Roman" panose="02020603050405020304" pitchFamily="18" charset="0"/>
                <a:cs typeface="Times New Roman" panose="02020603050405020304" pitchFamily="18" charset="0"/>
              </a:rPr>
              <a:t> </a:t>
            </a:r>
            <a:r>
              <a:rPr lang="en-US" altLang="vi-VN" dirty="0" err="1">
                <a:solidFill>
                  <a:schemeClr val="bg1"/>
                </a:solidFill>
                <a:latin typeface="Times New Roman" panose="02020603050405020304" pitchFamily="18" charset="0"/>
              </a:rPr>
              <a:t>Âu</a:t>
            </a:r>
            <a:r>
              <a:rPr lang="en-US" altLang="vi-VN" dirty="0">
                <a:solidFill>
                  <a:schemeClr val="bg1"/>
                </a:solidFill>
                <a:latin typeface="Times New Roman" panose="02020603050405020304" pitchFamily="18" charset="0"/>
              </a:rPr>
              <a:t>, </a:t>
            </a:r>
            <a:r>
              <a:rPr lang="en-US" altLang="vi-VN" dirty="0" err="1">
                <a:solidFill>
                  <a:schemeClr val="bg1"/>
                </a:solidFill>
                <a:latin typeface="Times New Roman" panose="02020603050405020304" pitchFamily="18" charset="0"/>
              </a:rPr>
              <a:t>Mĩ</a:t>
            </a:r>
            <a:r>
              <a:rPr lang="en-US" altLang="vi-VN" dirty="0">
                <a:solidFill>
                  <a:schemeClr val="bg1"/>
                </a:solidFill>
                <a:latin typeface="Times New Roman" panose="02020603050405020304" pitchFamily="18" charset="0"/>
              </a:rPr>
              <a:t> </a:t>
            </a:r>
            <a:r>
              <a:rPr lang="en-US" altLang="vi-VN" dirty="0" err="1">
                <a:solidFill>
                  <a:schemeClr val="bg1"/>
                </a:solidFill>
                <a:latin typeface="Times New Roman" panose="02020603050405020304" pitchFamily="18" charset="0"/>
              </a:rPr>
              <a:t>và</a:t>
            </a:r>
            <a:r>
              <a:rPr lang="en-US" altLang="vi-VN" dirty="0">
                <a:solidFill>
                  <a:schemeClr val="bg1"/>
                </a:solidFill>
                <a:latin typeface="Times New Roman" panose="02020603050405020304" pitchFamily="18" charset="0"/>
              </a:rPr>
              <a:t> </a:t>
            </a:r>
            <a:r>
              <a:rPr lang="en-US" altLang="vi-VN" dirty="0" err="1">
                <a:solidFill>
                  <a:schemeClr val="bg1"/>
                </a:solidFill>
                <a:latin typeface="Times New Roman" panose="02020603050405020304" pitchFamily="18" charset="0"/>
              </a:rPr>
              <a:t>Nhật</a:t>
            </a:r>
            <a:r>
              <a:rPr lang="en-US" altLang="vi-VN" dirty="0">
                <a:solidFill>
                  <a:schemeClr val="bg1"/>
                </a:solidFill>
                <a:latin typeface="Times New Roman" panose="02020603050405020304" pitchFamily="18" charset="0"/>
              </a:rPr>
              <a:t> </a:t>
            </a:r>
            <a:r>
              <a:rPr lang="en-US" altLang="vi-VN" dirty="0" err="1">
                <a:solidFill>
                  <a:schemeClr val="bg1"/>
                </a:solidFill>
                <a:latin typeface="Times New Roman" panose="02020603050405020304" pitchFamily="18" charset="0"/>
              </a:rPr>
              <a:t>Bản</a:t>
            </a:r>
            <a:r>
              <a:rPr lang="en-US" altLang="vi-VN" dirty="0">
                <a:solidFill>
                  <a:schemeClr val="bg1"/>
                </a:solidFill>
                <a:latin typeface="Times New Roman" panose="02020603050405020304" pitchFamily="18" charset="0"/>
              </a:rPr>
              <a:t> </a:t>
            </a:r>
            <a:r>
              <a:rPr lang="en-US" altLang="vi-VN" dirty="0" err="1">
                <a:solidFill>
                  <a:schemeClr val="bg1"/>
                </a:solidFill>
                <a:latin typeface="Times New Roman" panose="02020603050405020304" pitchFamily="18" charset="0"/>
              </a:rPr>
              <a:t>tranh</a:t>
            </a:r>
            <a:r>
              <a:rPr lang="en-US" altLang="vi-VN" dirty="0">
                <a:solidFill>
                  <a:schemeClr val="bg1"/>
                </a:solidFill>
                <a:latin typeface="Times New Roman" panose="02020603050405020304" pitchFamily="18" charset="0"/>
              </a:rPr>
              <a:t> </a:t>
            </a:r>
            <a:r>
              <a:rPr lang="en-US" altLang="vi-VN" dirty="0" err="1">
                <a:solidFill>
                  <a:schemeClr val="bg1"/>
                </a:solidFill>
                <a:latin typeface="Times New Roman" panose="02020603050405020304" pitchFamily="18" charset="0"/>
              </a:rPr>
              <a:t>nhau</a:t>
            </a:r>
            <a:r>
              <a:rPr lang="en-US" altLang="vi-VN" dirty="0">
                <a:solidFill>
                  <a:schemeClr val="bg1"/>
                </a:solidFill>
                <a:latin typeface="Times New Roman" panose="02020603050405020304" pitchFamily="18" charset="0"/>
              </a:rPr>
              <a:t> </a:t>
            </a:r>
            <a:r>
              <a:rPr lang="en-US" altLang="vi-VN" dirty="0" err="1">
                <a:solidFill>
                  <a:schemeClr val="bg1"/>
                </a:solidFill>
                <a:latin typeface="Times New Roman" panose="02020603050405020304" pitchFamily="18" charset="0"/>
                <a:cs typeface="Times New Roman" panose="02020603050405020304" pitchFamily="18" charset="0"/>
              </a:rPr>
              <a:t>xâu</a:t>
            </a:r>
            <a:r>
              <a:rPr lang="en-US" altLang="vi-VN" dirty="0">
                <a:solidFill>
                  <a:schemeClr val="bg1"/>
                </a:solidFill>
                <a:latin typeface="Times New Roman" panose="02020603050405020304" pitchFamily="18" charset="0"/>
                <a:cs typeface="Times New Roman" panose="02020603050405020304" pitchFamily="18" charset="0"/>
              </a:rPr>
              <a:t> </a:t>
            </a:r>
            <a:r>
              <a:rPr lang="en-US" altLang="vi-VN" dirty="0" err="1">
                <a:solidFill>
                  <a:schemeClr val="bg1"/>
                </a:solidFill>
                <a:latin typeface="Times New Roman" panose="02020603050405020304" pitchFamily="18" charset="0"/>
                <a:cs typeface="Times New Roman" panose="02020603050405020304" pitchFamily="18" charset="0"/>
              </a:rPr>
              <a:t>xé</a:t>
            </a:r>
            <a:r>
              <a:rPr lang="en-US" altLang="vi-VN" dirty="0">
                <a:solidFill>
                  <a:schemeClr val="bg1"/>
                </a:solidFill>
                <a:latin typeface="Times New Roman" panose="02020603050405020304" pitchFamily="18" charset="0"/>
                <a:cs typeface="Times New Roman" panose="02020603050405020304" pitchFamily="18" charset="0"/>
              </a:rPr>
              <a:t> </a:t>
            </a:r>
            <a:r>
              <a:rPr lang="en-US" altLang="vi-VN" dirty="0" err="1">
                <a:solidFill>
                  <a:schemeClr val="bg1"/>
                </a:solidFill>
                <a:latin typeface="Times New Roman" panose="02020603050405020304" pitchFamily="18" charset="0"/>
                <a:cs typeface="Times New Roman" panose="02020603050405020304" pitchFamily="18" charset="0"/>
              </a:rPr>
              <a:t>Trung</a:t>
            </a:r>
            <a:r>
              <a:rPr lang="en-US" altLang="vi-VN" dirty="0">
                <a:solidFill>
                  <a:schemeClr val="bg1"/>
                </a:solidFill>
                <a:latin typeface="Times New Roman" panose="02020603050405020304" pitchFamily="18" charset="0"/>
                <a:cs typeface="Times New Roman" panose="02020603050405020304" pitchFamily="18" charset="0"/>
              </a:rPr>
              <a:t> </a:t>
            </a:r>
            <a:r>
              <a:rPr lang="en-US" altLang="vi-VN" dirty="0" err="1">
                <a:solidFill>
                  <a:schemeClr val="bg1"/>
                </a:solidFill>
                <a:latin typeface="Times New Roman" panose="02020603050405020304" pitchFamily="18" charset="0"/>
                <a:cs typeface="Times New Roman" panose="02020603050405020304" pitchFamily="18" charset="0"/>
              </a:rPr>
              <a:t>Quốc</a:t>
            </a:r>
            <a:r>
              <a:rPr lang="en-US" altLang="vi-VN" dirty="0">
                <a:solidFill>
                  <a:schemeClr val="bg1"/>
                </a:solidFill>
                <a:latin typeface="Times New Roman" panose="02020603050405020304" pitchFamily="18" charset="0"/>
                <a:cs typeface="Times New Roman" panose="02020603050405020304" pitchFamily="18" charset="0"/>
              </a:rPr>
              <a:t>.</a:t>
            </a:r>
          </a:p>
        </p:txBody>
      </p:sp>
      <p:grpSp>
        <p:nvGrpSpPr>
          <p:cNvPr id="21" name="Google Shape;615;p39">
            <a:extLst>
              <a:ext uri="{FF2B5EF4-FFF2-40B4-BE49-F238E27FC236}">
                <a16:creationId xmlns:a16="http://schemas.microsoft.com/office/drawing/2014/main" id="{5F777FF5-036F-6C48-ADF3-AD6951C4EC6A}"/>
              </a:ext>
            </a:extLst>
          </p:cNvPr>
          <p:cNvGrpSpPr/>
          <p:nvPr/>
        </p:nvGrpSpPr>
        <p:grpSpPr>
          <a:xfrm>
            <a:off x="10420447" y="241328"/>
            <a:ext cx="1434583" cy="1397319"/>
            <a:chOff x="5926225" y="921350"/>
            <a:chExt cx="517800" cy="504350"/>
          </a:xfrm>
          <a:solidFill>
            <a:schemeClr val="tx1"/>
          </a:solidFill>
        </p:grpSpPr>
        <p:sp>
          <p:nvSpPr>
            <p:cNvPr id="25" name="Google Shape;616;p39">
              <a:extLst>
                <a:ext uri="{FF2B5EF4-FFF2-40B4-BE49-F238E27FC236}">
                  <a16:creationId xmlns:a16="http://schemas.microsoft.com/office/drawing/2014/main" id="{EC9BCB5E-9E54-3F41-B534-DA629698FC09}"/>
                </a:ext>
              </a:extLst>
            </p:cNvPr>
            <p:cNvSpPr/>
            <p:nvPr/>
          </p:nvSpPr>
          <p:spPr>
            <a:xfrm>
              <a:off x="5926225" y="921350"/>
              <a:ext cx="517800" cy="504350"/>
            </a:xfrm>
            <a:custGeom>
              <a:avLst/>
              <a:gdLst/>
              <a:ahLst/>
              <a:cxnLst/>
              <a:rect l="l" t="t" r="r" b="b"/>
              <a:pathLst>
                <a:path w="20712" h="20174" extrusionOk="0">
                  <a:moveTo>
                    <a:pt x="10356" y="2858"/>
                  </a:moveTo>
                  <a:lnTo>
                    <a:pt x="10722" y="2882"/>
                  </a:lnTo>
                  <a:lnTo>
                    <a:pt x="11089" y="2907"/>
                  </a:lnTo>
                  <a:lnTo>
                    <a:pt x="11455" y="2956"/>
                  </a:lnTo>
                  <a:lnTo>
                    <a:pt x="11821" y="3004"/>
                  </a:lnTo>
                  <a:lnTo>
                    <a:pt x="12163" y="3102"/>
                  </a:lnTo>
                  <a:lnTo>
                    <a:pt x="12505" y="3200"/>
                  </a:lnTo>
                  <a:lnTo>
                    <a:pt x="12847" y="3298"/>
                  </a:lnTo>
                  <a:lnTo>
                    <a:pt x="13165" y="3444"/>
                  </a:lnTo>
                  <a:lnTo>
                    <a:pt x="13482" y="3591"/>
                  </a:lnTo>
                  <a:lnTo>
                    <a:pt x="13800" y="3737"/>
                  </a:lnTo>
                  <a:lnTo>
                    <a:pt x="14093" y="3908"/>
                  </a:lnTo>
                  <a:lnTo>
                    <a:pt x="14386" y="4104"/>
                  </a:lnTo>
                  <a:lnTo>
                    <a:pt x="14679" y="4299"/>
                  </a:lnTo>
                  <a:lnTo>
                    <a:pt x="14948" y="4519"/>
                  </a:lnTo>
                  <a:lnTo>
                    <a:pt x="15216" y="4739"/>
                  </a:lnTo>
                  <a:lnTo>
                    <a:pt x="15460" y="4983"/>
                  </a:lnTo>
                  <a:lnTo>
                    <a:pt x="15705" y="5227"/>
                  </a:lnTo>
                  <a:lnTo>
                    <a:pt x="15925" y="5496"/>
                  </a:lnTo>
                  <a:lnTo>
                    <a:pt x="16144" y="5764"/>
                  </a:lnTo>
                  <a:lnTo>
                    <a:pt x="16340" y="6057"/>
                  </a:lnTo>
                  <a:lnTo>
                    <a:pt x="16535" y="6350"/>
                  </a:lnTo>
                  <a:lnTo>
                    <a:pt x="16706" y="6644"/>
                  </a:lnTo>
                  <a:lnTo>
                    <a:pt x="16853" y="6961"/>
                  </a:lnTo>
                  <a:lnTo>
                    <a:pt x="16999" y="7279"/>
                  </a:lnTo>
                  <a:lnTo>
                    <a:pt x="17146" y="7596"/>
                  </a:lnTo>
                  <a:lnTo>
                    <a:pt x="17243" y="7938"/>
                  </a:lnTo>
                  <a:lnTo>
                    <a:pt x="17341" y="8280"/>
                  </a:lnTo>
                  <a:lnTo>
                    <a:pt x="17439" y="8622"/>
                  </a:lnTo>
                  <a:lnTo>
                    <a:pt x="17488" y="8988"/>
                  </a:lnTo>
                  <a:lnTo>
                    <a:pt x="17536" y="9354"/>
                  </a:lnTo>
                  <a:lnTo>
                    <a:pt x="17561" y="9721"/>
                  </a:lnTo>
                  <a:lnTo>
                    <a:pt x="17585" y="10087"/>
                  </a:lnTo>
                  <a:lnTo>
                    <a:pt x="17561" y="10454"/>
                  </a:lnTo>
                  <a:lnTo>
                    <a:pt x="17536" y="10820"/>
                  </a:lnTo>
                  <a:lnTo>
                    <a:pt x="17488" y="11186"/>
                  </a:lnTo>
                  <a:lnTo>
                    <a:pt x="17439" y="11553"/>
                  </a:lnTo>
                  <a:lnTo>
                    <a:pt x="17341" y="11894"/>
                  </a:lnTo>
                  <a:lnTo>
                    <a:pt x="17243" y="12236"/>
                  </a:lnTo>
                  <a:lnTo>
                    <a:pt x="17146" y="12578"/>
                  </a:lnTo>
                  <a:lnTo>
                    <a:pt x="16999" y="12896"/>
                  </a:lnTo>
                  <a:lnTo>
                    <a:pt x="16853" y="13213"/>
                  </a:lnTo>
                  <a:lnTo>
                    <a:pt x="16706" y="13531"/>
                  </a:lnTo>
                  <a:lnTo>
                    <a:pt x="16535" y="13824"/>
                  </a:lnTo>
                  <a:lnTo>
                    <a:pt x="16340" y="14117"/>
                  </a:lnTo>
                  <a:lnTo>
                    <a:pt x="16144" y="14410"/>
                  </a:lnTo>
                  <a:lnTo>
                    <a:pt x="15925" y="14679"/>
                  </a:lnTo>
                  <a:lnTo>
                    <a:pt x="15705" y="14947"/>
                  </a:lnTo>
                  <a:lnTo>
                    <a:pt x="15460" y="15192"/>
                  </a:lnTo>
                  <a:lnTo>
                    <a:pt x="15216" y="15436"/>
                  </a:lnTo>
                  <a:lnTo>
                    <a:pt x="14948" y="15656"/>
                  </a:lnTo>
                  <a:lnTo>
                    <a:pt x="14679" y="15875"/>
                  </a:lnTo>
                  <a:lnTo>
                    <a:pt x="14386" y="16071"/>
                  </a:lnTo>
                  <a:lnTo>
                    <a:pt x="14093" y="16266"/>
                  </a:lnTo>
                  <a:lnTo>
                    <a:pt x="13800" y="16437"/>
                  </a:lnTo>
                  <a:lnTo>
                    <a:pt x="13482" y="16584"/>
                  </a:lnTo>
                  <a:lnTo>
                    <a:pt x="13165" y="16730"/>
                  </a:lnTo>
                  <a:lnTo>
                    <a:pt x="12847" y="16877"/>
                  </a:lnTo>
                  <a:lnTo>
                    <a:pt x="12505" y="16974"/>
                  </a:lnTo>
                  <a:lnTo>
                    <a:pt x="12163" y="17072"/>
                  </a:lnTo>
                  <a:lnTo>
                    <a:pt x="11821" y="17170"/>
                  </a:lnTo>
                  <a:lnTo>
                    <a:pt x="11455" y="17219"/>
                  </a:lnTo>
                  <a:lnTo>
                    <a:pt x="11089" y="17268"/>
                  </a:lnTo>
                  <a:lnTo>
                    <a:pt x="10722" y="17292"/>
                  </a:lnTo>
                  <a:lnTo>
                    <a:pt x="10356" y="17316"/>
                  </a:lnTo>
                  <a:lnTo>
                    <a:pt x="9990" y="17292"/>
                  </a:lnTo>
                  <a:lnTo>
                    <a:pt x="9623" y="17268"/>
                  </a:lnTo>
                  <a:lnTo>
                    <a:pt x="9257" y="17219"/>
                  </a:lnTo>
                  <a:lnTo>
                    <a:pt x="8891" y="17170"/>
                  </a:lnTo>
                  <a:lnTo>
                    <a:pt x="8549" y="17072"/>
                  </a:lnTo>
                  <a:lnTo>
                    <a:pt x="8207" y="16974"/>
                  </a:lnTo>
                  <a:lnTo>
                    <a:pt x="7865" y="16877"/>
                  </a:lnTo>
                  <a:lnTo>
                    <a:pt x="7547" y="16730"/>
                  </a:lnTo>
                  <a:lnTo>
                    <a:pt x="7230" y="16584"/>
                  </a:lnTo>
                  <a:lnTo>
                    <a:pt x="6912" y="16437"/>
                  </a:lnTo>
                  <a:lnTo>
                    <a:pt x="6619" y="16266"/>
                  </a:lnTo>
                  <a:lnTo>
                    <a:pt x="6326" y="16071"/>
                  </a:lnTo>
                  <a:lnTo>
                    <a:pt x="6033" y="15875"/>
                  </a:lnTo>
                  <a:lnTo>
                    <a:pt x="5765" y="15656"/>
                  </a:lnTo>
                  <a:lnTo>
                    <a:pt x="5496" y="15436"/>
                  </a:lnTo>
                  <a:lnTo>
                    <a:pt x="5252" y="15192"/>
                  </a:lnTo>
                  <a:lnTo>
                    <a:pt x="5007" y="14947"/>
                  </a:lnTo>
                  <a:lnTo>
                    <a:pt x="4788" y="14679"/>
                  </a:lnTo>
                  <a:lnTo>
                    <a:pt x="4568" y="14410"/>
                  </a:lnTo>
                  <a:lnTo>
                    <a:pt x="4372" y="14117"/>
                  </a:lnTo>
                  <a:lnTo>
                    <a:pt x="4177" y="13824"/>
                  </a:lnTo>
                  <a:lnTo>
                    <a:pt x="4006" y="13531"/>
                  </a:lnTo>
                  <a:lnTo>
                    <a:pt x="3860" y="13213"/>
                  </a:lnTo>
                  <a:lnTo>
                    <a:pt x="3713" y="12896"/>
                  </a:lnTo>
                  <a:lnTo>
                    <a:pt x="3566" y="12578"/>
                  </a:lnTo>
                  <a:lnTo>
                    <a:pt x="3469" y="12236"/>
                  </a:lnTo>
                  <a:lnTo>
                    <a:pt x="3371" y="11894"/>
                  </a:lnTo>
                  <a:lnTo>
                    <a:pt x="3273" y="11553"/>
                  </a:lnTo>
                  <a:lnTo>
                    <a:pt x="3225" y="11186"/>
                  </a:lnTo>
                  <a:lnTo>
                    <a:pt x="3176" y="10820"/>
                  </a:lnTo>
                  <a:lnTo>
                    <a:pt x="3151" y="10454"/>
                  </a:lnTo>
                  <a:lnTo>
                    <a:pt x="3127" y="10087"/>
                  </a:lnTo>
                  <a:lnTo>
                    <a:pt x="3151" y="9721"/>
                  </a:lnTo>
                  <a:lnTo>
                    <a:pt x="3176" y="9354"/>
                  </a:lnTo>
                  <a:lnTo>
                    <a:pt x="3225" y="8988"/>
                  </a:lnTo>
                  <a:lnTo>
                    <a:pt x="3273" y="8622"/>
                  </a:lnTo>
                  <a:lnTo>
                    <a:pt x="3371" y="8280"/>
                  </a:lnTo>
                  <a:lnTo>
                    <a:pt x="3469" y="7938"/>
                  </a:lnTo>
                  <a:lnTo>
                    <a:pt x="3566" y="7596"/>
                  </a:lnTo>
                  <a:lnTo>
                    <a:pt x="3713" y="7279"/>
                  </a:lnTo>
                  <a:lnTo>
                    <a:pt x="3860" y="6961"/>
                  </a:lnTo>
                  <a:lnTo>
                    <a:pt x="4006" y="6644"/>
                  </a:lnTo>
                  <a:lnTo>
                    <a:pt x="4177" y="6350"/>
                  </a:lnTo>
                  <a:lnTo>
                    <a:pt x="4372" y="6057"/>
                  </a:lnTo>
                  <a:lnTo>
                    <a:pt x="4568" y="5764"/>
                  </a:lnTo>
                  <a:lnTo>
                    <a:pt x="4788" y="5496"/>
                  </a:lnTo>
                  <a:lnTo>
                    <a:pt x="5007" y="5227"/>
                  </a:lnTo>
                  <a:lnTo>
                    <a:pt x="5252" y="4983"/>
                  </a:lnTo>
                  <a:lnTo>
                    <a:pt x="5496" y="4739"/>
                  </a:lnTo>
                  <a:lnTo>
                    <a:pt x="5765" y="4519"/>
                  </a:lnTo>
                  <a:lnTo>
                    <a:pt x="6033" y="4299"/>
                  </a:lnTo>
                  <a:lnTo>
                    <a:pt x="6326" y="4104"/>
                  </a:lnTo>
                  <a:lnTo>
                    <a:pt x="6619" y="3908"/>
                  </a:lnTo>
                  <a:lnTo>
                    <a:pt x="6912" y="3737"/>
                  </a:lnTo>
                  <a:lnTo>
                    <a:pt x="7230" y="3591"/>
                  </a:lnTo>
                  <a:lnTo>
                    <a:pt x="7547" y="3444"/>
                  </a:lnTo>
                  <a:lnTo>
                    <a:pt x="7865" y="3298"/>
                  </a:lnTo>
                  <a:lnTo>
                    <a:pt x="8207" y="3200"/>
                  </a:lnTo>
                  <a:lnTo>
                    <a:pt x="8549" y="3102"/>
                  </a:lnTo>
                  <a:lnTo>
                    <a:pt x="8891" y="3004"/>
                  </a:lnTo>
                  <a:lnTo>
                    <a:pt x="9257" y="2956"/>
                  </a:lnTo>
                  <a:lnTo>
                    <a:pt x="9623" y="2907"/>
                  </a:lnTo>
                  <a:lnTo>
                    <a:pt x="9990" y="2882"/>
                  </a:lnTo>
                  <a:lnTo>
                    <a:pt x="10356" y="2858"/>
                  </a:lnTo>
                  <a:close/>
                  <a:moveTo>
                    <a:pt x="8060" y="0"/>
                  </a:moveTo>
                  <a:lnTo>
                    <a:pt x="6717" y="2516"/>
                  </a:lnTo>
                  <a:lnTo>
                    <a:pt x="3908" y="2003"/>
                  </a:lnTo>
                  <a:lnTo>
                    <a:pt x="3786" y="4861"/>
                  </a:lnTo>
                  <a:lnTo>
                    <a:pt x="1026" y="5593"/>
                  </a:lnTo>
                  <a:lnTo>
                    <a:pt x="2174" y="8207"/>
                  </a:lnTo>
                  <a:lnTo>
                    <a:pt x="1" y="10087"/>
                  </a:lnTo>
                  <a:lnTo>
                    <a:pt x="2174" y="11968"/>
                  </a:lnTo>
                  <a:lnTo>
                    <a:pt x="1026" y="14581"/>
                  </a:lnTo>
                  <a:lnTo>
                    <a:pt x="3786" y="15314"/>
                  </a:lnTo>
                  <a:lnTo>
                    <a:pt x="3908" y="18171"/>
                  </a:lnTo>
                  <a:lnTo>
                    <a:pt x="6717" y="17658"/>
                  </a:lnTo>
                  <a:lnTo>
                    <a:pt x="8060" y="20174"/>
                  </a:lnTo>
                  <a:lnTo>
                    <a:pt x="10356" y="18489"/>
                  </a:lnTo>
                  <a:lnTo>
                    <a:pt x="12652" y="20174"/>
                  </a:lnTo>
                  <a:lnTo>
                    <a:pt x="13995" y="17658"/>
                  </a:lnTo>
                  <a:lnTo>
                    <a:pt x="16804" y="18171"/>
                  </a:lnTo>
                  <a:lnTo>
                    <a:pt x="16926" y="15314"/>
                  </a:lnTo>
                  <a:lnTo>
                    <a:pt x="19686" y="14581"/>
                  </a:lnTo>
                  <a:lnTo>
                    <a:pt x="18538" y="11968"/>
                  </a:lnTo>
                  <a:lnTo>
                    <a:pt x="20711" y="10087"/>
                  </a:lnTo>
                  <a:lnTo>
                    <a:pt x="18538" y="8207"/>
                  </a:lnTo>
                  <a:lnTo>
                    <a:pt x="19686" y="5593"/>
                  </a:lnTo>
                  <a:lnTo>
                    <a:pt x="16926" y="4861"/>
                  </a:lnTo>
                  <a:lnTo>
                    <a:pt x="16804" y="2003"/>
                  </a:lnTo>
                  <a:lnTo>
                    <a:pt x="13995" y="2516"/>
                  </a:lnTo>
                  <a:lnTo>
                    <a:pt x="12652" y="0"/>
                  </a:lnTo>
                  <a:lnTo>
                    <a:pt x="10356" y="1686"/>
                  </a:lnTo>
                  <a:lnTo>
                    <a:pt x="8060" y="0"/>
                  </a:lnTo>
                  <a:close/>
                </a:path>
              </a:pathLst>
            </a:custGeom>
            <a:grpFill/>
            <a:ln w="38100" cap="flat" cmpd="sng">
              <a:solidFill>
                <a:srgbClr val="F1C232"/>
              </a:solidFill>
              <a:prstDash val="solid"/>
              <a:bevel/>
              <a:headEnd type="none" w="sm" len="sm"/>
              <a:tailEnd type="none" w="sm" len="sm"/>
            </a:ln>
          </p:spPr>
          <p:txBody>
            <a:bodyPr spcFirstLastPara="1" wrap="square" lIns="121900" tIns="121900" rIns="121900" bIns="121900" anchor="ctr" anchorCtr="0">
              <a:noAutofit/>
            </a:bodyPr>
            <a:lstStyle/>
            <a:p>
              <a:endParaRPr sz="2400"/>
            </a:p>
          </p:txBody>
        </p:sp>
        <p:sp>
          <p:nvSpPr>
            <p:cNvPr id="26" name="Google Shape;617;p39">
              <a:extLst>
                <a:ext uri="{FF2B5EF4-FFF2-40B4-BE49-F238E27FC236}">
                  <a16:creationId xmlns:a16="http://schemas.microsoft.com/office/drawing/2014/main" id="{B9B168CB-1C2D-5F48-AD42-AB65C6CBCB57}"/>
                </a:ext>
              </a:extLst>
            </p:cNvPr>
            <p:cNvSpPr/>
            <p:nvPr/>
          </p:nvSpPr>
          <p:spPr>
            <a:xfrm>
              <a:off x="6016600" y="1005000"/>
              <a:ext cx="337050" cy="337050"/>
            </a:xfrm>
            <a:custGeom>
              <a:avLst/>
              <a:gdLst/>
              <a:ahLst/>
              <a:cxnLst/>
              <a:rect l="l" t="t" r="r" b="b"/>
              <a:pathLst>
                <a:path w="13482" h="13482" extrusionOk="0">
                  <a:moveTo>
                    <a:pt x="6741" y="0"/>
                  </a:moveTo>
                  <a:lnTo>
                    <a:pt x="6399" y="25"/>
                  </a:lnTo>
                  <a:lnTo>
                    <a:pt x="6057" y="49"/>
                  </a:lnTo>
                  <a:lnTo>
                    <a:pt x="5715" y="98"/>
                  </a:lnTo>
                  <a:lnTo>
                    <a:pt x="5398" y="147"/>
                  </a:lnTo>
                  <a:lnTo>
                    <a:pt x="5056" y="220"/>
                  </a:lnTo>
                  <a:lnTo>
                    <a:pt x="4738" y="318"/>
                  </a:lnTo>
                  <a:lnTo>
                    <a:pt x="4421" y="416"/>
                  </a:lnTo>
                  <a:lnTo>
                    <a:pt x="4128" y="538"/>
                  </a:lnTo>
                  <a:lnTo>
                    <a:pt x="3835" y="684"/>
                  </a:lnTo>
                  <a:lnTo>
                    <a:pt x="3542" y="831"/>
                  </a:lnTo>
                  <a:lnTo>
                    <a:pt x="3249" y="977"/>
                  </a:lnTo>
                  <a:lnTo>
                    <a:pt x="2980" y="1173"/>
                  </a:lnTo>
                  <a:lnTo>
                    <a:pt x="2711" y="1344"/>
                  </a:lnTo>
                  <a:lnTo>
                    <a:pt x="2467" y="1539"/>
                  </a:lnTo>
                  <a:lnTo>
                    <a:pt x="2223" y="1759"/>
                  </a:lnTo>
                  <a:lnTo>
                    <a:pt x="1979" y="1979"/>
                  </a:lnTo>
                  <a:lnTo>
                    <a:pt x="1759" y="2223"/>
                  </a:lnTo>
                  <a:lnTo>
                    <a:pt x="1539" y="2467"/>
                  </a:lnTo>
                  <a:lnTo>
                    <a:pt x="1344" y="2711"/>
                  </a:lnTo>
                  <a:lnTo>
                    <a:pt x="1173" y="2980"/>
                  </a:lnTo>
                  <a:lnTo>
                    <a:pt x="977" y="3249"/>
                  </a:lnTo>
                  <a:lnTo>
                    <a:pt x="831" y="3542"/>
                  </a:lnTo>
                  <a:lnTo>
                    <a:pt x="684" y="3835"/>
                  </a:lnTo>
                  <a:lnTo>
                    <a:pt x="538" y="4128"/>
                  </a:lnTo>
                  <a:lnTo>
                    <a:pt x="416" y="4421"/>
                  </a:lnTo>
                  <a:lnTo>
                    <a:pt x="318" y="4738"/>
                  </a:lnTo>
                  <a:lnTo>
                    <a:pt x="220" y="5056"/>
                  </a:lnTo>
                  <a:lnTo>
                    <a:pt x="147" y="5398"/>
                  </a:lnTo>
                  <a:lnTo>
                    <a:pt x="98" y="5715"/>
                  </a:lnTo>
                  <a:lnTo>
                    <a:pt x="49" y="6057"/>
                  </a:lnTo>
                  <a:lnTo>
                    <a:pt x="25" y="6399"/>
                  </a:lnTo>
                  <a:lnTo>
                    <a:pt x="0" y="6741"/>
                  </a:lnTo>
                  <a:lnTo>
                    <a:pt x="25" y="7083"/>
                  </a:lnTo>
                  <a:lnTo>
                    <a:pt x="49" y="7425"/>
                  </a:lnTo>
                  <a:lnTo>
                    <a:pt x="98" y="7767"/>
                  </a:lnTo>
                  <a:lnTo>
                    <a:pt x="147" y="8084"/>
                  </a:lnTo>
                  <a:lnTo>
                    <a:pt x="220" y="8426"/>
                  </a:lnTo>
                  <a:lnTo>
                    <a:pt x="318" y="8744"/>
                  </a:lnTo>
                  <a:lnTo>
                    <a:pt x="416" y="9061"/>
                  </a:lnTo>
                  <a:lnTo>
                    <a:pt x="538" y="9354"/>
                  </a:lnTo>
                  <a:lnTo>
                    <a:pt x="684" y="9648"/>
                  </a:lnTo>
                  <a:lnTo>
                    <a:pt x="831" y="9941"/>
                  </a:lnTo>
                  <a:lnTo>
                    <a:pt x="977" y="10234"/>
                  </a:lnTo>
                  <a:lnTo>
                    <a:pt x="1173" y="10502"/>
                  </a:lnTo>
                  <a:lnTo>
                    <a:pt x="1344" y="10771"/>
                  </a:lnTo>
                  <a:lnTo>
                    <a:pt x="1539" y="11015"/>
                  </a:lnTo>
                  <a:lnTo>
                    <a:pt x="1759" y="11259"/>
                  </a:lnTo>
                  <a:lnTo>
                    <a:pt x="1979" y="11504"/>
                  </a:lnTo>
                  <a:lnTo>
                    <a:pt x="2223" y="11723"/>
                  </a:lnTo>
                  <a:lnTo>
                    <a:pt x="2467" y="11943"/>
                  </a:lnTo>
                  <a:lnTo>
                    <a:pt x="2711" y="12139"/>
                  </a:lnTo>
                  <a:lnTo>
                    <a:pt x="2980" y="12310"/>
                  </a:lnTo>
                  <a:lnTo>
                    <a:pt x="3249" y="12505"/>
                  </a:lnTo>
                  <a:lnTo>
                    <a:pt x="3542" y="12652"/>
                  </a:lnTo>
                  <a:lnTo>
                    <a:pt x="3835" y="12798"/>
                  </a:lnTo>
                  <a:lnTo>
                    <a:pt x="4128" y="12945"/>
                  </a:lnTo>
                  <a:lnTo>
                    <a:pt x="4421" y="13067"/>
                  </a:lnTo>
                  <a:lnTo>
                    <a:pt x="4738" y="13164"/>
                  </a:lnTo>
                  <a:lnTo>
                    <a:pt x="5056" y="13262"/>
                  </a:lnTo>
                  <a:lnTo>
                    <a:pt x="5398" y="13335"/>
                  </a:lnTo>
                  <a:lnTo>
                    <a:pt x="5715" y="13384"/>
                  </a:lnTo>
                  <a:lnTo>
                    <a:pt x="6057" y="13433"/>
                  </a:lnTo>
                  <a:lnTo>
                    <a:pt x="6399" y="13458"/>
                  </a:lnTo>
                  <a:lnTo>
                    <a:pt x="6741" y="13482"/>
                  </a:lnTo>
                  <a:lnTo>
                    <a:pt x="7083" y="13458"/>
                  </a:lnTo>
                  <a:lnTo>
                    <a:pt x="7425" y="13433"/>
                  </a:lnTo>
                  <a:lnTo>
                    <a:pt x="7767" y="13384"/>
                  </a:lnTo>
                  <a:lnTo>
                    <a:pt x="8084" y="13335"/>
                  </a:lnTo>
                  <a:lnTo>
                    <a:pt x="8426" y="13262"/>
                  </a:lnTo>
                  <a:lnTo>
                    <a:pt x="8744" y="13164"/>
                  </a:lnTo>
                  <a:lnTo>
                    <a:pt x="9061" y="13067"/>
                  </a:lnTo>
                  <a:lnTo>
                    <a:pt x="9354" y="12945"/>
                  </a:lnTo>
                  <a:lnTo>
                    <a:pt x="9647" y="12798"/>
                  </a:lnTo>
                  <a:lnTo>
                    <a:pt x="9940" y="12652"/>
                  </a:lnTo>
                  <a:lnTo>
                    <a:pt x="10234" y="12505"/>
                  </a:lnTo>
                  <a:lnTo>
                    <a:pt x="10502" y="12310"/>
                  </a:lnTo>
                  <a:lnTo>
                    <a:pt x="10771" y="12139"/>
                  </a:lnTo>
                  <a:lnTo>
                    <a:pt x="11015" y="11943"/>
                  </a:lnTo>
                  <a:lnTo>
                    <a:pt x="11259" y="11723"/>
                  </a:lnTo>
                  <a:lnTo>
                    <a:pt x="11504" y="11504"/>
                  </a:lnTo>
                  <a:lnTo>
                    <a:pt x="11723" y="11259"/>
                  </a:lnTo>
                  <a:lnTo>
                    <a:pt x="11943" y="11015"/>
                  </a:lnTo>
                  <a:lnTo>
                    <a:pt x="12139" y="10771"/>
                  </a:lnTo>
                  <a:lnTo>
                    <a:pt x="12310" y="10502"/>
                  </a:lnTo>
                  <a:lnTo>
                    <a:pt x="12505" y="10234"/>
                  </a:lnTo>
                  <a:lnTo>
                    <a:pt x="12651" y="9941"/>
                  </a:lnTo>
                  <a:lnTo>
                    <a:pt x="12798" y="9648"/>
                  </a:lnTo>
                  <a:lnTo>
                    <a:pt x="12945" y="9354"/>
                  </a:lnTo>
                  <a:lnTo>
                    <a:pt x="13067" y="9061"/>
                  </a:lnTo>
                  <a:lnTo>
                    <a:pt x="13164" y="8744"/>
                  </a:lnTo>
                  <a:lnTo>
                    <a:pt x="13262" y="8426"/>
                  </a:lnTo>
                  <a:lnTo>
                    <a:pt x="13335" y="8084"/>
                  </a:lnTo>
                  <a:lnTo>
                    <a:pt x="13384" y="7767"/>
                  </a:lnTo>
                  <a:lnTo>
                    <a:pt x="13433" y="7425"/>
                  </a:lnTo>
                  <a:lnTo>
                    <a:pt x="13457" y="7083"/>
                  </a:lnTo>
                  <a:lnTo>
                    <a:pt x="13482" y="6741"/>
                  </a:lnTo>
                  <a:lnTo>
                    <a:pt x="13457" y="6399"/>
                  </a:lnTo>
                  <a:lnTo>
                    <a:pt x="13433" y="6057"/>
                  </a:lnTo>
                  <a:lnTo>
                    <a:pt x="13384" y="5715"/>
                  </a:lnTo>
                  <a:lnTo>
                    <a:pt x="13335" y="5398"/>
                  </a:lnTo>
                  <a:lnTo>
                    <a:pt x="13262" y="5056"/>
                  </a:lnTo>
                  <a:lnTo>
                    <a:pt x="13164" y="4738"/>
                  </a:lnTo>
                  <a:lnTo>
                    <a:pt x="13067" y="4421"/>
                  </a:lnTo>
                  <a:lnTo>
                    <a:pt x="12945" y="4128"/>
                  </a:lnTo>
                  <a:lnTo>
                    <a:pt x="12798" y="3835"/>
                  </a:lnTo>
                  <a:lnTo>
                    <a:pt x="12651" y="3542"/>
                  </a:lnTo>
                  <a:lnTo>
                    <a:pt x="12505" y="3249"/>
                  </a:lnTo>
                  <a:lnTo>
                    <a:pt x="12310" y="2980"/>
                  </a:lnTo>
                  <a:lnTo>
                    <a:pt x="12139" y="2711"/>
                  </a:lnTo>
                  <a:lnTo>
                    <a:pt x="11943" y="2467"/>
                  </a:lnTo>
                  <a:lnTo>
                    <a:pt x="11723" y="2223"/>
                  </a:lnTo>
                  <a:lnTo>
                    <a:pt x="11504" y="1979"/>
                  </a:lnTo>
                  <a:lnTo>
                    <a:pt x="11259" y="1759"/>
                  </a:lnTo>
                  <a:lnTo>
                    <a:pt x="11015" y="1539"/>
                  </a:lnTo>
                  <a:lnTo>
                    <a:pt x="10771" y="1344"/>
                  </a:lnTo>
                  <a:lnTo>
                    <a:pt x="10502" y="1173"/>
                  </a:lnTo>
                  <a:lnTo>
                    <a:pt x="10234" y="977"/>
                  </a:lnTo>
                  <a:lnTo>
                    <a:pt x="9940" y="831"/>
                  </a:lnTo>
                  <a:lnTo>
                    <a:pt x="9647" y="684"/>
                  </a:lnTo>
                  <a:lnTo>
                    <a:pt x="9354" y="538"/>
                  </a:lnTo>
                  <a:lnTo>
                    <a:pt x="9061" y="416"/>
                  </a:lnTo>
                  <a:lnTo>
                    <a:pt x="8744" y="318"/>
                  </a:lnTo>
                  <a:lnTo>
                    <a:pt x="8426" y="220"/>
                  </a:lnTo>
                  <a:lnTo>
                    <a:pt x="8084" y="147"/>
                  </a:lnTo>
                  <a:lnTo>
                    <a:pt x="7767" y="98"/>
                  </a:lnTo>
                  <a:lnTo>
                    <a:pt x="7425" y="49"/>
                  </a:lnTo>
                  <a:lnTo>
                    <a:pt x="7083" y="25"/>
                  </a:lnTo>
                  <a:lnTo>
                    <a:pt x="6741" y="0"/>
                  </a:lnTo>
                  <a:close/>
                </a:path>
              </a:pathLst>
            </a:custGeom>
            <a:grpFill/>
            <a:ln w="38100" cap="flat" cmpd="sng">
              <a:solidFill>
                <a:srgbClr val="F1C232"/>
              </a:solidFill>
              <a:prstDash val="solid"/>
              <a:bevel/>
              <a:headEnd type="none" w="sm" len="sm"/>
              <a:tailEnd type="none" w="sm" len="sm"/>
            </a:ln>
          </p:spPr>
          <p:txBody>
            <a:bodyPr spcFirstLastPara="1" wrap="square" lIns="121900" tIns="121900" rIns="121900" bIns="121900" anchor="ctr" anchorCtr="0">
              <a:noAutofit/>
            </a:bodyPr>
            <a:lstStyle/>
            <a:p>
              <a:endParaRPr sz="2400"/>
            </a:p>
          </p:txBody>
        </p:sp>
      </p:grpSp>
      <p:sp>
        <p:nvSpPr>
          <p:cNvPr id="27" name="Google Shape;610;p39">
            <a:extLst>
              <a:ext uri="{FF2B5EF4-FFF2-40B4-BE49-F238E27FC236}">
                <a16:creationId xmlns:a16="http://schemas.microsoft.com/office/drawing/2014/main" id="{28709818-A6D0-2C4B-8F6F-B11D2F16B4A8}"/>
              </a:ext>
            </a:extLst>
          </p:cNvPr>
          <p:cNvSpPr/>
          <p:nvPr/>
        </p:nvSpPr>
        <p:spPr>
          <a:xfrm>
            <a:off x="10420448" y="997971"/>
            <a:ext cx="1684970" cy="933809"/>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121900" tIns="121900" rIns="121900" bIns="121900" anchor="ctr" anchorCtr="0">
            <a:noAutofit/>
          </a:bodyPr>
          <a:lstStyle/>
          <a:p>
            <a:endParaRPr sz="2400" dirty="0"/>
          </a:p>
        </p:txBody>
      </p:sp>
      <p:pic>
        <p:nvPicPr>
          <p:cNvPr id="6" name="Picture 5">
            <a:extLst>
              <a:ext uri="{FF2B5EF4-FFF2-40B4-BE49-F238E27FC236}">
                <a16:creationId xmlns:a16="http://schemas.microsoft.com/office/drawing/2014/main" id="{BDB7558A-AD81-C642-A020-BDD31A7A0C9D}"/>
              </a:ext>
            </a:extLst>
          </p:cNvPr>
          <p:cNvPicPr>
            <a:picLocks noChangeAspect="1"/>
          </p:cNvPicPr>
          <p:nvPr/>
        </p:nvPicPr>
        <p:blipFill rotWithShape="1">
          <a:blip r:embed="rId5"/>
          <a:srcRect t="52565" r="32300"/>
          <a:stretch/>
        </p:blipFill>
        <p:spPr>
          <a:xfrm>
            <a:off x="7010171" y="4442483"/>
            <a:ext cx="5408106" cy="2385596"/>
          </a:xfrm>
          <a:prstGeom prst="rect">
            <a:avLst/>
          </a:prstGeom>
        </p:spPr>
      </p:pic>
    </p:spTree>
    <p:extLst>
      <p:ext uri="{BB962C8B-B14F-4D97-AF65-F5344CB8AC3E}">
        <p14:creationId xmlns:p14="http://schemas.microsoft.com/office/powerpoint/2010/main" val="925640511"/>
      </p:ext>
    </p:extLst>
  </p:cSld>
  <p:clrMapOvr>
    <a:masterClrMapping/>
  </p:clrMapOvr>
  <p:transition spd="slow">
    <p:wedg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14:presetBounceEnd="50000">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14:bounceEnd="50000">
                                          <p:cBhvr additive="base">
                                            <p:cTn id="7" dur="500" fill="hold"/>
                                            <p:tgtEl>
                                              <p:spTgt spid="63"/>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63"/>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14:presetBounceEnd="50000">
                                      <p:stCondLst>
                                        <p:cond delay="0"/>
                                      </p:stCondLst>
                                      <p:childTnLst>
                                        <p:set>
                                          <p:cBhvr>
                                            <p:cTn id="10" dur="1" fill="hold">
                                              <p:stCondLst>
                                                <p:cond delay="0"/>
                                              </p:stCondLst>
                                            </p:cTn>
                                            <p:tgtEl>
                                              <p:spTgt spid="64"/>
                                            </p:tgtEl>
                                            <p:attrNameLst>
                                              <p:attrName>style.visibility</p:attrName>
                                            </p:attrNameLst>
                                          </p:cBhvr>
                                          <p:to>
                                            <p:strVal val="visible"/>
                                          </p:to>
                                        </p:set>
                                        <p:anim calcmode="lin" valueType="num" p14:bounceEnd="50000">
                                          <p:cBhvr additive="base">
                                            <p:cTn id="11" dur="500" fill="hold"/>
                                            <p:tgtEl>
                                              <p:spTgt spid="64"/>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64"/>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14:presetBounceEnd="50000">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14:bounceEnd="50000">
                                          <p:cBhvr additive="base">
                                            <p:cTn id="15" dur="500" fill="hold"/>
                                            <p:tgtEl>
                                              <p:spTgt spid="22"/>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22"/>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14:presetBounceEnd="50000">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14:bounceEnd="50000">
                                          <p:cBhvr additive="base">
                                            <p:cTn id="19" dur="500" fill="hold"/>
                                            <p:tgtEl>
                                              <p:spTgt spid="23"/>
                                            </p:tgtEl>
                                            <p:attrNameLst>
                                              <p:attrName>ppt_x</p:attrName>
                                            </p:attrNameLst>
                                          </p:cBhvr>
                                          <p:tavLst>
                                            <p:tav tm="0">
                                              <p:val>
                                                <p:strVal val="0-#ppt_w/2"/>
                                              </p:val>
                                            </p:tav>
                                            <p:tav tm="100000">
                                              <p:val>
                                                <p:strVal val="#ppt_x"/>
                                              </p:val>
                                            </p:tav>
                                          </p:tavLst>
                                        </p:anim>
                                        <p:anim calcmode="lin" valueType="num" p14:bounceEnd="50000">
                                          <p:cBhvr additive="base">
                                            <p:cTn id="20" dur="500" fill="hold"/>
                                            <p:tgtEl>
                                              <p:spTgt spid="23"/>
                                            </p:tgtEl>
                                            <p:attrNameLst>
                                              <p:attrName>ppt_y</p:attrName>
                                            </p:attrNameLst>
                                          </p:cBhvr>
                                          <p:tavLst>
                                            <p:tav tm="0">
                                              <p:val>
                                                <p:strVal val="0-#ppt_h/2"/>
                                              </p:val>
                                            </p:tav>
                                            <p:tav tm="100000">
                                              <p:val>
                                                <p:strVal val="#ppt_y"/>
                                              </p:val>
                                            </p:tav>
                                          </p:tavLst>
                                        </p:anim>
                                      </p:childTnLst>
                                    </p:cTn>
                                  </p:par>
                                  <p:par>
                                    <p:cTn id="21" presetID="3" presetClass="entr" presetSubtype="1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blinds(horizontal)">
                                          <p:cBhvr>
                                            <p:cTn id="23" dur="500"/>
                                            <p:tgtEl>
                                              <p:spTgt spid="24"/>
                                            </p:tgtEl>
                                          </p:cBhvr>
                                        </p:animEffect>
                                      </p:childTnLst>
                                    </p:cTn>
                                  </p:par>
                                  <p:par>
                                    <p:cTn id="24" presetID="22" presetClass="entr" presetSubtype="4" fill="hold"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wipe(down)">
                                          <p:cBhvr>
                                            <p:cTn id="26" dur="500"/>
                                            <p:tgtEl>
                                              <p:spTgt spid="35"/>
                                            </p:tgtEl>
                                          </p:cBhvr>
                                        </p:animEffect>
                                      </p:childTnLst>
                                    </p:cTn>
                                  </p:par>
                                  <p:par>
                                    <p:cTn id="27" presetID="22" presetClass="entr" presetSubtype="4"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wipe(down)">
                                          <p:cBhvr>
                                            <p:cTn id="29" dur="500"/>
                                            <p:tgtEl>
                                              <p:spTgt spid="40"/>
                                            </p:tgtEl>
                                          </p:cBhvr>
                                        </p:animEffect>
                                      </p:childTnLst>
                                    </p:cTn>
                                  </p:par>
                                </p:childTnLst>
                              </p:cTn>
                            </p:par>
                          </p:childTnLst>
                        </p:cTn>
                      </p:par>
                      <p:par>
                        <p:cTn id="30" fill="hold">
                          <p:stCondLst>
                            <p:cond delay="indefinite"/>
                          </p:stCondLst>
                          <p:childTnLst>
                            <p:par>
                              <p:cTn id="31" fill="hold">
                                <p:stCondLst>
                                  <p:cond delay="0"/>
                                </p:stCondLst>
                                <p:childTnLst>
                                  <p:par>
                                    <p:cTn id="32" presetID="27" presetClass="entr" presetSubtype="0" fill="hold" grpId="0" nodeType="clickEffect">
                                      <p:stCondLst>
                                        <p:cond delay="0"/>
                                      </p:stCondLst>
                                      <p:iterate type="lt">
                                        <p:tmPct val="50000"/>
                                      </p:iterate>
                                      <p:childTnLst>
                                        <p:set>
                                          <p:cBhvr>
                                            <p:cTn id="33" dur="1" fill="hold">
                                              <p:stCondLst>
                                                <p:cond delay="0"/>
                                              </p:stCondLst>
                                            </p:cTn>
                                            <p:tgtEl>
                                              <p:spTgt spid="43"/>
                                            </p:tgtEl>
                                            <p:attrNameLst>
                                              <p:attrName>style.visibility</p:attrName>
                                            </p:attrNameLst>
                                          </p:cBhvr>
                                          <p:to>
                                            <p:strVal val="visible"/>
                                          </p:to>
                                        </p:set>
                                        <p:anim calcmode="discrete" valueType="clr">
                                          <p:cBhvr override="childStyle">
                                            <p:cTn id="34" dur="80"/>
                                            <p:tgtEl>
                                              <p:spTgt spid="43"/>
                                            </p:tgtEl>
                                            <p:attrNameLst>
                                              <p:attrName>style.color</p:attrName>
                                            </p:attrNameLst>
                                          </p:cBhvr>
                                          <p:tavLst>
                                            <p:tav tm="0">
                                              <p:val>
                                                <p:clrVal>
                                                  <a:schemeClr val="accent2"/>
                                                </p:clrVal>
                                              </p:val>
                                            </p:tav>
                                            <p:tav tm="50000">
                                              <p:val>
                                                <p:clrVal>
                                                  <a:schemeClr val="hlink"/>
                                                </p:clrVal>
                                              </p:val>
                                            </p:tav>
                                          </p:tavLst>
                                        </p:anim>
                                        <p:anim calcmode="discrete" valueType="clr">
                                          <p:cBhvr>
                                            <p:cTn id="35" dur="80"/>
                                            <p:tgtEl>
                                              <p:spTgt spid="43"/>
                                            </p:tgtEl>
                                            <p:attrNameLst>
                                              <p:attrName>fillcolor</p:attrName>
                                            </p:attrNameLst>
                                          </p:cBhvr>
                                          <p:tavLst>
                                            <p:tav tm="0">
                                              <p:val>
                                                <p:clrVal>
                                                  <a:schemeClr val="accent2"/>
                                                </p:clrVal>
                                              </p:val>
                                            </p:tav>
                                            <p:tav tm="50000">
                                              <p:val>
                                                <p:clrVal>
                                                  <a:schemeClr val="hlink"/>
                                                </p:clrVal>
                                              </p:val>
                                            </p:tav>
                                          </p:tavLst>
                                        </p:anim>
                                        <p:set>
                                          <p:cBhvr>
                                            <p:cTn id="36" dur="80"/>
                                            <p:tgtEl>
                                              <p:spTgt spid="4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22" grpId="0" animBg="1"/>
          <p:bldP spid="24" grpId="0"/>
          <p:bldP spid="4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500" fill="hold"/>
                                            <p:tgtEl>
                                              <p:spTgt spid="63"/>
                                            </p:tgtEl>
                                            <p:attrNameLst>
                                              <p:attrName>ppt_x</p:attrName>
                                            </p:attrNameLst>
                                          </p:cBhvr>
                                          <p:tavLst>
                                            <p:tav tm="0">
                                              <p:val>
                                                <p:strVal val="0-#ppt_w/2"/>
                                              </p:val>
                                            </p:tav>
                                            <p:tav tm="100000">
                                              <p:val>
                                                <p:strVal val="#ppt_x"/>
                                              </p:val>
                                            </p:tav>
                                          </p:tavLst>
                                        </p:anim>
                                        <p:anim calcmode="lin" valueType="num">
                                          <p:cBhvr additive="base">
                                            <p:cTn id="8" dur="500" fill="hold"/>
                                            <p:tgtEl>
                                              <p:spTgt spid="63"/>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64"/>
                                            </p:tgtEl>
                                            <p:attrNameLst>
                                              <p:attrName>style.visibility</p:attrName>
                                            </p:attrNameLst>
                                          </p:cBhvr>
                                          <p:to>
                                            <p:strVal val="visible"/>
                                          </p:to>
                                        </p:set>
                                        <p:anim calcmode="lin" valueType="num">
                                          <p:cBhvr additive="base">
                                            <p:cTn id="11" dur="500" fill="hold"/>
                                            <p:tgtEl>
                                              <p:spTgt spid="64"/>
                                            </p:tgtEl>
                                            <p:attrNameLst>
                                              <p:attrName>ppt_x</p:attrName>
                                            </p:attrNameLst>
                                          </p:cBhvr>
                                          <p:tavLst>
                                            <p:tav tm="0">
                                              <p:val>
                                                <p:strVal val="0-#ppt_w/2"/>
                                              </p:val>
                                            </p:tav>
                                            <p:tav tm="100000">
                                              <p:val>
                                                <p:strVal val="#ppt_x"/>
                                              </p:val>
                                            </p:tav>
                                          </p:tavLst>
                                        </p:anim>
                                        <p:anim calcmode="lin" valueType="num">
                                          <p:cBhvr additive="base">
                                            <p:cTn id="12" dur="500" fill="hold"/>
                                            <p:tgtEl>
                                              <p:spTgt spid="64"/>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0-#ppt_w/2"/>
                                              </p:val>
                                            </p:tav>
                                            <p:tav tm="100000">
                                              <p:val>
                                                <p:strVal val="#ppt_x"/>
                                              </p:val>
                                            </p:tav>
                                          </p:tavLst>
                                        </p:anim>
                                        <p:anim calcmode="lin" valueType="num">
                                          <p:cBhvr additive="base">
                                            <p:cTn id="16" dur="500" fill="hold"/>
                                            <p:tgtEl>
                                              <p:spTgt spid="22"/>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0-#ppt_w/2"/>
                                              </p:val>
                                            </p:tav>
                                            <p:tav tm="100000">
                                              <p:val>
                                                <p:strVal val="#ppt_x"/>
                                              </p:val>
                                            </p:tav>
                                          </p:tavLst>
                                        </p:anim>
                                        <p:anim calcmode="lin" valueType="num">
                                          <p:cBhvr additive="base">
                                            <p:cTn id="20" dur="500" fill="hold"/>
                                            <p:tgtEl>
                                              <p:spTgt spid="23"/>
                                            </p:tgtEl>
                                            <p:attrNameLst>
                                              <p:attrName>ppt_y</p:attrName>
                                            </p:attrNameLst>
                                          </p:cBhvr>
                                          <p:tavLst>
                                            <p:tav tm="0">
                                              <p:val>
                                                <p:strVal val="0-#ppt_h/2"/>
                                              </p:val>
                                            </p:tav>
                                            <p:tav tm="100000">
                                              <p:val>
                                                <p:strVal val="#ppt_y"/>
                                              </p:val>
                                            </p:tav>
                                          </p:tavLst>
                                        </p:anim>
                                      </p:childTnLst>
                                    </p:cTn>
                                  </p:par>
                                  <p:par>
                                    <p:cTn id="21" presetID="3" presetClass="entr" presetSubtype="1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blinds(horizontal)">
                                          <p:cBhvr>
                                            <p:cTn id="23" dur="500"/>
                                            <p:tgtEl>
                                              <p:spTgt spid="24"/>
                                            </p:tgtEl>
                                          </p:cBhvr>
                                        </p:animEffect>
                                      </p:childTnLst>
                                    </p:cTn>
                                  </p:par>
                                  <p:par>
                                    <p:cTn id="24" presetID="22" presetClass="entr" presetSubtype="4" fill="hold"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wipe(down)">
                                          <p:cBhvr>
                                            <p:cTn id="26" dur="500"/>
                                            <p:tgtEl>
                                              <p:spTgt spid="35"/>
                                            </p:tgtEl>
                                          </p:cBhvr>
                                        </p:animEffect>
                                      </p:childTnLst>
                                    </p:cTn>
                                  </p:par>
                                  <p:par>
                                    <p:cTn id="27" presetID="22" presetClass="entr" presetSubtype="4"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wipe(down)">
                                          <p:cBhvr>
                                            <p:cTn id="29" dur="500"/>
                                            <p:tgtEl>
                                              <p:spTgt spid="40"/>
                                            </p:tgtEl>
                                          </p:cBhvr>
                                        </p:animEffect>
                                      </p:childTnLst>
                                    </p:cTn>
                                  </p:par>
                                </p:childTnLst>
                              </p:cTn>
                            </p:par>
                          </p:childTnLst>
                        </p:cTn>
                      </p:par>
                      <p:par>
                        <p:cTn id="30" fill="hold">
                          <p:stCondLst>
                            <p:cond delay="indefinite"/>
                          </p:stCondLst>
                          <p:childTnLst>
                            <p:par>
                              <p:cTn id="31" fill="hold">
                                <p:stCondLst>
                                  <p:cond delay="0"/>
                                </p:stCondLst>
                                <p:childTnLst>
                                  <p:par>
                                    <p:cTn id="32" presetID="27" presetClass="entr" presetSubtype="0" fill="hold" grpId="0" nodeType="clickEffect">
                                      <p:stCondLst>
                                        <p:cond delay="0"/>
                                      </p:stCondLst>
                                      <p:iterate type="lt">
                                        <p:tmPct val="50000"/>
                                      </p:iterate>
                                      <p:childTnLst>
                                        <p:set>
                                          <p:cBhvr>
                                            <p:cTn id="33" dur="1" fill="hold">
                                              <p:stCondLst>
                                                <p:cond delay="0"/>
                                              </p:stCondLst>
                                            </p:cTn>
                                            <p:tgtEl>
                                              <p:spTgt spid="43"/>
                                            </p:tgtEl>
                                            <p:attrNameLst>
                                              <p:attrName>style.visibility</p:attrName>
                                            </p:attrNameLst>
                                          </p:cBhvr>
                                          <p:to>
                                            <p:strVal val="visible"/>
                                          </p:to>
                                        </p:set>
                                        <p:anim calcmode="discrete" valueType="clr">
                                          <p:cBhvr override="childStyle">
                                            <p:cTn id="34" dur="80"/>
                                            <p:tgtEl>
                                              <p:spTgt spid="43"/>
                                            </p:tgtEl>
                                            <p:attrNameLst>
                                              <p:attrName>style.color</p:attrName>
                                            </p:attrNameLst>
                                          </p:cBhvr>
                                          <p:tavLst>
                                            <p:tav tm="0">
                                              <p:val>
                                                <p:clrVal>
                                                  <a:schemeClr val="accent2"/>
                                                </p:clrVal>
                                              </p:val>
                                            </p:tav>
                                            <p:tav tm="50000">
                                              <p:val>
                                                <p:clrVal>
                                                  <a:schemeClr val="hlink"/>
                                                </p:clrVal>
                                              </p:val>
                                            </p:tav>
                                          </p:tavLst>
                                        </p:anim>
                                        <p:anim calcmode="discrete" valueType="clr">
                                          <p:cBhvr>
                                            <p:cTn id="35" dur="80"/>
                                            <p:tgtEl>
                                              <p:spTgt spid="43"/>
                                            </p:tgtEl>
                                            <p:attrNameLst>
                                              <p:attrName>fillcolor</p:attrName>
                                            </p:attrNameLst>
                                          </p:cBhvr>
                                          <p:tavLst>
                                            <p:tav tm="0">
                                              <p:val>
                                                <p:clrVal>
                                                  <a:schemeClr val="accent2"/>
                                                </p:clrVal>
                                              </p:val>
                                            </p:tav>
                                            <p:tav tm="50000">
                                              <p:val>
                                                <p:clrVal>
                                                  <a:schemeClr val="hlink"/>
                                                </p:clrVal>
                                              </p:val>
                                            </p:tav>
                                          </p:tavLst>
                                        </p:anim>
                                        <p:set>
                                          <p:cBhvr>
                                            <p:cTn id="36" dur="80"/>
                                            <p:tgtEl>
                                              <p:spTgt spid="4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22" grpId="0" animBg="1"/>
          <p:bldP spid="24" grpId="0"/>
          <p:bldP spid="43"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a:extLst>
              <a:ext uri="{FF2B5EF4-FFF2-40B4-BE49-F238E27FC236}">
                <a16:creationId xmlns:a16="http://schemas.microsoft.com/office/drawing/2014/main" id="{BED2F892-12EE-D846-9DE3-D2071225F1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Graphic 8" descr="Marker">
            <a:extLst>
              <a:ext uri="{FF2B5EF4-FFF2-40B4-BE49-F238E27FC236}">
                <a16:creationId xmlns:a16="http://schemas.microsoft.com/office/drawing/2014/main" id="{42E6DA0D-E3CD-6D4D-989D-8BEDDADF1B5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109495" y="856018"/>
            <a:ext cx="1487214" cy="1487214"/>
          </a:xfrm>
          <a:prstGeom prst="rect">
            <a:avLst/>
          </a:prstGeom>
        </p:spPr>
      </p:pic>
      <p:sp>
        <p:nvSpPr>
          <p:cNvPr id="10" name="Rectangle 9">
            <a:extLst>
              <a:ext uri="{FF2B5EF4-FFF2-40B4-BE49-F238E27FC236}">
                <a16:creationId xmlns:a16="http://schemas.microsoft.com/office/drawing/2014/main" id="{472A3773-3CE8-5D43-AF05-5BE531ADA385}"/>
              </a:ext>
            </a:extLst>
          </p:cNvPr>
          <p:cNvSpPr/>
          <p:nvPr/>
        </p:nvSpPr>
        <p:spPr>
          <a:xfrm>
            <a:off x="375997" y="6180430"/>
            <a:ext cx="11394466" cy="584775"/>
          </a:xfrm>
          <a:prstGeom prst="rect">
            <a:avLst/>
          </a:prstGeom>
          <a:solidFill>
            <a:schemeClr val="bg1"/>
          </a:solidFill>
        </p:spPr>
        <p:txBody>
          <a:bodyPr wrap="none" lIns="91440" tIns="45720" rIns="91440" bIns="45720">
            <a:spAutoFit/>
          </a:bodyPr>
          <a:lstStyle/>
          <a:p>
            <a:pPr algn="ctr"/>
            <a:r>
              <a:rPr lang="en-US" sz="3200" b="1"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BẢN ĐỒ CÁC NƯỚC ĐẾ QUỐC XÂM LƯỢC TRUNG QUỐC</a:t>
            </a:r>
          </a:p>
        </p:txBody>
      </p:sp>
      <p:sp>
        <p:nvSpPr>
          <p:cNvPr id="14" name="TextBox 13">
            <a:extLst>
              <a:ext uri="{FF2B5EF4-FFF2-40B4-BE49-F238E27FC236}">
                <a16:creationId xmlns:a16="http://schemas.microsoft.com/office/drawing/2014/main" id="{45BBF3C5-7A00-2B43-BDB0-F35DF7F96043}"/>
              </a:ext>
            </a:extLst>
          </p:cNvPr>
          <p:cNvSpPr txBox="1"/>
          <p:nvPr/>
        </p:nvSpPr>
        <p:spPr>
          <a:xfrm>
            <a:off x="3711590" y="139864"/>
            <a:ext cx="1010653" cy="584775"/>
          </a:xfrm>
          <a:prstGeom prst="rect">
            <a:avLst/>
          </a:prstGeom>
          <a:solidFill>
            <a:schemeClr val="bg1"/>
          </a:solidFill>
          <a:ln>
            <a:solidFill>
              <a:schemeClr val="tx1"/>
            </a:solidFill>
          </a:ln>
        </p:spPr>
        <p:txBody>
          <a:bodyPr wrap="square" rtlCol="0">
            <a:spAutoFit/>
          </a:bodyPr>
          <a:lstStyle/>
          <a:p>
            <a:pPr algn="ctr"/>
            <a:r>
              <a:rPr lang="en-VN" sz="3200" b="1" dirty="0">
                <a:solidFill>
                  <a:srgbClr val="C00000"/>
                </a:solidFill>
                <a:latin typeface="Times New Roman" panose="02020603050405020304" pitchFamily="18" charset="0"/>
                <a:cs typeface="Times New Roman" panose="02020603050405020304" pitchFamily="18" charset="0"/>
              </a:rPr>
              <a:t>Đức</a:t>
            </a:r>
          </a:p>
        </p:txBody>
      </p:sp>
      <p:sp>
        <p:nvSpPr>
          <p:cNvPr id="16" name="TextBox 15">
            <a:extLst>
              <a:ext uri="{FF2B5EF4-FFF2-40B4-BE49-F238E27FC236}">
                <a16:creationId xmlns:a16="http://schemas.microsoft.com/office/drawing/2014/main" id="{EE94B04B-5E61-F540-A962-BADE58472DAF}"/>
              </a:ext>
            </a:extLst>
          </p:cNvPr>
          <p:cNvSpPr txBox="1"/>
          <p:nvPr/>
        </p:nvSpPr>
        <p:spPr>
          <a:xfrm>
            <a:off x="3447854" y="1123823"/>
            <a:ext cx="1290331" cy="584775"/>
          </a:xfrm>
          <a:prstGeom prst="rect">
            <a:avLst/>
          </a:prstGeom>
          <a:solidFill>
            <a:schemeClr val="bg1"/>
          </a:solidFill>
          <a:ln>
            <a:solidFill>
              <a:schemeClr val="tx1"/>
            </a:solidFill>
          </a:ln>
        </p:spPr>
        <p:txBody>
          <a:bodyPr wrap="square" rtlCol="0">
            <a:spAutoFit/>
          </a:bodyPr>
          <a:lstStyle/>
          <a:p>
            <a:pPr algn="ctr"/>
            <a:r>
              <a:rPr lang="en-VN" sz="3200" b="1" dirty="0">
                <a:latin typeface="Times New Roman" panose="02020603050405020304" pitchFamily="18" charset="0"/>
                <a:cs typeface="Times New Roman" panose="02020603050405020304" pitchFamily="18" charset="0"/>
              </a:rPr>
              <a:t>Pháp</a:t>
            </a:r>
          </a:p>
        </p:txBody>
      </p:sp>
      <p:sp>
        <p:nvSpPr>
          <p:cNvPr id="17" name="TextBox 16">
            <a:extLst>
              <a:ext uri="{FF2B5EF4-FFF2-40B4-BE49-F238E27FC236}">
                <a16:creationId xmlns:a16="http://schemas.microsoft.com/office/drawing/2014/main" id="{6128D213-BB11-3C47-A944-777950714854}"/>
              </a:ext>
            </a:extLst>
          </p:cNvPr>
          <p:cNvSpPr txBox="1"/>
          <p:nvPr/>
        </p:nvSpPr>
        <p:spPr>
          <a:xfrm>
            <a:off x="7171075" y="158832"/>
            <a:ext cx="1010653" cy="584775"/>
          </a:xfrm>
          <a:prstGeom prst="rect">
            <a:avLst/>
          </a:prstGeom>
          <a:solidFill>
            <a:schemeClr val="bg1"/>
          </a:solidFill>
          <a:ln>
            <a:solidFill>
              <a:schemeClr val="tx1"/>
            </a:solidFill>
          </a:ln>
        </p:spPr>
        <p:txBody>
          <a:bodyPr wrap="square" rtlCol="0">
            <a:spAutoFit/>
          </a:bodyPr>
          <a:lstStyle/>
          <a:p>
            <a:pPr algn="ctr"/>
            <a:r>
              <a:rPr lang="en-VN" sz="3200" b="1" dirty="0">
                <a:solidFill>
                  <a:srgbClr val="002060"/>
                </a:solidFill>
                <a:latin typeface="Times New Roman" panose="02020603050405020304" pitchFamily="18" charset="0"/>
                <a:cs typeface="Times New Roman" panose="02020603050405020304" pitchFamily="18" charset="0"/>
              </a:rPr>
              <a:t>Nga</a:t>
            </a:r>
          </a:p>
        </p:txBody>
      </p:sp>
      <p:sp>
        <p:nvSpPr>
          <p:cNvPr id="18" name="TextBox 17">
            <a:extLst>
              <a:ext uri="{FF2B5EF4-FFF2-40B4-BE49-F238E27FC236}">
                <a16:creationId xmlns:a16="http://schemas.microsoft.com/office/drawing/2014/main" id="{7D5E486C-FD65-304E-8E97-3029107DAE65}"/>
              </a:ext>
            </a:extLst>
          </p:cNvPr>
          <p:cNvSpPr txBox="1"/>
          <p:nvPr/>
        </p:nvSpPr>
        <p:spPr>
          <a:xfrm>
            <a:off x="10248408" y="1123824"/>
            <a:ext cx="1145946" cy="584775"/>
          </a:xfrm>
          <a:prstGeom prst="rect">
            <a:avLst/>
          </a:prstGeom>
          <a:solidFill>
            <a:schemeClr val="bg1"/>
          </a:solidFill>
          <a:ln>
            <a:solidFill>
              <a:schemeClr val="tx1"/>
            </a:solidFill>
          </a:ln>
        </p:spPr>
        <p:txBody>
          <a:bodyPr wrap="square" rtlCol="0">
            <a:spAutoFit/>
          </a:bodyPr>
          <a:lstStyle/>
          <a:p>
            <a:pPr algn="ctr"/>
            <a:r>
              <a:rPr lang="en-VN" sz="3200" b="1" dirty="0">
                <a:solidFill>
                  <a:schemeClr val="accent6">
                    <a:lumMod val="75000"/>
                  </a:schemeClr>
                </a:solidFill>
                <a:latin typeface="Times New Roman" panose="02020603050405020304" pitchFamily="18" charset="0"/>
                <a:cs typeface="Times New Roman" panose="02020603050405020304" pitchFamily="18" charset="0"/>
              </a:rPr>
              <a:t>Nhật</a:t>
            </a:r>
          </a:p>
        </p:txBody>
      </p:sp>
      <p:pic>
        <p:nvPicPr>
          <p:cNvPr id="19" name="Graphic 18" descr="Marker">
            <a:extLst>
              <a:ext uri="{FF2B5EF4-FFF2-40B4-BE49-F238E27FC236}">
                <a16:creationId xmlns:a16="http://schemas.microsoft.com/office/drawing/2014/main" id="{2DBA5197-5F2E-BB4B-89DF-D31703817E89}"/>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073230" y="0"/>
            <a:ext cx="1487214" cy="1487214"/>
          </a:xfrm>
          <a:prstGeom prst="rect">
            <a:avLst/>
          </a:prstGeom>
        </p:spPr>
      </p:pic>
      <p:pic>
        <p:nvPicPr>
          <p:cNvPr id="20" name="Graphic 19" descr="Marker">
            <a:extLst>
              <a:ext uri="{FF2B5EF4-FFF2-40B4-BE49-F238E27FC236}">
                <a16:creationId xmlns:a16="http://schemas.microsoft.com/office/drawing/2014/main" id="{7428E4C6-BF13-174E-9902-2B105C48269E}"/>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4662476" y="239986"/>
            <a:ext cx="1487214" cy="1487214"/>
          </a:xfrm>
          <a:prstGeom prst="rect">
            <a:avLst/>
          </a:prstGeom>
        </p:spPr>
      </p:pic>
      <p:pic>
        <p:nvPicPr>
          <p:cNvPr id="21" name="Graphic 20" descr="Marker">
            <a:extLst>
              <a:ext uri="{FF2B5EF4-FFF2-40B4-BE49-F238E27FC236}">
                <a16:creationId xmlns:a16="http://schemas.microsoft.com/office/drawing/2014/main" id="{0684C1B3-F0DD-C948-8272-53BBBD23ACF4}"/>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4348816" y="451219"/>
            <a:ext cx="1487214" cy="1487214"/>
          </a:xfrm>
          <a:prstGeom prst="rect">
            <a:avLst/>
          </a:prstGeom>
        </p:spPr>
      </p:pic>
    </p:spTree>
    <p:extLst>
      <p:ext uri="{BB962C8B-B14F-4D97-AF65-F5344CB8AC3E}">
        <p14:creationId xmlns:p14="http://schemas.microsoft.com/office/powerpoint/2010/main" val="1469426916"/>
      </p:ext>
    </p:extLst>
  </p:cSld>
  <p:clrMapOvr>
    <a:masterClrMapping/>
  </p:clrMapOvr>
  <p:transition spd="slow">
    <p:wedg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fill="hold" nodeType="withEffect" p14:presetBounceEnd="50000">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14:bounceEnd="50000">
                                          <p:cBhvr additive="base">
                                            <p:cTn id="7" dur="500" fill="hold"/>
                                            <p:tgtEl>
                                              <p:spTgt spid="10">
                                                <p:txEl>
                                                  <p:pRg st="0" end="0"/>
                                                </p:txEl>
                                              </p:spTgt>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par>
                              <p:cTn id="14" fill="hold">
                                <p:stCondLst>
                                  <p:cond delay="500"/>
                                </p:stCondLst>
                                <p:childTnLst>
                                  <p:par>
                                    <p:cTn id="15" presetID="22" presetClass="entr" presetSubtype="4"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par>
                              <p:cTn id="23" fill="hold">
                                <p:stCondLst>
                                  <p:cond delay="500"/>
                                </p:stCondLst>
                                <p:childTnLst>
                                  <p:par>
                                    <p:cTn id="24" presetID="22" presetClass="entr" presetSubtype="4"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down)">
                                          <p:cBhvr>
                                            <p:cTn id="31" dur="500"/>
                                            <p:tgtEl>
                                              <p:spTgt spid="20"/>
                                            </p:tgtEl>
                                          </p:cBhvr>
                                        </p:animEffect>
                                      </p:childTnLst>
                                    </p:cTn>
                                  </p:par>
                                </p:childTnLst>
                              </p:cTn>
                            </p:par>
                            <p:par>
                              <p:cTn id="32" fill="hold">
                                <p:stCondLst>
                                  <p:cond delay="500"/>
                                </p:stCondLst>
                                <p:childTnLst>
                                  <p:par>
                                    <p:cTn id="33" presetID="22" presetClass="entr" presetSubtype="4"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down)">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down)">
                                          <p:cBhvr>
                                            <p:cTn id="40" dur="500"/>
                                            <p:tgtEl>
                                              <p:spTgt spid="21"/>
                                            </p:tgtEl>
                                          </p:cBhvr>
                                        </p:animEffect>
                                      </p:childTnLst>
                                    </p:cTn>
                                  </p:par>
                                </p:childTnLst>
                              </p:cTn>
                            </p:par>
                            <p:par>
                              <p:cTn id="41" fill="hold">
                                <p:stCondLst>
                                  <p:cond delay="500"/>
                                </p:stCondLst>
                                <p:childTnLst>
                                  <p:par>
                                    <p:cTn id="42" presetID="22" presetClass="entr" presetSubtype="4" fill="hold" grpId="0" nodeType="after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down)">
                                          <p:cBhvr>
                                            <p:cTn id="4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par>
                              <p:cTn id="14" fill="hold">
                                <p:stCondLst>
                                  <p:cond delay="500"/>
                                </p:stCondLst>
                                <p:childTnLst>
                                  <p:par>
                                    <p:cTn id="15" presetID="22" presetClass="entr" presetSubtype="4"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par>
                              <p:cTn id="23" fill="hold">
                                <p:stCondLst>
                                  <p:cond delay="500"/>
                                </p:stCondLst>
                                <p:childTnLst>
                                  <p:par>
                                    <p:cTn id="24" presetID="22" presetClass="entr" presetSubtype="4"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down)">
                                          <p:cBhvr>
                                            <p:cTn id="31" dur="500"/>
                                            <p:tgtEl>
                                              <p:spTgt spid="20"/>
                                            </p:tgtEl>
                                          </p:cBhvr>
                                        </p:animEffect>
                                      </p:childTnLst>
                                    </p:cTn>
                                  </p:par>
                                </p:childTnLst>
                              </p:cTn>
                            </p:par>
                            <p:par>
                              <p:cTn id="32" fill="hold">
                                <p:stCondLst>
                                  <p:cond delay="500"/>
                                </p:stCondLst>
                                <p:childTnLst>
                                  <p:par>
                                    <p:cTn id="33" presetID="22" presetClass="entr" presetSubtype="4"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down)">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down)">
                                          <p:cBhvr>
                                            <p:cTn id="40" dur="500"/>
                                            <p:tgtEl>
                                              <p:spTgt spid="21"/>
                                            </p:tgtEl>
                                          </p:cBhvr>
                                        </p:animEffect>
                                      </p:childTnLst>
                                    </p:cTn>
                                  </p:par>
                                </p:childTnLst>
                              </p:cTn>
                            </p:par>
                            <p:par>
                              <p:cTn id="41" fill="hold">
                                <p:stCondLst>
                                  <p:cond delay="500"/>
                                </p:stCondLst>
                                <p:childTnLst>
                                  <p:par>
                                    <p:cTn id="42" presetID="22" presetClass="entr" presetSubtype="4" fill="hold" grpId="0" nodeType="after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down)">
                                          <p:cBhvr>
                                            <p:cTn id="4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18"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OPIUM WARS AND THEIR LEGACY | Facts and Details">
            <a:extLst>
              <a:ext uri="{FF2B5EF4-FFF2-40B4-BE49-F238E27FC236}">
                <a16:creationId xmlns:a16="http://schemas.microsoft.com/office/drawing/2014/main" id="{A3179303-C8C6-424F-9AAC-792B3BE72A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689600" cy="6879591"/>
          </a:xfrm>
          <a:prstGeom prst="rect">
            <a:avLst/>
          </a:prstGeom>
          <a:noFill/>
          <a:extLst>
            <a:ext uri="{909E8E84-426E-40DD-AFC4-6F175D3DCCD1}">
              <a14:hiddenFill xmlns:a14="http://schemas.microsoft.com/office/drawing/2010/main">
                <a:solidFill>
                  <a:srgbClr val="FFFFFF"/>
                </a:solidFill>
              </a14:hiddenFill>
            </a:ext>
          </a:extLst>
        </p:spPr>
      </p:pic>
      <p:pic>
        <p:nvPicPr>
          <p:cNvPr id="117762" name="Picture 2" descr="Vì Sao Trung Quốc Bị Các Nước Đế Quốc Xâm Lược, Trung Quốc Bị Các Nước Đế  Quốc Chia Xẻ">
            <a:extLst>
              <a:ext uri="{FF2B5EF4-FFF2-40B4-BE49-F238E27FC236}">
                <a16:creationId xmlns:a16="http://schemas.microsoft.com/office/drawing/2014/main" id="{663F9CF9-5F00-E645-BE06-2627029261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9600" y="-3809"/>
            <a:ext cx="6502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5C9E7DF-D60A-7349-86D5-FDFAE7041F24}"/>
              </a:ext>
            </a:extLst>
          </p:cNvPr>
          <p:cNvSpPr txBox="1"/>
          <p:nvPr/>
        </p:nvSpPr>
        <p:spPr>
          <a:xfrm>
            <a:off x="1767812" y="6392526"/>
            <a:ext cx="7351206" cy="461665"/>
          </a:xfrm>
          <a:prstGeom prst="rect">
            <a:avLst/>
          </a:prstGeom>
          <a:solidFill>
            <a:schemeClr val="tx1"/>
          </a:solidFill>
        </p:spPr>
        <p:txBody>
          <a:bodyPr wrap="square" rtlCol="0">
            <a:spAutoFit/>
          </a:bodyPr>
          <a:lstStyle/>
          <a:p>
            <a:pPr algn="ctr"/>
            <a:r>
              <a:rPr lang="en-VN" sz="2400" dirty="0">
                <a:solidFill>
                  <a:schemeClr val="bg1"/>
                </a:solidFill>
                <a:latin typeface="Times New Roman" panose="02020603050405020304" pitchFamily="18" charset="0"/>
                <a:cs typeface="Times New Roman" panose="02020603050405020304" pitchFamily="18" charset="0"/>
              </a:rPr>
              <a:t>Hình ảnh minh hoạ các nước đế quốc xâu xé Trung Quốc</a:t>
            </a:r>
          </a:p>
        </p:txBody>
      </p:sp>
      <p:pic>
        <p:nvPicPr>
          <p:cNvPr id="111620" name="Picture 4" descr="China United States Opium Wars Open Door Policy First Opium War, european  and american girl, world, united States, china png | PNGWing">
            <a:extLst>
              <a:ext uri="{FF2B5EF4-FFF2-40B4-BE49-F238E27FC236}">
                <a16:creationId xmlns:a16="http://schemas.microsoft.com/office/drawing/2014/main" id="{815A2AAD-1813-D648-9EC9-B47C54C006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490" r="6842"/>
          <a:stretch/>
        </p:blipFill>
        <p:spPr bwMode="auto">
          <a:xfrm>
            <a:off x="0" y="3809"/>
            <a:ext cx="12192000" cy="6876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409726"/>
      </p:ext>
    </p:extLst>
  </p:cSld>
  <p:clrMapOvr>
    <a:masterClrMapping/>
  </p:clrMapOvr>
  <p:transition spd="slow">
    <p:wedg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117762"/>
                                            </p:tgtEl>
                                            <p:attrNameLst>
                                              <p:attrName>style.visibility</p:attrName>
                                            </p:attrNameLst>
                                          </p:cBhvr>
                                          <p:to>
                                            <p:strVal val="visible"/>
                                          </p:to>
                                        </p:set>
                                        <p:anim calcmode="lin" valueType="num" p14:bounceEnd="50000">
                                          <p:cBhvr additive="base">
                                            <p:cTn id="7" dur="500" fill="hold"/>
                                            <p:tgtEl>
                                              <p:spTgt spid="11776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17762"/>
                                            </p:tgtEl>
                                            <p:attrNameLst>
                                              <p:attrName>ppt_y</p:attrName>
                                            </p:attrNameLst>
                                          </p:cBhvr>
                                          <p:tavLst>
                                            <p:tav tm="0">
                                              <p:val>
                                                <p:strVal val="1+#ppt_h/2"/>
                                              </p:val>
                                            </p:tav>
                                            <p:tav tm="100000">
                                              <p:val>
                                                <p:strVal val="#ppt_y"/>
                                              </p:val>
                                            </p:tav>
                                          </p:tavLst>
                                        </p:anim>
                                      </p:childTnLst>
                                    </p:cTn>
                                  </p:par>
                                  <p:par>
                                    <p:cTn id="9" presetID="2" presetClass="entr" presetSubtype="2" fill="hold" nodeType="withEffect" p14:presetBounceEnd="50000">
                                      <p:stCondLst>
                                        <p:cond delay="0"/>
                                      </p:stCondLst>
                                      <p:childTnLst>
                                        <p:set>
                                          <p:cBhvr>
                                            <p:cTn id="10" dur="1" fill="hold">
                                              <p:stCondLst>
                                                <p:cond delay="0"/>
                                              </p:stCondLst>
                                            </p:cTn>
                                            <p:tgtEl>
                                              <p:spTgt spid="111618"/>
                                            </p:tgtEl>
                                            <p:attrNameLst>
                                              <p:attrName>style.visibility</p:attrName>
                                            </p:attrNameLst>
                                          </p:cBhvr>
                                          <p:to>
                                            <p:strVal val="visible"/>
                                          </p:to>
                                        </p:set>
                                        <p:anim calcmode="lin" valueType="num" p14:bounceEnd="50000">
                                          <p:cBhvr additive="base">
                                            <p:cTn id="11" dur="500" fill="hold"/>
                                            <p:tgtEl>
                                              <p:spTgt spid="111618"/>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111618"/>
                                            </p:tgtEl>
                                            <p:attrNameLst>
                                              <p:attrName>ppt_y</p:attrName>
                                            </p:attrNameLst>
                                          </p:cBhvr>
                                          <p:tavLst>
                                            <p:tav tm="0">
                                              <p:val>
                                                <p:strVal val="#ppt_y"/>
                                              </p:val>
                                            </p:tav>
                                            <p:tav tm="100000">
                                              <p:val>
                                                <p:strVal val="#ppt_y"/>
                                              </p:val>
                                            </p:tav>
                                          </p:tavLst>
                                        </p:anim>
                                      </p:childTnLst>
                                    </p:cTn>
                                  </p:par>
                                  <p:par>
                                    <p:cTn id="13" presetID="2" presetClass="entr" presetSubtype="4" fill="hold" grpId="0" nodeType="withEffect" p14:presetBounceEnd="50000">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14:bounceEnd="50000">
                                          <p:cBhvr additive="base">
                                            <p:cTn id="15"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8" fill="hold" nodeType="clickEffect">
                                      <p:stCondLst>
                                        <p:cond delay="0"/>
                                      </p:stCondLst>
                                      <p:childTnLst>
                                        <p:set>
                                          <p:cBhvr>
                                            <p:cTn id="20" dur="1" fill="hold">
                                              <p:stCondLst>
                                                <p:cond delay="0"/>
                                              </p:stCondLst>
                                            </p:cTn>
                                            <p:tgtEl>
                                              <p:spTgt spid="111620"/>
                                            </p:tgtEl>
                                            <p:attrNameLst>
                                              <p:attrName>style.visibility</p:attrName>
                                            </p:attrNameLst>
                                          </p:cBhvr>
                                          <p:to>
                                            <p:strVal val="visible"/>
                                          </p:to>
                                        </p:set>
                                        <p:animEffect transition="in" filter="wheel(8)">
                                          <p:cBhvr>
                                            <p:cTn id="21" dur="750"/>
                                            <p:tgtEl>
                                              <p:spTgt spid="1116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7762"/>
                                            </p:tgtEl>
                                            <p:attrNameLst>
                                              <p:attrName>style.visibility</p:attrName>
                                            </p:attrNameLst>
                                          </p:cBhvr>
                                          <p:to>
                                            <p:strVal val="visible"/>
                                          </p:to>
                                        </p:set>
                                        <p:anim calcmode="lin" valueType="num">
                                          <p:cBhvr additive="base">
                                            <p:cTn id="7" dur="500" fill="hold"/>
                                            <p:tgtEl>
                                              <p:spTgt spid="117762"/>
                                            </p:tgtEl>
                                            <p:attrNameLst>
                                              <p:attrName>ppt_x</p:attrName>
                                            </p:attrNameLst>
                                          </p:cBhvr>
                                          <p:tavLst>
                                            <p:tav tm="0">
                                              <p:val>
                                                <p:strVal val="#ppt_x"/>
                                              </p:val>
                                            </p:tav>
                                            <p:tav tm="100000">
                                              <p:val>
                                                <p:strVal val="#ppt_x"/>
                                              </p:val>
                                            </p:tav>
                                          </p:tavLst>
                                        </p:anim>
                                        <p:anim calcmode="lin" valueType="num">
                                          <p:cBhvr additive="base">
                                            <p:cTn id="8" dur="500" fill="hold"/>
                                            <p:tgtEl>
                                              <p:spTgt spid="117762"/>
                                            </p:tgtEl>
                                            <p:attrNameLst>
                                              <p:attrName>ppt_y</p:attrName>
                                            </p:attrNameLst>
                                          </p:cBhvr>
                                          <p:tavLst>
                                            <p:tav tm="0">
                                              <p:val>
                                                <p:strVal val="1+#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1618"/>
                                            </p:tgtEl>
                                            <p:attrNameLst>
                                              <p:attrName>style.visibility</p:attrName>
                                            </p:attrNameLst>
                                          </p:cBhvr>
                                          <p:to>
                                            <p:strVal val="visible"/>
                                          </p:to>
                                        </p:set>
                                        <p:anim calcmode="lin" valueType="num">
                                          <p:cBhvr additive="base">
                                            <p:cTn id="11" dur="500" fill="hold"/>
                                            <p:tgtEl>
                                              <p:spTgt spid="111618"/>
                                            </p:tgtEl>
                                            <p:attrNameLst>
                                              <p:attrName>ppt_x</p:attrName>
                                            </p:attrNameLst>
                                          </p:cBhvr>
                                          <p:tavLst>
                                            <p:tav tm="0">
                                              <p:val>
                                                <p:strVal val="1+#ppt_w/2"/>
                                              </p:val>
                                            </p:tav>
                                            <p:tav tm="100000">
                                              <p:val>
                                                <p:strVal val="#ppt_x"/>
                                              </p:val>
                                            </p:tav>
                                          </p:tavLst>
                                        </p:anim>
                                        <p:anim calcmode="lin" valueType="num">
                                          <p:cBhvr additive="base">
                                            <p:cTn id="12" dur="500" fill="hold"/>
                                            <p:tgtEl>
                                              <p:spTgt spid="111618"/>
                                            </p:tgtEl>
                                            <p:attrNameLst>
                                              <p:attrName>ppt_y</p:attrName>
                                            </p:attrNameLst>
                                          </p:cBhvr>
                                          <p:tavLst>
                                            <p:tav tm="0">
                                              <p:val>
                                                <p:strVal val="#ppt_y"/>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8" fill="hold" nodeType="clickEffect">
                                      <p:stCondLst>
                                        <p:cond delay="0"/>
                                      </p:stCondLst>
                                      <p:childTnLst>
                                        <p:set>
                                          <p:cBhvr>
                                            <p:cTn id="20" dur="1" fill="hold">
                                              <p:stCondLst>
                                                <p:cond delay="0"/>
                                              </p:stCondLst>
                                            </p:cTn>
                                            <p:tgtEl>
                                              <p:spTgt spid="111620"/>
                                            </p:tgtEl>
                                            <p:attrNameLst>
                                              <p:attrName>style.visibility</p:attrName>
                                            </p:attrNameLst>
                                          </p:cBhvr>
                                          <p:to>
                                            <p:strVal val="visible"/>
                                          </p:to>
                                        </p:set>
                                        <p:animEffect transition="in" filter="wheel(8)">
                                          <p:cBhvr>
                                            <p:cTn id="21" dur="750"/>
                                            <p:tgtEl>
                                              <p:spTgt spid="1116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2" name="Rectangle 1">
            <a:extLst>
              <a:ext uri="{FF2B5EF4-FFF2-40B4-BE49-F238E27FC236}">
                <a16:creationId xmlns:a16="http://schemas.microsoft.com/office/drawing/2014/main" id="{555C61AE-BEA2-9F4E-8457-E919904B1B5A}"/>
              </a:ext>
            </a:extLst>
          </p:cNvPr>
          <p:cNvSpPr/>
          <p:nvPr/>
        </p:nvSpPr>
        <p:spPr>
          <a:xfrm>
            <a:off x="1152899" y="3080190"/>
            <a:ext cx="6896100" cy="1815690"/>
          </a:xfrm>
          <a:prstGeom prst="rect">
            <a:avLst/>
          </a:prstGeom>
        </p:spPr>
        <p:txBody>
          <a:bodyPr wrap="square">
            <a:spAutoFit/>
          </a:bodyPr>
          <a:lstStyle/>
          <a:p>
            <a:pPr algn="ctr" defTabSz="1219140">
              <a:spcBef>
                <a:spcPct val="50000"/>
              </a:spcBef>
              <a:buClr>
                <a:srgbClr val="000000"/>
              </a:buClr>
              <a:defRPr/>
            </a:pPr>
            <a:r>
              <a:rPr lang="vi-VN" sz="3733" b="1" i="1" kern="0" dirty="0">
                <a:solidFill>
                  <a:srgbClr val="000000"/>
                </a:solidFill>
                <a:latin typeface="Times New Roman" pitchFamily="18" charset="0"/>
                <a:cs typeface="Times New Roman" pitchFamily="18" charset="0"/>
                <a:sym typeface="Arial"/>
              </a:rPr>
              <a:t>Vì sao các nước đế quốc không độc chiếm xâm lược TQ mà phải chia ra?</a:t>
            </a:r>
          </a:p>
        </p:txBody>
      </p:sp>
      <p:pic>
        <p:nvPicPr>
          <p:cNvPr id="4" name="Picture 3">
            <a:extLst>
              <a:ext uri="{FF2B5EF4-FFF2-40B4-BE49-F238E27FC236}">
                <a16:creationId xmlns:a16="http://schemas.microsoft.com/office/drawing/2014/main" id="{056D7213-FBD6-5A43-97F7-38101EE20AFD}"/>
              </a:ext>
            </a:extLst>
          </p:cNvPr>
          <p:cNvPicPr>
            <a:picLocks noChangeAspect="1"/>
          </p:cNvPicPr>
          <p:nvPr/>
        </p:nvPicPr>
        <p:blipFill>
          <a:blip r:embed="rId3"/>
          <a:stretch>
            <a:fillRect/>
          </a:stretch>
        </p:blipFill>
        <p:spPr>
          <a:xfrm flipH="1">
            <a:off x="7218303" y="356038"/>
            <a:ext cx="2724151" cy="2724151"/>
          </a:xfrm>
          <a:prstGeom prst="ellipse">
            <a:avLst/>
          </a:prstGeom>
        </p:spPr>
      </p:pic>
      <p:pic>
        <p:nvPicPr>
          <p:cNvPr id="6" name="Graphic 5" descr="City">
            <a:extLst>
              <a:ext uri="{FF2B5EF4-FFF2-40B4-BE49-F238E27FC236}">
                <a16:creationId xmlns:a16="http://schemas.microsoft.com/office/drawing/2014/main" id="{789D7C16-E89B-3D49-8AD9-F7F4126451F9}"/>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0437497" y="5103497"/>
            <a:ext cx="1754505" cy="1754505"/>
          </a:xfrm>
          <a:prstGeom prst="rect">
            <a:avLst/>
          </a:prstGeom>
        </p:spPr>
      </p:pic>
      <p:pic>
        <p:nvPicPr>
          <p:cNvPr id="11" name="Graphic 10" descr="City">
            <a:extLst>
              <a:ext uri="{FF2B5EF4-FFF2-40B4-BE49-F238E27FC236}">
                <a16:creationId xmlns:a16="http://schemas.microsoft.com/office/drawing/2014/main" id="{659D212F-669D-BC44-AAB3-F0C57DE3259D}"/>
              </a:ext>
            </a:extLst>
          </p:cNvPr>
          <p:cNvPicPr>
            <a:picLocks noChangeAspect="1"/>
          </p:cNvPicPr>
          <p:nvPr/>
        </p:nvPicPr>
        <p:blipFill rotWithShape="1">
          <a:blip r:embed="rId4">
            <a:extLst>
              <a:ext uri="{96DAC541-7B7A-43D3-8B79-37D633B846F1}">
                <asvg:svgBlip xmlns:asvg="http://schemas.microsoft.com/office/drawing/2016/SVG/main" xmlns="" r:embed="rId5"/>
              </a:ext>
            </a:extLst>
          </a:blip>
          <a:srcRect r="49584" b="11581"/>
          <a:stretch/>
        </p:blipFill>
        <p:spPr>
          <a:xfrm>
            <a:off x="9707247" y="5128461"/>
            <a:ext cx="884556" cy="1551305"/>
          </a:xfrm>
          <a:prstGeom prst="rect">
            <a:avLst/>
          </a:prstGeom>
        </p:spPr>
      </p:pic>
      <p:sp>
        <p:nvSpPr>
          <p:cNvPr id="12" name="Google Shape;558;p39">
            <a:extLst>
              <a:ext uri="{FF2B5EF4-FFF2-40B4-BE49-F238E27FC236}">
                <a16:creationId xmlns:a16="http://schemas.microsoft.com/office/drawing/2014/main" id="{A89553B2-3CD9-954F-B38F-575BC74B6ABB}"/>
              </a:ext>
            </a:extLst>
          </p:cNvPr>
          <p:cNvSpPr/>
          <p:nvPr/>
        </p:nvSpPr>
        <p:spPr>
          <a:xfrm>
            <a:off x="9707247" y="4075903"/>
            <a:ext cx="1212612" cy="849356"/>
          </a:xfrm>
          <a:custGeom>
            <a:avLst/>
            <a:gdLst/>
            <a:ahLst/>
            <a:cxnLst/>
            <a:rect l="l" t="t" r="r" b="b"/>
            <a:pathLst>
              <a:path w="16902" h="16901" extrusionOk="0">
                <a:moveTo>
                  <a:pt x="14386" y="757"/>
                </a:moveTo>
                <a:lnTo>
                  <a:pt x="14557" y="782"/>
                </a:lnTo>
                <a:lnTo>
                  <a:pt x="14728" y="806"/>
                </a:lnTo>
                <a:lnTo>
                  <a:pt x="14899" y="831"/>
                </a:lnTo>
                <a:lnTo>
                  <a:pt x="15070" y="904"/>
                </a:lnTo>
                <a:lnTo>
                  <a:pt x="15216" y="977"/>
                </a:lnTo>
                <a:lnTo>
                  <a:pt x="15363" y="1050"/>
                </a:lnTo>
                <a:lnTo>
                  <a:pt x="15509" y="1148"/>
                </a:lnTo>
                <a:lnTo>
                  <a:pt x="15631" y="1270"/>
                </a:lnTo>
                <a:lnTo>
                  <a:pt x="15729" y="1392"/>
                </a:lnTo>
                <a:lnTo>
                  <a:pt x="15827" y="1539"/>
                </a:lnTo>
                <a:lnTo>
                  <a:pt x="15925" y="1661"/>
                </a:lnTo>
                <a:lnTo>
                  <a:pt x="15998" y="1807"/>
                </a:lnTo>
                <a:lnTo>
                  <a:pt x="16047" y="1978"/>
                </a:lnTo>
                <a:lnTo>
                  <a:pt x="16095" y="2125"/>
                </a:lnTo>
                <a:lnTo>
                  <a:pt x="16120" y="2296"/>
                </a:lnTo>
                <a:lnTo>
                  <a:pt x="16144" y="2467"/>
                </a:lnTo>
                <a:lnTo>
                  <a:pt x="16120" y="2565"/>
                </a:lnTo>
                <a:lnTo>
                  <a:pt x="16071" y="2638"/>
                </a:lnTo>
                <a:lnTo>
                  <a:pt x="15998" y="2687"/>
                </a:lnTo>
                <a:lnTo>
                  <a:pt x="15900" y="2711"/>
                </a:lnTo>
                <a:lnTo>
                  <a:pt x="15802" y="2687"/>
                </a:lnTo>
                <a:lnTo>
                  <a:pt x="15729" y="2638"/>
                </a:lnTo>
                <a:lnTo>
                  <a:pt x="15680" y="2565"/>
                </a:lnTo>
                <a:lnTo>
                  <a:pt x="15656" y="2467"/>
                </a:lnTo>
                <a:lnTo>
                  <a:pt x="15631" y="2247"/>
                </a:lnTo>
                <a:lnTo>
                  <a:pt x="15558" y="2003"/>
                </a:lnTo>
                <a:lnTo>
                  <a:pt x="15436" y="1807"/>
                </a:lnTo>
                <a:lnTo>
                  <a:pt x="15290" y="1612"/>
                </a:lnTo>
                <a:lnTo>
                  <a:pt x="15094" y="1466"/>
                </a:lnTo>
                <a:lnTo>
                  <a:pt x="14874" y="1343"/>
                </a:lnTo>
                <a:lnTo>
                  <a:pt x="14630" y="1270"/>
                </a:lnTo>
                <a:lnTo>
                  <a:pt x="14386" y="1246"/>
                </a:lnTo>
                <a:lnTo>
                  <a:pt x="14288" y="1246"/>
                </a:lnTo>
                <a:lnTo>
                  <a:pt x="14215" y="1172"/>
                </a:lnTo>
                <a:lnTo>
                  <a:pt x="14166" y="1099"/>
                </a:lnTo>
                <a:lnTo>
                  <a:pt x="14142" y="1002"/>
                </a:lnTo>
                <a:lnTo>
                  <a:pt x="14166" y="904"/>
                </a:lnTo>
                <a:lnTo>
                  <a:pt x="14215" y="831"/>
                </a:lnTo>
                <a:lnTo>
                  <a:pt x="14288" y="782"/>
                </a:lnTo>
                <a:lnTo>
                  <a:pt x="14386" y="757"/>
                </a:lnTo>
                <a:close/>
                <a:moveTo>
                  <a:pt x="15460" y="0"/>
                </a:moveTo>
                <a:lnTo>
                  <a:pt x="15167" y="25"/>
                </a:lnTo>
                <a:lnTo>
                  <a:pt x="14850" y="49"/>
                </a:lnTo>
                <a:lnTo>
                  <a:pt x="14557" y="122"/>
                </a:lnTo>
                <a:lnTo>
                  <a:pt x="14117" y="244"/>
                </a:lnTo>
                <a:lnTo>
                  <a:pt x="13873" y="318"/>
                </a:lnTo>
                <a:lnTo>
                  <a:pt x="13653" y="415"/>
                </a:lnTo>
                <a:lnTo>
                  <a:pt x="13458" y="537"/>
                </a:lnTo>
                <a:lnTo>
                  <a:pt x="13287" y="660"/>
                </a:lnTo>
                <a:lnTo>
                  <a:pt x="10625" y="3346"/>
                </a:lnTo>
                <a:lnTo>
                  <a:pt x="2858" y="1221"/>
                </a:lnTo>
                <a:lnTo>
                  <a:pt x="2712" y="1197"/>
                </a:lnTo>
                <a:lnTo>
                  <a:pt x="2590" y="1221"/>
                </a:lnTo>
                <a:lnTo>
                  <a:pt x="2467" y="1270"/>
                </a:lnTo>
                <a:lnTo>
                  <a:pt x="2345" y="1343"/>
                </a:lnTo>
                <a:lnTo>
                  <a:pt x="1613" y="2101"/>
                </a:lnTo>
                <a:lnTo>
                  <a:pt x="1539" y="2198"/>
                </a:lnTo>
                <a:lnTo>
                  <a:pt x="1491" y="2296"/>
                </a:lnTo>
                <a:lnTo>
                  <a:pt x="1466" y="2418"/>
                </a:lnTo>
                <a:lnTo>
                  <a:pt x="1466" y="2516"/>
                </a:lnTo>
                <a:lnTo>
                  <a:pt x="1491" y="2613"/>
                </a:lnTo>
                <a:lnTo>
                  <a:pt x="1515" y="2687"/>
                </a:lnTo>
                <a:lnTo>
                  <a:pt x="1613" y="2833"/>
                </a:lnTo>
                <a:lnTo>
                  <a:pt x="1710" y="2907"/>
                </a:lnTo>
                <a:lnTo>
                  <a:pt x="7425" y="6619"/>
                </a:lnTo>
                <a:lnTo>
                  <a:pt x="4177" y="10893"/>
                </a:lnTo>
                <a:lnTo>
                  <a:pt x="929" y="10331"/>
                </a:lnTo>
                <a:lnTo>
                  <a:pt x="831" y="10331"/>
                </a:lnTo>
                <a:lnTo>
                  <a:pt x="709" y="10356"/>
                </a:lnTo>
                <a:lnTo>
                  <a:pt x="611" y="10404"/>
                </a:lnTo>
                <a:lnTo>
                  <a:pt x="514" y="10478"/>
                </a:lnTo>
                <a:lnTo>
                  <a:pt x="147" y="10844"/>
                </a:lnTo>
                <a:lnTo>
                  <a:pt x="74" y="10942"/>
                </a:lnTo>
                <a:lnTo>
                  <a:pt x="25" y="11064"/>
                </a:lnTo>
                <a:lnTo>
                  <a:pt x="1" y="11186"/>
                </a:lnTo>
                <a:lnTo>
                  <a:pt x="1" y="11308"/>
                </a:lnTo>
                <a:lnTo>
                  <a:pt x="50" y="11455"/>
                </a:lnTo>
                <a:lnTo>
                  <a:pt x="147" y="11601"/>
                </a:lnTo>
                <a:lnTo>
                  <a:pt x="245" y="11674"/>
                </a:lnTo>
                <a:lnTo>
                  <a:pt x="3444" y="13457"/>
                </a:lnTo>
                <a:lnTo>
                  <a:pt x="5227" y="16657"/>
                </a:lnTo>
                <a:lnTo>
                  <a:pt x="5301" y="16754"/>
                </a:lnTo>
                <a:lnTo>
                  <a:pt x="5447" y="16852"/>
                </a:lnTo>
                <a:lnTo>
                  <a:pt x="5594" y="16901"/>
                </a:lnTo>
                <a:lnTo>
                  <a:pt x="5716" y="16901"/>
                </a:lnTo>
                <a:lnTo>
                  <a:pt x="5838" y="16877"/>
                </a:lnTo>
                <a:lnTo>
                  <a:pt x="5960" y="16828"/>
                </a:lnTo>
                <a:lnTo>
                  <a:pt x="6058" y="16754"/>
                </a:lnTo>
                <a:lnTo>
                  <a:pt x="6424" y="16388"/>
                </a:lnTo>
                <a:lnTo>
                  <a:pt x="6497" y="16290"/>
                </a:lnTo>
                <a:lnTo>
                  <a:pt x="6546" y="16193"/>
                </a:lnTo>
                <a:lnTo>
                  <a:pt x="6571" y="16071"/>
                </a:lnTo>
                <a:lnTo>
                  <a:pt x="6571" y="15973"/>
                </a:lnTo>
                <a:lnTo>
                  <a:pt x="6009" y="12725"/>
                </a:lnTo>
                <a:lnTo>
                  <a:pt x="10283" y="9476"/>
                </a:lnTo>
                <a:lnTo>
                  <a:pt x="13995" y="15191"/>
                </a:lnTo>
                <a:lnTo>
                  <a:pt x="14068" y="15289"/>
                </a:lnTo>
                <a:lnTo>
                  <a:pt x="14215" y="15387"/>
                </a:lnTo>
                <a:lnTo>
                  <a:pt x="14288" y="15411"/>
                </a:lnTo>
                <a:lnTo>
                  <a:pt x="14386" y="15436"/>
                </a:lnTo>
                <a:lnTo>
                  <a:pt x="14484" y="15436"/>
                </a:lnTo>
                <a:lnTo>
                  <a:pt x="14606" y="15411"/>
                </a:lnTo>
                <a:lnTo>
                  <a:pt x="14703" y="15362"/>
                </a:lnTo>
                <a:lnTo>
                  <a:pt x="14801" y="15289"/>
                </a:lnTo>
                <a:lnTo>
                  <a:pt x="15558" y="14556"/>
                </a:lnTo>
                <a:lnTo>
                  <a:pt x="15631" y="14434"/>
                </a:lnTo>
                <a:lnTo>
                  <a:pt x="15680" y="14312"/>
                </a:lnTo>
                <a:lnTo>
                  <a:pt x="15705" y="14190"/>
                </a:lnTo>
                <a:lnTo>
                  <a:pt x="15680" y="14043"/>
                </a:lnTo>
                <a:lnTo>
                  <a:pt x="13555" y="6277"/>
                </a:lnTo>
                <a:lnTo>
                  <a:pt x="16242" y="3615"/>
                </a:lnTo>
                <a:lnTo>
                  <a:pt x="16364" y="3444"/>
                </a:lnTo>
                <a:lnTo>
                  <a:pt x="16486" y="3248"/>
                </a:lnTo>
                <a:lnTo>
                  <a:pt x="16584" y="3029"/>
                </a:lnTo>
                <a:lnTo>
                  <a:pt x="16657" y="2784"/>
                </a:lnTo>
                <a:lnTo>
                  <a:pt x="16779" y="2345"/>
                </a:lnTo>
                <a:lnTo>
                  <a:pt x="16853" y="2052"/>
                </a:lnTo>
                <a:lnTo>
                  <a:pt x="16877" y="1734"/>
                </a:lnTo>
                <a:lnTo>
                  <a:pt x="16901" y="1441"/>
                </a:lnTo>
                <a:lnTo>
                  <a:pt x="16901" y="1197"/>
                </a:lnTo>
                <a:lnTo>
                  <a:pt x="16901" y="953"/>
                </a:lnTo>
                <a:lnTo>
                  <a:pt x="16853" y="757"/>
                </a:lnTo>
                <a:lnTo>
                  <a:pt x="16779" y="586"/>
                </a:lnTo>
                <a:lnTo>
                  <a:pt x="16706" y="415"/>
                </a:lnTo>
                <a:lnTo>
                  <a:pt x="16608" y="293"/>
                </a:lnTo>
                <a:lnTo>
                  <a:pt x="16486" y="196"/>
                </a:lnTo>
                <a:lnTo>
                  <a:pt x="16315" y="122"/>
                </a:lnTo>
                <a:lnTo>
                  <a:pt x="16144" y="49"/>
                </a:lnTo>
                <a:lnTo>
                  <a:pt x="15949" y="0"/>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7" name="Rectangle 6">
            <a:extLst>
              <a:ext uri="{FF2B5EF4-FFF2-40B4-BE49-F238E27FC236}">
                <a16:creationId xmlns:a16="http://schemas.microsoft.com/office/drawing/2014/main" id="{F40D361D-D23C-F24F-A1D1-991BACEEFC56}"/>
              </a:ext>
            </a:extLst>
          </p:cNvPr>
          <p:cNvSpPr/>
          <p:nvPr/>
        </p:nvSpPr>
        <p:spPr>
          <a:xfrm>
            <a:off x="1152900" y="95252"/>
            <a:ext cx="6209553" cy="2954655"/>
          </a:xfrm>
          <a:prstGeom prst="rect">
            <a:avLst/>
          </a:prstGeom>
          <a:noFill/>
        </p:spPr>
        <p:txBody>
          <a:bodyPr wrap="square" lIns="121920" tIns="60960" rIns="121920" bIns="60960">
            <a:spAutoFit/>
          </a:bodyPr>
          <a:lstStyle/>
          <a:p>
            <a:pPr algn="ctr" defTabSz="1219140">
              <a:buClr>
                <a:srgbClr val="000000"/>
              </a:buClr>
            </a:pPr>
            <a:r>
              <a:rPr lang="en" sz="18400" b="1" kern="0" dirty="0">
                <a:ln w="0"/>
                <a:gradFill>
                  <a:gsLst>
                    <a:gs pos="0">
                      <a:srgbClr val="8B81D2">
                        <a:lumMod val="50000"/>
                      </a:srgbClr>
                    </a:gs>
                    <a:gs pos="50000">
                      <a:srgbClr val="8B81D2"/>
                    </a:gs>
                    <a:gs pos="100000">
                      <a:srgbClr val="8B81D2">
                        <a:lumMod val="60000"/>
                        <a:lumOff val="40000"/>
                      </a:srgbClr>
                    </a:gs>
                  </a:gsLst>
                  <a:lin ang="5400000"/>
                </a:gradFill>
                <a:effectLst>
                  <a:reflection blurRad="6350" stA="53000" endA="300" endPos="35500" dir="5400000" sy="-90000" algn="bl" rotWithShape="0"/>
                </a:effectLst>
                <a:latin typeface="Snell Roundhand Black" panose="02000603080000090004" pitchFamily="2" charset="77"/>
                <a:cs typeface="Arial"/>
                <a:sym typeface="Arial"/>
              </a:rPr>
              <a:t>Why</a:t>
            </a:r>
            <a:endParaRPr lang="en-VN" sz="18400" b="1" kern="0" dirty="0">
              <a:ln w="0"/>
              <a:gradFill>
                <a:gsLst>
                  <a:gs pos="0">
                    <a:srgbClr val="8B81D2">
                      <a:lumMod val="50000"/>
                    </a:srgbClr>
                  </a:gs>
                  <a:gs pos="50000">
                    <a:srgbClr val="8B81D2"/>
                  </a:gs>
                  <a:gs pos="100000">
                    <a:srgbClr val="8B81D2">
                      <a:lumMod val="60000"/>
                      <a:lumOff val="40000"/>
                    </a:srgbClr>
                  </a:gs>
                </a:gsLst>
                <a:lin ang="5400000"/>
              </a:gradFill>
              <a:effectLst>
                <a:reflection blurRad="6350" stA="53000" endA="300" endPos="35500" dir="5400000" sy="-90000" algn="bl" rotWithShape="0"/>
              </a:effectLst>
              <a:latin typeface="Snell Roundhand Black" panose="02000603080000090004" pitchFamily="2" charset="77"/>
              <a:cs typeface="Arial"/>
              <a:sym typeface="Arial"/>
            </a:endParaRPr>
          </a:p>
        </p:txBody>
      </p:sp>
      <p:sp>
        <p:nvSpPr>
          <p:cNvPr id="9" name="Google Shape;610;p39">
            <a:extLst>
              <a:ext uri="{FF2B5EF4-FFF2-40B4-BE49-F238E27FC236}">
                <a16:creationId xmlns:a16="http://schemas.microsoft.com/office/drawing/2014/main" id="{9D09B699-DB82-8C4C-BE53-4E04945AF65E}"/>
              </a:ext>
            </a:extLst>
          </p:cNvPr>
          <p:cNvSpPr/>
          <p:nvPr/>
        </p:nvSpPr>
        <p:spPr>
          <a:xfrm>
            <a:off x="9373980" y="3105153"/>
            <a:ext cx="666533" cy="502511"/>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121900" tIns="121900" rIns="121900" bIns="121900" anchor="ctr" anchorCtr="0">
            <a:noAutofit/>
          </a:bodyPr>
          <a:lstStyle/>
          <a:p>
            <a:endParaRPr sz="2400" dirty="0"/>
          </a:p>
        </p:txBody>
      </p:sp>
      <p:sp>
        <p:nvSpPr>
          <p:cNvPr id="10" name="Google Shape;610;p39">
            <a:extLst>
              <a:ext uri="{FF2B5EF4-FFF2-40B4-BE49-F238E27FC236}">
                <a16:creationId xmlns:a16="http://schemas.microsoft.com/office/drawing/2014/main" id="{E0FF735C-2FD9-5A4A-A192-81B565AB5462}"/>
              </a:ext>
            </a:extLst>
          </p:cNvPr>
          <p:cNvSpPr/>
          <p:nvPr/>
        </p:nvSpPr>
        <p:spPr>
          <a:xfrm>
            <a:off x="10361841" y="2604549"/>
            <a:ext cx="666533" cy="502511"/>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121900" tIns="121900" rIns="121900" bIns="121900" anchor="ctr" anchorCtr="0">
            <a:noAutofit/>
          </a:bodyPr>
          <a:lstStyle/>
          <a:p>
            <a:endParaRPr sz="2400" dirty="0"/>
          </a:p>
        </p:txBody>
      </p:sp>
      <p:sp>
        <p:nvSpPr>
          <p:cNvPr id="13" name="Google Shape;610;p39">
            <a:extLst>
              <a:ext uri="{FF2B5EF4-FFF2-40B4-BE49-F238E27FC236}">
                <a16:creationId xmlns:a16="http://schemas.microsoft.com/office/drawing/2014/main" id="{DE6E7C6C-77E5-764D-9272-5F20099EF5E7}"/>
              </a:ext>
            </a:extLst>
          </p:cNvPr>
          <p:cNvSpPr/>
          <p:nvPr/>
        </p:nvSpPr>
        <p:spPr>
          <a:xfrm>
            <a:off x="11314749" y="3051350"/>
            <a:ext cx="666533" cy="502511"/>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121900" tIns="121900" rIns="121900" bIns="121900" anchor="ctr" anchorCtr="0">
            <a:noAutofit/>
          </a:bodyPr>
          <a:lstStyle/>
          <a:p>
            <a:endParaRPr sz="2400" dirty="0"/>
          </a:p>
        </p:txBody>
      </p:sp>
      <p:grpSp>
        <p:nvGrpSpPr>
          <p:cNvPr id="14" name="Google Shape;402;p39">
            <a:extLst>
              <a:ext uri="{FF2B5EF4-FFF2-40B4-BE49-F238E27FC236}">
                <a16:creationId xmlns:a16="http://schemas.microsoft.com/office/drawing/2014/main" id="{580EFB72-5633-A049-BA1C-626C01609DB8}"/>
              </a:ext>
            </a:extLst>
          </p:cNvPr>
          <p:cNvGrpSpPr/>
          <p:nvPr/>
        </p:nvGrpSpPr>
        <p:grpSpPr>
          <a:xfrm>
            <a:off x="10949452" y="1501714"/>
            <a:ext cx="1031829" cy="1007923"/>
            <a:chOff x="5302225" y="968375"/>
            <a:chExt cx="417650" cy="418250"/>
          </a:xfrm>
        </p:grpSpPr>
        <p:sp>
          <p:nvSpPr>
            <p:cNvPr id="15" name="Google Shape;403;p39">
              <a:extLst>
                <a:ext uri="{FF2B5EF4-FFF2-40B4-BE49-F238E27FC236}">
                  <a16:creationId xmlns:a16="http://schemas.microsoft.com/office/drawing/2014/main" id="{9B108EB2-A77C-AD4B-AC84-F8BE7B7A03FF}"/>
                </a:ext>
              </a:extLst>
            </p:cNvPr>
            <p:cNvSpPr/>
            <p:nvPr/>
          </p:nvSpPr>
          <p:spPr>
            <a:xfrm>
              <a:off x="5333350" y="991575"/>
              <a:ext cx="152075" cy="155100"/>
            </a:xfrm>
            <a:custGeom>
              <a:avLst/>
              <a:gdLst/>
              <a:ahLst/>
              <a:cxnLst/>
              <a:rect l="l" t="t" r="r" b="b"/>
              <a:pathLst>
                <a:path w="6083" h="6204" extrusionOk="0">
                  <a:moveTo>
                    <a:pt x="2541" y="0"/>
                  </a:moveTo>
                  <a:lnTo>
                    <a:pt x="2468" y="25"/>
                  </a:lnTo>
                  <a:lnTo>
                    <a:pt x="2443" y="147"/>
                  </a:lnTo>
                  <a:lnTo>
                    <a:pt x="2101" y="1807"/>
                  </a:lnTo>
                  <a:lnTo>
                    <a:pt x="2052" y="1930"/>
                  </a:lnTo>
                  <a:lnTo>
                    <a:pt x="1979" y="2052"/>
                  </a:lnTo>
                  <a:lnTo>
                    <a:pt x="1857" y="2174"/>
                  </a:lnTo>
                  <a:lnTo>
                    <a:pt x="1735" y="2223"/>
                  </a:lnTo>
                  <a:lnTo>
                    <a:pt x="123" y="2760"/>
                  </a:lnTo>
                  <a:lnTo>
                    <a:pt x="25" y="2833"/>
                  </a:lnTo>
                  <a:lnTo>
                    <a:pt x="1" y="2882"/>
                  </a:lnTo>
                  <a:lnTo>
                    <a:pt x="25" y="2955"/>
                  </a:lnTo>
                  <a:lnTo>
                    <a:pt x="99" y="3029"/>
                  </a:lnTo>
                  <a:lnTo>
                    <a:pt x="1588" y="3859"/>
                  </a:lnTo>
                  <a:lnTo>
                    <a:pt x="1711" y="3932"/>
                  </a:lnTo>
                  <a:lnTo>
                    <a:pt x="1808" y="4054"/>
                  </a:lnTo>
                  <a:lnTo>
                    <a:pt x="1857" y="4201"/>
                  </a:lnTo>
                  <a:lnTo>
                    <a:pt x="1882" y="4323"/>
                  </a:lnTo>
                  <a:lnTo>
                    <a:pt x="1906" y="6033"/>
                  </a:lnTo>
                  <a:lnTo>
                    <a:pt x="1930" y="6130"/>
                  </a:lnTo>
                  <a:lnTo>
                    <a:pt x="1979" y="6204"/>
                  </a:lnTo>
                  <a:lnTo>
                    <a:pt x="2052" y="6204"/>
                  </a:lnTo>
                  <a:lnTo>
                    <a:pt x="2126" y="6130"/>
                  </a:lnTo>
                  <a:lnTo>
                    <a:pt x="3371" y="4982"/>
                  </a:lnTo>
                  <a:lnTo>
                    <a:pt x="3493" y="4885"/>
                  </a:lnTo>
                  <a:lnTo>
                    <a:pt x="3640" y="4836"/>
                  </a:lnTo>
                  <a:lnTo>
                    <a:pt x="3787" y="4836"/>
                  </a:lnTo>
                  <a:lnTo>
                    <a:pt x="3933" y="4860"/>
                  </a:lnTo>
                  <a:lnTo>
                    <a:pt x="5545" y="5349"/>
                  </a:lnTo>
                  <a:lnTo>
                    <a:pt x="5667" y="5373"/>
                  </a:lnTo>
                  <a:lnTo>
                    <a:pt x="5716" y="5349"/>
                  </a:lnTo>
                  <a:lnTo>
                    <a:pt x="5740" y="5275"/>
                  </a:lnTo>
                  <a:lnTo>
                    <a:pt x="5716" y="5178"/>
                  </a:lnTo>
                  <a:lnTo>
                    <a:pt x="5008" y="3615"/>
                  </a:lnTo>
                  <a:lnTo>
                    <a:pt x="4959" y="3493"/>
                  </a:lnTo>
                  <a:lnTo>
                    <a:pt x="4959" y="3346"/>
                  </a:lnTo>
                  <a:lnTo>
                    <a:pt x="4983" y="3200"/>
                  </a:lnTo>
                  <a:lnTo>
                    <a:pt x="5057" y="3077"/>
                  </a:lnTo>
                  <a:lnTo>
                    <a:pt x="6033" y="1685"/>
                  </a:lnTo>
                  <a:lnTo>
                    <a:pt x="6082" y="1588"/>
                  </a:lnTo>
                  <a:lnTo>
                    <a:pt x="6082" y="1514"/>
                  </a:lnTo>
                  <a:lnTo>
                    <a:pt x="6009" y="1465"/>
                  </a:lnTo>
                  <a:lnTo>
                    <a:pt x="5911" y="1465"/>
                  </a:lnTo>
                  <a:lnTo>
                    <a:pt x="4202" y="1661"/>
                  </a:lnTo>
                  <a:lnTo>
                    <a:pt x="4080" y="1661"/>
                  </a:lnTo>
                  <a:lnTo>
                    <a:pt x="3933" y="1612"/>
                  </a:lnTo>
                  <a:lnTo>
                    <a:pt x="3811" y="1539"/>
                  </a:lnTo>
                  <a:lnTo>
                    <a:pt x="3713" y="1441"/>
                  </a:lnTo>
                  <a:lnTo>
                    <a:pt x="2687" y="73"/>
                  </a:lnTo>
                  <a:lnTo>
                    <a:pt x="2614" y="0"/>
                  </a:lnTo>
                  <a:close/>
                </a:path>
              </a:pathLst>
            </a:custGeom>
            <a:solidFill>
              <a:srgbClr val="FFFF00"/>
            </a:solidFill>
            <a:ln>
              <a:noFill/>
            </a:ln>
          </p:spPr>
          <p:txBody>
            <a:bodyPr spcFirstLastPara="1" wrap="square" lIns="121900" tIns="121900" rIns="121900" bIns="121900" anchor="ctr" anchorCtr="0">
              <a:noAutofit/>
            </a:bodyPr>
            <a:lstStyle/>
            <a:p>
              <a:endParaRPr sz="2400"/>
            </a:p>
          </p:txBody>
        </p:sp>
        <p:sp>
          <p:nvSpPr>
            <p:cNvPr id="16" name="Google Shape;404;p39">
              <a:extLst>
                <a:ext uri="{FF2B5EF4-FFF2-40B4-BE49-F238E27FC236}">
                  <a16:creationId xmlns:a16="http://schemas.microsoft.com/office/drawing/2014/main" id="{E5F5EB86-21B5-8841-82EC-E96CD5A08231}"/>
                </a:ext>
              </a:extLst>
            </p:cNvPr>
            <p:cNvSpPr/>
            <p:nvPr/>
          </p:nvSpPr>
          <p:spPr>
            <a:xfrm>
              <a:off x="5302225" y="968375"/>
              <a:ext cx="417650" cy="418250"/>
            </a:xfrm>
            <a:custGeom>
              <a:avLst/>
              <a:gdLst/>
              <a:ahLst/>
              <a:cxnLst/>
              <a:rect l="l" t="t" r="r" b="b"/>
              <a:pathLst>
                <a:path w="16706" h="16730" extrusionOk="0">
                  <a:moveTo>
                    <a:pt x="10331" y="0"/>
                  </a:moveTo>
                  <a:lnTo>
                    <a:pt x="10747" y="513"/>
                  </a:lnTo>
                  <a:lnTo>
                    <a:pt x="10942" y="782"/>
                  </a:lnTo>
                  <a:lnTo>
                    <a:pt x="11137" y="1050"/>
                  </a:lnTo>
                  <a:lnTo>
                    <a:pt x="11284" y="1343"/>
                  </a:lnTo>
                  <a:lnTo>
                    <a:pt x="11455" y="1636"/>
                  </a:lnTo>
                  <a:lnTo>
                    <a:pt x="11577" y="1929"/>
                  </a:lnTo>
                  <a:lnTo>
                    <a:pt x="11723" y="2223"/>
                  </a:lnTo>
                  <a:lnTo>
                    <a:pt x="11821" y="2540"/>
                  </a:lnTo>
                  <a:lnTo>
                    <a:pt x="11919" y="2858"/>
                  </a:lnTo>
                  <a:lnTo>
                    <a:pt x="12017" y="3199"/>
                  </a:lnTo>
                  <a:lnTo>
                    <a:pt x="12090" y="3517"/>
                  </a:lnTo>
                  <a:lnTo>
                    <a:pt x="12139" y="3859"/>
                  </a:lnTo>
                  <a:lnTo>
                    <a:pt x="12187" y="4201"/>
                  </a:lnTo>
                  <a:lnTo>
                    <a:pt x="12212" y="4543"/>
                  </a:lnTo>
                  <a:lnTo>
                    <a:pt x="12212" y="4909"/>
                  </a:lnTo>
                  <a:lnTo>
                    <a:pt x="12212" y="5275"/>
                  </a:lnTo>
                  <a:lnTo>
                    <a:pt x="12187" y="5642"/>
                  </a:lnTo>
                  <a:lnTo>
                    <a:pt x="12139" y="6008"/>
                  </a:lnTo>
                  <a:lnTo>
                    <a:pt x="12065" y="6374"/>
                  </a:lnTo>
                  <a:lnTo>
                    <a:pt x="11992" y="6741"/>
                  </a:lnTo>
                  <a:lnTo>
                    <a:pt x="11894" y="7083"/>
                  </a:lnTo>
                  <a:lnTo>
                    <a:pt x="11772" y="7425"/>
                  </a:lnTo>
                  <a:lnTo>
                    <a:pt x="11650" y="7742"/>
                  </a:lnTo>
                  <a:lnTo>
                    <a:pt x="11504" y="8084"/>
                  </a:lnTo>
                  <a:lnTo>
                    <a:pt x="11333" y="8402"/>
                  </a:lnTo>
                  <a:lnTo>
                    <a:pt x="11162" y="8695"/>
                  </a:lnTo>
                  <a:lnTo>
                    <a:pt x="10966" y="8988"/>
                  </a:lnTo>
                  <a:lnTo>
                    <a:pt x="10771" y="9281"/>
                  </a:lnTo>
                  <a:lnTo>
                    <a:pt x="10551" y="9549"/>
                  </a:lnTo>
                  <a:lnTo>
                    <a:pt x="10307" y="9818"/>
                  </a:lnTo>
                  <a:lnTo>
                    <a:pt x="10063" y="10087"/>
                  </a:lnTo>
                  <a:lnTo>
                    <a:pt x="9818" y="10331"/>
                  </a:lnTo>
                  <a:lnTo>
                    <a:pt x="9550" y="10551"/>
                  </a:lnTo>
                  <a:lnTo>
                    <a:pt x="9281" y="10771"/>
                  </a:lnTo>
                  <a:lnTo>
                    <a:pt x="8988" y="10966"/>
                  </a:lnTo>
                  <a:lnTo>
                    <a:pt x="8695" y="11161"/>
                  </a:lnTo>
                  <a:lnTo>
                    <a:pt x="8377" y="11332"/>
                  </a:lnTo>
                  <a:lnTo>
                    <a:pt x="8060" y="11503"/>
                  </a:lnTo>
                  <a:lnTo>
                    <a:pt x="7742" y="11650"/>
                  </a:lnTo>
                  <a:lnTo>
                    <a:pt x="7401" y="11772"/>
                  </a:lnTo>
                  <a:lnTo>
                    <a:pt x="7059" y="11894"/>
                  </a:lnTo>
                  <a:lnTo>
                    <a:pt x="6717" y="11992"/>
                  </a:lnTo>
                  <a:lnTo>
                    <a:pt x="6375" y="12065"/>
                  </a:lnTo>
                  <a:lnTo>
                    <a:pt x="6008" y="12138"/>
                  </a:lnTo>
                  <a:lnTo>
                    <a:pt x="5642" y="12187"/>
                  </a:lnTo>
                  <a:lnTo>
                    <a:pt x="5276" y="12212"/>
                  </a:lnTo>
                  <a:lnTo>
                    <a:pt x="4885" y="12236"/>
                  </a:lnTo>
                  <a:lnTo>
                    <a:pt x="4543" y="12212"/>
                  </a:lnTo>
                  <a:lnTo>
                    <a:pt x="4201" y="12187"/>
                  </a:lnTo>
                  <a:lnTo>
                    <a:pt x="3859" y="12163"/>
                  </a:lnTo>
                  <a:lnTo>
                    <a:pt x="3517" y="12089"/>
                  </a:lnTo>
                  <a:lnTo>
                    <a:pt x="3175" y="12016"/>
                  </a:lnTo>
                  <a:lnTo>
                    <a:pt x="2858" y="11943"/>
                  </a:lnTo>
                  <a:lnTo>
                    <a:pt x="2540" y="11845"/>
                  </a:lnTo>
                  <a:lnTo>
                    <a:pt x="2223" y="11723"/>
                  </a:lnTo>
                  <a:lnTo>
                    <a:pt x="1905" y="11601"/>
                  </a:lnTo>
                  <a:lnTo>
                    <a:pt x="1612" y="11454"/>
                  </a:lnTo>
                  <a:lnTo>
                    <a:pt x="1319" y="11308"/>
                  </a:lnTo>
                  <a:lnTo>
                    <a:pt x="1051" y="11137"/>
                  </a:lnTo>
                  <a:lnTo>
                    <a:pt x="757" y="10966"/>
                  </a:lnTo>
                  <a:lnTo>
                    <a:pt x="489" y="10771"/>
                  </a:lnTo>
                  <a:lnTo>
                    <a:pt x="0" y="10355"/>
                  </a:lnTo>
                  <a:lnTo>
                    <a:pt x="98" y="10697"/>
                  </a:lnTo>
                  <a:lnTo>
                    <a:pt x="196" y="11015"/>
                  </a:lnTo>
                  <a:lnTo>
                    <a:pt x="464" y="11674"/>
                  </a:lnTo>
                  <a:lnTo>
                    <a:pt x="757" y="12309"/>
                  </a:lnTo>
                  <a:lnTo>
                    <a:pt x="1124" y="12895"/>
                  </a:lnTo>
                  <a:lnTo>
                    <a:pt x="1515" y="13457"/>
                  </a:lnTo>
                  <a:lnTo>
                    <a:pt x="1979" y="13970"/>
                  </a:lnTo>
                  <a:lnTo>
                    <a:pt x="2443" y="14458"/>
                  </a:lnTo>
                  <a:lnTo>
                    <a:pt x="2980" y="14898"/>
                  </a:lnTo>
                  <a:lnTo>
                    <a:pt x="3542" y="15313"/>
                  </a:lnTo>
                  <a:lnTo>
                    <a:pt x="4128" y="15680"/>
                  </a:lnTo>
                  <a:lnTo>
                    <a:pt x="4738" y="15973"/>
                  </a:lnTo>
                  <a:lnTo>
                    <a:pt x="5398" y="16241"/>
                  </a:lnTo>
                  <a:lnTo>
                    <a:pt x="5740" y="16339"/>
                  </a:lnTo>
                  <a:lnTo>
                    <a:pt x="6082" y="16437"/>
                  </a:lnTo>
                  <a:lnTo>
                    <a:pt x="6424" y="16534"/>
                  </a:lnTo>
                  <a:lnTo>
                    <a:pt x="6766" y="16608"/>
                  </a:lnTo>
                  <a:lnTo>
                    <a:pt x="7132" y="16657"/>
                  </a:lnTo>
                  <a:lnTo>
                    <a:pt x="7474" y="16681"/>
                  </a:lnTo>
                  <a:lnTo>
                    <a:pt x="7840" y="16705"/>
                  </a:lnTo>
                  <a:lnTo>
                    <a:pt x="8231" y="16730"/>
                  </a:lnTo>
                  <a:lnTo>
                    <a:pt x="8646" y="16705"/>
                  </a:lnTo>
                  <a:lnTo>
                    <a:pt x="9086" y="16681"/>
                  </a:lnTo>
                  <a:lnTo>
                    <a:pt x="9501" y="16632"/>
                  </a:lnTo>
                  <a:lnTo>
                    <a:pt x="9941" y="16559"/>
                  </a:lnTo>
                  <a:lnTo>
                    <a:pt x="10331" y="16461"/>
                  </a:lnTo>
                  <a:lnTo>
                    <a:pt x="10747" y="16339"/>
                  </a:lnTo>
                  <a:lnTo>
                    <a:pt x="11137" y="16217"/>
                  </a:lnTo>
                  <a:lnTo>
                    <a:pt x="11528" y="16046"/>
                  </a:lnTo>
                  <a:lnTo>
                    <a:pt x="11894" y="15875"/>
                  </a:lnTo>
                  <a:lnTo>
                    <a:pt x="12261" y="15704"/>
                  </a:lnTo>
                  <a:lnTo>
                    <a:pt x="12627" y="15484"/>
                  </a:lnTo>
                  <a:lnTo>
                    <a:pt x="12969" y="15264"/>
                  </a:lnTo>
                  <a:lnTo>
                    <a:pt x="13311" y="15045"/>
                  </a:lnTo>
                  <a:lnTo>
                    <a:pt x="13628" y="14776"/>
                  </a:lnTo>
                  <a:lnTo>
                    <a:pt x="13922" y="14507"/>
                  </a:lnTo>
                  <a:lnTo>
                    <a:pt x="14215" y="14239"/>
                  </a:lnTo>
                  <a:lnTo>
                    <a:pt x="14508" y="13946"/>
                  </a:lnTo>
                  <a:lnTo>
                    <a:pt x="14776" y="13628"/>
                  </a:lnTo>
                  <a:lnTo>
                    <a:pt x="15021" y="13311"/>
                  </a:lnTo>
                  <a:lnTo>
                    <a:pt x="15265" y="12969"/>
                  </a:lnTo>
                  <a:lnTo>
                    <a:pt x="15485" y="12627"/>
                  </a:lnTo>
                  <a:lnTo>
                    <a:pt x="15680" y="12285"/>
                  </a:lnTo>
                  <a:lnTo>
                    <a:pt x="15875" y="11918"/>
                  </a:lnTo>
                  <a:lnTo>
                    <a:pt x="16046" y="11528"/>
                  </a:lnTo>
                  <a:lnTo>
                    <a:pt x="16193" y="11161"/>
                  </a:lnTo>
                  <a:lnTo>
                    <a:pt x="16339" y="10746"/>
                  </a:lnTo>
                  <a:lnTo>
                    <a:pt x="16437" y="10355"/>
                  </a:lnTo>
                  <a:lnTo>
                    <a:pt x="16535" y="9940"/>
                  </a:lnTo>
                  <a:lnTo>
                    <a:pt x="16608" y="9525"/>
                  </a:lnTo>
                  <a:lnTo>
                    <a:pt x="16657" y="9085"/>
                  </a:lnTo>
                  <a:lnTo>
                    <a:pt x="16706" y="8670"/>
                  </a:lnTo>
                  <a:lnTo>
                    <a:pt x="16706" y="8231"/>
                  </a:lnTo>
                  <a:lnTo>
                    <a:pt x="16706" y="7864"/>
                  </a:lnTo>
                  <a:lnTo>
                    <a:pt x="16681" y="7498"/>
                  </a:lnTo>
                  <a:lnTo>
                    <a:pt x="16632" y="7132"/>
                  </a:lnTo>
                  <a:lnTo>
                    <a:pt x="16584" y="6790"/>
                  </a:lnTo>
                  <a:lnTo>
                    <a:pt x="16510" y="6423"/>
                  </a:lnTo>
                  <a:lnTo>
                    <a:pt x="16437" y="6081"/>
                  </a:lnTo>
                  <a:lnTo>
                    <a:pt x="16339" y="5739"/>
                  </a:lnTo>
                  <a:lnTo>
                    <a:pt x="16242" y="5398"/>
                  </a:lnTo>
                  <a:lnTo>
                    <a:pt x="15973" y="4763"/>
                  </a:lnTo>
                  <a:lnTo>
                    <a:pt x="15656" y="4128"/>
                  </a:lnTo>
                  <a:lnTo>
                    <a:pt x="15314" y="3541"/>
                  </a:lnTo>
                  <a:lnTo>
                    <a:pt x="14898" y="2980"/>
                  </a:lnTo>
                  <a:lnTo>
                    <a:pt x="14459" y="2467"/>
                  </a:lnTo>
                  <a:lnTo>
                    <a:pt x="13970" y="1978"/>
                  </a:lnTo>
                  <a:lnTo>
                    <a:pt x="13433" y="1539"/>
                  </a:lnTo>
                  <a:lnTo>
                    <a:pt x="12871" y="1123"/>
                  </a:lnTo>
                  <a:lnTo>
                    <a:pt x="12285" y="782"/>
                  </a:lnTo>
                  <a:lnTo>
                    <a:pt x="11675" y="464"/>
                  </a:lnTo>
                  <a:lnTo>
                    <a:pt x="11015" y="220"/>
                  </a:lnTo>
                  <a:lnTo>
                    <a:pt x="10673" y="98"/>
                  </a:lnTo>
                  <a:lnTo>
                    <a:pt x="10331" y="0"/>
                  </a:lnTo>
                  <a:close/>
                </a:path>
              </a:pathLst>
            </a:custGeom>
            <a:solidFill>
              <a:srgbClr val="FFFF00"/>
            </a:solidFill>
            <a:ln>
              <a:noFill/>
            </a:ln>
          </p:spPr>
          <p:txBody>
            <a:bodyPr spcFirstLastPara="1" wrap="square" lIns="121900" tIns="121900" rIns="121900" bIns="121900" anchor="ctr" anchorCtr="0">
              <a:noAutofit/>
            </a:bodyPr>
            <a:lstStyle/>
            <a:p>
              <a:endParaRPr sz="2400"/>
            </a:p>
          </p:txBody>
        </p:sp>
      </p:grpSp>
    </p:spTree>
    <p:extLst>
      <p:ext uri="{BB962C8B-B14F-4D97-AF65-F5344CB8AC3E}">
        <p14:creationId xmlns:p14="http://schemas.microsoft.com/office/powerpoint/2010/main" val="1045085827"/>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22" presetClass="entr" presetSubtype="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 name="Graphic 8" descr="Connections">
            <a:extLst>
              <a:ext uri="{FF2B5EF4-FFF2-40B4-BE49-F238E27FC236}">
                <a16:creationId xmlns:a16="http://schemas.microsoft.com/office/drawing/2014/main" id="{CFE3F95C-676D-274E-9040-A9376F007A1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0802566" y="86650"/>
            <a:ext cx="1103684" cy="1103684"/>
          </a:xfrm>
          <a:prstGeom prst="rect">
            <a:avLst/>
          </a:prstGeom>
        </p:spPr>
      </p:pic>
      <p:pic>
        <p:nvPicPr>
          <p:cNvPr id="16" name="Graphic 15" descr="Closed quotation mark">
            <a:extLst>
              <a:ext uri="{FF2B5EF4-FFF2-40B4-BE49-F238E27FC236}">
                <a16:creationId xmlns:a16="http://schemas.microsoft.com/office/drawing/2014/main" id="{EB926DE3-8F37-B646-AC96-2FE8BF17A628}"/>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447472" y="3312764"/>
            <a:ext cx="1695453" cy="1695453"/>
          </a:xfrm>
          <a:prstGeom prst="rect">
            <a:avLst/>
          </a:prstGeom>
        </p:spPr>
      </p:pic>
      <p:sp>
        <p:nvSpPr>
          <p:cNvPr id="17" name="Round Same Side Corner Rectangle 16">
            <a:extLst>
              <a:ext uri="{FF2B5EF4-FFF2-40B4-BE49-F238E27FC236}">
                <a16:creationId xmlns:a16="http://schemas.microsoft.com/office/drawing/2014/main" id="{A3114717-55FB-5541-B271-B55B1928CE1C}"/>
              </a:ext>
            </a:extLst>
          </p:cNvPr>
          <p:cNvSpPr/>
          <p:nvPr/>
        </p:nvSpPr>
        <p:spPr>
          <a:xfrm>
            <a:off x="2042731" y="1396248"/>
            <a:ext cx="1005271" cy="1118352"/>
          </a:xfrm>
          <a:prstGeom prst="round2Same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pPr>
            <a:endParaRPr lang="en-VN" sz="1867" kern="0">
              <a:solidFill>
                <a:srgbClr val="FFFFFF"/>
              </a:solidFill>
              <a:latin typeface="Arial"/>
              <a:sym typeface="Arial"/>
            </a:endParaRPr>
          </a:p>
        </p:txBody>
      </p:sp>
      <p:pic>
        <p:nvPicPr>
          <p:cNvPr id="19" name="Graphic 18" descr="Open quotation mark">
            <a:extLst>
              <a:ext uri="{FF2B5EF4-FFF2-40B4-BE49-F238E27FC236}">
                <a16:creationId xmlns:a16="http://schemas.microsoft.com/office/drawing/2014/main" id="{C4903F23-34DB-0944-9984-9FB5C2593862}"/>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29246" y="86649"/>
            <a:ext cx="1600200" cy="1600200"/>
          </a:xfrm>
          <a:prstGeom prst="rect">
            <a:avLst/>
          </a:prstGeom>
        </p:spPr>
      </p:pic>
      <p:pic>
        <p:nvPicPr>
          <p:cNvPr id="21" name="Graphic 20" descr="Classroom">
            <a:extLst>
              <a:ext uri="{FF2B5EF4-FFF2-40B4-BE49-F238E27FC236}">
                <a16:creationId xmlns:a16="http://schemas.microsoft.com/office/drawing/2014/main" id="{9A8ABDCA-2469-6544-B7EF-0BDC2FE4A9A4}"/>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62461" y="5283432"/>
            <a:ext cx="1600201" cy="1600201"/>
          </a:xfrm>
          <a:prstGeom prst="rect">
            <a:avLst/>
          </a:prstGeom>
        </p:spPr>
      </p:pic>
      <p:sp>
        <p:nvSpPr>
          <p:cNvPr id="4" name="Rectangle 3">
            <a:extLst>
              <a:ext uri="{FF2B5EF4-FFF2-40B4-BE49-F238E27FC236}">
                <a16:creationId xmlns:a16="http://schemas.microsoft.com/office/drawing/2014/main" id="{CAEB8805-B23E-F840-ACD9-4A2BADF192DC}"/>
              </a:ext>
            </a:extLst>
          </p:cNvPr>
          <p:cNvSpPr/>
          <p:nvPr/>
        </p:nvSpPr>
        <p:spPr>
          <a:xfrm>
            <a:off x="1273116" y="888362"/>
            <a:ext cx="9351449" cy="3637919"/>
          </a:xfrm>
          <a:prstGeom prst="rect">
            <a:avLst/>
          </a:prstGeom>
        </p:spPr>
        <p:txBody>
          <a:bodyPr wrap="square">
            <a:spAutoFit/>
          </a:bodyPr>
          <a:lstStyle/>
          <a:p>
            <a:pPr algn="just" defTabSz="1219140">
              <a:lnSpc>
                <a:spcPct val="80000"/>
              </a:lnSpc>
              <a:buClr>
                <a:srgbClr val="000000"/>
              </a:buClr>
            </a:pPr>
            <a:r>
              <a:rPr lang="vi-VN" sz="3200" b="1" kern="0" dirty="0">
                <a:solidFill>
                  <a:srgbClr val="FFFF00"/>
                </a:solidFill>
                <a:latin typeface="Times New Roman" pitchFamily="18" charset="0"/>
                <a:cs typeface="Times New Roman" pitchFamily="18" charset="0"/>
                <a:sym typeface="Arial"/>
              </a:rPr>
              <a:t>“Mặc dù Trung Quốc rất suy nhược, mặc dù nội bộ Trung Quốc bị chia rẽ, nhưng dù sao, con số 111.139.000 km2 vẫn là 1 miếng mồi quá to mà cái mõm của chủ nghĩa đế quốc thực dân không thể nuốt trôi ngay một lúc. Và không thể đẩy 1 cách tàn bạo 489.500.000 người Trung Quốc vào xiềng xích của chế độ nô lệ thuộc địa. Cho nên họ mới cắt vụn Trung Quốc  ra. Cách này chậm hơn nhưng khôn hơn”</a:t>
            </a:r>
          </a:p>
        </p:txBody>
      </p:sp>
      <p:sp>
        <p:nvSpPr>
          <p:cNvPr id="2" name="Rectangle 1">
            <a:extLst>
              <a:ext uri="{FF2B5EF4-FFF2-40B4-BE49-F238E27FC236}">
                <a16:creationId xmlns:a16="http://schemas.microsoft.com/office/drawing/2014/main" id="{2A2E1E74-1D12-7542-B64A-96AFF92B816B}"/>
              </a:ext>
            </a:extLst>
          </p:cNvPr>
          <p:cNvSpPr/>
          <p:nvPr/>
        </p:nvSpPr>
        <p:spPr>
          <a:xfrm>
            <a:off x="1470955" y="4876978"/>
            <a:ext cx="10293780" cy="584775"/>
          </a:xfrm>
          <a:prstGeom prst="rect">
            <a:avLst/>
          </a:prstGeom>
        </p:spPr>
        <p:txBody>
          <a:bodyPr wrap="none">
            <a:spAutoFit/>
          </a:bodyPr>
          <a:lstStyle/>
          <a:p>
            <a:r>
              <a:rPr lang="vi-VN" sz="3200" dirty="0">
                <a:solidFill>
                  <a:srgbClr val="FFFF00"/>
                </a:solidFill>
                <a:latin typeface="Times New Roman" panose="02020603050405020304" pitchFamily="18" charset="0"/>
                <a:cs typeface="Times New Roman" panose="02020603050405020304" pitchFamily="18" charset="0"/>
              </a:rPr>
              <a:t> (Các nước đế quốc chủ nghĩa và Trung Quốc, Hồ Chí Minh) </a:t>
            </a:r>
            <a:endParaRPr lang="en-VN" sz="32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5513605"/>
      </p:ext>
    </p:extLst>
  </p:cSld>
  <p:clrMapOvr>
    <a:masterClrMapping/>
  </p:clrMapOvr>
  <p:transition spd="slow">
    <p:wedg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50000">
                                          <p:cBhvr additive="base">
                                            <p:cTn id="7" dur="500" fill="hold"/>
                                            <p:tgtEl>
                                              <p:spTgt spid="19"/>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50000">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14:bounceEnd="50000">
                                          <p:cBhvr additive="base">
                                            <p:cTn id="11" dur="500" fill="hold"/>
                                            <p:tgtEl>
                                              <p:spTgt spid="21"/>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50000">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14:bounceEnd="50000">
                                          <p:cBhvr additive="base">
                                            <p:cTn id="15"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50000">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14:bounceEnd="50000">
                                          <p:cBhvr additive="base">
                                            <p:cTn id="19" dur="500" fill="hold"/>
                                            <p:tgtEl>
                                              <p:spTgt spid="16"/>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41" presetClass="entr" presetSubtype="0" fill="hold" grpId="0" nodeType="afterEffect">
                                      <p:stCondLst>
                                        <p:cond delay="0"/>
                                      </p:stCondLst>
                                      <p:iterate type="wd">
                                        <p:tmPct val="10000"/>
                                      </p:iterate>
                                      <p:childTnLst>
                                        <p:set>
                                          <p:cBhvr>
                                            <p:cTn id="23" dur="1" fill="hold">
                                              <p:stCondLst>
                                                <p:cond delay="0"/>
                                              </p:stCondLst>
                                            </p:cTn>
                                            <p:tgtEl>
                                              <p:spTgt spid="4"/>
                                            </p:tgtEl>
                                            <p:attrNameLst>
                                              <p:attrName>style.visibility</p:attrName>
                                            </p:attrNameLst>
                                          </p:cBhvr>
                                          <p:to>
                                            <p:strVal val="visible"/>
                                          </p:to>
                                        </p:set>
                                        <p:anim calcmode="lin" valueType="num">
                                          <p:cBhvr>
                                            <p:cTn id="24" dur="25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5" dur="250" fill="hold"/>
                                            <p:tgtEl>
                                              <p:spTgt spid="4"/>
                                            </p:tgtEl>
                                            <p:attrNameLst>
                                              <p:attrName>ppt_y</p:attrName>
                                            </p:attrNameLst>
                                          </p:cBhvr>
                                          <p:tavLst>
                                            <p:tav tm="0">
                                              <p:val>
                                                <p:strVal val="#ppt_y"/>
                                              </p:val>
                                            </p:tav>
                                            <p:tav tm="100000">
                                              <p:val>
                                                <p:strVal val="#ppt_y"/>
                                              </p:val>
                                            </p:tav>
                                          </p:tavLst>
                                        </p:anim>
                                        <p:anim calcmode="lin" valueType="num">
                                          <p:cBhvr>
                                            <p:cTn id="26" dur="25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7" dur="25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8" dur="250" tmFilter="0,0; .5, 1; 1, 1"/>
                                            <p:tgtEl>
                                              <p:spTgt spid="4"/>
                                            </p:tgtEl>
                                          </p:cBhvr>
                                        </p:animEffect>
                                      </p:childTnLst>
                                    </p:cTn>
                                  </p:par>
                                </p:childTnLst>
                              </p:cTn>
                            </p:par>
                            <p:par>
                              <p:cTn id="29" fill="hold">
                                <p:stCondLst>
                                  <p:cond delay="3050"/>
                                </p:stCondLst>
                                <p:childTnLst>
                                  <p:par>
                                    <p:cTn id="30" presetID="41" presetClass="entr" presetSubtype="0" fill="hold" grpId="0" nodeType="afterEffect">
                                      <p:stCondLst>
                                        <p:cond delay="0"/>
                                      </p:stCondLst>
                                      <p:iterate type="lt">
                                        <p:tmPct val="10000"/>
                                      </p:iterate>
                                      <p:childTnLst>
                                        <p:set>
                                          <p:cBhvr>
                                            <p:cTn id="31" dur="1" fill="hold">
                                              <p:stCondLst>
                                                <p:cond delay="0"/>
                                              </p:stCondLst>
                                            </p:cTn>
                                            <p:tgtEl>
                                              <p:spTgt spid="2"/>
                                            </p:tgtEl>
                                            <p:attrNameLst>
                                              <p:attrName>style.visibility</p:attrName>
                                            </p:attrNameLst>
                                          </p:cBhvr>
                                          <p:to>
                                            <p:strVal val="visible"/>
                                          </p:to>
                                        </p:set>
                                        <p:anim calcmode="lin" valueType="num">
                                          <p:cBhvr>
                                            <p:cTn id="32"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2"/>
                                            </p:tgtEl>
                                            <p:attrNameLst>
                                              <p:attrName>ppt_y</p:attrName>
                                            </p:attrNameLst>
                                          </p:cBhvr>
                                          <p:tavLst>
                                            <p:tav tm="0">
                                              <p:val>
                                                <p:strVal val="#ppt_y"/>
                                              </p:val>
                                            </p:tav>
                                            <p:tav tm="100000">
                                              <p:val>
                                                <p:strVal val="#ppt_y"/>
                                              </p:val>
                                            </p:tav>
                                          </p:tavLst>
                                        </p:anim>
                                        <p:anim calcmode="lin" valueType="num">
                                          <p:cBhvr>
                                            <p:cTn id="34"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41" presetClass="entr" presetSubtype="0" fill="hold" grpId="0" nodeType="afterEffect">
                                      <p:stCondLst>
                                        <p:cond delay="0"/>
                                      </p:stCondLst>
                                      <p:iterate type="wd">
                                        <p:tmPct val="10000"/>
                                      </p:iterate>
                                      <p:childTnLst>
                                        <p:set>
                                          <p:cBhvr>
                                            <p:cTn id="23" dur="1" fill="hold">
                                              <p:stCondLst>
                                                <p:cond delay="0"/>
                                              </p:stCondLst>
                                            </p:cTn>
                                            <p:tgtEl>
                                              <p:spTgt spid="4"/>
                                            </p:tgtEl>
                                            <p:attrNameLst>
                                              <p:attrName>style.visibility</p:attrName>
                                            </p:attrNameLst>
                                          </p:cBhvr>
                                          <p:to>
                                            <p:strVal val="visible"/>
                                          </p:to>
                                        </p:set>
                                        <p:anim calcmode="lin" valueType="num">
                                          <p:cBhvr>
                                            <p:cTn id="24" dur="25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5" dur="250" fill="hold"/>
                                            <p:tgtEl>
                                              <p:spTgt spid="4"/>
                                            </p:tgtEl>
                                            <p:attrNameLst>
                                              <p:attrName>ppt_y</p:attrName>
                                            </p:attrNameLst>
                                          </p:cBhvr>
                                          <p:tavLst>
                                            <p:tav tm="0">
                                              <p:val>
                                                <p:strVal val="#ppt_y"/>
                                              </p:val>
                                            </p:tav>
                                            <p:tav tm="100000">
                                              <p:val>
                                                <p:strVal val="#ppt_y"/>
                                              </p:val>
                                            </p:tav>
                                          </p:tavLst>
                                        </p:anim>
                                        <p:anim calcmode="lin" valueType="num">
                                          <p:cBhvr>
                                            <p:cTn id="26" dur="25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7" dur="25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8" dur="250" tmFilter="0,0; .5, 1; 1, 1"/>
                                            <p:tgtEl>
                                              <p:spTgt spid="4"/>
                                            </p:tgtEl>
                                          </p:cBhvr>
                                        </p:animEffect>
                                      </p:childTnLst>
                                    </p:cTn>
                                  </p:par>
                                </p:childTnLst>
                              </p:cTn>
                            </p:par>
                            <p:par>
                              <p:cTn id="29" fill="hold">
                                <p:stCondLst>
                                  <p:cond delay="3050"/>
                                </p:stCondLst>
                                <p:childTnLst>
                                  <p:par>
                                    <p:cTn id="30" presetID="41" presetClass="entr" presetSubtype="0" fill="hold" grpId="0" nodeType="afterEffect">
                                      <p:stCondLst>
                                        <p:cond delay="0"/>
                                      </p:stCondLst>
                                      <p:iterate type="lt">
                                        <p:tmPct val="10000"/>
                                      </p:iterate>
                                      <p:childTnLst>
                                        <p:set>
                                          <p:cBhvr>
                                            <p:cTn id="31" dur="1" fill="hold">
                                              <p:stCondLst>
                                                <p:cond delay="0"/>
                                              </p:stCondLst>
                                            </p:cTn>
                                            <p:tgtEl>
                                              <p:spTgt spid="2"/>
                                            </p:tgtEl>
                                            <p:attrNameLst>
                                              <p:attrName>style.visibility</p:attrName>
                                            </p:attrNameLst>
                                          </p:cBhvr>
                                          <p:to>
                                            <p:strVal val="visible"/>
                                          </p:to>
                                        </p:set>
                                        <p:anim calcmode="lin" valueType="num">
                                          <p:cBhvr>
                                            <p:cTn id="32"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2"/>
                                            </p:tgtEl>
                                            <p:attrNameLst>
                                              <p:attrName>ppt_y</p:attrName>
                                            </p:attrNameLst>
                                          </p:cBhvr>
                                          <p:tavLst>
                                            <p:tav tm="0">
                                              <p:val>
                                                <p:strVal val="#ppt_y"/>
                                              </p:val>
                                            </p:tav>
                                            <p:tav tm="100000">
                                              <p:val>
                                                <p:strVal val="#ppt_y"/>
                                              </p:val>
                                            </p:tav>
                                          </p:tavLst>
                                        </p:anim>
                                        <p:anim calcmode="lin" valueType="num">
                                          <p:cBhvr>
                                            <p:cTn id="34"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xfrm>
            <a:off x="530624" y="1638648"/>
            <a:ext cx="2490851" cy="1978400"/>
          </a:xfrm>
          <a:prstGeom prst="rect">
            <a:avLst/>
          </a:prstGeom>
        </p:spPr>
        <p:txBody>
          <a:bodyPr spcFirstLastPara="1" wrap="square" lIns="121900" tIns="121900" rIns="121900" bIns="121900" anchor="t" anchorCtr="0">
            <a:noAutofit/>
          </a:bodyPr>
          <a:lstStyle/>
          <a:p>
            <a:pPr lvl="0"/>
            <a:r>
              <a:rPr lang="vi-VN" sz="2667" kern="1200" dirty="0">
                <a:solidFill>
                  <a:schemeClr val="bg1"/>
                </a:solidFill>
                <a:latin typeface="Times New Roman" pitchFamily="18" charset="0"/>
                <a:ea typeface="+mn-ea"/>
                <a:cs typeface="Times New Roman" pitchFamily="18" charset="0"/>
              </a:rPr>
              <a:t>I. Trung Quốc bị các nước đế quốc chia xẻ.</a:t>
            </a:r>
            <a:br>
              <a:rPr lang="vi-VN" sz="2667" kern="1200" dirty="0">
                <a:solidFill>
                  <a:schemeClr val="bg1"/>
                </a:solidFill>
                <a:latin typeface="Times New Roman" pitchFamily="18" charset="0"/>
                <a:ea typeface="+mn-ea"/>
                <a:cs typeface="Times New Roman" pitchFamily="18" charset="0"/>
              </a:rPr>
            </a:br>
            <a:endParaRPr sz="2667" dirty="0">
              <a:solidFill>
                <a:schemeClr val="bg1"/>
              </a:solidFill>
            </a:endParaRPr>
          </a:p>
        </p:txBody>
      </p:sp>
      <p:grpSp>
        <p:nvGrpSpPr>
          <p:cNvPr id="64" name="Google Shape;64;p14"/>
          <p:cNvGrpSpPr/>
          <p:nvPr/>
        </p:nvGrpSpPr>
        <p:grpSpPr>
          <a:xfrm>
            <a:off x="1904270" y="787229"/>
            <a:ext cx="787292" cy="718275"/>
            <a:chOff x="6625350" y="1613750"/>
            <a:chExt cx="480525" cy="438400"/>
          </a:xfrm>
        </p:grpSpPr>
        <p:sp>
          <p:nvSpPr>
            <p:cNvPr id="65" name="Google Shape;65;p14"/>
            <p:cNvSpPr/>
            <p:nvPr/>
          </p:nvSpPr>
          <p:spPr>
            <a:xfrm>
              <a:off x="6670525" y="1887275"/>
              <a:ext cx="117875" cy="164875"/>
            </a:xfrm>
            <a:custGeom>
              <a:avLst/>
              <a:gdLst/>
              <a:ahLst/>
              <a:cxnLst/>
              <a:rect l="l" t="t" r="r" b="b"/>
              <a:pathLst>
                <a:path w="4715" h="6595" extrusionOk="0">
                  <a:moveTo>
                    <a:pt x="0" y="1"/>
                  </a:moveTo>
                  <a:lnTo>
                    <a:pt x="538" y="6058"/>
                  </a:lnTo>
                  <a:lnTo>
                    <a:pt x="562" y="6180"/>
                  </a:lnTo>
                  <a:lnTo>
                    <a:pt x="587" y="6277"/>
                  </a:lnTo>
                  <a:lnTo>
                    <a:pt x="660" y="6351"/>
                  </a:lnTo>
                  <a:lnTo>
                    <a:pt x="733" y="6448"/>
                  </a:lnTo>
                  <a:lnTo>
                    <a:pt x="806" y="6497"/>
                  </a:lnTo>
                  <a:lnTo>
                    <a:pt x="904" y="6546"/>
                  </a:lnTo>
                  <a:lnTo>
                    <a:pt x="1002" y="6571"/>
                  </a:lnTo>
                  <a:lnTo>
                    <a:pt x="1124" y="6595"/>
                  </a:lnTo>
                  <a:lnTo>
                    <a:pt x="4128" y="6595"/>
                  </a:lnTo>
                  <a:lnTo>
                    <a:pt x="4274" y="6571"/>
                  </a:lnTo>
                  <a:lnTo>
                    <a:pt x="4397" y="6522"/>
                  </a:lnTo>
                  <a:lnTo>
                    <a:pt x="4494" y="6473"/>
                  </a:lnTo>
                  <a:lnTo>
                    <a:pt x="4592" y="6375"/>
                  </a:lnTo>
                  <a:lnTo>
                    <a:pt x="4665" y="6253"/>
                  </a:lnTo>
                  <a:lnTo>
                    <a:pt x="4714" y="6155"/>
                  </a:lnTo>
                  <a:lnTo>
                    <a:pt x="4714" y="6009"/>
                  </a:lnTo>
                  <a:lnTo>
                    <a:pt x="4714" y="5887"/>
                  </a:lnTo>
                  <a:lnTo>
                    <a:pt x="3713" y="123"/>
                  </a:lnTo>
                  <a:lnTo>
                    <a:pt x="2589" y="50"/>
                  </a:lnTo>
                  <a:lnTo>
                    <a:pt x="1637" y="25"/>
                  </a:lnTo>
                  <a:lnTo>
                    <a:pt x="0" y="1"/>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66" name="Google Shape;66;p14"/>
            <p:cNvSpPr/>
            <p:nvPr/>
          </p:nvSpPr>
          <p:spPr>
            <a:xfrm>
              <a:off x="7075950" y="1754175"/>
              <a:ext cx="29925" cy="99550"/>
            </a:xfrm>
            <a:custGeom>
              <a:avLst/>
              <a:gdLst/>
              <a:ahLst/>
              <a:cxnLst/>
              <a:rect l="l" t="t" r="r" b="b"/>
              <a:pathLst>
                <a:path w="1197" h="3982" extrusionOk="0">
                  <a:moveTo>
                    <a:pt x="0" y="1"/>
                  </a:moveTo>
                  <a:lnTo>
                    <a:pt x="0" y="3981"/>
                  </a:lnTo>
                  <a:lnTo>
                    <a:pt x="269" y="3811"/>
                  </a:lnTo>
                  <a:lnTo>
                    <a:pt x="489" y="3615"/>
                  </a:lnTo>
                  <a:lnTo>
                    <a:pt x="684" y="3420"/>
                  </a:lnTo>
                  <a:lnTo>
                    <a:pt x="855" y="3176"/>
                  </a:lnTo>
                  <a:lnTo>
                    <a:pt x="1002" y="2907"/>
                  </a:lnTo>
                  <a:lnTo>
                    <a:pt x="1099" y="2614"/>
                  </a:lnTo>
                  <a:lnTo>
                    <a:pt x="1173" y="2296"/>
                  </a:lnTo>
                  <a:lnTo>
                    <a:pt x="1197" y="1979"/>
                  </a:lnTo>
                  <a:lnTo>
                    <a:pt x="1173" y="1661"/>
                  </a:lnTo>
                  <a:lnTo>
                    <a:pt x="1099" y="1368"/>
                  </a:lnTo>
                  <a:lnTo>
                    <a:pt x="1002" y="1075"/>
                  </a:lnTo>
                  <a:lnTo>
                    <a:pt x="855" y="806"/>
                  </a:lnTo>
                  <a:lnTo>
                    <a:pt x="684" y="562"/>
                  </a:lnTo>
                  <a:lnTo>
                    <a:pt x="489" y="342"/>
                  </a:lnTo>
                  <a:lnTo>
                    <a:pt x="269" y="171"/>
                  </a:lnTo>
                  <a:lnTo>
                    <a:pt x="0" y="1"/>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67" name="Google Shape;67;p14"/>
            <p:cNvSpPr/>
            <p:nvPr/>
          </p:nvSpPr>
          <p:spPr>
            <a:xfrm>
              <a:off x="6625350" y="1729750"/>
              <a:ext cx="97700" cy="147175"/>
            </a:xfrm>
            <a:custGeom>
              <a:avLst/>
              <a:gdLst/>
              <a:ahLst/>
              <a:cxnLst/>
              <a:rect l="l" t="t" r="r" b="b"/>
              <a:pathLst>
                <a:path w="3908" h="5887" extrusionOk="0">
                  <a:moveTo>
                    <a:pt x="3908" y="1"/>
                  </a:moveTo>
                  <a:lnTo>
                    <a:pt x="2711" y="25"/>
                  </a:lnTo>
                  <a:lnTo>
                    <a:pt x="1759" y="25"/>
                  </a:lnTo>
                  <a:lnTo>
                    <a:pt x="1588" y="49"/>
                  </a:lnTo>
                  <a:lnTo>
                    <a:pt x="1417" y="74"/>
                  </a:lnTo>
                  <a:lnTo>
                    <a:pt x="1246" y="123"/>
                  </a:lnTo>
                  <a:lnTo>
                    <a:pt x="1099" y="172"/>
                  </a:lnTo>
                  <a:lnTo>
                    <a:pt x="953" y="245"/>
                  </a:lnTo>
                  <a:lnTo>
                    <a:pt x="806" y="343"/>
                  </a:lnTo>
                  <a:lnTo>
                    <a:pt x="660" y="440"/>
                  </a:lnTo>
                  <a:lnTo>
                    <a:pt x="537" y="562"/>
                  </a:lnTo>
                  <a:lnTo>
                    <a:pt x="415" y="684"/>
                  </a:lnTo>
                  <a:lnTo>
                    <a:pt x="318" y="831"/>
                  </a:lnTo>
                  <a:lnTo>
                    <a:pt x="220" y="978"/>
                  </a:lnTo>
                  <a:lnTo>
                    <a:pt x="147" y="1124"/>
                  </a:lnTo>
                  <a:lnTo>
                    <a:pt x="73" y="1295"/>
                  </a:lnTo>
                  <a:lnTo>
                    <a:pt x="49" y="1442"/>
                  </a:lnTo>
                  <a:lnTo>
                    <a:pt x="0" y="1613"/>
                  </a:lnTo>
                  <a:lnTo>
                    <a:pt x="0" y="1783"/>
                  </a:lnTo>
                  <a:lnTo>
                    <a:pt x="0" y="4128"/>
                  </a:lnTo>
                  <a:lnTo>
                    <a:pt x="0" y="4299"/>
                  </a:lnTo>
                  <a:lnTo>
                    <a:pt x="49" y="4446"/>
                  </a:lnTo>
                  <a:lnTo>
                    <a:pt x="73" y="4617"/>
                  </a:lnTo>
                  <a:lnTo>
                    <a:pt x="147" y="4763"/>
                  </a:lnTo>
                  <a:lnTo>
                    <a:pt x="220" y="4934"/>
                  </a:lnTo>
                  <a:lnTo>
                    <a:pt x="318" y="5081"/>
                  </a:lnTo>
                  <a:lnTo>
                    <a:pt x="415" y="5203"/>
                  </a:lnTo>
                  <a:lnTo>
                    <a:pt x="537" y="5325"/>
                  </a:lnTo>
                  <a:lnTo>
                    <a:pt x="660" y="5447"/>
                  </a:lnTo>
                  <a:lnTo>
                    <a:pt x="806" y="5545"/>
                  </a:lnTo>
                  <a:lnTo>
                    <a:pt x="953" y="5642"/>
                  </a:lnTo>
                  <a:lnTo>
                    <a:pt x="1099" y="5716"/>
                  </a:lnTo>
                  <a:lnTo>
                    <a:pt x="1246" y="5789"/>
                  </a:lnTo>
                  <a:lnTo>
                    <a:pt x="1417" y="5838"/>
                  </a:lnTo>
                  <a:lnTo>
                    <a:pt x="1588" y="5862"/>
                  </a:lnTo>
                  <a:lnTo>
                    <a:pt x="1759" y="5862"/>
                  </a:lnTo>
                  <a:lnTo>
                    <a:pt x="2711" y="5887"/>
                  </a:lnTo>
                  <a:lnTo>
                    <a:pt x="3908" y="5887"/>
                  </a:lnTo>
                  <a:lnTo>
                    <a:pt x="3908" y="1"/>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68" name="Google Shape;68;p14"/>
            <p:cNvSpPr/>
            <p:nvPr/>
          </p:nvSpPr>
          <p:spPr>
            <a:xfrm>
              <a:off x="6736475" y="1638175"/>
              <a:ext cx="279650" cy="330325"/>
            </a:xfrm>
            <a:custGeom>
              <a:avLst/>
              <a:gdLst/>
              <a:ahLst/>
              <a:cxnLst/>
              <a:rect l="l" t="t" r="r" b="b"/>
              <a:pathLst>
                <a:path w="11186" h="13213" extrusionOk="0">
                  <a:moveTo>
                    <a:pt x="11186" y="0"/>
                  </a:moveTo>
                  <a:lnTo>
                    <a:pt x="10771" y="342"/>
                  </a:lnTo>
                  <a:lnTo>
                    <a:pt x="10380" y="635"/>
                  </a:lnTo>
                  <a:lnTo>
                    <a:pt x="9940" y="904"/>
                  </a:lnTo>
                  <a:lnTo>
                    <a:pt x="9525" y="1172"/>
                  </a:lnTo>
                  <a:lnTo>
                    <a:pt x="9110" y="1417"/>
                  </a:lnTo>
                  <a:lnTo>
                    <a:pt x="8695" y="1661"/>
                  </a:lnTo>
                  <a:lnTo>
                    <a:pt x="7840" y="2052"/>
                  </a:lnTo>
                  <a:lnTo>
                    <a:pt x="7034" y="2418"/>
                  </a:lnTo>
                  <a:lnTo>
                    <a:pt x="6228" y="2687"/>
                  </a:lnTo>
                  <a:lnTo>
                    <a:pt x="5471" y="2931"/>
                  </a:lnTo>
                  <a:lnTo>
                    <a:pt x="4763" y="3126"/>
                  </a:lnTo>
                  <a:lnTo>
                    <a:pt x="4225" y="3248"/>
                  </a:lnTo>
                  <a:lnTo>
                    <a:pt x="3664" y="3346"/>
                  </a:lnTo>
                  <a:lnTo>
                    <a:pt x="3077" y="3419"/>
                  </a:lnTo>
                  <a:lnTo>
                    <a:pt x="2467" y="3493"/>
                  </a:lnTo>
                  <a:lnTo>
                    <a:pt x="1221" y="3590"/>
                  </a:lnTo>
                  <a:lnTo>
                    <a:pt x="0" y="3664"/>
                  </a:lnTo>
                  <a:lnTo>
                    <a:pt x="0" y="9574"/>
                  </a:lnTo>
                  <a:lnTo>
                    <a:pt x="1221" y="9623"/>
                  </a:lnTo>
                  <a:lnTo>
                    <a:pt x="2467" y="9721"/>
                  </a:lnTo>
                  <a:lnTo>
                    <a:pt x="3077" y="9794"/>
                  </a:lnTo>
                  <a:lnTo>
                    <a:pt x="3664" y="9891"/>
                  </a:lnTo>
                  <a:lnTo>
                    <a:pt x="4225" y="9989"/>
                  </a:lnTo>
                  <a:lnTo>
                    <a:pt x="4763" y="10111"/>
                  </a:lnTo>
                  <a:lnTo>
                    <a:pt x="5471" y="10307"/>
                  </a:lnTo>
                  <a:lnTo>
                    <a:pt x="6228" y="10526"/>
                  </a:lnTo>
                  <a:lnTo>
                    <a:pt x="7034" y="10820"/>
                  </a:lnTo>
                  <a:lnTo>
                    <a:pt x="7840" y="11161"/>
                  </a:lnTo>
                  <a:lnTo>
                    <a:pt x="8695" y="11577"/>
                  </a:lnTo>
                  <a:lnTo>
                    <a:pt x="9110" y="11796"/>
                  </a:lnTo>
                  <a:lnTo>
                    <a:pt x="9525" y="12041"/>
                  </a:lnTo>
                  <a:lnTo>
                    <a:pt x="9940" y="12309"/>
                  </a:lnTo>
                  <a:lnTo>
                    <a:pt x="10380" y="12602"/>
                  </a:lnTo>
                  <a:lnTo>
                    <a:pt x="10771" y="12896"/>
                  </a:lnTo>
                  <a:lnTo>
                    <a:pt x="11186" y="13213"/>
                  </a:lnTo>
                  <a:lnTo>
                    <a:pt x="11186" y="0"/>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69" name="Google Shape;69;p14"/>
            <p:cNvSpPr/>
            <p:nvPr/>
          </p:nvSpPr>
          <p:spPr>
            <a:xfrm>
              <a:off x="7029550" y="1613750"/>
              <a:ext cx="34200" cy="379800"/>
            </a:xfrm>
            <a:custGeom>
              <a:avLst/>
              <a:gdLst/>
              <a:ahLst/>
              <a:cxnLst/>
              <a:rect l="l" t="t" r="r" b="b"/>
              <a:pathLst>
                <a:path w="1368" h="15192" extrusionOk="0">
                  <a:moveTo>
                    <a:pt x="684" y="0"/>
                  </a:moveTo>
                  <a:lnTo>
                    <a:pt x="562" y="25"/>
                  </a:lnTo>
                  <a:lnTo>
                    <a:pt x="464" y="98"/>
                  </a:lnTo>
                  <a:lnTo>
                    <a:pt x="366" y="171"/>
                  </a:lnTo>
                  <a:lnTo>
                    <a:pt x="0" y="513"/>
                  </a:lnTo>
                  <a:lnTo>
                    <a:pt x="0" y="14654"/>
                  </a:lnTo>
                  <a:lnTo>
                    <a:pt x="366" y="15020"/>
                  </a:lnTo>
                  <a:lnTo>
                    <a:pt x="464" y="15094"/>
                  </a:lnTo>
                  <a:lnTo>
                    <a:pt x="562" y="15143"/>
                  </a:lnTo>
                  <a:lnTo>
                    <a:pt x="684" y="15191"/>
                  </a:lnTo>
                  <a:lnTo>
                    <a:pt x="904" y="15191"/>
                  </a:lnTo>
                  <a:lnTo>
                    <a:pt x="1001" y="15143"/>
                  </a:lnTo>
                  <a:lnTo>
                    <a:pt x="1148" y="15045"/>
                  </a:lnTo>
                  <a:lnTo>
                    <a:pt x="1270" y="14923"/>
                  </a:lnTo>
                  <a:lnTo>
                    <a:pt x="1343" y="14776"/>
                  </a:lnTo>
                  <a:lnTo>
                    <a:pt x="1368" y="14605"/>
                  </a:lnTo>
                  <a:lnTo>
                    <a:pt x="1368" y="586"/>
                  </a:lnTo>
                  <a:lnTo>
                    <a:pt x="1343" y="415"/>
                  </a:lnTo>
                  <a:lnTo>
                    <a:pt x="1270" y="244"/>
                  </a:lnTo>
                  <a:lnTo>
                    <a:pt x="1148" y="122"/>
                  </a:lnTo>
                  <a:lnTo>
                    <a:pt x="1001" y="25"/>
                  </a:lnTo>
                  <a:lnTo>
                    <a:pt x="904" y="0"/>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grpSp>
      <p:sp>
        <p:nvSpPr>
          <p:cNvPr id="2" name="Rectangle 1">
            <a:extLst>
              <a:ext uri="{FF2B5EF4-FFF2-40B4-BE49-F238E27FC236}">
                <a16:creationId xmlns:a16="http://schemas.microsoft.com/office/drawing/2014/main" id="{DC7B96B7-19E0-FB40-B2EF-C1A7FA1EBA29}"/>
              </a:ext>
            </a:extLst>
          </p:cNvPr>
          <p:cNvSpPr/>
          <p:nvPr/>
        </p:nvSpPr>
        <p:spPr>
          <a:xfrm>
            <a:off x="4051422" y="4269"/>
            <a:ext cx="4965462" cy="1231106"/>
          </a:xfrm>
          <a:prstGeom prst="rect">
            <a:avLst/>
          </a:prstGeom>
          <a:noFill/>
          <a:ln>
            <a:noFill/>
          </a:ln>
        </p:spPr>
        <p:txBody>
          <a:bodyPr wrap="none" lIns="121920" tIns="60960" rIns="121920" bIns="60960">
            <a:spAutoFit/>
          </a:bodyPr>
          <a:lstStyle/>
          <a:p>
            <a:pPr algn="ctr" defTabSz="1219140">
              <a:buClr>
                <a:srgbClr val="000000"/>
              </a:buClr>
            </a:pPr>
            <a:r>
              <a:rPr lang="en-US" sz="7200" kern="0" dirty="0" err="1">
                <a:ln w="0"/>
                <a:solidFill>
                  <a:srgbClr val="C00000"/>
                </a:solidFill>
                <a:effectLst>
                  <a:reflection blurRad="6350" stA="53000" endA="300" endPos="35500" dir="5400000" sy="-90000" algn="bl" rotWithShape="0"/>
                </a:effectLst>
                <a:latin typeface="Arial"/>
                <a:cs typeface="Arial"/>
                <a:sym typeface="Arial"/>
              </a:rPr>
              <a:t>Ghi</a:t>
            </a:r>
            <a:r>
              <a:rPr lang="en-US" sz="7200" kern="0" dirty="0">
                <a:ln w="0"/>
                <a:solidFill>
                  <a:srgbClr val="C00000"/>
                </a:solidFill>
                <a:effectLst>
                  <a:reflection blurRad="6350" stA="53000" endA="300" endPos="35500" dir="5400000" sy="-90000" algn="bl" rotWithShape="0"/>
                </a:effectLst>
                <a:latin typeface="Arial"/>
                <a:cs typeface="Arial"/>
                <a:sym typeface="Arial"/>
              </a:rPr>
              <a:t> </a:t>
            </a:r>
            <a:r>
              <a:rPr lang="en-US" sz="7200" kern="0" dirty="0" err="1">
                <a:ln w="0"/>
                <a:solidFill>
                  <a:srgbClr val="C00000"/>
                </a:solidFill>
                <a:effectLst>
                  <a:reflection blurRad="6350" stA="53000" endA="300" endPos="35500" dir="5400000" sy="-90000" algn="bl" rotWithShape="0"/>
                </a:effectLst>
                <a:latin typeface="Arial"/>
                <a:cs typeface="Arial"/>
                <a:sym typeface="Arial"/>
              </a:rPr>
              <a:t>bài</a:t>
            </a:r>
            <a:r>
              <a:rPr lang="en-US" sz="7200" kern="0" dirty="0">
                <a:ln w="0"/>
                <a:solidFill>
                  <a:srgbClr val="C00000"/>
                </a:solidFill>
                <a:effectLst>
                  <a:reflection blurRad="6350" stA="53000" endA="300" endPos="35500" dir="5400000" sy="-90000" algn="bl" rotWithShape="0"/>
                </a:effectLst>
                <a:latin typeface="Arial"/>
                <a:cs typeface="Arial"/>
                <a:sym typeface="Arial"/>
              </a:rPr>
              <a:t> </a:t>
            </a:r>
            <a:r>
              <a:rPr lang="en-US" sz="7200" kern="0" dirty="0" err="1">
                <a:ln w="0"/>
                <a:solidFill>
                  <a:srgbClr val="C00000"/>
                </a:solidFill>
                <a:effectLst>
                  <a:reflection blurRad="6350" stA="53000" endA="300" endPos="35500" dir="5400000" sy="-90000" algn="bl" rotWithShape="0"/>
                </a:effectLst>
                <a:latin typeface="Arial"/>
                <a:cs typeface="Arial"/>
                <a:sym typeface="Arial"/>
              </a:rPr>
              <a:t>nhé</a:t>
            </a:r>
            <a:endParaRPr lang="en-US" sz="7200" kern="0" dirty="0">
              <a:ln w="0"/>
              <a:solidFill>
                <a:srgbClr val="C00000"/>
              </a:solidFill>
              <a:effectLst>
                <a:reflection blurRad="6350" stA="53000" endA="300" endPos="35500" dir="5400000" sy="-90000" algn="bl" rotWithShape="0"/>
              </a:effectLst>
              <a:latin typeface="Arial"/>
              <a:cs typeface="Arial"/>
              <a:sym typeface="Arial"/>
            </a:endParaRPr>
          </a:p>
        </p:txBody>
      </p:sp>
      <p:pic>
        <p:nvPicPr>
          <p:cNvPr id="12" name="Picture 11">
            <a:extLst>
              <a:ext uri="{FF2B5EF4-FFF2-40B4-BE49-F238E27FC236}">
                <a16:creationId xmlns:a16="http://schemas.microsoft.com/office/drawing/2014/main" id="{75CBD747-D292-6D4C-9535-7FD900B13832}"/>
              </a:ext>
            </a:extLst>
          </p:cNvPr>
          <p:cNvPicPr>
            <a:picLocks noChangeAspect="1"/>
          </p:cNvPicPr>
          <p:nvPr/>
        </p:nvPicPr>
        <p:blipFill>
          <a:blip r:embed="rId3"/>
          <a:stretch>
            <a:fillRect/>
          </a:stretch>
        </p:blipFill>
        <p:spPr>
          <a:xfrm>
            <a:off x="9814278" y="-20699"/>
            <a:ext cx="2314888" cy="2314888"/>
          </a:xfrm>
          <a:prstGeom prst="rect">
            <a:avLst/>
          </a:prstGeom>
        </p:spPr>
      </p:pic>
      <p:sp>
        <p:nvSpPr>
          <p:cNvPr id="13" name="Rectangle 12">
            <a:extLst>
              <a:ext uri="{FF2B5EF4-FFF2-40B4-BE49-F238E27FC236}">
                <a16:creationId xmlns:a16="http://schemas.microsoft.com/office/drawing/2014/main" id="{BE2D9A5E-5261-9B40-8E58-89C40C001DA0}"/>
              </a:ext>
            </a:extLst>
          </p:cNvPr>
          <p:cNvSpPr/>
          <p:nvPr/>
        </p:nvSpPr>
        <p:spPr>
          <a:xfrm>
            <a:off x="3476439" y="1505505"/>
            <a:ext cx="7597091" cy="2554545"/>
          </a:xfrm>
          <a:prstGeom prst="rect">
            <a:avLst/>
          </a:prstGeom>
        </p:spPr>
        <p:txBody>
          <a:bodyPr wrap="square">
            <a:spAutoFit/>
          </a:bodyPr>
          <a:lstStyle/>
          <a:p>
            <a:pPr defTabSz="1219140">
              <a:buClr>
                <a:srgbClr val="000000"/>
              </a:buClr>
            </a:pPr>
            <a:r>
              <a:rPr lang="en-US" sz="3200" b="1" kern="0" dirty="0">
                <a:solidFill>
                  <a:srgbClr val="FF0000"/>
                </a:solidFill>
                <a:latin typeface="Times New Roman" panose="02020603050405020304" pitchFamily="18" charset="0"/>
                <a:cs typeface="Times New Roman" pitchFamily="18" charset="0"/>
                <a:sym typeface="Arial"/>
              </a:rPr>
              <a:t>1. </a:t>
            </a:r>
            <a:r>
              <a:rPr lang="en-US" sz="3200" b="1" kern="0" dirty="0" err="1">
                <a:solidFill>
                  <a:srgbClr val="FF0000"/>
                </a:solidFill>
                <a:latin typeface="Times New Roman" panose="02020603050405020304" pitchFamily="18" charset="0"/>
                <a:cs typeface="Times New Roman" pitchFamily="18" charset="0"/>
                <a:sym typeface="Arial"/>
              </a:rPr>
              <a:t>Nguyên</a:t>
            </a:r>
            <a:r>
              <a:rPr lang="en-US" sz="3200" b="1" kern="0" dirty="0">
                <a:solidFill>
                  <a:srgbClr val="FF0000"/>
                </a:solidFill>
                <a:latin typeface="Times New Roman" panose="02020603050405020304" pitchFamily="18" charset="0"/>
                <a:cs typeface="Times New Roman" pitchFamily="18" charset="0"/>
                <a:sym typeface="Arial"/>
              </a:rPr>
              <a:t> </a:t>
            </a:r>
            <a:r>
              <a:rPr lang="en-US" sz="3200" b="1" kern="0" dirty="0" err="1">
                <a:solidFill>
                  <a:srgbClr val="FF0000"/>
                </a:solidFill>
                <a:latin typeface="Times New Roman" panose="02020603050405020304" pitchFamily="18" charset="0"/>
                <a:cs typeface="Times New Roman" pitchFamily="18" charset="0"/>
                <a:sym typeface="Arial"/>
              </a:rPr>
              <a:t>nhân</a:t>
            </a:r>
            <a:r>
              <a:rPr lang="en-US" sz="3200" b="1" kern="0" dirty="0">
                <a:solidFill>
                  <a:srgbClr val="FF0000"/>
                </a:solidFill>
                <a:latin typeface="Times New Roman" panose="02020603050405020304" pitchFamily="18" charset="0"/>
                <a:cs typeface="Times New Roman" pitchFamily="18" charset="0"/>
                <a:sym typeface="Arial"/>
              </a:rPr>
              <a:t> </a:t>
            </a:r>
            <a:r>
              <a:rPr lang="en-US" sz="3200" kern="0" dirty="0">
                <a:solidFill>
                  <a:srgbClr val="000000"/>
                </a:solidFill>
                <a:latin typeface="Times New Roman" panose="02020603050405020304" pitchFamily="18" charset="0"/>
                <a:cs typeface="Times New Roman" pitchFamily="18" charset="0"/>
                <a:sym typeface="Arial"/>
              </a:rPr>
              <a:t> </a:t>
            </a:r>
          </a:p>
          <a:p>
            <a:pPr defTabSz="1219140">
              <a:lnSpc>
                <a:spcPct val="150000"/>
              </a:lnSpc>
              <a:buClr>
                <a:srgbClr val="000000"/>
              </a:buClr>
            </a:pPr>
            <a:r>
              <a:rPr lang="en-US" sz="3200" kern="0" dirty="0">
                <a:solidFill>
                  <a:srgbClr val="000000"/>
                </a:solidFill>
                <a:latin typeface="Times New Roman" panose="02020603050405020304" pitchFamily="18" charset="0"/>
                <a:cs typeface="Times New Roman" pitchFamily="18" charset="0"/>
                <a:sym typeface="Arial"/>
              </a:rPr>
              <a:t>+ </a:t>
            </a:r>
            <a:r>
              <a:rPr lang="en-US" sz="3200" kern="0" dirty="0" err="1">
                <a:solidFill>
                  <a:srgbClr val="000000"/>
                </a:solidFill>
                <a:latin typeface="Times New Roman" panose="02020603050405020304" pitchFamily="18" charset="0"/>
                <a:cs typeface="Times New Roman" pitchFamily="18" charset="0"/>
                <a:sym typeface="Arial"/>
              </a:rPr>
              <a:t>Trung</a:t>
            </a:r>
            <a:r>
              <a:rPr lang="en-US" sz="3200" kern="0" dirty="0">
                <a:solidFill>
                  <a:srgbClr val="000000"/>
                </a:solidFill>
                <a:latin typeface="Times New Roman" panose="02020603050405020304" pitchFamily="18" charset="0"/>
                <a:cs typeface="Times New Roman" pitchFamily="18" charset="0"/>
                <a:sym typeface="Arial"/>
              </a:rPr>
              <a:t> </a:t>
            </a:r>
            <a:r>
              <a:rPr lang="en-US" sz="3200" kern="0" dirty="0" err="1">
                <a:solidFill>
                  <a:srgbClr val="000000"/>
                </a:solidFill>
                <a:latin typeface="Times New Roman" panose="02020603050405020304" pitchFamily="18" charset="0"/>
                <a:cs typeface="Times New Roman" pitchFamily="18" charset="0"/>
                <a:sym typeface="Arial"/>
              </a:rPr>
              <a:t>Quốc</a:t>
            </a:r>
            <a:r>
              <a:rPr lang="en-US" sz="3200" kern="0" dirty="0">
                <a:solidFill>
                  <a:srgbClr val="000000"/>
                </a:solidFill>
                <a:latin typeface="Times New Roman" panose="02020603050405020304" pitchFamily="18" charset="0"/>
                <a:cs typeface="Times New Roman" pitchFamily="18" charset="0"/>
                <a:sym typeface="Arial"/>
              </a:rPr>
              <a:t> </a:t>
            </a:r>
            <a:r>
              <a:rPr lang="en-US" sz="3200" kern="0" dirty="0" err="1">
                <a:solidFill>
                  <a:srgbClr val="000000"/>
                </a:solidFill>
                <a:latin typeface="Times New Roman" panose="02020603050405020304" pitchFamily="18" charset="0"/>
                <a:cs typeface="Times New Roman" pitchFamily="18" charset="0"/>
                <a:sym typeface="Arial"/>
              </a:rPr>
              <a:t>rộng</a:t>
            </a:r>
            <a:r>
              <a:rPr lang="en-US" sz="3200" kern="0" dirty="0">
                <a:solidFill>
                  <a:srgbClr val="000000"/>
                </a:solidFill>
                <a:latin typeface="Times New Roman" panose="02020603050405020304" pitchFamily="18" charset="0"/>
                <a:cs typeface="Times New Roman" pitchFamily="18" charset="0"/>
                <a:sym typeface="Arial"/>
              </a:rPr>
              <a:t> </a:t>
            </a:r>
            <a:r>
              <a:rPr lang="en-US" sz="3200" kern="0" dirty="0" err="1">
                <a:solidFill>
                  <a:srgbClr val="000000"/>
                </a:solidFill>
                <a:latin typeface="Times New Roman" panose="02020603050405020304" pitchFamily="18" charset="0"/>
                <a:cs typeface="Times New Roman" pitchFamily="18" charset="0"/>
                <a:sym typeface="Arial"/>
              </a:rPr>
              <a:t>lớn</a:t>
            </a:r>
            <a:r>
              <a:rPr lang="en-US" sz="3200" kern="0" dirty="0">
                <a:solidFill>
                  <a:srgbClr val="000000"/>
                </a:solidFill>
                <a:latin typeface="Times New Roman" panose="02020603050405020304" pitchFamily="18" charset="0"/>
                <a:cs typeface="Times New Roman" pitchFamily="18" charset="0"/>
                <a:sym typeface="Arial"/>
              </a:rPr>
              <a:t>, </a:t>
            </a:r>
            <a:r>
              <a:rPr lang="en-US" sz="3200" kern="0" dirty="0" err="1">
                <a:solidFill>
                  <a:srgbClr val="000000"/>
                </a:solidFill>
                <a:latin typeface="Times New Roman" panose="02020603050405020304" pitchFamily="18" charset="0"/>
                <a:cs typeface="Times New Roman" pitchFamily="18" charset="0"/>
                <a:sym typeface="Arial"/>
              </a:rPr>
              <a:t>giàu</a:t>
            </a:r>
            <a:r>
              <a:rPr lang="en-US" sz="3200" kern="0" dirty="0">
                <a:solidFill>
                  <a:srgbClr val="000000"/>
                </a:solidFill>
                <a:latin typeface="Times New Roman" panose="02020603050405020304" pitchFamily="18" charset="0"/>
                <a:cs typeface="Times New Roman" pitchFamily="18" charset="0"/>
                <a:sym typeface="Arial"/>
              </a:rPr>
              <a:t> </a:t>
            </a:r>
            <a:r>
              <a:rPr lang="en-US" sz="3200" kern="0" dirty="0" err="1">
                <a:solidFill>
                  <a:srgbClr val="000000"/>
                </a:solidFill>
                <a:latin typeface="Times New Roman" panose="02020603050405020304" pitchFamily="18" charset="0"/>
                <a:cs typeface="Times New Roman" pitchFamily="18" charset="0"/>
                <a:sym typeface="Arial"/>
              </a:rPr>
              <a:t>tài</a:t>
            </a:r>
            <a:r>
              <a:rPr lang="en-US" sz="3200" kern="0" dirty="0">
                <a:solidFill>
                  <a:srgbClr val="000000"/>
                </a:solidFill>
                <a:latin typeface="Times New Roman" panose="02020603050405020304" pitchFamily="18" charset="0"/>
                <a:cs typeface="Times New Roman" pitchFamily="18" charset="0"/>
                <a:sym typeface="Arial"/>
              </a:rPr>
              <a:t> </a:t>
            </a:r>
            <a:r>
              <a:rPr lang="en-US" sz="3200" kern="0" dirty="0" err="1">
                <a:solidFill>
                  <a:srgbClr val="000000"/>
                </a:solidFill>
                <a:latin typeface="Times New Roman" panose="02020603050405020304" pitchFamily="18" charset="0"/>
                <a:cs typeface="Times New Roman" pitchFamily="18" charset="0"/>
                <a:sym typeface="Arial"/>
              </a:rPr>
              <a:t>nguyên</a:t>
            </a:r>
            <a:endParaRPr lang="en-US" sz="3200" kern="0" dirty="0">
              <a:solidFill>
                <a:srgbClr val="000000"/>
              </a:solidFill>
              <a:latin typeface="Times New Roman" panose="02020603050405020304" pitchFamily="18" charset="0"/>
              <a:cs typeface="Times New Roman" pitchFamily="18" charset="0"/>
              <a:sym typeface="Arial"/>
            </a:endParaRPr>
          </a:p>
          <a:p>
            <a:pPr defTabSz="1219140">
              <a:lnSpc>
                <a:spcPct val="150000"/>
              </a:lnSpc>
              <a:buClr>
                <a:srgbClr val="000000"/>
              </a:buClr>
            </a:pPr>
            <a:r>
              <a:rPr lang="en-US" sz="3200" kern="0" dirty="0">
                <a:solidFill>
                  <a:srgbClr val="000000"/>
                </a:solidFill>
                <a:latin typeface="Times New Roman" panose="02020603050405020304" pitchFamily="18" charset="0"/>
                <a:cs typeface="Times New Roman" pitchFamily="18" charset="0"/>
                <a:sym typeface="Arial"/>
              </a:rPr>
              <a:t>+ </a:t>
            </a:r>
            <a:r>
              <a:rPr lang="en-US" sz="3200" kern="0" dirty="0" err="1">
                <a:solidFill>
                  <a:srgbClr val="000000"/>
                </a:solidFill>
                <a:latin typeface="Times New Roman" panose="02020603050405020304" pitchFamily="18" charset="0"/>
                <a:cs typeface="Times New Roman" pitchFamily="18" charset="0"/>
                <a:sym typeface="Arial"/>
              </a:rPr>
              <a:t>Chế</a:t>
            </a:r>
            <a:r>
              <a:rPr lang="en-US" sz="3200" kern="0" dirty="0">
                <a:solidFill>
                  <a:srgbClr val="000000"/>
                </a:solidFill>
                <a:latin typeface="Times New Roman" panose="02020603050405020304" pitchFamily="18" charset="0"/>
                <a:cs typeface="Times New Roman" pitchFamily="18" charset="0"/>
                <a:sym typeface="Arial"/>
              </a:rPr>
              <a:t> </a:t>
            </a:r>
            <a:r>
              <a:rPr lang="en-US" sz="3200" kern="0" dirty="0" err="1">
                <a:solidFill>
                  <a:srgbClr val="000000"/>
                </a:solidFill>
                <a:latin typeface="Times New Roman" panose="02020603050405020304" pitchFamily="18" charset="0"/>
                <a:cs typeface="Times New Roman" pitchFamily="18" charset="0"/>
                <a:sym typeface="Arial"/>
              </a:rPr>
              <a:t>độ</a:t>
            </a:r>
            <a:r>
              <a:rPr lang="en-US" sz="3200" kern="0" dirty="0">
                <a:solidFill>
                  <a:srgbClr val="000000"/>
                </a:solidFill>
                <a:latin typeface="Times New Roman" panose="02020603050405020304" pitchFamily="18" charset="0"/>
                <a:cs typeface="Times New Roman" pitchFamily="18" charset="0"/>
                <a:sym typeface="Arial"/>
              </a:rPr>
              <a:t> </a:t>
            </a:r>
            <a:r>
              <a:rPr lang="en-US" sz="3200" kern="0" dirty="0" err="1">
                <a:solidFill>
                  <a:srgbClr val="000000"/>
                </a:solidFill>
                <a:latin typeface="Times New Roman" panose="02020603050405020304" pitchFamily="18" charset="0"/>
                <a:cs typeface="Times New Roman" pitchFamily="18" charset="0"/>
                <a:sym typeface="Arial"/>
              </a:rPr>
              <a:t>phong</a:t>
            </a:r>
            <a:r>
              <a:rPr lang="en-US" sz="3200" kern="0" dirty="0">
                <a:solidFill>
                  <a:srgbClr val="000000"/>
                </a:solidFill>
                <a:latin typeface="Times New Roman" panose="02020603050405020304" pitchFamily="18" charset="0"/>
                <a:cs typeface="Times New Roman" pitchFamily="18" charset="0"/>
                <a:sym typeface="Arial"/>
              </a:rPr>
              <a:t> </a:t>
            </a:r>
            <a:r>
              <a:rPr lang="en-US" sz="3200" kern="0" dirty="0" err="1">
                <a:solidFill>
                  <a:srgbClr val="000000"/>
                </a:solidFill>
                <a:latin typeface="Times New Roman" panose="02020603050405020304" pitchFamily="18" charset="0"/>
                <a:cs typeface="Times New Roman" pitchFamily="18" charset="0"/>
                <a:sym typeface="Arial"/>
              </a:rPr>
              <a:t>kiến</a:t>
            </a:r>
            <a:r>
              <a:rPr lang="en-US" sz="3200" kern="0" dirty="0">
                <a:solidFill>
                  <a:srgbClr val="000000"/>
                </a:solidFill>
                <a:latin typeface="Times New Roman" panose="02020603050405020304" pitchFamily="18" charset="0"/>
                <a:cs typeface="Times New Roman" pitchFamily="18" charset="0"/>
                <a:sym typeface="Arial"/>
              </a:rPr>
              <a:t> </a:t>
            </a:r>
            <a:r>
              <a:rPr lang="en-US" sz="3200" kern="0" dirty="0" err="1">
                <a:solidFill>
                  <a:srgbClr val="000000"/>
                </a:solidFill>
                <a:latin typeface="Times New Roman" panose="02020603050405020304" pitchFamily="18" charset="0"/>
                <a:cs typeface="Times New Roman" pitchFamily="18" charset="0"/>
                <a:sym typeface="Arial"/>
              </a:rPr>
              <a:t>suy</a:t>
            </a:r>
            <a:r>
              <a:rPr lang="en-US" sz="3200" kern="0" dirty="0">
                <a:solidFill>
                  <a:srgbClr val="000000"/>
                </a:solidFill>
                <a:latin typeface="Times New Roman" panose="02020603050405020304" pitchFamily="18" charset="0"/>
                <a:cs typeface="Times New Roman" pitchFamily="18" charset="0"/>
                <a:sym typeface="Arial"/>
              </a:rPr>
              <a:t> </a:t>
            </a:r>
            <a:r>
              <a:rPr lang="en-US" sz="3200" kern="0" dirty="0" err="1">
                <a:solidFill>
                  <a:srgbClr val="000000"/>
                </a:solidFill>
                <a:latin typeface="Times New Roman" panose="02020603050405020304" pitchFamily="18" charset="0"/>
                <a:cs typeface="Times New Roman" pitchFamily="18" charset="0"/>
                <a:sym typeface="Arial"/>
              </a:rPr>
              <a:t>yếu</a:t>
            </a:r>
            <a:r>
              <a:rPr lang="en-US" sz="3200" kern="0" dirty="0">
                <a:solidFill>
                  <a:srgbClr val="000000"/>
                </a:solidFill>
                <a:latin typeface="Times New Roman" panose="02020603050405020304" pitchFamily="18" charset="0"/>
                <a:cs typeface="Times New Roman" pitchFamily="18" charset="0"/>
                <a:sym typeface="Arial"/>
              </a:rPr>
              <a:t>.</a:t>
            </a:r>
          </a:p>
          <a:p>
            <a:pPr defTabSz="1219140">
              <a:buClr>
                <a:srgbClr val="000000"/>
              </a:buClr>
            </a:pPr>
            <a:endParaRPr lang="en-US" sz="3200" kern="0" dirty="0">
              <a:solidFill>
                <a:srgbClr val="000000"/>
              </a:solidFill>
              <a:latin typeface="Times New Roman" panose="02020603050405020304" pitchFamily="18" charset="0"/>
              <a:cs typeface="Times New Roman" pitchFamily="18" charset="0"/>
              <a:sym typeface="Arial"/>
            </a:endParaRPr>
          </a:p>
        </p:txBody>
      </p:sp>
      <p:sp>
        <p:nvSpPr>
          <p:cNvPr id="14" name="Rectangle 13">
            <a:extLst>
              <a:ext uri="{FF2B5EF4-FFF2-40B4-BE49-F238E27FC236}">
                <a16:creationId xmlns:a16="http://schemas.microsoft.com/office/drawing/2014/main" id="{23728B7E-BE22-A047-B0BB-2E2A9B86882B}"/>
              </a:ext>
            </a:extLst>
          </p:cNvPr>
          <p:cNvSpPr/>
          <p:nvPr/>
        </p:nvSpPr>
        <p:spPr>
          <a:xfrm>
            <a:off x="3422289" y="3502913"/>
            <a:ext cx="4396691" cy="584775"/>
          </a:xfrm>
          <a:prstGeom prst="rect">
            <a:avLst/>
          </a:prstGeom>
        </p:spPr>
        <p:txBody>
          <a:bodyPr wrap="square">
            <a:spAutoFit/>
          </a:bodyPr>
          <a:lstStyle/>
          <a:p>
            <a:pPr defTabSz="1219140">
              <a:buClr>
                <a:srgbClr val="000000"/>
              </a:buClr>
            </a:pPr>
            <a:r>
              <a:rPr lang="vi-VN" sz="3200" b="1" kern="0" dirty="0">
                <a:solidFill>
                  <a:srgbClr val="FF0000"/>
                </a:solidFill>
                <a:latin typeface="Times New Roman" pitchFamily="18" charset="0"/>
                <a:cs typeface="Times New Roman" pitchFamily="18" charset="0"/>
                <a:sym typeface="Arial"/>
              </a:rPr>
              <a:t>2. Quá trình  xâm lược</a:t>
            </a:r>
          </a:p>
        </p:txBody>
      </p:sp>
      <p:sp>
        <p:nvSpPr>
          <p:cNvPr id="18" name="Rectangle 17">
            <a:extLst>
              <a:ext uri="{FF2B5EF4-FFF2-40B4-BE49-F238E27FC236}">
                <a16:creationId xmlns:a16="http://schemas.microsoft.com/office/drawing/2014/main" id="{09EAC465-83BA-9E49-BFD8-7A01B95DCDE7}"/>
              </a:ext>
            </a:extLst>
          </p:cNvPr>
          <p:cNvSpPr/>
          <p:nvPr/>
        </p:nvSpPr>
        <p:spPr>
          <a:xfrm>
            <a:off x="3302557" y="4087689"/>
            <a:ext cx="8685083" cy="954107"/>
          </a:xfrm>
          <a:prstGeom prst="rect">
            <a:avLst/>
          </a:prstGeom>
        </p:spPr>
        <p:txBody>
          <a:bodyPr wrap="square">
            <a:spAutoFit/>
          </a:bodyPr>
          <a:lstStyle/>
          <a:p>
            <a:pPr defTabSz="1219140">
              <a:buClr>
                <a:srgbClr val="000000"/>
              </a:buClr>
            </a:pPr>
            <a:r>
              <a:rPr lang="vi-VN" sz="2800" kern="0" dirty="0">
                <a:latin typeface="Times New Roman" panose="02020603050405020304" pitchFamily="18" charset="0"/>
                <a:cs typeface="Times New Roman" pitchFamily="18" charset="0"/>
                <a:sym typeface="Arial"/>
              </a:rPr>
              <a:t>- 1840 – 1842: Anh tiến hành cuộc chiến tranh thuốc phiện, mở đầu quá trình xâm lược Trung Quốc.</a:t>
            </a:r>
          </a:p>
        </p:txBody>
      </p:sp>
      <p:sp>
        <p:nvSpPr>
          <p:cNvPr id="17" name="Rectangle 16">
            <a:extLst>
              <a:ext uri="{FF2B5EF4-FFF2-40B4-BE49-F238E27FC236}">
                <a16:creationId xmlns:a16="http://schemas.microsoft.com/office/drawing/2014/main" id="{8E546DFA-15C3-F248-A62B-767068BE266C}"/>
              </a:ext>
            </a:extLst>
          </p:cNvPr>
          <p:cNvSpPr/>
          <p:nvPr/>
        </p:nvSpPr>
        <p:spPr>
          <a:xfrm>
            <a:off x="3302557" y="5249678"/>
            <a:ext cx="8685083" cy="954107"/>
          </a:xfrm>
          <a:prstGeom prst="rect">
            <a:avLst/>
          </a:prstGeom>
        </p:spPr>
        <p:txBody>
          <a:bodyPr wrap="square">
            <a:spAutoFit/>
          </a:bodyPr>
          <a:lstStyle/>
          <a:p>
            <a:pPr algn="just">
              <a:spcBef>
                <a:spcPct val="50000"/>
              </a:spcBef>
            </a:pP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Các</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nước</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đế</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quốc</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rPr>
              <a:t>Âu</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Mĩ</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và</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Nhật</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Bản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tranh</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nhau</a:t>
            </a:r>
            <a:r>
              <a:rPr lang="en-US" altLang="vi-VN" sz="2800" dirty="0">
                <a:latin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xâu</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xé</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Trung</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Quốc</a:t>
            </a:r>
            <a:r>
              <a:rPr lang="en-US" altLang="vi-VN" sz="2800" dirty="0">
                <a:latin typeface="Times New Roman" panose="02020603050405020304" pitchFamily="18" charset="0"/>
                <a:cs typeface="Times New Roman" panose="02020603050405020304" pitchFamily="18" charset="0"/>
              </a:rPr>
              <a:t>.</a:t>
            </a:r>
          </a:p>
        </p:txBody>
      </p:sp>
      <p:grpSp>
        <p:nvGrpSpPr>
          <p:cNvPr id="19" name="Group 18">
            <a:extLst>
              <a:ext uri="{FF2B5EF4-FFF2-40B4-BE49-F238E27FC236}">
                <a16:creationId xmlns:a16="http://schemas.microsoft.com/office/drawing/2014/main" id="{67D2F241-BE36-C040-AAF9-5937015A8410}"/>
              </a:ext>
            </a:extLst>
          </p:cNvPr>
          <p:cNvGrpSpPr/>
          <p:nvPr/>
        </p:nvGrpSpPr>
        <p:grpSpPr>
          <a:xfrm>
            <a:off x="530624" y="3393352"/>
            <a:ext cx="2393001" cy="1978400"/>
            <a:chOff x="395039" y="4115604"/>
            <a:chExt cx="2393001" cy="1978400"/>
          </a:xfrm>
        </p:grpSpPr>
        <p:sp>
          <p:nvSpPr>
            <p:cNvPr id="20" name="!!bando">
              <a:extLst>
                <a:ext uri="{FF2B5EF4-FFF2-40B4-BE49-F238E27FC236}">
                  <a16:creationId xmlns:a16="http://schemas.microsoft.com/office/drawing/2014/main" id="{B022007B-21CF-524C-839F-ECEA0E20EDAE}"/>
                </a:ext>
              </a:extLst>
            </p:cNvPr>
            <p:cNvSpPr/>
            <p:nvPr/>
          </p:nvSpPr>
          <p:spPr>
            <a:xfrm>
              <a:off x="395039" y="4115604"/>
              <a:ext cx="2393001" cy="1978400"/>
            </a:xfrm>
            <a:custGeom>
              <a:avLst/>
              <a:gdLst>
                <a:gd name="connsiteX0" fmla="*/ 5067300 w 5481219"/>
                <a:gd name="connsiteY0" fmla="*/ 704850 h 3041650"/>
                <a:gd name="connsiteX1" fmla="*/ 5099050 w 5481219"/>
                <a:gd name="connsiteY1" fmla="*/ 711200 h 3041650"/>
                <a:gd name="connsiteX2" fmla="*/ 5137150 w 5481219"/>
                <a:gd name="connsiteY2" fmla="*/ 698500 h 3041650"/>
                <a:gd name="connsiteX3" fmla="*/ 5162550 w 5481219"/>
                <a:gd name="connsiteY3" fmla="*/ 692150 h 3041650"/>
                <a:gd name="connsiteX4" fmla="*/ 5200650 w 5481219"/>
                <a:gd name="connsiteY4" fmla="*/ 679450 h 3041650"/>
                <a:gd name="connsiteX5" fmla="*/ 5213350 w 5481219"/>
                <a:gd name="connsiteY5" fmla="*/ 660400 h 3041650"/>
                <a:gd name="connsiteX6" fmla="*/ 5207000 w 5481219"/>
                <a:gd name="connsiteY6" fmla="*/ 635000 h 3041650"/>
                <a:gd name="connsiteX7" fmla="*/ 5194300 w 5481219"/>
                <a:gd name="connsiteY7" fmla="*/ 596900 h 3041650"/>
                <a:gd name="connsiteX8" fmla="*/ 5187950 w 5481219"/>
                <a:gd name="connsiteY8" fmla="*/ 577850 h 3041650"/>
                <a:gd name="connsiteX9" fmla="*/ 5181600 w 5481219"/>
                <a:gd name="connsiteY9" fmla="*/ 558800 h 3041650"/>
                <a:gd name="connsiteX10" fmla="*/ 5168900 w 5481219"/>
                <a:gd name="connsiteY10" fmla="*/ 539750 h 3041650"/>
                <a:gd name="connsiteX11" fmla="*/ 5162550 w 5481219"/>
                <a:gd name="connsiteY11" fmla="*/ 520700 h 3041650"/>
                <a:gd name="connsiteX12" fmla="*/ 5149850 w 5481219"/>
                <a:gd name="connsiteY12" fmla="*/ 501650 h 3041650"/>
                <a:gd name="connsiteX13" fmla="*/ 5130800 w 5481219"/>
                <a:gd name="connsiteY13" fmla="*/ 463550 h 3041650"/>
                <a:gd name="connsiteX14" fmla="*/ 5060950 w 5481219"/>
                <a:gd name="connsiteY14" fmla="*/ 476250 h 3041650"/>
                <a:gd name="connsiteX15" fmla="*/ 4997450 w 5481219"/>
                <a:gd name="connsiteY15" fmla="*/ 488950 h 3041650"/>
                <a:gd name="connsiteX16" fmla="*/ 4959350 w 5481219"/>
                <a:gd name="connsiteY16" fmla="*/ 501650 h 3041650"/>
                <a:gd name="connsiteX17" fmla="*/ 4940300 w 5481219"/>
                <a:gd name="connsiteY17" fmla="*/ 508000 h 3041650"/>
                <a:gd name="connsiteX18" fmla="*/ 4908550 w 5481219"/>
                <a:gd name="connsiteY18" fmla="*/ 514350 h 3041650"/>
                <a:gd name="connsiteX19" fmla="*/ 4838700 w 5481219"/>
                <a:gd name="connsiteY19" fmla="*/ 508000 h 3041650"/>
                <a:gd name="connsiteX20" fmla="*/ 4762500 w 5481219"/>
                <a:gd name="connsiteY20" fmla="*/ 444500 h 3041650"/>
                <a:gd name="connsiteX21" fmla="*/ 4730750 w 5481219"/>
                <a:gd name="connsiteY21" fmla="*/ 412750 h 3041650"/>
                <a:gd name="connsiteX22" fmla="*/ 4673600 w 5481219"/>
                <a:gd name="connsiteY22" fmla="*/ 393700 h 3041650"/>
                <a:gd name="connsiteX23" fmla="*/ 4635500 w 5481219"/>
                <a:gd name="connsiteY23" fmla="*/ 381000 h 3041650"/>
                <a:gd name="connsiteX24" fmla="*/ 4616450 w 5481219"/>
                <a:gd name="connsiteY24" fmla="*/ 374650 h 3041650"/>
                <a:gd name="connsiteX25" fmla="*/ 4533900 w 5481219"/>
                <a:gd name="connsiteY25" fmla="*/ 361950 h 3041650"/>
                <a:gd name="connsiteX26" fmla="*/ 4495800 w 5481219"/>
                <a:gd name="connsiteY26" fmla="*/ 349250 h 3041650"/>
                <a:gd name="connsiteX27" fmla="*/ 4476750 w 5481219"/>
                <a:gd name="connsiteY27" fmla="*/ 342900 h 3041650"/>
                <a:gd name="connsiteX28" fmla="*/ 4451350 w 5481219"/>
                <a:gd name="connsiteY28" fmla="*/ 330200 h 3041650"/>
                <a:gd name="connsiteX29" fmla="*/ 4432300 w 5481219"/>
                <a:gd name="connsiteY29" fmla="*/ 323850 h 3041650"/>
                <a:gd name="connsiteX30" fmla="*/ 4394200 w 5481219"/>
                <a:gd name="connsiteY30" fmla="*/ 298450 h 3041650"/>
                <a:gd name="connsiteX31" fmla="*/ 4375150 w 5481219"/>
                <a:gd name="connsiteY31" fmla="*/ 285750 h 3041650"/>
                <a:gd name="connsiteX32" fmla="*/ 4356100 w 5481219"/>
                <a:gd name="connsiteY32" fmla="*/ 266700 h 3041650"/>
                <a:gd name="connsiteX33" fmla="*/ 4337050 w 5481219"/>
                <a:gd name="connsiteY33" fmla="*/ 254000 h 3041650"/>
                <a:gd name="connsiteX34" fmla="*/ 4311650 w 5481219"/>
                <a:gd name="connsiteY34" fmla="*/ 228600 h 3041650"/>
                <a:gd name="connsiteX35" fmla="*/ 4273550 w 5481219"/>
                <a:gd name="connsiteY35" fmla="*/ 203200 h 3041650"/>
                <a:gd name="connsiteX36" fmla="*/ 4235450 w 5481219"/>
                <a:gd name="connsiteY36" fmla="*/ 177800 h 3041650"/>
                <a:gd name="connsiteX37" fmla="*/ 4159250 w 5481219"/>
                <a:gd name="connsiteY37" fmla="*/ 127000 h 3041650"/>
                <a:gd name="connsiteX38" fmla="*/ 4140200 w 5481219"/>
                <a:gd name="connsiteY38" fmla="*/ 114300 h 3041650"/>
                <a:gd name="connsiteX39" fmla="*/ 4121150 w 5481219"/>
                <a:gd name="connsiteY39" fmla="*/ 101600 h 3041650"/>
                <a:gd name="connsiteX40" fmla="*/ 4083050 w 5481219"/>
                <a:gd name="connsiteY40" fmla="*/ 88900 h 3041650"/>
                <a:gd name="connsiteX41" fmla="*/ 4064000 w 5481219"/>
                <a:gd name="connsiteY41" fmla="*/ 76200 h 3041650"/>
                <a:gd name="connsiteX42" fmla="*/ 4000500 w 5481219"/>
                <a:gd name="connsiteY42" fmla="*/ 57150 h 3041650"/>
                <a:gd name="connsiteX43" fmla="*/ 3962400 w 5481219"/>
                <a:gd name="connsiteY43" fmla="*/ 44450 h 3041650"/>
                <a:gd name="connsiteX44" fmla="*/ 3943350 w 5481219"/>
                <a:gd name="connsiteY44" fmla="*/ 38100 h 3041650"/>
                <a:gd name="connsiteX45" fmla="*/ 3860800 w 5481219"/>
                <a:gd name="connsiteY45" fmla="*/ 19050 h 3041650"/>
                <a:gd name="connsiteX46" fmla="*/ 3841750 w 5481219"/>
                <a:gd name="connsiteY46" fmla="*/ 12700 h 3041650"/>
                <a:gd name="connsiteX47" fmla="*/ 3778250 w 5481219"/>
                <a:gd name="connsiteY47" fmla="*/ 0 h 3041650"/>
                <a:gd name="connsiteX48" fmla="*/ 3613150 w 5481219"/>
                <a:gd name="connsiteY48" fmla="*/ 6350 h 3041650"/>
                <a:gd name="connsiteX49" fmla="*/ 3594100 w 5481219"/>
                <a:gd name="connsiteY49" fmla="*/ 12700 h 3041650"/>
                <a:gd name="connsiteX50" fmla="*/ 3575050 w 5481219"/>
                <a:gd name="connsiteY50" fmla="*/ 25400 h 3041650"/>
                <a:gd name="connsiteX51" fmla="*/ 3562350 w 5481219"/>
                <a:gd name="connsiteY51" fmla="*/ 44450 h 3041650"/>
                <a:gd name="connsiteX52" fmla="*/ 3587750 w 5481219"/>
                <a:gd name="connsiteY52" fmla="*/ 69850 h 3041650"/>
                <a:gd name="connsiteX53" fmla="*/ 3644900 w 5481219"/>
                <a:gd name="connsiteY53" fmla="*/ 114300 h 3041650"/>
                <a:gd name="connsiteX54" fmla="*/ 3676650 w 5481219"/>
                <a:gd name="connsiteY54" fmla="*/ 209550 h 3041650"/>
                <a:gd name="connsiteX55" fmla="*/ 3683000 w 5481219"/>
                <a:gd name="connsiteY55" fmla="*/ 228600 h 3041650"/>
                <a:gd name="connsiteX56" fmla="*/ 3689350 w 5481219"/>
                <a:gd name="connsiteY56" fmla="*/ 247650 h 3041650"/>
                <a:gd name="connsiteX57" fmla="*/ 3683000 w 5481219"/>
                <a:gd name="connsiteY57" fmla="*/ 266700 h 3041650"/>
                <a:gd name="connsiteX58" fmla="*/ 3663950 w 5481219"/>
                <a:gd name="connsiteY58" fmla="*/ 273050 h 3041650"/>
                <a:gd name="connsiteX59" fmla="*/ 3644900 w 5481219"/>
                <a:gd name="connsiteY59" fmla="*/ 285750 h 3041650"/>
                <a:gd name="connsiteX60" fmla="*/ 3606800 w 5481219"/>
                <a:gd name="connsiteY60" fmla="*/ 298450 h 3041650"/>
                <a:gd name="connsiteX61" fmla="*/ 3587750 w 5481219"/>
                <a:gd name="connsiteY61" fmla="*/ 304800 h 3041650"/>
                <a:gd name="connsiteX62" fmla="*/ 3556000 w 5481219"/>
                <a:gd name="connsiteY62" fmla="*/ 311150 h 3041650"/>
                <a:gd name="connsiteX63" fmla="*/ 3536950 w 5481219"/>
                <a:gd name="connsiteY63" fmla="*/ 317500 h 3041650"/>
                <a:gd name="connsiteX64" fmla="*/ 3511550 w 5481219"/>
                <a:gd name="connsiteY64" fmla="*/ 323850 h 3041650"/>
                <a:gd name="connsiteX65" fmla="*/ 3460750 w 5481219"/>
                <a:gd name="connsiteY65" fmla="*/ 317500 h 3041650"/>
                <a:gd name="connsiteX66" fmla="*/ 3441700 w 5481219"/>
                <a:gd name="connsiteY66" fmla="*/ 311150 h 3041650"/>
                <a:gd name="connsiteX67" fmla="*/ 3429000 w 5481219"/>
                <a:gd name="connsiteY67" fmla="*/ 330200 h 3041650"/>
                <a:gd name="connsiteX68" fmla="*/ 3416300 w 5481219"/>
                <a:gd name="connsiteY68" fmla="*/ 368300 h 3041650"/>
                <a:gd name="connsiteX69" fmla="*/ 3422650 w 5481219"/>
                <a:gd name="connsiteY69" fmla="*/ 387350 h 3041650"/>
                <a:gd name="connsiteX70" fmla="*/ 3448050 w 5481219"/>
                <a:gd name="connsiteY70" fmla="*/ 425450 h 3041650"/>
                <a:gd name="connsiteX71" fmla="*/ 3454400 w 5481219"/>
                <a:gd name="connsiteY71" fmla="*/ 444500 h 3041650"/>
                <a:gd name="connsiteX72" fmla="*/ 3492500 w 5481219"/>
                <a:gd name="connsiteY72" fmla="*/ 457200 h 3041650"/>
                <a:gd name="connsiteX73" fmla="*/ 3530600 w 5481219"/>
                <a:gd name="connsiteY73" fmla="*/ 469900 h 3041650"/>
                <a:gd name="connsiteX74" fmla="*/ 3549650 w 5481219"/>
                <a:gd name="connsiteY74" fmla="*/ 476250 h 3041650"/>
                <a:gd name="connsiteX75" fmla="*/ 3695700 w 5481219"/>
                <a:gd name="connsiteY75" fmla="*/ 482600 h 3041650"/>
                <a:gd name="connsiteX76" fmla="*/ 3860800 w 5481219"/>
                <a:gd name="connsiteY76" fmla="*/ 495300 h 3041650"/>
                <a:gd name="connsiteX77" fmla="*/ 3898900 w 5481219"/>
                <a:gd name="connsiteY77" fmla="*/ 501650 h 3041650"/>
                <a:gd name="connsiteX78" fmla="*/ 3937000 w 5481219"/>
                <a:gd name="connsiteY78" fmla="*/ 514350 h 3041650"/>
                <a:gd name="connsiteX79" fmla="*/ 3949700 w 5481219"/>
                <a:gd name="connsiteY79" fmla="*/ 533400 h 3041650"/>
                <a:gd name="connsiteX80" fmla="*/ 3962400 w 5481219"/>
                <a:gd name="connsiteY80" fmla="*/ 577850 h 3041650"/>
                <a:gd name="connsiteX81" fmla="*/ 3975100 w 5481219"/>
                <a:gd name="connsiteY81" fmla="*/ 596900 h 3041650"/>
                <a:gd name="connsiteX82" fmla="*/ 3956050 w 5481219"/>
                <a:gd name="connsiteY82" fmla="*/ 603250 h 3041650"/>
                <a:gd name="connsiteX83" fmla="*/ 3860800 w 5481219"/>
                <a:gd name="connsiteY83" fmla="*/ 609600 h 3041650"/>
                <a:gd name="connsiteX84" fmla="*/ 3841750 w 5481219"/>
                <a:gd name="connsiteY84" fmla="*/ 615950 h 3041650"/>
                <a:gd name="connsiteX85" fmla="*/ 3803650 w 5481219"/>
                <a:gd name="connsiteY85" fmla="*/ 641350 h 3041650"/>
                <a:gd name="connsiteX86" fmla="*/ 3765550 w 5481219"/>
                <a:gd name="connsiteY86" fmla="*/ 660400 h 3041650"/>
                <a:gd name="connsiteX87" fmla="*/ 3746500 w 5481219"/>
                <a:gd name="connsiteY87" fmla="*/ 666750 h 3041650"/>
                <a:gd name="connsiteX88" fmla="*/ 3727450 w 5481219"/>
                <a:gd name="connsiteY88" fmla="*/ 679450 h 3041650"/>
                <a:gd name="connsiteX89" fmla="*/ 3689350 w 5481219"/>
                <a:gd name="connsiteY89" fmla="*/ 692150 h 3041650"/>
                <a:gd name="connsiteX90" fmla="*/ 3670300 w 5481219"/>
                <a:gd name="connsiteY90" fmla="*/ 704850 h 3041650"/>
                <a:gd name="connsiteX91" fmla="*/ 3606800 w 5481219"/>
                <a:gd name="connsiteY91" fmla="*/ 723900 h 3041650"/>
                <a:gd name="connsiteX92" fmla="*/ 3568700 w 5481219"/>
                <a:gd name="connsiteY92" fmla="*/ 736600 h 3041650"/>
                <a:gd name="connsiteX93" fmla="*/ 3530600 w 5481219"/>
                <a:gd name="connsiteY93" fmla="*/ 749300 h 3041650"/>
                <a:gd name="connsiteX94" fmla="*/ 3511550 w 5481219"/>
                <a:gd name="connsiteY94" fmla="*/ 755650 h 3041650"/>
                <a:gd name="connsiteX95" fmla="*/ 3479800 w 5481219"/>
                <a:gd name="connsiteY95" fmla="*/ 762000 h 3041650"/>
                <a:gd name="connsiteX96" fmla="*/ 3460750 w 5481219"/>
                <a:gd name="connsiteY96" fmla="*/ 768350 h 3041650"/>
                <a:gd name="connsiteX97" fmla="*/ 3422650 w 5481219"/>
                <a:gd name="connsiteY97" fmla="*/ 774700 h 3041650"/>
                <a:gd name="connsiteX98" fmla="*/ 3378200 w 5481219"/>
                <a:gd name="connsiteY98" fmla="*/ 755650 h 3041650"/>
                <a:gd name="connsiteX99" fmla="*/ 3365500 w 5481219"/>
                <a:gd name="connsiteY99" fmla="*/ 736600 h 3041650"/>
                <a:gd name="connsiteX100" fmla="*/ 3340100 w 5481219"/>
                <a:gd name="connsiteY100" fmla="*/ 742950 h 3041650"/>
                <a:gd name="connsiteX101" fmla="*/ 3314700 w 5481219"/>
                <a:gd name="connsiteY101" fmla="*/ 781050 h 3041650"/>
                <a:gd name="connsiteX102" fmla="*/ 3321050 w 5481219"/>
                <a:gd name="connsiteY102" fmla="*/ 806450 h 3041650"/>
                <a:gd name="connsiteX103" fmla="*/ 3340100 w 5481219"/>
                <a:gd name="connsiteY103" fmla="*/ 863600 h 3041650"/>
                <a:gd name="connsiteX104" fmla="*/ 3346450 w 5481219"/>
                <a:gd name="connsiteY104" fmla="*/ 882650 h 3041650"/>
                <a:gd name="connsiteX105" fmla="*/ 3352800 w 5481219"/>
                <a:gd name="connsiteY105" fmla="*/ 901700 h 3041650"/>
                <a:gd name="connsiteX106" fmla="*/ 3340100 w 5481219"/>
                <a:gd name="connsiteY106" fmla="*/ 920750 h 3041650"/>
                <a:gd name="connsiteX107" fmla="*/ 3302000 w 5481219"/>
                <a:gd name="connsiteY107" fmla="*/ 933450 h 3041650"/>
                <a:gd name="connsiteX108" fmla="*/ 3263900 w 5481219"/>
                <a:gd name="connsiteY108" fmla="*/ 958850 h 3041650"/>
                <a:gd name="connsiteX109" fmla="*/ 3225800 w 5481219"/>
                <a:gd name="connsiteY109" fmla="*/ 984250 h 3041650"/>
                <a:gd name="connsiteX110" fmla="*/ 3206750 w 5481219"/>
                <a:gd name="connsiteY110" fmla="*/ 996950 h 3041650"/>
                <a:gd name="connsiteX111" fmla="*/ 3136900 w 5481219"/>
                <a:gd name="connsiteY111" fmla="*/ 1009650 h 3041650"/>
                <a:gd name="connsiteX112" fmla="*/ 3067050 w 5481219"/>
                <a:gd name="connsiteY112" fmla="*/ 1022350 h 3041650"/>
                <a:gd name="connsiteX113" fmla="*/ 3028950 w 5481219"/>
                <a:gd name="connsiteY113" fmla="*/ 1035050 h 3041650"/>
                <a:gd name="connsiteX114" fmla="*/ 2965450 w 5481219"/>
                <a:gd name="connsiteY114" fmla="*/ 1047750 h 3041650"/>
                <a:gd name="connsiteX115" fmla="*/ 2546350 w 5481219"/>
                <a:gd name="connsiteY115" fmla="*/ 1041400 h 3041650"/>
                <a:gd name="connsiteX116" fmla="*/ 2527300 w 5481219"/>
                <a:gd name="connsiteY116" fmla="*/ 1035050 h 3041650"/>
                <a:gd name="connsiteX117" fmla="*/ 2489200 w 5481219"/>
                <a:gd name="connsiteY117" fmla="*/ 1009650 h 3041650"/>
                <a:gd name="connsiteX118" fmla="*/ 2463800 w 5481219"/>
                <a:gd name="connsiteY118" fmla="*/ 990600 h 3041650"/>
                <a:gd name="connsiteX119" fmla="*/ 2425700 w 5481219"/>
                <a:gd name="connsiteY119" fmla="*/ 977900 h 3041650"/>
                <a:gd name="connsiteX120" fmla="*/ 2330450 w 5481219"/>
                <a:gd name="connsiteY120" fmla="*/ 984250 h 3041650"/>
                <a:gd name="connsiteX121" fmla="*/ 2298700 w 5481219"/>
                <a:gd name="connsiteY121" fmla="*/ 990600 h 3041650"/>
                <a:gd name="connsiteX122" fmla="*/ 2089150 w 5481219"/>
                <a:gd name="connsiteY122" fmla="*/ 984250 h 3041650"/>
                <a:gd name="connsiteX123" fmla="*/ 2012950 w 5481219"/>
                <a:gd name="connsiteY123" fmla="*/ 971550 h 3041650"/>
                <a:gd name="connsiteX124" fmla="*/ 1993900 w 5481219"/>
                <a:gd name="connsiteY124" fmla="*/ 965200 h 3041650"/>
                <a:gd name="connsiteX125" fmla="*/ 1936750 w 5481219"/>
                <a:gd name="connsiteY125" fmla="*/ 952500 h 3041650"/>
                <a:gd name="connsiteX126" fmla="*/ 1911350 w 5481219"/>
                <a:gd name="connsiteY126" fmla="*/ 946150 h 3041650"/>
                <a:gd name="connsiteX127" fmla="*/ 1854200 w 5481219"/>
                <a:gd name="connsiteY127" fmla="*/ 939800 h 3041650"/>
                <a:gd name="connsiteX128" fmla="*/ 1816100 w 5481219"/>
                <a:gd name="connsiteY128" fmla="*/ 920750 h 3041650"/>
                <a:gd name="connsiteX129" fmla="*/ 1803400 w 5481219"/>
                <a:gd name="connsiteY129" fmla="*/ 882650 h 3041650"/>
                <a:gd name="connsiteX130" fmla="*/ 1797050 w 5481219"/>
                <a:gd name="connsiteY130" fmla="*/ 863600 h 3041650"/>
                <a:gd name="connsiteX131" fmla="*/ 1784350 w 5481219"/>
                <a:gd name="connsiteY131" fmla="*/ 844550 h 3041650"/>
                <a:gd name="connsiteX132" fmla="*/ 1765300 w 5481219"/>
                <a:gd name="connsiteY132" fmla="*/ 838200 h 3041650"/>
                <a:gd name="connsiteX133" fmla="*/ 1651000 w 5481219"/>
                <a:gd name="connsiteY133" fmla="*/ 825500 h 3041650"/>
                <a:gd name="connsiteX134" fmla="*/ 1568450 w 5481219"/>
                <a:gd name="connsiteY134" fmla="*/ 812800 h 3041650"/>
                <a:gd name="connsiteX135" fmla="*/ 1530350 w 5481219"/>
                <a:gd name="connsiteY135" fmla="*/ 800100 h 3041650"/>
                <a:gd name="connsiteX136" fmla="*/ 1511300 w 5481219"/>
                <a:gd name="connsiteY136" fmla="*/ 787400 h 3041650"/>
                <a:gd name="connsiteX137" fmla="*/ 1492250 w 5481219"/>
                <a:gd name="connsiteY137" fmla="*/ 768350 h 3041650"/>
                <a:gd name="connsiteX138" fmla="*/ 1428750 w 5481219"/>
                <a:gd name="connsiteY138" fmla="*/ 749300 h 3041650"/>
                <a:gd name="connsiteX139" fmla="*/ 1339850 w 5481219"/>
                <a:gd name="connsiteY139" fmla="*/ 736600 h 3041650"/>
                <a:gd name="connsiteX140" fmla="*/ 1308100 w 5481219"/>
                <a:gd name="connsiteY140" fmla="*/ 711200 h 3041650"/>
                <a:gd name="connsiteX141" fmla="*/ 1282700 w 5481219"/>
                <a:gd name="connsiteY141" fmla="*/ 692150 h 3041650"/>
                <a:gd name="connsiteX142" fmla="*/ 1250950 w 5481219"/>
                <a:gd name="connsiteY142" fmla="*/ 660400 h 3041650"/>
                <a:gd name="connsiteX143" fmla="*/ 1212850 w 5481219"/>
                <a:gd name="connsiteY143" fmla="*/ 603250 h 3041650"/>
                <a:gd name="connsiteX144" fmla="*/ 1200150 w 5481219"/>
                <a:gd name="connsiteY144" fmla="*/ 584200 h 3041650"/>
                <a:gd name="connsiteX145" fmla="*/ 1181100 w 5481219"/>
                <a:gd name="connsiteY145" fmla="*/ 571500 h 3041650"/>
                <a:gd name="connsiteX146" fmla="*/ 1149350 w 5481219"/>
                <a:gd name="connsiteY146" fmla="*/ 539750 h 3041650"/>
                <a:gd name="connsiteX147" fmla="*/ 1117600 w 5481219"/>
                <a:gd name="connsiteY147" fmla="*/ 508000 h 3041650"/>
                <a:gd name="connsiteX148" fmla="*/ 1092200 w 5481219"/>
                <a:gd name="connsiteY148" fmla="*/ 469900 h 3041650"/>
                <a:gd name="connsiteX149" fmla="*/ 1079500 w 5481219"/>
                <a:gd name="connsiteY149" fmla="*/ 450850 h 3041650"/>
                <a:gd name="connsiteX150" fmla="*/ 1041400 w 5481219"/>
                <a:gd name="connsiteY150" fmla="*/ 419100 h 3041650"/>
                <a:gd name="connsiteX151" fmla="*/ 1022350 w 5481219"/>
                <a:gd name="connsiteY151" fmla="*/ 412750 h 3041650"/>
                <a:gd name="connsiteX152" fmla="*/ 1003300 w 5481219"/>
                <a:gd name="connsiteY152" fmla="*/ 400050 h 3041650"/>
                <a:gd name="connsiteX153" fmla="*/ 952500 w 5481219"/>
                <a:gd name="connsiteY153" fmla="*/ 393700 h 3041650"/>
                <a:gd name="connsiteX154" fmla="*/ 889000 w 5481219"/>
                <a:gd name="connsiteY154" fmla="*/ 374650 h 3041650"/>
                <a:gd name="connsiteX155" fmla="*/ 869950 w 5481219"/>
                <a:gd name="connsiteY155" fmla="*/ 361950 h 3041650"/>
                <a:gd name="connsiteX156" fmla="*/ 812800 w 5481219"/>
                <a:gd name="connsiteY156" fmla="*/ 368300 h 3041650"/>
                <a:gd name="connsiteX157" fmla="*/ 781050 w 5481219"/>
                <a:gd name="connsiteY157" fmla="*/ 425450 h 3041650"/>
                <a:gd name="connsiteX158" fmla="*/ 723900 w 5481219"/>
                <a:gd name="connsiteY158" fmla="*/ 419100 h 3041650"/>
                <a:gd name="connsiteX159" fmla="*/ 698500 w 5481219"/>
                <a:gd name="connsiteY159" fmla="*/ 425450 h 3041650"/>
                <a:gd name="connsiteX160" fmla="*/ 698500 w 5481219"/>
                <a:gd name="connsiteY160" fmla="*/ 482600 h 3041650"/>
                <a:gd name="connsiteX161" fmla="*/ 711200 w 5481219"/>
                <a:gd name="connsiteY161" fmla="*/ 520700 h 3041650"/>
                <a:gd name="connsiteX162" fmla="*/ 717550 w 5481219"/>
                <a:gd name="connsiteY162" fmla="*/ 539750 h 3041650"/>
                <a:gd name="connsiteX163" fmla="*/ 711200 w 5481219"/>
                <a:gd name="connsiteY163" fmla="*/ 577850 h 3041650"/>
                <a:gd name="connsiteX164" fmla="*/ 622300 w 5481219"/>
                <a:gd name="connsiteY164" fmla="*/ 584200 h 3041650"/>
                <a:gd name="connsiteX165" fmla="*/ 603250 w 5481219"/>
                <a:gd name="connsiteY165" fmla="*/ 577850 h 3041650"/>
                <a:gd name="connsiteX166" fmla="*/ 520700 w 5481219"/>
                <a:gd name="connsiteY166" fmla="*/ 565150 h 3041650"/>
                <a:gd name="connsiteX167" fmla="*/ 488950 w 5481219"/>
                <a:gd name="connsiteY167" fmla="*/ 571500 h 3041650"/>
                <a:gd name="connsiteX168" fmla="*/ 495300 w 5481219"/>
                <a:gd name="connsiteY168" fmla="*/ 628650 h 3041650"/>
                <a:gd name="connsiteX169" fmla="*/ 508000 w 5481219"/>
                <a:gd name="connsiteY169" fmla="*/ 685800 h 3041650"/>
                <a:gd name="connsiteX170" fmla="*/ 495300 w 5481219"/>
                <a:gd name="connsiteY170" fmla="*/ 730250 h 3041650"/>
                <a:gd name="connsiteX171" fmla="*/ 482600 w 5481219"/>
                <a:gd name="connsiteY171" fmla="*/ 749300 h 3041650"/>
                <a:gd name="connsiteX172" fmla="*/ 438150 w 5481219"/>
                <a:gd name="connsiteY172" fmla="*/ 736600 h 3041650"/>
                <a:gd name="connsiteX173" fmla="*/ 425450 w 5481219"/>
                <a:gd name="connsiteY173" fmla="*/ 717550 h 3041650"/>
                <a:gd name="connsiteX174" fmla="*/ 412750 w 5481219"/>
                <a:gd name="connsiteY174" fmla="*/ 755650 h 3041650"/>
                <a:gd name="connsiteX175" fmla="*/ 419100 w 5481219"/>
                <a:gd name="connsiteY175" fmla="*/ 774700 h 3041650"/>
                <a:gd name="connsiteX176" fmla="*/ 381000 w 5481219"/>
                <a:gd name="connsiteY176" fmla="*/ 755650 h 3041650"/>
                <a:gd name="connsiteX177" fmla="*/ 342900 w 5481219"/>
                <a:gd name="connsiteY177" fmla="*/ 742950 h 3041650"/>
                <a:gd name="connsiteX178" fmla="*/ 323850 w 5481219"/>
                <a:gd name="connsiteY178" fmla="*/ 781050 h 3041650"/>
                <a:gd name="connsiteX179" fmla="*/ 349250 w 5481219"/>
                <a:gd name="connsiteY179" fmla="*/ 838200 h 3041650"/>
                <a:gd name="connsiteX180" fmla="*/ 387350 w 5481219"/>
                <a:gd name="connsiteY180" fmla="*/ 863600 h 3041650"/>
                <a:gd name="connsiteX181" fmla="*/ 406400 w 5481219"/>
                <a:gd name="connsiteY181" fmla="*/ 876300 h 3041650"/>
                <a:gd name="connsiteX182" fmla="*/ 431800 w 5481219"/>
                <a:gd name="connsiteY182" fmla="*/ 914400 h 3041650"/>
                <a:gd name="connsiteX183" fmla="*/ 463550 w 5481219"/>
                <a:gd name="connsiteY183" fmla="*/ 965200 h 3041650"/>
                <a:gd name="connsiteX184" fmla="*/ 457200 w 5481219"/>
                <a:gd name="connsiteY184" fmla="*/ 1028700 h 3041650"/>
                <a:gd name="connsiteX185" fmla="*/ 400050 w 5481219"/>
                <a:gd name="connsiteY185" fmla="*/ 1060450 h 3041650"/>
                <a:gd name="connsiteX186" fmla="*/ 374650 w 5481219"/>
                <a:gd name="connsiteY186" fmla="*/ 1066800 h 3041650"/>
                <a:gd name="connsiteX187" fmla="*/ 323850 w 5481219"/>
                <a:gd name="connsiteY187" fmla="*/ 1073150 h 3041650"/>
                <a:gd name="connsiteX188" fmla="*/ 304800 w 5481219"/>
                <a:gd name="connsiteY188" fmla="*/ 1079500 h 3041650"/>
                <a:gd name="connsiteX189" fmla="*/ 279400 w 5481219"/>
                <a:gd name="connsiteY189" fmla="*/ 1092200 h 3041650"/>
                <a:gd name="connsiteX190" fmla="*/ 203200 w 5481219"/>
                <a:gd name="connsiteY190" fmla="*/ 1111250 h 3041650"/>
                <a:gd name="connsiteX191" fmla="*/ 146050 w 5481219"/>
                <a:gd name="connsiteY191" fmla="*/ 1143000 h 3041650"/>
                <a:gd name="connsiteX192" fmla="*/ 133350 w 5481219"/>
                <a:gd name="connsiteY192" fmla="*/ 1162050 h 3041650"/>
                <a:gd name="connsiteX193" fmla="*/ 114300 w 5481219"/>
                <a:gd name="connsiteY193" fmla="*/ 1168400 h 3041650"/>
                <a:gd name="connsiteX194" fmla="*/ 95250 w 5481219"/>
                <a:gd name="connsiteY194" fmla="*/ 1181100 h 3041650"/>
                <a:gd name="connsiteX195" fmla="*/ 76200 w 5481219"/>
                <a:gd name="connsiteY195" fmla="*/ 1187450 h 3041650"/>
                <a:gd name="connsiteX196" fmla="*/ 19050 w 5481219"/>
                <a:gd name="connsiteY196" fmla="*/ 1200150 h 3041650"/>
                <a:gd name="connsiteX197" fmla="*/ 0 w 5481219"/>
                <a:gd name="connsiteY197" fmla="*/ 1206500 h 3041650"/>
                <a:gd name="connsiteX198" fmla="*/ 6350 w 5481219"/>
                <a:gd name="connsiteY198" fmla="*/ 1225550 h 3041650"/>
                <a:gd name="connsiteX199" fmla="*/ 25400 w 5481219"/>
                <a:gd name="connsiteY199" fmla="*/ 1231900 h 3041650"/>
                <a:gd name="connsiteX200" fmla="*/ 107950 w 5481219"/>
                <a:gd name="connsiteY200" fmla="*/ 1244600 h 3041650"/>
                <a:gd name="connsiteX201" fmla="*/ 127000 w 5481219"/>
                <a:gd name="connsiteY201" fmla="*/ 1250950 h 3041650"/>
                <a:gd name="connsiteX202" fmla="*/ 171450 w 5481219"/>
                <a:gd name="connsiteY202" fmla="*/ 1257300 h 3041650"/>
                <a:gd name="connsiteX203" fmla="*/ 190500 w 5481219"/>
                <a:gd name="connsiteY203" fmla="*/ 1314450 h 3041650"/>
                <a:gd name="connsiteX204" fmla="*/ 196850 w 5481219"/>
                <a:gd name="connsiteY204" fmla="*/ 1333500 h 3041650"/>
                <a:gd name="connsiteX205" fmla="*/ 177800 w 5481219"/>
                <a:gd name="connsiteY205" fmla="*/ 1377950 h 3041650"/>
                <a:gd name="connsiteX206" fmla="*/ 139700 w 5481219"/>
                <a:gd name="connsiteY206" fmla="*/ 1390650 h 3041650"/>
                <a:gd name="connsiteX207" fmla="*/ 120650 w 5481219"/>
                <a:gd name="connsiteY207" fmla="*/ 1397000 h 3041650"/>
                <a:gd name="connsiteX208" fmla="*/ 101600 w 5481219"/>
                <a:gd name="connsiteY208" fmla="*/ 1409700 h 3041650"/>
                <a:gd name="connsiteX209" fmla="*/ 127000 w 5481219"/>
                <a:gd name="connsiteY209" fmla="*/ 1435100 h 3041650"/>
                <a:gd name="connsiteX210" fmla="*/ 177800 w 5481219"/>
                <a:gd name="connsiteY210" fmla="*/ 1447800 h 3041650"/>
                <a:gd name="connsiteX211" fmla="*/ 190500 w 5481219"/>
                <a:gd name="connsiteY211" fmla="*/ 1460500 h 3041650"/>
                <a:gd name="connsiteX212" fmla="*/ 196850 w 5481219"/>
                <a:gd name="connsiteY212" fmla="*/ 1492250 h 3041650"/>
                <a:gd name="connsiteX213" fmla="*/ 215900 w 5481219"/>
                <a:gd name="connsiteY213" fmla="*/ 1498600 h 3041650"/>
                <a:gd name="connsiteX214" fmla="*/ 254000 w 5481219"/>
                <a:gd name="connsiteY214" fmla="*/ 1524000 h 3041650"/>
                <a:gd name="connsiteX215" fmla="*/ 285750 w 5481219"/>
                <a:gd name="connsiteY215" fmla="*/ 1574800 h 3041650"/>
                <a:gd name="connsiteX216" fmla="*/ 323850 w 5481219"/>
                <a:gd name="connsiteY216" fmla="*/ 1562100 h 3041650"/>
                <a:gd name="connsiteX217" fmla="*/ 342900 w 5481219"/>
                <a:gd name="connsiteY217" fmla="*/ 1555750 h 3041650"/>
                <a:gd name="connsiteX218" fmla="*/ 368300 w 5481219"/>
                <a:gd name="connsiteY218" fmla="*/ 1543050 h 3041650"/>
                <a:gd name="connsiteX219" fmla="*/ 609600 w 5481219"/>
                <a:gd name="connsiteY219" fmla="*/ 1549400 h 3041650"/>
                <a:gd name="connsiteX220" fmla="*/ 635000 w 5481219"/>
                <a:gd name="connsiteY220" fmla="*/ 1593850 h 3041650"/>
                <a:gd name="connsiteX221" fmla="*/ 666750 w 5481219"/>
                <a:gd name="connsiteY221" fmla="*/ 1644650 h 3041650"/>
                <a:gd name="connsiteX222" fmla="*/ 679450 w 5481219"/>
                <a:gd name="connsiteY222" fmla="*/ 1663700 h 3041650"/>
                <a:gd name="connsiteX223" fmla="*/ 660400 w 5481219"/>
                <a:gd name="connsiteY223" fmla="*/ 1733550 h 3041650"/>
                <a:gd name="connsiteX224" fmla="*/ 635000 w 5481219"/>
                <a:gd name="connsiteY224" fmla="*/ 1739900 h 3041650"/>
                <a:gd name="connsiteX225" fmla="*/ 596900 w 5481219"/>
                <a:gd name="connsiteY225" fmla="*/ 1752600 h 3041650"/>
                <a:gd name="connsiteX226" fmla="*/ 577850 w 5481219"/>
                <a:gd name="connsiteY226" fmla="*/ 1758950 h 3041650"/>
                <a:gd name="connsiteX227" fmla="*/ 596900 w 5481219"/>
                <a:gd name="connsiteY227" fmla="*/ 1765300 h 3041650"/>
                <a:gd name="connsiteX228" fmla="*/ 628650 w 5481219"/>
                <a:gd name="connsiteY228" fmla="*/ 1797050 h 3041650"/>
                <a:gd name="connsiteX229" fmla="*/ 641350 w 5481219"/>
                <a:gd name="connsiteY229" fmla="*/ 1835150 h 3041650"/>
                <a:gd name="connsiteX230" fmla="*/ 635000 w 5481219"/>
                <a:gd name="connsiteY230" fmla="*/ 1860550 h 3041650"/>
                <a:gd name="connsiteX231" fmla="*/ 615950 w 5481219"/>
                <a:gd name="connsiteY231" fmla="*/ 1866900 h 3041650"/>
                <a:gd name="connsiteX232" fmla="*/ 596900 w 5481219"/>
                <a:gd name="connsiteY232" fmla="*/ 1879600 h 3041650"/>
                <a:gd name="connsiteX233" fmla="*/ 596900 w 5481219"/>
                <a:gd name="connsiteY233" fmla="*/ 1962150 h 3041650"/>
                <a:gd name="connsiteX234" fmla="*/ 609600 w 5481219"/>
                <a:gd name="connsiteY234" fmla="*/ 1981200 h 3041650"/>
                <a:gd name="connsiteX235" fmla="*/ 628650 w 5481219"/>
                <a:gd name="connsiteY235" fmla="*/ 1987550 h 3041650"/>
                <a:gd name="connsiteX236" fmla="*/ 647700 w 5481219"/>
                <a:gd name="connsiteY236" fmla="*/ 2000250 h 3041650"/>
                <a:gd name="connsiteX237" fmla="*/ 666750 w 5481219"/>
                <a:gd name="connsiteY237" fmla="*/ 2006600 h 3041650"/>
                <a:gd name="connsiteX238" fmla="*/ 685800 w 5481219"/>
                <a:gd name="connsiteY238" fmla="*/ 2019300 h 3041650"/>
                <a:gd name="connsiteX239" fmla="*/ 704850 w 5481219"/>
                <a:gd name="connsiteY239" fmla="*/ 2025650 h 3041650"/>
                <a:gd name="connsiteX240" fmla="*/ 723900 w 5481219"/>
                <a:gd name="connsiteY240" fmla="*/ 2038350 h 3041650"/>
                <a:gd name="connsiteX241" fmla="*/ 742950 w 5481219"/>
                <a:gd name="connsiteY241" fmla="*/ 2044700 h 3041650"/>
                <a:gd name="connsiteX242" fmla="*/ 787400 w 5481219"/>
                <a:gd name="connsiteY242" fmla="*/ 2076450 h 3041650"/>
                <a:gd name="connsiteX243" fmla="*/ 806450 w 5481219"/>
                <a:gd name="connsiteY243" fmla="*/ 2082800 h 3041650"/>
                <a:gd name="connsiteX244" fmla="*/ 844550 w 5481219"/>
                <a:gd name="connsiteY244" fmla="*/ 2108200 h 3041650"/>
                <a:gd name="connsiteX245" fmla="*/ 863600 w 5481219"/>
                <a:gd name="connsiteY245" fmla="*/ 2101850 h 3041650"/>
                <a:gd name="connsiteX246" fmla="*/ 901700 w 5481219"/>
                <a:gd name="connsiteY246" fmla="*/ 2095500 h 3041650"/>
                <a:gd name="connsiteX247" fmla="*/ 933450 w 5481219"/>
                <a:gd name="connsiteY247" fmla="*/ 2089150 h 3041650"/>
                <a:gd name="connsiteX248" fmla="*/ 1016000 w 5481219"/>
                <a:gd name="connsiteY248" fmla="*/ 2101850 h 3041650"/>
                <a:gd name="connsiteX249" fmla="*/ 1054100 w 5481219"/>
                <a:gd name="connsiteY249" fmla="*/ 2114550 h 3041650"/>
                <a:gd name="connsiteX250" fmla="*/ 1111250 w 5481219"/>
                <a:gd name="connsiteY250" fmla="*/ 2133600 h 3041650"/>
                <a:gd name="connsiteX251" fmla="*/ 1168400 w 5481219"/>
                <a:gd name="connsiteY251" fmla="*/ 2152650 h 3041650"/>
                <a:gd name="connsiteX252" fmla="*/ 1187450 w 5481219"/>
                <a:gd name="connsiteY252" fmla="*/ 2159000 h 3041650"/>
                <a:gd name="connsiteX253" fmla="*/ 1206500 w 5481219"/>
                <a:gd name="connsiteY253" fmla="*/ 2171700 h 3041650"/>
                <a:gd name="connsiteX254" fmla="*/ 1231900 w 5481219"/>
                <a:gd name="connsiteY254" fmla="*/ 2178050 h 3041650"/>
                <a:gd name="connsiteX255" fmla="*/ 1270000 w 5481219"/>
                <a:gd name="connsiteY255" fmla="*/ 2190750 h 3041650"/>
                <a:gd name="connsiteX256" fmla="*/ 1289050 w 5481219"/>
                <a:gd name="connsiteY256" fmla="*/ 2197100 h 3041650"/>
                <a:gd name="connsiteX257" fmla="*/ 1308100 w 5481219"/>
                <a:gd name="connsiteY257" fmla="*/ 2203450 h 3041650"/>
                <a:gd name="connsiteX258" fmla="*/ 1403350 w 5481219"/>
                <a:gd name="connsiteY258" fmla="*/ 2216150 h 3041650"/>
                <a:gd name="connsiteX259" fmla="*/ 1466850 w 5481219"/>
                <a:gd name="connsiteY259" fmla="*/ 2235200 h 3041650"/>
                <a:gd name="connsiteX260" fmla="*/ 1485900 w 5481219"/>
                <a:gd name="connsiteY260" fmla="*/ 2241550 h 3041650"/>
                <a:gd name="connsiteX261" fmla="*/ 1511300 w 5481219"/>
                <a:gd name="connsiteY261" fmla="*/ 2247900 h 3041650"/>
                <a:gd name="connsiteX262" fmla="*/ 1530350 w 5481219"/>
                <a:gd name="connsiteY262" fmla="*/ 2254250 h 3041650"/>
                <a:gd name="connsiteX263" fmla="*/ 1600200 w 5481219"/>
                <a:gd name="connsiteY263" fmla="*/ 2273300 h 3041650"/>
                <a:gd name="connsiteX264" fmla="*/ 1644650 w 5481219"/>
                <a:gd name="connsiteY264" fmla="*/ 2241550 h 3041650"/>
                <a:gd name="connsiteX265" fmla="*/ 1663700 w 5481219"/>
                <a:gd name="connsiteY265" fmla="*/ 2235200 h 3041650"/>
                <a:gd name="connsiteX266" fmla="*/ 1682750 w 5481219"/>
                <a:gd name="connsiteY266" fmla="*/ 2222500 h 3041650"/>
                <a:gd name="connsiteX267" fmla="*/ 1993900 w 5481219"/>
                <a:gd name="connsiteY267" fmla="*/ 2222500 h 3041650"/>
                <a:gd name="connsiteX268" fmla="*/ 2057400 w 5481219"/>
                <a:gd name="connsiteY268" fmla="*/ 2203450 h 3041650"/>
                <a:gd name="connsiteX269" fmla="*/ 2089150 w 5481219"/>
                <a:gd name="connsiteY269" fmla="*/ 2197100 h 3041650"/>
                <a:gd name="connsiteX270" fmla="*/ 2108200 w 5481219"/>
                <a:gd name="connsiteY270" fmla="*/ 2190750 h 3041650"/>
                <a:gd name="connsiteX271" fmla="*/ 2336800 w 5481219"/>
                <a:gd name="connsiteY271" fmla="*/ 2184400 h 3041650"/>
                <a:gd name="connsiteX272" fmla="*/ 2514600 w 5481219"/>
                <a:gd name="connsiteY272" fmla="*/ 2197100 h 3041650"/>
                <a:gd name="connsiteX273" fmla="*/ 2533650 w 5481219"/>
                <a:gd name="connsiteY273" fmla="*/ 2203450 h 3041650"/>
                <a:gd name="connsiteX274" fmla="*/ 2559050 w 5481219"/>
                <a:gd name="connsiteY274" fmla="*/ 2209800 h 3041650"/>
                <a:gd name="connsiteX275" fmla="*/ 2578100 w 5481219"/>
                <a:gd name="connsiteY275" fmla="*/ 2216150 h 3041650"/>
                <a:gd name="connsiteX276" fmla="*/ 2616200 w 5481219"/>
                <a:gd name="connsiteY276" fmla="*/ 2222500 h 3041650"/>
                <a:gd name="connsiteX277" fmla="*/ 2679700 w 5481219"/>
                <a:gd name="connsiteY277" fmla="*/ 2241550 h 3041650"/>
                <a:gd name="connsiteX278" fmla="*/ 2717800 w 5481219"/>
                <a:gd name="connsiteY278" fmla="*/ 2266950 h 3041650"/>
                <a:gd name="connsiteX279" fmla="*/ 2730500 w 5481219"/>
                <a:gd name="connsiteY279" fmla="*/ 2336800 h 3041650"/>
                <a:gd name="connsiteX280" fmla="*/ 2743200 w 5481219"/>
                <a:gd name="connsiteY280" fmla="*/ 2368550 h 3041650"/>
                <a:gd name="connsiteX281" fmla="*/ 2749550 w 5481219"/>
                <a:gd name="connsiteY281" fmla="*/ 2406650 h 3041650"/>
                <a:gd name="connsiteX282" fmla="*/ 2755900 w 5481219"/>
                <a:gd name="connsiteY282" fmla="*/ 2425700 h 3041650"/>
                <a:gd name="connsiteX283" fmla="*/ 2762250 w 5481219"/>
                <a:gd name="connsiteY283" fmla="*/ 2451100 h 3041650"/>
                <a:gd name="connsiteX284" fmla="*/ 2774950 w 5481219"/>
                <a:gd name="connsiteY284" fmla="*/ 2489200 h 3041650"/>
                <a:gd name="connsiteX285" fmla="*/ 2743200 w 5481219"/>
                <a:gd name="connsiteY285" fmla="*/ 2603500 h 3041650"/>
                <a:gd name="connsiteX286" fmla="*/ 2724150 w 5481219"/>
                <a:gd name="connsiteY286" fmla="*/ 2609850 h 3041650"/>
                <a:gd name="connsiteX287" fmla="*/ 2730500 w 5481219"/>
                <a:gd name="connsiteY287" fmla="*/ 2628900 h 3041650"/>
                <a:gd name="connsiteX288" fmla="*/ 2787650 w 5481219"/>
                <a:gd name="connsiteY288" fmla="*/ 2647950 h 3041650"/>
                <a:gd name="connsiteX289" fmla="*/ 2825750 w 5481219"/>
                <a:gd name="connsiteY289" fmla="*/ 2660650 h 3041650"/>
                <a:gd name="connsiteX290" fmla="*/ 2844800 w 5481219"/>
                <a:gd name="connsiteY290" fmla="*/ 2673350 h 3041650"/>
                <a:gd name="connsiteX291" fmla="*/ 2946400 w 5481219"/>
                <a:gd name="connsiteY291" fmla="*/ 2679700 h 3041650"/>
                <a:gd name="connsiteX292" fmla="*/ 2965450 w 5481219"/>
                <a:gd name="connsiteY292" fmla="*/ 2686050 h 3041650"/>
                <a:gd name="connsiteX293" fmla="*/ 2971800 w 5481219"/>
                <a:gd name="connsiteY293" fmla="*/ 2705100 h 3041650"/>
                <a:gd name="connsiteX294" fmla="*/ 2984500 w 5481219"/>
                <a:gd name="connsiteY294" fmla="*/ 2724150 h 3041650"/>
                <a:gd name="connsiteX295" fmla="*/ 3022600 w 5481219"/>
                <a:gd name="connsiteY295" fmla="*/ 2787650 h 3041650"/>
                <a:gd name="connsiteX296" fmla="*/ 3035300 w 5481219"/>
                <a:gd name="connsiteY296" fmla="*/ 2806700 h 3041650"/>
                <a:gd name="connsiteX297" fmla="*/ 3048000 w 5481219"/>
                <a:gd name="connsiteY297" fmla="*/ 2825750 h 3041650"/>
                <a:gd name="connsiteX298" fmla="*/ 3067050 w 5481219"/>
                <a:gd name="connsiteY298" fmla="*/ 2832100 h 3041650"/>
                <a:gd name="connsiteX299" fmla="*/ 3105150 w 5481219"/>
                <a:gd name="connsiteY299" fmla="*/ 2794000 h 3041650"/>
                <a:gd name="connsiteX300" fmla="*/ 3130550 w 5481219"/>
                <a:gd name="connsiteY300" fmla="*/ 2787650 h 3041650"/>
                <a:gd name="connsiteX301" fmla="*/ 3200400 w 5481219"/>
                <a:gd name="connsiteY301" fmla="*/ 2794000 h 3041650"/>
                <a:gd name="connsiteX302" fmla="*/ 3219450 w 5481219"/>
                <a:gd name="connsiteY302" fmla="*/ 2800350 h 3041650"/>
                <a:gd name="connsiteX303" fmla="*/ 3238500 w 5481219"/>
                <a:gd name="connsiteY303" fmla="*/ 2819400 h 3041650"/>
                <a:gd name="connsiteX304" fmla="*/ 3289300 w 5481219"/>
                <a:gd name="connsiteY304" fmla="*/ 2851150 h 3041650"/>
                <a:gd name="connsiteX305" fmla="*/ 3333750 w 5481219"/>
                <a:gd name="connsiteY305" fmla="*/ 2882900 h 3041650"/>
                <a:gd name="connsiteX306" fmla="*/ 3371850 w 5481219"/>
                <a:gd name="connsiteY306" fmla="*/ 2908300 h 3041650"/>
                <a:gd name="connsiteX307" fmla="*/ 3390900 w 5481219"/>
                <a:gd name="connsiteY307" fmla="*/ 2921000 h 3041650"/>
                <a:gd name="connsiteX308" fmla="*/ 3429000 w 5481219"/>
                <a:gd name="connsiteY308" fmla="*/ 2933700 h 3041650"/>
                <a:gd name="connsiteX309" fmla="*/ 3473450 w 5481219"/>
                <a:gd name="connsiteY309" fmla="*/ 2946400 h 3041650"/>
                <a:gd name="connsiteX310" fmla="*/ 3575050 w 5481219"/>
                <a:gd name="connsiteY310" fmla="*/ 2959100 h 3041650"/>
                <a:gd name="connsiteX311" fmla="*/ 3638550 w 5481219"/>
                <a:gd name="connsiteY311" fmla="*/ 2952750 h 3041650"/>
                <a:gd name="connsiteX312" fmla="*/ 3689350 w 5481219"/>
                <a:gd name="connsiteY312" fmla="*/ 2940050 h 3041650"/>
                <a:gd name="connsiteX313" fmla="*/ 3746500 w 5481219"/>
                <a:gd name="connsiteY313" fmla="*/ 2927350 h 3041650"/>
                <a:gd name="connsiteX314" fmla="*/ 3771900 w 5481219"/>
                <a:gd name="connsiteY314" fmla="*/ 2921000 h 3041650"/>
                <a:gd name="connsiteX315" fmla="*/ 3810000 w 5481219"/>
                <a:gd name="connsiteY315" fmla="*/ 2908300 h 3041650"/>
                <a:gd name="connsiteX316" fmla="*/ 3873500 w 5481219"/>
                <a:gd name="connsiteY316" fmla="*/ 2933700 h 3041650"/>
                <a:gd name="connsiteX317" fmla="*/ 3905250 w 5481219"/>
                <a:gd name="connsiteY317" fmla="*/ 2990850 h 3041650"/>
                <a:gd name="connsiteX318" fmla="*/ 3943350 w 5481219"/>
                <a:gd name="connsiteY318" fmla="*/ 3003550 h 3041650"/>
                <a:gd name="connsiteX319" fmla="*/ 3981450 w 5481219"/>
                <a:gd name="connsiteY319" fmla="*/ 3022600 h 3041650"/>
                <a:gd name="connsiteX320" fmla="*/ 4019550 w 5481219"/>
                <a:gd name="connsiteY320" fmla="*/ 3041650 h 3041650"/>
                <a:gd name="connsiteX321" fmla="*/ 4064000 w 5481219"/>
                <a:gd name="connsiteY321" fmla="*/ 3035300 h 3041650"/>
                <a:gd name="connsiteX322" fmla="*/ 4083050 w 5481219"/>
                <a:gd name="connsiteY322" fmla="*/ 3028950 h 3041650"/>
                <a:gd name="connsiteX323" fmla="*/ 4057650 w 5481219"/>
                <a:gd name="connsiteY323" fmla="*/ 2990850 h 3041650"/>
                <a:gd name="connsiteX324" fmla="*/ 4038600 w 5481219"/>
                <a:gd name="connsiteY324" fmla="*/ 2984500 h 3041650"/>
                <a:gd name="connsiteX325" fmla="*/ 4019550 w 5481219"/>
                <a:gd name="connsiteY325" fmla="*/ 2971800 h 3041650"/>
                <a:gd name="connsiteX326" fmla="*/ 4038600 w 5481219"/>
                <a:gd name="connsiteY326" fmla="*/ 2959100 h 3041650"/>
                <a:gd name="connsiteX327" fmla="*/ 4102100 w 5481219"/>
                <a:gd name="connsiteY327" fmla="*/ 2952750 h 3041650"/>
                <a:gd name="connsiteX328" fmla="*/ 4140200 w 5481219"/>
                <a:gd name="connsiteY328" fmla="*/ 2946400 h 3041650"/>
                <a:gd name="connsiteX329" fmla="*/ 4159250 w 5481219"/>
                <a:gd name="connsiteY329" fmla="*/ 2933700 h 3041650"/>
                <a:gd name="connsiteX330" fmla="*/ 4203700 w 5481219"/>
                <a:gd name="connsiteY330" fmla="*/ 2921000 h 3041650"/>
                <a:gd name="connsiteX331" fmla="*/ 4222750 w 5481219"/>
                <a:gd name="connsiteY331" fmla="*/ 2914650 h 3041650"/>
                <a:gd name="connsiteX332" fmla="*/ 4254500 w 5481219"/>
                <a:gd name="connsiteY332" fmla="*/ 2908300 h 3041650"/>
                <a:gd name="connsiteX333" fmla="*/ 4292600 w 5481219"/>
                <a:gd name="connsiteY333" fmla="*/ 2895600 h 3041650"/>
                <a:gd name="connsiteX334" fmla="*/ 4311650 w 5481219"/>
                <a:gd name="connsiteY334" fmla="*/ 2889250 h 3041650"/>
                <a:gd name="connsiteX335" fmla="*/ 4337050 w 5481219"/>
                <a:gd name="connsiteY335" fmla="*/ 2882900 h 3041650"/>
                <a:gd name="connsiteX336" fmla="*/ 4381500 w 5481219"/>
                <a:gd name="connsiteY336" fmla="*/ 2870200 h 3041650"/>
                <a:gd name="connsiteX337" fmla="*/ 4451350 w 5481219"/>
                <a:gd name="connsiteY337" fmla="*/ 2851150 h 3041650"/>
                <a:gd name="connsiteX338" fmla="*/ 4470400 w 5481219"/>
                <a:gd name="connsiteY338" fmla="*/ 2844800 h 3041650"/>
                <a:gd name="connsiteX339" fmla="*/ 4489450 w 5481219"/>
                <a:gd name="connsiteY339" fmla="*/ 2838450 h 3041650"/>
                <a:gd name="connsiteX340" fmla="*/ 4527550 w 5481219"/>
                <a:gd name="connsiteY340" fmla="*/ 2813050 h 3041650"/>
                <a:gd name="connsiteX341" fmla="*/ 4546600 w 5481219"/>
                <a:gd name="connsiteY341" fmla="*/ 2800350 h 3041650"/>
                <a:gd name="connsiteX342" fmla="*/ 4584700 w 5481219"/>
                <a:gd name="connsiteY342" fmla="*/ 2781300 h 3041650"/>
                <a:gd name="connsiteX343" fmla="*/ 4622800 w 5481219"/>
                <a:gd name="connsiteY343" fmla="*/ 2743200 h 3041650"/>
                <a:gd name="connsiteX344" fmla="*/ 4667250 w 5481219"/>
                <a:gd name="connsiteY344" fmla="*/ 2686050 h 3041650"/>
                <a:gd name="connsiteX345" fmla="*/ 4686300 w 5481219"/>
                <a:gd name="connsiteY345" fmla="*/ 2647950 h 3041650"/>
                <a:gd name="connsiteX346" fmla="*/ 4705350 w 5481219"/>
                <a:gd name="connsiteY346" fmla="*/ 2628900 h 3041650"/>
                <a:gd name="connsiteX347" fmla="*/ 4730750 w 5481219"/>
                <a:gd name="connsiteY347" fmla="*/ 2590800 h 3041650"/>
                <a:gd name="connsiteX348" fmla="*/ 4743450 w 5481219"/>
                <a:gd name="connsiteY348" fmla="*/ 2571750 h 3041650"/>
                <a:gd name="connsiteX349" fmla="*/ 4762500 w 5481219"/>
                <a:gd name="connsiteY349" fmla="*/ 2559050 h 3041650"/>
                <a:gd name="connsiteX350" fmla="*/ 4794250 w 5481219"/>
                <a:gd name="connsiteY350" fmla="*/ 2527300 h 3041650"/>
                <a:gd name="connsiteX351" fmla="*/ 4813300 w 5481219"/>
                <a:gd name="connsiteY351" fmla="*/ 2508250 h 3041650"/>
                <a:gd name="connsiteX352" fmla="*/ 4870450 w 5481219"/>
                <a:gd name="connsiteY352" fmla="*/ 2463800 h 3041650"/>
                <a:gd name="connsiteX353" fmla="*/ 4895850 w 5481219"/>
                <a:gd name="connsiteY353" fmla="*/ 2406650 h 3041650"/>
                <a:gd name="connsiteX354" fmla="*/ 4914900 w 5481219"/>
                <a:gd name="connsiteY354" fmla="*/ 2324100 h 3041650"/>
                <a:gd name="connsiteX355" fmla="*/ 4921250 w 5481219"/>
                <a:gd name="connsiteY355" fmla="*/ 2235200 h 3041650"/>
                <a:gd name="connsiteX356" fmla="*/ 4921250 w 5481219"/>
                <a:gd name="connsiteY356" fmla="*/ 2159000 h 3041650"/>
                <a:gd name="connsiteX357" fmla="*/ 4908550 w 5481219"/>
                <a:gd name="connsiteY357" fmla="*/ 2139950 h 3041650"/>
                <a:gd name="connsiteX358" fmla="*/ 4883150 w 5481219"/>
                <a:gd name="connsiteY358" fmla="*/ 2133600 h 3041650"/>
                <a:gd name="connsiteX359" fmla="*/ 4832350 w 5481219"/>
                <a:gd name="connsiteY359" fmla="*/ 2114550 h 3041650"/>
                <a:gd name="connsiteX360" fmla="*/ 4800600 w 5481219"/>
                <a:gd name="connsiteY360" fmla="*/ 2101850 h 3041650"/>
                <a:gd name="connsiteX361" fmla="*/ 4775200 w 5481219"/>
                <a:gd name="connsiteY361" fmla="*/ 2095500 h 3041650"/>
                <a:gd name="connsiteX362" fmla="*/ 4756150 w 5481219"/>
                <a:gd name="connsiteY362" fmla="*/ 2089150 h 3041650"/>
                <a:gd name="connsiteX363" fmla="*/ 4743450 w 5481219"/>
                <a:gd name="connsiteY363" fmla="*/ 2108200 h 3041650"/>
                <a:gd name="connsiteX364" fmla="*/ 4794250 w 5481219"/>
                <a:gd name="connsiteY364" fmla="*/ 2089150 h 3041650"/>
                <a:gd name="connsiteX365" fmla="*/ 4806950 w 5481219"/>
                <a:gd name="connsiteY365" fmla="*/ 2070100 h 3041650"/>
                <a:gd name="connsiteX366" fmla="*/ 4826000 w 5481219"/>
                <a:gd name="connsiteY366" fmla="*/ 2051050 h 3041650"/>
                <a:gd name="connsiteX367" fmla="*/ 4832350 w 5481219"/>
                <a:gd name="connsiteY367" fmla="*/ 2032000 h 3041650"/>
                <a:gd name="connsiteX368" fmla="*/ 4813300 w 5481219"/>
                <a:gd name="connsiteY368" fmla="*/ 2019300 h 3041650"/>
                <a:gd name="connsiteX369" fmla="*/ 4762500 w 5481219"/>
                <a:gd name="connsiteY369" fmla="*/ 1974850 h 3041650"/>
                <a:gd name="connsiteX370" fmla="*/ 4711700 w 5481219"/>
                <a:gd name="connsiteY370" fmla="*/ 1962150 h 3041650"/>
                <a:gd name="connsiteX371" fmla="*/ 4692650 w 5481219"/>
                <a:gd name="connsiteY371" fmla="*/ 1949450 h 3041650"/>
                <a:gd name="connsiteX372" fmla="*/ 4667250 w 5481219"/>
                <a:gd name="connsiteY372" fmla="*/ 1943100 h 3041650"/>
                <a:gd name="connsiteX373" fmla="*/ 4660900 w 5481219"/>
                <a:gd name="connsiteY373" fmla="*/ 1924050 h 3041650"/>
                <a:gd name="connsiteX374" fmla="*/ 4679950 w 5481219"/>
                <a:gd name="connsiteY374" fmla="*/ 1917700 h 3041650"/>
                <a:gd name="connsiteX375" fmla="*/ 4641850 w 5481219"/>
                <a:gd name="connsiteY375" fmla="*/ 1911350 h 3041650"/>
                <a:gd name="connsiteX376" fmla="*/ 4616450 w 5481219"/>
                <a:gd name="connsiteY376" fmla="*/ 1905000 h 3041650"/>
                <a:gd name="connsiteX377" fmla="*/ 4584700 w 5481219"/>
                <a:gd name="connsiteY377" fmla="*/ 1892300 h 3041650"/>
                <a:gd name="connsiteX378" fmla="*/ 4540250 w 5481219"/>
                <a:gd name="connsiteY378" fmla="*/ 1885950 h 3041650"/>
                <a:gd name="connsiteX379" fmla="*/ 4514850 w 5481219"/>
                <a:gd name="connsiteY379" fmla="*/ 1879600 h 3041650"/>
                <a:gd name="connsiteX380" fmla="*/ 4508500 w 5481219"/>
                <a:gd name="connsiteY380" fmla="*/ 1854200 h 3041650"/>
                <a:gd name="connsiteX381" fmla="*/ 4464050 w 5481219"/>
                <a:gd name="connsiteY381" fmla="*/ 1797050 h 3041650"/>
                <a:gd name="connsiteX382" fmla="*/ 4445000 w 5481219"/>
                <a:gd name="connsiteY382" fmla="*/ 1784350 h 3041650"/>
                <a:gd name="connsiteX383" fmla="*/ 4438650 w 5481219"/>
                <a:gd name="connsiteY383" fmla="*/ 1765300 h 3041650"/>
                <a:gd name="connsiteX384" fmla="*/ 4432300 w 5481219"/>
                <a:gd name="connsiteY384" fmla="*/ 1739900 h 3041650"/>
                <a:gd name="connsiteX385" fmla="*/ 4387850 w 5481219"/>
                <a:gd name="connsiteY385" fmla="*/ 1682750 h 3041650"/>
                <a:gd name="connsiteX386" fmla="*/ 4368800 w 5481219"/>
                <a:gd name="connsiteY386" fmla="*/ 1670050 h 3041650"/>
                <a:gd name="connsiteX387" fmla="*/ 4356100 w 5481219"/>
                <a:gd name="connsiteY387" fmla="*/ 1631950 h 3041650"/>
                <a:gd name="connsiteX388" fmla="*/ 4362450 w 5481219"/>
                <a:gd name="connsiteY388" fmla="*/ 1612900 h 3041650"/>
                <a:gd name="connsiteX389" fmla="*/ 4400550 w 5481219"/>
                <a:gd name="connsiteY389" fmla="*/ 1581150 h 3041650"/>
                <a:gd name="connsiteX390" fmla="*/ 4438650 w 5481219"/>
                <a:gd name="connsiteY390" fmla="*/ 1543050 h 3041650"/>
                <a:gd name="connsiteX391" fmla="*/ 4451350 w 5481219"/>
                <a:gd name="connsiteY391" fmla="*/ 1524000 h 3041650"/>
                <a:gd name="connsiteX392" fmla="*/ 4489450 w 5481219"/>
                <a:gd name="connsiteY392" fmla="*/ 1485900 h 3041650"/>
                <a:gd name="connsiteX393" fmla="*/ 4527550 w 5481219"/>
                <a:gd name="connsiteY393" fmla="*/ 1460500 h 3041650"/>
                <a:gd name="connsiteX394" fmla="*/ 4521200 w 5481219"/>
                <a:gd name="connsiteY394" fmla="*/ 1441450 h 3041650"/>
                <a:gd name="connsiteX395" fmla="*/ 4489450 w 5481219"/>
                <a:gd name="connsiteY395" fmla="*/ 1435100 h 3041650"/>
                <a:gd name="connsiteX396" fmla="*/ 4406900 w 5481219"/>
                <a:gd name="connsiteY396" fmla="*/ 1441450 h 3041650"/>
                <a:gd name="connsiteX397" fmla="*/ 4343400 w 5481219"/>
                <a:gd name="connsiteY397" fmla="*/ 1454150 h 3041650"/>
                <a:gd name="connsiteX398" fmla="*/ 4248150 w 5481219"/>
                <a:gd name="connsiteY398" fmla="*/ 1447800 h 3041650"/>
                <a:gd name="connsiteX399" fmla="*/ 4229100 w 5481219"/>
                <a:gd name="connsiteY399" fmla="*/ 1435100 h 3041650"/>
                <a:gd name="connsiteX400" fmla="*/ 4171950 w 5481219"/>
                <a:gd name="connsiteY400" fmla="*/ 1409700 h 3041650"/>
                <a:gd name="connsiteX401" fmla="*/ 4140200 w 5481219"/>
                <a:gd name="connsiteY401" fmla="*/ 1371600 h 3041650"/>
                <a:gd name="connsiteX402" fmla="*/ 4159250 w 5481219"/>
                <a:gd name="connsiteY402" fmla="*/ 1327150 h 3041650"/>
                <a:gd name="connsiteX403" fmla="*/ 4171950 w 5481219"/>
                <a:gd name="connsiteY403" fmla="*/ 1289050 h 3041650"/>
                <a:gd name="connsiteX404" fmla="*/ 4178300 w 5481219"/>
                <a:gd name="connsiteY404" fmla="*/ 1270000 h 3041650"/>
                <a:gd name="connsiteX405" fmla="*/ 4184650 w 5481219"/>
                <a:gd name="connsiteY405" fmla="*/ 1250950 h 3041650"/>
                <a:gd name="connsiteX406" fmla="*/ 4191000 w 5481219"/>
                <a:gd name="connsiteY406" fmla="*/ 1231900 h 3041650"/>
                <a:gd name="connsiteX407" fmla="*/ 4248150 w 5481219"/>
                <a:gd name="connsiteY407" fmla="*/ 1187450 h 3041650"/>
                <a:gd name="connsiteX408" fmla="*/ 4273550 w 5481219"/>
                <a:gd name="connsiteY408" fmla="*/ 1181100 h 3041650"/>
                <a:gd name="connsiteX409" fmla="*/ 4343400 w 5481219"/>
                <a:gd name="connsiteY409" fmla="*/ 1162050 h 3041650"/>
                <a:gd name="connsiteX410" fmla="*/ 4394200 w 5481219"/>
                <a:gd name="connsiteY410" fmla="*/ 1155700 h 3041650"/>
                <a:gd name="connsiteX411" fmla="*/ 4432300 w 5481219"/>
                <a:gd name="connsiteY411" fmla="*/ 1136650 h 3041650"/>
                <a:gd name="connsiteX412" fmla="*/ 4464050 w 5481219"/>
                <a:gd name="connsiteY412" fmla="*/ 1079500 h 3041650"/>
                <a:gd name="connsiteX413" fmla="*/ 4483100 w 5481219"/>
                <a:gd name="connsiteY413" fmla="*/ 1066800 h 3041650"/>
                <a:gd name="connsiteX414" fmla="*/ 4527550 w 5481219"/>
                <a:gd name="connsiteY414" fmla="*/ 1035050 h 3041650"/>
                <a:gd name="connsiteX415" fmla="*/ 4546600 w 5481219"/>
                <a:gd name="connsiteY415" fmla="*/ 1028700 h 3041650"/>
                <a:gd name="connsiteX416" fmla="*/ 4565650 w 5481219"/>
                <a:gd name="connsiteY416" fmla="*/ 1016000 h 3041650"/>
                <a:gd name="connsiteX417" fmla="*/ 4635500 w 5481219"/>
                <a:gd name="connsiteY417" fmla="*/ 996950 h 3041650"/>
                <a:gd name="connsiteX418" fmla="*/ 4692650 w 5481219"/>
                <a:gd name="connsiteY418" fmla="*/ 1009650 h 3041650"/>
                <a:gd name="connsiteX419" fmla="*/ 4730750 w 5481219"/>
                <a:gd name="connsiteY419" fmla="*/ 1016000 h 3041650"/>
                <a:gd name="connsiteX420" fmla="*/ 4749800 w 5481219"/>
                <a:gd name="connsiteY420" fmla="*/ 1028700 h 3041650"/>
                <a:gd name="connsiteX421" fmla="*/ 4762500 w 5481219"/>
                <a:gd name="connsiteY421" fmla="*/ 1047750 h 3041650"/>
                <a:gd name="connsiteX422" fmla="*/ 4775200 w 5481219"/>
                <a:gd name="connsiteY422" fmla="*/ 1092200 h 3041650"/>
                <a:gd name="connsiteX423" fmla="*/ 4762500 w 5481219"/>
                <a:gd name="connsiteY423" fmla="*/ 1111250 h 3041650"/>
                <a:gd name="connsiteX424" fmla="*/ 4724400 w 5481219"/>
                <a:gd name="connsiteY424" fmla="*/ 1136650 h 3041650"/>
                <a:gd name="connsiteX425" fmla="*/ 4711700 w 5481219"/>
                <a:gd name="connsiteY425" fmla="*/ 1155700 h 3041650"/>
                <a:gd name="connsiteX426" fmla="*/ 4692650 w 5481219"/>
                <a:gd name="connsiteY426" fmla="*/ 1193800 h 3041650"/>
                <a:gd name="connsiteX427" fmla="*/ 4737100 w 5481219"/>
                <a:gd name="connsiteY427" fmla="*/ 1193800 h 3041650"/>
                <a:gd name="connsiteX428" fmla="*/ 4775200 w 5481219"/>
                <a:gd name="connsiteY428" fmla="*/ 1168400 h 3041650"/>
                <a:gd name="connsiteX429" fmla="*/ 4794250 w 5481219"/>
                <a:gd name="connsiteY429" fmla="*/ 1155700 h 3041650"/>
                <a:gd name="connsiteX430" fmla="*/ 4832350 w 5481219"/>
                <a:gd name="connsiteY430" fmla="*/ 1136650 h 3041650"/>
                <a:gd name="connsiteX431" fmla="*/ 4889500 w 5481219"/>
                <a:gd name="connsiteY431" fmla="*/ 1111250 h 3041650"/>
                <a:gd name="connsiteX432" fmla="*/ 4902200 w 5481219"/>
                <a:gd name="connsiteY432" fmla="*/ 1066800 h 3041650"/>
                <a:gd name="connsiteX433" fmla="*/ 4914900 w 5481219"/>
                <a:gd name="connsiteY433" fmla="*/ 1047750 h 3041650"/>
                <a:gd name="connsiteX434" fmla="*/ 4959350 w 5481219"/>
                <a:gd name="connsiteY434" fmla="*/ 1028700 h 3041650"/>
                <a:gd name="connsiteX435" fmla="*/ 4978400 w 5481219"/>
                <a:gd name="connsiteY435" fmla="*/ 1016000 h 3041650"/>
                <a:gd name="connsiteX436" fmla="*/ 5010150 w 5481219"/>
                <a:gd name="connsiteY436" fmla="*/ 977900 h 3041650"/>
                <a:gd name="connsiteX437" fmla="*/ 5029200 w 5481219"/>
                <a:gd name="connsiteY437" fmla="*/ 965200 h 3041650"/>
                <a:gd name="connsiteX438" fmla="*/ 5111750 w 5481219"/>
                <a:gd name="connsiteY438" fmla="*/ 946150 h 3041650"/>
                <a:gd name="connsiteX439" fmla="*/ 5149850 w 5481219"/>
                <a:gd name="connsiteY439" fmla="*/ 939800 h 3041650"/>
                <a:gd name="connsiteX440" fmla="*/ 5238750 w 5481219"/>
                <a:gd name="connsiteY440" fmla="*/ 920750 h 3041650"/>
                <a:gd name="connsiteX441" fmla="*/ 5340350 w 5481219"/>
                <a:gd name="connsiteY441" fmla="*/ 946150 h 3041650"/>
                <a:gd name="connsiteX442" fmla="*/ 5454650 w 5481219"/>
                <a:gd name="connsiteY442" fmla="*/ 952500 h 3041650"/>
                <a:gd name="connsiteX443" fmla="*/ 5480050 w 5481219"/>
                <a:gd name="connsiteY443" fmla="*/ 946150 h 3041650"/>
                <a:gd name="connsiteX444" fmla="*/ 5473700 w 5481219"/>
                <a:gd name="connsiteY444" fmla="*/ 927100 h 3041650"/>
                <a:gd name="connsiteX445" fmla="*/ 5441950 w 5481219"/>
                <a:gd name="connsiteY445" fmla="*/ 889000 h 3041650"/>
                <a:gd name="connsiteX446" fmla="*/ 5410200 w 5481219"/>
                <a:gd name="connsiteY446" fmla="*/ 869950 h 3041650"/>
                <a:gd name="connsiteX447" fmla="*/ 5372100 w 5481219"/>
                <a:gd name="connsiteY447" fmla="*/ 844550 h 3041650"/>
                <a:gd name="connsiteX448" fmla="*/ 5334000 w 5481219"/>
                <a:gd name="connsiteY448" fmla="*/ 831850 h 3041650"/>
                <a:gd name="connsiteX449" fmla="*/ 5314950 w 5481219"/>
                <a:gd name="connsiteY449" fmla="*/ 825500 h 3041650"/>
                <a:gd name="connsiteX450" fmla="*/ 5276850 w 5481219"/>
                <a:gd name="connsiteY450" fmla="*/ 800100 h 3041650"/>
                <a:gd name="connsiteX451" fmla="*/ 5257800 w 5481219"/>
                <a:gd name="connsiteY451" fmla="*/ 787400 h 3041650"/>
                <a:gd name="connsiteX452" fmla="*/ 5238750 w 5481219"/>
                <a:gd name="connsiteY452" fmla="*/ 781050 h 3041650"/>
                <a:gd name="connsiteX453" fmla="*/ 5219700 w 5481219"/>
                <a:gd name="connsiteY453" fmla="*/ 768350 h 3041650"/>
                <a:gd name="connsiteX454" fmla="*/ 5143500 w 5481219"/>
                <a:gd name="connsiteY454" fmla="*/ 749300 h 3041650"/>
                <a:gd name="connsiteX455" fmla="*/ 5067300 w 5481219"/>
                <a:gd name="connsiteY455" fmla="*/ 704850 h 304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5481219" h="3041650">
                  <a:moveTo>
                    <a:pt x="5067300" y="704850"/>
                  </a:moveTo>
                  <a:cubicBezTo>
                    <a:pt x="5059892" y="698500"/>
                    <a:pt x="5088301" y="712177"/>
                    <a:pt x="5099050" y="711200"/>
                  </a:cubicBezTo>
                  <a:cubicBezTo>
                    <a:pt x="5112382" y="709988"/>
                    <a:pt x="5124163" y="701747"/>
                    <a:pt x="5137150" y="698500"/>
                  </a:cubicBezTo>
                  <a:cubicBezTo>
                    <a:pt x="5145617" y="696383"/>
                    <a:pt x="5154191" y="694658"/>
                    <a:pt x="5162550" y="692150"/>
                  </a:cubicBezTo>
                  <a:cubicBezTo>
                    <a:pt x="5175372" y="688303"/>
                    <a:pt x="5200650" y="679450"/>
                    <a:pt x="5200650" y="679450"/>
                  </a:cubicBezTo>
                  <a:cubicBezTo>
                    <a:pt x="5204883" y="673100"/>
                    <a:pt x="5212271" y="667955"/>
                    <a:pt x="5213350" y="660400"/>
                  </a:cubicBezTo>
                  <a:cubicBezTo>
                    <a:pt x="5214584" y="651760"/>
                    <a:pt x="5209508" y="643359"/>
                    <a:pt x="5207000" y="635000"/>
                  </a:cubicBezTo>
                  <a:cubicBezTo>
                    <a:pt x="5203153" y="622178"/>
                    <a:pt x="5198533" y="609600"/>
                    <a:pt x="5194300" y="596900"/>
                  </a:cubicBezTo>
                  <a:lnTo>
                    <a:pt x="5187950" y="577850"/>
                  </a:lnTo>
                  <a:cubicBezTo>
                    <a:pt x="5185833" y="571500"/>
                    <a:pt x="5185313" y="564369"/>
                    <a:pt x="5181600" y="558800"/>
                  </a:cubicBezTo>
                  <a:cubicBezTo>
                    <a:pt x="5177367" y="552450"/>
                    <a:pt x="5172313" y="546576"/>
                    <a:pt x="5168900" y="539750"/>
                  </a:cubicBezTo>
                  <a:cubicBezTo>
                    <a:pt x="5165907" y="533763"/>
                    <a:pt x="5165543" y="526687"/>
                    <a:pt x="5162550" y="520700"/>
                  </a:cubicBezTo>
                  <a:cubicBezTo>
                    <a:pt x="5159137" y="513874"/>
                    <a:pt x="5153263" y="508476"/>
                    <a:pt x="5149850" y="501650"/>
                  </a:cubicBezTo>
                  <a:cubicBezTo>
                    <a:pt x="5123560" y="449070"/>
                    <a:pt x="5167196" y="518145"/>
                    <a:pt x="5130800" y="463550"/>
                  </a:cubicBezTo>
                  <a:cubicBezTo>
                    <a:pt x="5017806" y="479692"/>
                    <a:pt x="5135800" y="461280"/>
                    <a:pt x="5060950" y="476250"/>
                  </a:cubicBezTo>
                  <a:cubicBezTo>
                    <a:pt x="5026622" y="483116"/>
                    <a:pt x="5026949" y="480100"/>
                    <a:pt x="4997450" y="488950"/>
                  </a:cubicBezTo>
                  <a:cubicBezTo>
                    <a:pt x="4984628" y="492797"/>
                    <a:pt x="4972050" y="497417"/>
                    <a:pt x="4959350" y="501650"/>
                  </a:cubicBezTo>
                  <a:cubicBezTo>
                    <a:pt x="4953000" y="503767"/>
                    <a:pt x="4946864" y="506687"/>
                    <a:pt x="4940300" y="508000"/>
                  </a:cubicBezTo>
                  <a:lnTo>
                    <a:pt x="4908550" y="514350"/>
                  </a:lnTo>
                  <a:cubicBezTo>
                    <a:pt x="4885267" y="512233"/>
                    <a:pt x="4861129" y="514597"/>
                    <a:pt x="4838700" y="508000"/>
                  </a:cubicBezTo>
                  <a:cubicBezTo>
                    <a:pt x="4819272" y="502286"/>
                    <a:pt x="4771837" y="458506"/>
                    <a:pt x="4762500" y="444500"/>
                  </a:cubicBezTo>
                  <a:cubicBezTo>
                    <a:pt x="4750914" y="427121"/>
                    <a:pt x="4750803" y="421662"/>
                    <a:pt x="4730750" y="412750"/>
                  </a:cubicBezTo>
                  <a:lnTo>
                    <a:pt x="4673600" y="393700"/>
                  </a:lnTo>
                  <a:lnTo>
                    <a:pt x="4635500" y="381000"/>
                  </a:lnTo>
                  <a:cubicBezTo>
                    <a:pt x="4629150" y="378883"/>
                    <a:pt x="4623014" y="375963"/>
                    <a:pt x="4616450" y="374650"/>
                  </a:cubicBezTo>
                  <a:cubicBezTo>
                    <a:pt x="4567966" y="364953"/>
                    <a:pt x="4595410" y="369639"/>
                    <a:pt x="4533900" y="361950"/>
                  </a:cubicBezTo>
                  <a:lnTo>
                    <a:pt x="4495800" y="349250"/>
                  </a:lnTo>
                  <a:cubicBezTo>
                    <a:pt x="4489450" y="347133"/>
                    <a:pt x="4482737" y="345893"/>
                    <a:pt x="4476750" y="342900"/>
                  </a:cubicBezTo>
                  <a:cubicBezTo>
                    <a:pt x="4468283" y="338667"/>
                    <a:pt x="4460051" y="333929"/>
                    <a:pt x="4451350" y="330200"/>
                  </a:cubicBezTo>
                  <a:cubicBezTo>
                    <a:pt x="4445198" y="327563"/>
                    <a:pt x="4438151" y="327101"/>
                    <a:pt x="4432300" y="323850"/>
                  </a:cubicBezTo>
                  <a:cubicBezTo>
                    <a:pt x="4418957" y="316437"/>
                    <a:pt x="4406900" y="306917"/>
                    <a:pt x="4394200" y="298450"/>
                  </a:cubicBezTo>
                  <a:cubicBezTo>
                    <a:pt x="4387850" y="294217"/>
                    <a:pt x="4380546" y="291146"/>
                    <a:pt x="4375150" y="285750"/>
                  </a:cubicBezTo>
                  <a:cubicBezTo>
                    <a:pt x="4368800" y="279400"/>
                    <a:pt x="4362999" y="272449"/>
                    <a:pt x="4356100" y="266700"/>
                  </a:cubicBezTo>
                  <a:cubicBezTo>
                    <a:pt x="4350237" y="261814"/>
                    <a:pt x="4342844" y="258967"/>
                    <a:pt x="4337050" y="254000"/>
                  </a:cubicBezTo>
                  <a:cubicBezTo>
                    <a:pt x="4327959" y="246208"/>
                    <a:pt x="4321000" y="236080"/>
                    <a:pt x="4311650" y="228600"/>
                  </a:cubicBezTo>
                  <a:cubicBezTo>
                    <a:pt x="4299731" y="219065"/>
                    <a:pt x="4286250" y="211667"/>
                    <a:pt x="4273550" y="203200"/>
                  </a:cubicBezTo>
                  <a:lnTo>
                    <a:pt x="4235450" y="177800"/>
                  </a:lnTo>
                  <a:lnTo>
                    <a:pt x="4159250" y="127000"/>
                  </a:lnTo>
                  <a:lnTo>
                    <a:pt x="4140200" y="114300"/>
                  </a:lnTo>
                  <a:cubicBezTo>
                    <a:pt x="4133850" y="110067"/>
                    <a:pt x="4128390" y="104013"/>
                    <a:pt x="4121150" y="101600"/>
                  </a:cubicBezTo>
                  <a:cubicBezTo>
                    <a:pt x="4108450" y="97367"/>
                    <a:pt x="4094189" y="96326"/>
                    <a:pt x="4083050" y="88900"/>
                  </a:cubicBezTo>
                  <a:cubicBezTo>
                    <a:pt x="4076700" y="84667"/>
                    <a:pt x="4070974" y="79300"/>
                    <a:pt x="4064000" y="76200"/>
                  </a:cubicBezTo>
                  <a:cubicBezTo>
                    <a:pt x="4032914" y="62384"/>
                    <a:pt x="4028917" y="65675"/>
                    <a:pt x="4000500" y="57150"/>
                  </a:cubicBezTo>
                  <a:cubicBezTo>
                    <a:pt x="3987678" y="53303"/>
                    <a:pt x="3975100" y="48683"/>
                    <a:pt x="3962400" y="44450"/>
                  </a:cubicBezTo>
                  <a:cubicBezTo>
                    <a:pt x="3956050" y="42333"/>
                    <a:pt x="3949914" y="39413"/>
                    <a:pt x="3943350" y="38100"/>
                  </a:cubicBezTo>
                  <a:cubicBezTo>
                    <a:pt x="3918164" y="33063"/>
                    <a:pt x="3883777" y="26709"/>
                    <a:pt x="3860800" y="19050"/>
                  </a:cubicBezTo>
                  <a:cubicBezTo>
                    <a:pt x="3854450" y="16933"/>
                    <a:pt x="3848272" y="14205"/>
                    <a:pt x="3841750" y="12700"/>
                  </a:cubicBezTo>
                  <a:cubicBezTo>
                    <a:pt x="3820717" y="7846"/>
                    <a:pt x="3778250" y="0"/>
                    <a:pt x="3778250" y="0"/>
                  </a:cubicBezTo>
                  <a:cubicBezTo>
                    <a:pt x="3723217" y="2117"/>
                    <a:pt x="3668094" y="2561"/>
                    <a:pt x="3613150" y="6350"/>
                  </a:cubicBezTo>
                  <a:cubicBezTo>
                    <a:pt x="3606472" y="6811"/>
                    <a:pt x="3600087" y="9707"/>
                    <a:pt x="3594100" y="12700"/>
                  </a:cubicBezTo>
                  <a:cubicBezTo>
                    <a:pt x="3587274" y="16113"/>
                    <a:pt x="3581400" y="21167"/>
                    <a:pt x="3575050" y="25400"/>
                  </a:cubicBezTo>
                  <a:cubicBezTo>
                    <a:pt x="3570817" y="31750"/>
                    <a:pt x="3563605" y="36922"/>
                    <a:pt x="3562350" y="44450"/>
                  </a:cubicBezTo>
                  <a:cubicBezTo>
                    <a:pt x="3558332" y="68558"/>
                    <a:pt x="3574835" y="62675"/>
                    <a:pt x="3587750" y="69850"/>
                  </a:cubicBezTo>
                  <a:cubicBezTo>
                    <a:pt x="3621929" y="88838"/>
                    <a:pt x="3621760" y="91160"/>
                    <a:pt x="3644900" y="114300"/>
                  </a:cubicBezTo>
                  <a:lnTo>
                    <a:pt x="3676650" y="209550"/>
                  </a:lnTo>
                  <a:lnTo>
                    <a:pt x="3683000" y="228600"/>
                  </a:lnTo>
                  <a:lnTo>
                    <a:pt x="3689350" y="247650"/>
                  </a:lnTo>
                  <a:cubicBezTo>
                    <a:pt x="3687233" y="254000"/>
                    <a:pt x="3687733" y="261967"/>
                    <a:pt x="3683000" y="266700"/>
                  </a:cubicBezTo>
                  <a:cubicBezTo>
                    <a:pt x="3678267" y="271433"/>
                    <a:pt x="3669937" y="270057"/>
                    <a:pt x="3663950" y="273050"/>
                  </a:cubicBezTo>
                  <a:cubicBezTo>
                    <a:pt x="3657124" y="276463"/>
                    <a:pt x="3651874" y="282650"/>
                    <a:pt x="3644900" y="285750"/>
                  </a:cubicBezTo>
                  <a:cubicBezTo>
                    <a:pt x="3632667" y="291187"/>
                    <a:pt x="3619500" y="294217"/>
                    <a:pt x="3606800" y="298450"/>
                  </a:cubicBezTo>
                  <a:cubicBezTo>
                    <a:pt x="3600450" y="300567"/>
                    <a:pt x="3594314" y="303487"/>
                    <a:pt x="3587750" y="304800"/>
                  </a:cubicBezTo>
                  <a:cubicBezTo>
                    <a:pt x="3577167" y="306917"/>
                    <a:pt x="3566471" y="308532"/>
                    <a:pt x="3556000" y="311150"/>
                  </a:cubicBezTo>
                  <a:cubicBezTo>
                    <a:pt x="3549506" y="312773"/>
                    <a:pt x="3543386" y="315661"/>
                    <a:pt x="3536950" y="317500"/>
                  </a:cubicBezTo>
                  <a:cubicBezTo>
                    <a:pt x="3528559" y="319898"/>
                    <a:pt x="3520017" y="321733"/>
                    <a:pt x="3511550" y="323850"/>
                  </a:cubicBezTo>
                  <a:cubicBezTo>
                    <a:pt x="3494617" y="321733"/>
                    <a:pt x="3477540" y="320553"/>
                    <a:pt x="3460750" y="317500"/>
                  </a:cubicBezTo>
                  <a:cubicBezTo>
                    <a:pt x="3454164" y="316303"/>
                    <a:pt x="3447915" y="308664"/>
                    <a:pt x="3441700" y="311150"/>
                  </a:cubicBezTo>
                  <a:cubicBezTo>
                    <a:pt x="3434614" y="313984"/>
                    <a:pt x="3432100" y="323226"/>
                    <a:pt x="3429000" y="330200"/>
                  </a:cubicBezTo>
                  <a:cubicBezTo>
                    <a:pt x="3423563" y="342433"/>
                    <a:pt x="3416300" y="368300"/>
                    <a:pt x="3416300" y="368300"/>
                  </a:cubicBezTo>
                  <a:cubicBezTo>
                    <a:pt x="3418417" y="374650"/>
                    <a:pt x="3419399" y="381499"/>
                    <a:pt x="3422650" y="387350"/>
                  </a:cubicBezTo>
                  <a:cubicBezTo>
                    <a:pt x="3430063" y="400693"/>
                    <a:pt x="3443223" y="410970"/>
                    <a:pt x="3448050" y="425450"/>
                  </a:cubicBezTo>
                  <a:cubicBezTo>
                    <a:pt x="3450167" y="431800"/>
                    <a:pt x="3448953" y="440609"/>
                    <a:pt x="3454400" y="444500"/>
                  </a:cubicBezTo>
                  <a:cubicBezTo>
                    <a:pt x="3465293" y="452281"/>
                    <a:pt x="3479800" y="452967"/>
                    <a:pt x="3492500" y="457200"/>
                  </a:cubicBezTo>
                  <a:lnTo>
                    <a:pt x="3530600" y="469900"/>
                  </a:lnTo>
                  <a:cubicBezTo>
                    <a:pt x="3536950" y="472017"/>
                    <a:pt x="3542963" y="475959"/>
                    <a:pt x="3549650" y="476250"/>
                  </a:cubicBezTo>
                  <a:lnTo>
                    <a:pt x="3695700" y="482600"/>
                  </a:lnTo>
                  <a:cubicBezTo>
                    <a:pt x="3788355" y="498042"/>
                    <a:pt x="3678983" y="481314"/>
                    <a:pt x="3860800" y="495300"/>
                  </a:cubicBezTo>
                  <a:cubicBezTo>
                    <a:pt x="3873637" y="496287"/>
                    <a:pt x="3886409" y="498527"/>
                    <a:pt x="3898900" y="501650"/>
                  </a:cubicBezTo>
                  <a:cubicBezTo>
                    <a:pt x="3911887" y="504897"/>
                    <a:pt x="3937000" y="514350"/>
                    <a:pt x="3937000" y="514350"/>
                  </a:cubicBezTo>
                  <a:cubicBezTo>
                    <a:pt x="3941233" y="520700"/>
                    <a:pt x="3946694" y="526385"/>
                    <a:pt x="3949700" y="533400"/>
                  </a:cubicBezTo>
                  <a:cubicBezTo>
                    <a:pt x="3961907" y="561884"/>
                    <a:pt x="3950043" y="553136"/>
                    <a:pt x="3962400" y="577850"/>
                  </a:cubicBezTo>
                  <a:cubicBezTo>
                    <a:pt x="3965813" y="584676"/>
                    <a:pt x="3970867" y="590550"/>
                    <a:pt x="3975100" y="596900"/>
                  </a:cubicBezTo>
                  <a:cubicBezTo>
                    <a:pt x="3968750" y="599017"/>
                    <a:pt x="3962703" y="602511"/>
                    <a:pt x="3956050" y="603250"/>
                  </a:cubicBezTo>
                  <a:cubicBezTo>
                    <a:pt x="3924424" y="606764"/>
                    <a:pt x="3892426" y="606086"/>
                    <a:pt x="3860800" y="609600"/>
                  </a:cubicBezTo>
                  <a:cubicBezTo>
                    <a:pt x="3854147" y="610339"/>
                    <a:pt x="3847601" y="612699"/>
                    <a:pt x="3841750" y="615950"/>
                  </a:cubicBezTo>
                  <a:cubicBezTo>
                    <a:pt x="3828407" y="623363"/>
                    <a:pt x="3818130" y="636523"/>
                    <a:pt x="3803650" y="641350"/>
                  </a:cubicBezTo>
                  <a:cubicBezTo>
                    <a:pt x="3755767" y="657311"/>
                    <a:pt x="3814789" y="635781"/>
                    <a:pt x="3765550" y="660400"/>
                  </a:cubicBezTo>
                  <a:cubicBezTo>
                    <a:pt x="3759563" y="663393"/>
                    <a:pt x="3752487" y="663757"/>
                    <a:pt x="3746500" y="666750"/>
                  </a:cubicBezTo>
                  <a:cubicBezTo>
                    <a:pt x="3739674" y="670163"/>
                    <a:pt x="3734424" y="676350"/>
                    <a:pt x="3727450" y="679450"/>
                  </a:cubicBezTo>
                  <a:cubicBezTo>
                    <a:pt x="3715217" y="684887"/>
                    <a:pt x="3700489" y="684724"/>
                    <a:pt x="3689350" y="692150"/>
                  </a:cubicBezTo>
                  <a:cubicBezTo>
                    <a:pt x="3683000" y="696383"/>
                    <a:pt x="3677274" y="701750"/>
                    <a:pt x="3670300" y="704850"/>
                  </a:cubicBezTo>
                  <a:cubicBezTo>
                    <a:pt x="3639214" y="718666"/>
                    <a:pt x="3635217" y="715375"/>
                    <a:pt x="3606800" y="723900"/>
                  </a:cubicBezTo>
                  <a:cubicBezTo>
                    <a:pt x="3593978" y="727747"/>
                    <a:pt x="3581400" y="732367"/>
                    <a:pt x="3568700" y="736600"/>
                  </a:cubicBezTo>
                  <a:lnTo>
                    <a:pt x="3530600" y="749300"/>
                  </a:lnTo>
                  <a:cubicBezTo>
                    <a:pt x="3524250" y="751417"/>
                    <a:pt x="3518114" y="754337"/>
                    <a:pt x="3511550" y="755650"/>
                  </a:cubicBezTo>
                  <a:cubicBezTo>
                    <a:pt x="3500967" y="757767"/>
                    <a:pt x="3490271" y="759382"/>
                    <a:pt x="3479800" y="762000"/>
                  </a:cubicBezTo>
                  <a:cubicBezTo>
                    <a:pt x="3473306" y="763623"/>
                    <a:pt x="3467284" y="766898"/>
                    <a:pt x="3460750" y="768350"/>
                  </a:cubicBezTo>
                  <a:cubicBezTo>
                    <a:pt x="3448181" y="771143"/>
                    <a:pt x="3435350" y="772583"/>
                    <a:pt x="3422650" y="774700"/>
                  </a:cubicBezTo>
                  <a:cubicBezTo>
                    <a:pt x="3403219" y="769842"/>
                    <a:pt x="3392818" y="770268"/>
                    <a:pt x="3378200" y="755650"/>
                  </a:cubicBezTo>
                  <a:cubicBezTo>
                    <a:pt x="3372804" y="750254"/>
                    <a:pt x="3369733" y="742950"/>
                    <a:pt x="3365500" y="736600"/>
                  </a:cubicBezTo>
                  <a:cubicBezTo>
                    <a:pt x="3357033" y="738717"/>
                    <a:pt x="3347677" y="738620"/>
                    <a:pt x="3340100" y="742950"/>
                  </a:cubicBezTo>
                  <a:cubicBezTo>
                    <a:pt x="3320514" y="754142"/>
                    <a:pt x="3320762" y="762865"/>
                    <a:pt x="3314700" y="781050"/>
                  </a:cubicBezTo>
                  <a:cubicBezTo>
                    <a:pt x="3316817" y="789517"/>
                    <a:pt x="3318542" y="798091"/>
                    <a:pt x="3321050" y="806450"/>
                  </a:cubicBezTo>
                  <a:lnTo>
                    <a:pt x="3340100" y="863600"/>
                  </a:lnTo>
                  <a:lnTo>
                    <a:pt x="3346450" y="882650"/>
                  </a:lnTo>
                  <a:lnTo>
                    <a:pt x="3352800" y="901700"/>
                  </a:lnTo>
                  <a:cubicBezTo>
                    <a:pt x="3348567" y="908050"/>
                    <a:pt x="3346572" y="916705"/>
                    <a:pt x="3340100" y="920750"/>
                  </a:cubicBezTo>
                  <a:cubicBezTo>
                    <a:pt x="3328748" y="927845"/>
                    <a:pt x="3313139" y="926024"/>
                    <a:pt x="3302000" y="933450"/>
                  </a:cubicBezTo>
                  <a:lnTo>
                    <a:pt x="3263900" y="958850"/>
                  </a:lnTo>
                  <a:lnTo>
                    <a:pt x="3225800" y="984250"/>
                  </a:lnTo>
                  <a:cubicBezTo>
                    <a:pt x="3219450" y="988483"/>
                    <a:pt x="3213990" y="994537"/>
                    <a:pt x="3206750" y="996950"/>
                  </a:cubicBezTo>
                  <a:cubicBezTo>
                    <a:pt x="3169398" y="1009401"/>
                    <a:pt x="3199727" y="1000675"/>
                    <a:pt x="3136900" y="1009650"/>
                  </a:cubicBezTo>
                  <a:cubicBezTo>
                    <a:pt x="3126735" y="1011102"/>
                    <a:pt x="3079084" y="1019068"/>
                    <a:pt x="3067050" y="1022350"/>
                  </a:cubicBezTo>
                  <a:cubicBezTo>
                    <a:pt x="3054135" y="1025872"/>
                    <a:pt x="3041937" y="1031803"/>
                    <a:pt x="3028950" y="1035050"/>
                  </a:cubicBezTo>
                  <a:cubicBezTo>
                    <a:pt x="2991059" y="1044523"/>
                    <a:pt x="3012158" y="1039965"/>
                    <a:pt x="2965450" y="1047750"/>
                  </a:cubicBezTo>
                  <a:lnTo>
                    <a:pt x="2546350" y="1041400"/>
                  </a:lnTo>
                  <a:cubicBezTo>
                    <a:pt x="2539659" y="1041206"/>
                    <a:pt x="2533151" y="1038301"/>
                    <a:pt x="2527300" y="1035050"/>
                  </a:cubicBezTo>
                  <a:cubicBezTo>
                    <a:pt x="2513957" y="1027637"/>
                    <a:pt x="2501411" y="1018808"/>
                    <a:pt x="2489200" y="1009650"/>
                  </a:cubicBezTo>
                  <a:cubicBezTo>
                    <a:pt x="2480733" y="1003300"/>
                    <a:pt x="2473266" y="995333"/>
                    <a:pt x="2463800" y="990600"/>
                  </a:cubicBezTo>
                  <a:cubicBezTo>
                    <a:pt x="2451826" y="984613"/>
                    <a:pt x="2425700" y="977900"/>
                    <a:pt x="2425700" y="977900"/>
                  </a:cubicBezTo>
                  <a:cubicBezTo>
                    <a:pt x="2393950" y="980017"/>
                    <a:pt x="2362113" y="981084"/>
                    <a:pt x="2330450" y="984250"/>
                  </a:cubicBezTo>
                  <a:cubicBezTo>
                    <a:pt x="2319711" y="985324"/>
                    <a:pt x="2309493" y="990600"/>
                    <a:pt x="2298700" y="990600"/>
                  </a:cubicBezTo>
                  <a:cubicBezTo>
                    <a:pt x="2228818" y="990600"/>
                    <a:pt x="2159000" y="986367"/>
                    <a:pt x="2089150" y="984250"/>
                  </a:cubicBezTo>
                  <a:cubicBezTo>
                    <a:pt x="2064060" y="980666"/>
                    <a:pt x="2037711" y="977740"/>
                    <a:pt x="2012950" y="971550"/>
                  </a:cubicBezTo>
                  <a:cubicBezTo>
                    <a:pt x="2006456" y="969927"/>
                    <a:pt x="2000336" y="967039"/>
                    <a:pt x="1993900" y="965200"/>
                  </a:cubicBezTo>
                  <a:cubicBezTo>
                    <a:pt x="1966799" y="957457"/>
                    <a:pt x="1966212" y="959047"/>
                    <a:pt x="1936750" y="952500"/>
                  </a:cubicBezTo>
                  <a:cubicBezTo>
                    <a:pt x="1928231" y="950607"/>
                    <a:pt x="1919976" y="947477"/>
                    <a:pt x="1911350" y="946150"/>
                  </a:cubicBezTo>
                  <a:cubicBezTo>
                    <a:pt x="1892406" y="943235"/>
                    <a:pt x="1873250" y="941917"/>
                    <a:pt x="1854200" y="939800"/>
                  </a:cubicBezTo>
                  <a:cubicBezTo>
                    <a:pt x="1843820" y="936340"/>
                    <a:pt x="1822579" y="931116"/>
                    <a:pt x="1816100" y="920750"/>
                  </a:cubicBezTo>
                  <a:cubicBezTo>
                    <a:pt x="1809005" y="909398"/>
                    <a:pt x="1807633" y="895350"/>
                    <a:pt x="1803400" y="882650"/>
                  </a:cubicBezTo>
                  <a:cubicBezTo>
                    <a:pt x="1801283" y="876300"/>
                    <a:pt x="1800763" y="869169"/>
                    <a:pt x="1797050" y="863600"/>
                  </a:cubicBezTo>
                  <a:cubicBezTo>
                    <a:pt x="1792817" y="857250"/>
                    <a:pt x="1790309" y="849318"/>
                    <a:pt x="1784350" y="844550"/>
                  </a:cubicBezTo>
                  <a:cubicBezTo>
                    <a:pt x="1779123" y="840369"/>
                    <a:pt x="1771736" y="840039"/>
                    <a:pt x="1765300" y="838200"/>
                  </a:cubicBezTo>
                  <a:cubicBezTo>
                    <a:pt x="1718152" y="824729"/>
                    <a:pt x="1724526" y="832184"/>
                    <a:pt x="1651000" y="825500"/>
                  </a:cubicBezTo>
                  <a:cubicBezTo>
                    <a:pt x="1631687" y="823744"/>
                    <a:pt x="1590246" y="818744"/>
                    <a:pt x="1568450" y="812800"/>
                  </a:cubicBezTo>
                  <a:cubicBezTo>
                    <a:pt x="1555535" y="809278"/>
                    <a:pt x="1541489" y="807526"/>
                    <a:pt x="1530350" y="800100"/>
                  </a:cubicBezTo>
                  <a:cubicBezTo>
                    <a:pt x="1524000" y="795867"/>
                    <a:pt x="1517163" y="792286"/>
                    <a:pt x="1511300" y="787400"/>
                  </a:cubicBezTo>
                  <a:cubicBezTo>
                    <a:pt x="1504401" y="781651"/>
                    <a:pt x="1500100" y="772711"/>
                    <a:pt x="1492250" y="768350"/>
                  </a:cubicBezTo>
                  <a:cubicBezTo>
                    <a:pt x="1484991" y="764317"/>
                    <a:pt x="1441634" y="751447"/>
                    <a:pt x="1428750" y="749300"/>
                  </a:cubicBezTo>
                  <a:cubicBezTo>
                    <a:pt x="1399223" y="744379"/>
                    <a:pt x="1339850" y="736600"/>
                    <a:pt x="1339850" y="736600"/>
                  </a:cubicBezTo>
                  <a:cubicBezTo>
                    <a:pt x="1302764" y="724238"/>
                    <a:pt x="1336823" y="739923"/>
                    <a:pt x="1308100" y="711200"/>
                  </a:cubicBezTo>
                  <a:cubicBezTo>
                    <a:pt x="1300616" y="703716"/>
                    <a:pt x="1290184" y="699634"/>
                    <a:pt x="1282700" y="692150"/>
                  </a:cubicBezTo>
                  <a:cubicBezTo>
                    <a:pt x="1240367" y="649817"/>
                    <a:pt x="1301750" y="694267"/>
                    <a:pt x="1250950" y="660400"/>
                  </a:cubicBezTo>
                  <a:lnTo>
                    <a:pt x="1212850" y="603250"/>
                  </a:lnTo>
                  <a:cubicBezTo>
                    <a:pt x="1208617" y="596900"/>
                    <a:pt x="1206500" y="588433"/>
                    <a:pt x="1200150" y="584200"/>
                  </a:cubicBezTo>
                  <a:lnTo>
                    <a:pt x="1181100" y="571500"/>
                  </a:lnTo>
                  <a:cubicBezTo>
                    <a:pt x="1147233" y="520700"/>
                    <a:pt x="1191683" y="582083"/>
                    <a:pt x="1149350" y="539750"/>
                  </a:cubicBezTo>
                  <a:cubicBezTo>
                    <a:pt x="1107017" y="497417"/>
                    <a:pt x="1168400" y="541867"/>
                    <a:pt x="1117600" y="508000"/>
                  </a:cubicBezTo>
                  <a:cubicBezTo>
                    <a:pt x="1106441" y="474522"/>
                    <a:pt x="1118626" y="501611"/>
                    <a:pt x="1092200" y="469900"/>
                  </a:cubicBezTo>
                  <a:cubicBezTo>
                    <a:pt x="1087314" y="464037"/>
                    <a:pt x="1084386" y="456713"/>
                    <a:pt x="1079500" y="450850"/>
                  </a:cubicBezTo>
                  <a:cubicBezTo>
                    <a:pt x="1069469" y="438813"/>
                    <a:pt x="1055671" y="426236"/>
                    <a:pt x="1041400" y="419100"/>
                  </a:cubicBezTo>
                  <a:cubicBezTo>
                    <a:pt x="1035413" y="416107"/>
                    <a:pt x="1028337" y="415743"/>
                    <a:pt x="1022350" y="412750"/>
                  </a:cubicBezTo>
                  <a:cubicBezTo>
                    <a:pt x="1015524" y="409337"/>
                    <a:pt x="1010663" y="402058"/>
                    <a:pt x="1003300" y="400050"/>
                  </a:cubicBezTo>
                  <a:cubicBezTo>
                    <a:pt x="986836" y="395560"/>
                    <a:pt x="969333" y="396505"/>
                    <a:pt x="952500" y="393700"/>
                  </a:cubicBezTo>
                  <a:cubicBezTo>
                    <a:pt x="940668" y="391728"/>
                    <a:pt x="894646" y="378414"/>
                    <a:pt x="889000" y="374650"/>
                  </a:cubicBezTo>
                  <a:lnTo>
                    <a:pt x="869950" y="361950"/>
                  </a:lnTo>
                  <a:cubicBezTo>
                    <a:pt x="850900" y="364067"/>
                    <a:pt x="829676" y="359213"/>
                    <a:pt x="812800" y="368300"/>
                  </a:cubicBezTo>
                  <a:cubicBezTo>
                    <a:pt x="795059" y="377853"/>
                    <a:pt x="787240" y="406881"/>
                    <a:pt x="781050" y="425450"/>
                  </a:cubicBezTo>
                  <a:cubicBezTo>
                    <a:pt x="731715" y="409005"/>
                    <a:pt x="758092" y="409331"/>
                    <a:pt x="723900" y="419100"/>
                  </a:cubicBezTo>
                  <a:cubicBezTo>
                    <a:pt x="715509" y="421498"/>
                    <a:pt x="706967" y="423333"/>
                    <a:pt x="698500" y="425450"/>
                  </a:cubicBezTo>
                  <a:cubicBezTo>
                    <a:pt x="678343" y="485920"/>
                    <a:pt x="681249" y="443786"/>
                    <a:pt x="698500" y="482600"/>
                  </a:cubicBezTo>
                  <a:cubicBezTo>
                    <a:pt x="703937" y="494833"/>
                    <a:pt x="706967" y="508000"/>
                    <a:pt x="711200" y="520700"/>
                  </a:cubicBezTo>
                  <a:lnTo>
                    <a:pt x="717550" y="539750"/>
                  </a:lnTo>
                  <a:cubicBezTo>
                    <a:pt x="715433" y="552450"/>
                    <a:pt x="716958" y="566334"/>
                    <a:pt x="711200" y="577850"/>
                  </a:cubicBezTo>
                  <a:cubicBezTo>
                    <a:pt x="697250" y="605751"/>
                    <a:pt x="624535" y="584403"/>
                    <a:pt x="622300" y="584200"/>
                  </a:cubicBezTo>
                  <a:cubicBezTo>
                    <a:pt x="615950" y="582083"/>
                    <a:pt x="609784" y="579302"/>
                    <a:pt x="603250" y="577850"/>
                  </a:cubicBezTo>
                  <a:cubicBezTo>
                    <a:pt x="587391" y="574326"/>
                    <a:pt x="534879" y="567176"/>
                    <a:pt x="520700" y="565150"/>
                  </a:cubicBezTo>
                  <a:cubicBezTo>
                    <a:pt x="509337" y="557575"/>
                    <a:pt x="491846" y="536742"/>
                    <a:pt x="488950" y="571500"/>
                  </a:cubicBezTo>
                  <a:cubicBezTo>
                    <a:pt x="487358" y="590601"/>
                    <a:pt x="492589" y="609675"/>
                    <a:pt x="495300" y="628650"/>
                  </a:cubicBezTo>
                  <a:cubicBezTo>
                    <a:pt x="497987" y="647460"/>
                    <a:pt x="503378" y="667312"/>
                    <a:pt x="508000" y="685800"/>
                  </a:cubicBezTo>
                  <a:cubicBezTo>
                    <a:pt x="505965" y="693938"/>
                    <a:pt x="499855" y="721140"/>
                    <a:pt x="495300" y="730250"/>
                  </a:cubicBezTo>
                  <a:cubicBezTo>
                    <a:pt x="491887" y="737076"/>
                    <a:pt x="486833" y="742950"/>
                    <a:pt x="482600" y="749300"/>
                  </a:cubicBezTo>
                  <a:cubicBezTo>
                    <a:pt x="480941" y="748885"/>
                    <a:pt x="442291" y="739913"/>
                    <a:pt x="438150" y="736600"/>
                  </a:cubicBezTo>
                  <a:cubicBezTo>
                    <a:pt x="432191" y="731832"/>
                    <a:pt x="429683" y="723900"/>
                    <a:pt x="425450" y="717550"/>
                  </a:cubicBezTo>
                  <a:lnTo>
                    <a:pt x="412750" y="755650"/>
                  </a:lnTo>
                  <a:cubicBezTo>
                    <a:pt x="414867" y="762000"/>
                    <a:pt x="423833" y="769967"/>
                    <a:pt x="419100" y="774700"/>
                  </a:cubicBezTo>
                  <a:cubicBezTo>
                    <a:pt x="413756" y="780044"/>
                    <a:pt x="381737" y="755978"/>
                    <a:pt x="381000" y="755650"/>
                  </a:cubicBezTo>
                  <a:cubicBezTo>
                    <a:pt x="368767" y="750213"/>
                    <a:pt x="342900" y="742950"/>
                    <a:pt x="342900" y="742950"/>
                  </a:cubicBezTo>
                  <a:cubicBezTo>
                    <a:pt x="337906" y="750441"/>
                    <a:pt x="322598" y="769783"/>
                    <a:pt x="323850" y="781050"/>
                  </a:cubicBezTo>
                  <a:cubicBezTo>
                    <a:pt x="325087" y="792184"/>
                    <a:pt x="337035" y="827512"/>
                    <a:pt x="349250" y="838200"/>
                  </a:cubicBezTo>
                  <a:cubicBezTo>
                    <a:pt x="360737" y="848251"/>
                    <a:pt x="374650" y="855133"/>
                    <a:pt x="387350" y="863600"/>
                  </a:cubicBezTo>
                  <a:lnTo>
                    <a:pt x="406400" y="876300"/>
                  </a:lnTo>
                  <a:cubicBezTo>
                    <a:pt x="414867" y="889000"/>
                    <a:pt x="426973" y="899920"/>
                    <a:pt x="431800" y="914400"/>
                  </a:cubicBezTo>
                  <a:cubicBezTo>
                    <a:pt x="446913" y="959740"/>
                    <a:pt x="433361" y="945074"/>
                    <a:pt x="463550" y="965200"/>
                  </a:cubicBezTo>
                  <a:cubicBezTo>
                    <a:pt x="461433" y="986367"/>
                    <a:pt x="466713" y="1009674"/>
                    <a:pt x="457200" y="1028700"/>
                  </a:cubicBezTo>
                  <a:cubicBezTo>
                    <a:pt x="449620" y="1043861"/>
                    <a:pt x="417754" y="1055392"/>
                    <a:pt x="400050" y="1060450"/>
                  </a:cubicBezTo>
                  <a:cubicBezTo>
                    <a:pt x="391659" y="1062848"/>
                    <a:pt x="383258" y="1065365"/>
                    <a:pt x="374650" y="1066800"/>
                  </a:cubicBezTo>
                  <a:cubicBezTo>
                    <a:pt x="357817" y="1069605"/>
                    <a:pt x="340783" y="1071033"/>
                    <a:pt x="323850" y="1073150"/>
                  </a:cubicBezTo>
                  <a:cubicBezTo>
                    <a:pt x="317500" y="1075267"/>
                    <a:pt x="310952" y="1076863"/>
                    <a:pt x="304800" y="1079500"/>
                  </a:cubicBezTo>
                  <a:cubicBezTo>
                    <a:pt x="296099" y="1083229"/>
                    <a:pt x="288467" y="1089480"/>
                    <a:pt x="279400" y="1092200"/>
                  </a:cubicBezTo>
                  <a:cubicBezTo>
                    <a:pt x="253431" y="1099991"/>
                    <a:pt x="227172" y="1095269"/>
                    <a:pt x="203200" y="1111250"/>
                  </a:cubicBezTo>
                  <a:cubicBezTo>
                    <a:pt x="159531" y="1140363"/>
                    <a:pt x="179580" y="1131823"/>
                    <a:pt x="146050" y="1143000"/>
                  </a:cubicBezTo>
                  <a:cubicBezTo>
                    <a:pt x="141817" y="1149350"/>
                    <a:pt x="139309" y="1157282"/>
                    <a:pt x="133350" y="1162050"/>
                  </a:cubicBezTo>
                  <a:cubicBezTo>
                    <a:pt x="128123" y="1166231"/>
                    <a:pt x="120287" y="1165407"/>
                    <a:pt x="114300" y="1168400"/>
                  </a:cubicBezTo>
                  <a:cubicBezTo>
                    <a:pt x="107474" y="1171813"/>
                    <a:pt x="102076" y="1177687"/>
                    <a:pt x="95250" y="1181100"/>
                  </a:cubicBezTo>
                  <a:cubicBezTo>
                    <a:pt x="89263" y="1184093"/>
                    <a:pt x="82636" y="1185611"/>
                    <a:pt x="76200" y="1187450"/>
                  </a:cubicBezTo>
                  <a:cubicBezTo>
                    <a:pt x="30570" y="1200487"/>
                    <a:pt x="71428" y="1187056"/>
                    <a:pt x="19050" y="1200150"/>
                  </a:cubicBezTo>
                  <a:cubicBezTo>
                    <a:pt x="12556" y="1201773"/>
                    <a:pt x="6350" y="1204383"/>
                    <a:pt x="0" y="1206500"/>
                  </a:cubicBezTo>
                  <a:cubicBezTo>
                    <a:pt x="2117" y="1212850"/>
                    <a:pt x="1617" y="1220817"/>
                    <a:pt x="6350" y="1225550"/>
                  </a:cubicBezTo>
                  <a:cubicBezTo>
                    <a:pt x="11083" y="1230283"/>
                    <a:pt x="18964" y="1230061"/>
                    <a:pt x="25400" y="1231900"/>
                  </a:cubicBezTo>
                  <a:cubicBezTo>
                    <a:pt x="60396" y="1241899"/>
                    <a:pt x="61890" y="1239482"/>
                    <a:pt x="107950" y="1244600"/>
                  </a:cubicBezTo>
                  <a:cubicBezTo>
                    <a:pt x="114300" y="1246717"/>
                    <a:pt x="120436" y="1249637"/>
                    <a:pt x="127000" y="1250950"/>
                  </a:cubicBezTo>
                  <a:cubicBezTo>
                    <a:pt x="141676" y="1253885"/>
                    <a:pt x="159636" y="1248111"/>
                    <a:pt x="171450" y="1257300"/>
                  </a:cubicBezTo>
                  <a:lnTo>
                    <a:pt x="190500" y="1314450"/>
                  </a:lnTo>
                  <a:lnTo>
                    <a:pt x="196850" y="1333500"/>
                  </a:lnTo>
                  <a:cubicBezTo>
                    <a:pt x="193849" y="1345502"/>
                    <a:pt x="190793" y="1369829"/>
                    <a:pt x="177800" y="1377950"/>
                  </a:cubicBezTo>
                  <a:cubicBezTo>
                    <a:pt x="166448" y="1385045"/>
                    <a:pt x="152400" y="1386417"/>
                    <a:pt x="139700" y="1390650"/>
                  </a:cubicBezTo>
                  <a:cubicBezTo>
                    <a:pt x="133350" y="1392767"/>
                    <a:pt x="126219" y="1393287"/>
                    <a:pt x="120650" y="1397000"/>
                  </a:cubicBezTo>
                  <a:lnTo>
                    <a:pt x="101600" y="1409700"/>
                  </a:lnTo>
                  <a:cubicBezTo>
                    <a:pt x="109502" y="1433407"/>
                    <a:pt x="102164" y="1428327"/>
                    <a:pt x="127000" y="1435100"/>
                  </a:cubicBezTo>
                  <a:cubicBezTo>
                    <a:pt x="143839" y="1439693"/>
                    <a:pt x="177800" y="1447800"/>
                    <a:pt x="177800" y="1447800"/>
                  </a:cubicBezTo>
                  <a:cubicBezTo>
                    <a:pt x="211283" y="1425478"/>
                    <a:pt x="190500" y="1433163"/>
                    <a:pt x="190500" y="1460500"/>
                  </a:cubicBezTo>
                  <a:cubicBezTo>
                    <a:pt x="190500" y="1471293"/>
                    <a:pt x="190863" y="1483270"/>
                    <a:pt x="196850" y="1492250"/>
                  </a:cubicBezTo>
                  <a:cubicBezTo>
                    <a:pt x="200563" y="1497819"/>
                    <a:pt x="210049" y="1495349"/>
                    <a:pt x="215900" y="1498600"/>
                  </a:cubicBezTo>
                  <a:cubicBezTo>
                    <a:pt x="229243" y="1506013"/>
                    <a:pt x="254000" y="1524000"/>
                    <a:pt x="254000" y="1524000"/>
                  </a:cubicBezTo>
                  <a:cubicBezTo>
                    <a:pt x="269113" y="1569340"/>
                    <a:pt x="255561" y="1554674"/>
                    <a:pt x="285750" y="1574800"/>
                  </a:cubicBezTo>
                  <a:lnTo>
                    <a:pt x="323850" y="1562100"/>
                  </a:lnTo>
                  <a:cubicBezTo>
                    <a:pt x="330200" y="1559983"/>
                    <a:pt x="336913" y="1558743"/>
                    <a:pt x="342900" y="1555750"/>
                  </a:cubicBezTo>
                  <a:lnTo>
                    <a:pt x="368300" y="1543050"/>
                  </a:lnTo>
                  <a:cubicBezTo>
                    <a:pt x="448733" y="1545167"/>
                    <a:pt x="529234" y="1545480"/>
                    <a:pt x="609600" y="1549400"/>
                  </a:cubicBezTo>
                  <a:cubicBezTo>
                    <a:pt x="640573" y="1550911"/>
                    <a:pt x="628109" y="1566287"/>
                    <a:pt x="635000" y="1593850"/>
                  </a:cubicBezTo>
                  <a:cubicBezTo>
                    <a:pt x="645579" y="1636167"/>
                    <a:pt x="639146" y="1626247"/>
                    <a:pt x="666750" y="1644650"/>
                  </a:cubicBezTo>
                  <a:cubicBezTo>
                    <a:pt x="670983" y="1651000"/>
                    <a:pt x="678759" y="1656100"/>
                    <a:pt x="679450" y="1663700"/>
                  </a:cubicBezTo>
                  <a:cubicBezTo>
                    <a:pt x="680496" y="1675207"/>
                    <a:pt x="678835" y="1721260"/>
                    <a:pt x="660400" y="1733550"/>
                  </a:cubicBezTo>
                  <a:cubicBezTo>
                    <a:pt x="653138" y="1738391"/>
                    <a:pt x="643359" y="1737392"/>
                    <a:pt x="635000" y="1739900"/>
                  </a:cubicBezTo>
                  <a:cubicBezTo>
                    <a:pt x="622178" y="1743747"/>
                    <a:pt x="609600" y="1748367"/>
                    <a:pt x="596900" y="1752600"/>
                  </a:cubicBezTo>
                  <a:lnTo>
                    <a:pt x="577850" y="1758950"/>
                  </a:lnTo>
                  <a:cubicBezTo>
                    <a:pt x="584200" y="1761067"/>
                    <a:pt x="590913" y="1762307"/>
                    <a:pt x="596900" y="1765300"/>
                  </a:cubicBezTo>
                  <a:cubicBezTo>
                    <a:pt x="612624" y="1773162"/>
                    <a:pt x="621393" y="1780721"/>
                    <a:pt x="628650" y="1797050"/>
                  </a:cubicBezTo>
                  <a:cubicBezTo>
                    <a:pt x="634087" y="1809283"/>
                    <a:pt x="641350" y="1835150"/>
                    <a:pt x="641350" y="1835150"/>
                  </a:cubicBezTo>
                  <a:cubicBezTo>
                    <a:pt x="639233" y="1843617"/>
                    <a:pt x="640452" y="1853735"/>
                    <a:pt x="635000" y="1860550"/>
                  </a:cubicBezTo>
                  <a:cubicBezTo>
                    <a:pt x="630819" y="1865777"/>
                    <a:pt x="621937" y="1863907"/>
                    <a:pt x="615950" y="1866900"/>
                  </a:cubicBezTo>
                  <a:cubicBezTo>
                    <a:pt x="609124" y="1870313"/>
                    <a:pt x="603250" y="1875367"/>
                    <a:pt x="596900" y="1879600"/>
                  </a:cubicBezTo>
                  <a:cubicBezTo>
                    <a:pt x="587983" y="1915270"/>
                    <a:pt x="585015" y="1914611"/>
                    <a:pt x="596900" y="1962150"/>
                  </a:cubicBezTo>
                  <a:cubicBezTo>
                    <a:pt x="598751" y="1969554"/>
                    <a:pt x="603641" y="1976432"/>
                    <a:pt x="609600" y="1981200"/>
                  </a:cubicBezTo>
                  <a:cubicBezTo>
                    <a:pt x="614827" y="1985381"/>
                    <a:pt x="622663" y="1984557"/>
                    <a:pt x="628650" y="1987550"/>
                  </a:cubicBezTo>
                  <a:cubicBezTo>
                    <a:pt x="635476" y="1990963"/>
                    <a:pt x="640874" y="1996837"/>
                    <a:pt x="647700" y="2000250"/>
                  </a:cubicBezTo>
                  <a:cubicBezTo>
                    <a:pt x="653687" y="2003243"/>
                    <a:pt x="660763" y="2003607"/>
                    <a:pt x="666750" y="2006600"/>
                  </a:cubicBezTo>
                  <a:cubicBezTo>
                    <a:pt x="673576" y="2010013"/>
                    <a:pt x="678974" y="2015887"/>
                    <a:pt x="685800" y="2019300"/>
                  </a:cubicBezTo>
                  <a:cubicBezTo>
                    <a:pt x="691787" y="2022293"/>
                    <a:pt x="698863" y="2022657"/>
                    <a:pt x="704850" y="2025650"/>
                  </a:cubicBezTo>
                  <a:cubicBezTo>
                    <a:pt x="711676" y="2029063"/>
                    <a:pt x="717074" y="2034937"/>
                    <a:pt x="723900" y="2038350"/>
                  </a:cubicBezTo>
                  <a:cubicBezTo>
                    <a:pt x="729887" y="2041343"/>
                    <a:pt x="736963" y="2041707"/>
                    <a:pt x="742950" y="2044700"/>
                  </a:cubicBezTo>
                  <a:cubicBezTo>
                    <a:pt x="762606" y="2054528"/>
                    <a:pt x="767266" y="2064945"/>
                    <a:pt x="787400" y="2076450"/>
                  </a:cubicBezTo>
                  <a:cubicBezTo>
                    <a:pt x="793212" y="2079771"/>
                    <a:pt x="800599" y="2079549"/>
                    <a:pt x="806450" y="2082800"/>
                  </a:cubicBezTo>
                  <a:cubicBezTo>
                    <a:pt x="819793" y="2090213"/>
                    <a:pt x="844550" y="2108200"/>
                    <a:pt x="844550" y="2108200"/>
                  </a:cubicBezTo>
                  <a:cubicBezTo>
                    <a:pt x="850900" y="2106083"/>
                    <a:pt x="857066" y="2103302"/>
                    <a:pt x="863600" y="2101850"/>
                  </a:cubicBezTo>
                  <a:cubicBezTo>
                    <a:pt x="876169" y="2099057"/>
                    <a:pt x="889032" y="2097803"/>
                    <a:pt x="901700" y="2095500"/>
                  </a:cubicBezTo>
                  <a:cubicBezTo>
                    <a:pt x="912319" y="2093569"/>
                    <a:pt x="922867" y="2091267"/>
                    <a:pt x="933450" y="2089150"/>
                  </a:cubicBezTo>
                  <a:cubicBezTo>
                    <a:pt x="942849" y="2090493"/>
                    <a:pt x="1004253" y="2098913"/>
                    <a:pt x="1016000" y="2101850"/>
                  </a:cubicBezTo>
                  <a:cubicBezTo>
                    <a:pt x="1028987" y="2105097"/>
                    <a:pt x="1041400" y="2110317"/>
                    <a:pt x="1054100" y="2114550"/>
                  </a:cubicBezTo>
                  <a:lnTo>
                    <a:pt x="1111250" y="2133600"/>
                  </a:lnTo>
                  <a:lnTo>
                    <a:pt x="1168400" y="2152650"/>
                  </a:lnTo>
                  <a:cubicBezTo>
                    <a:pt x="1174750" y="2154767"/>
                    <a:pt x="1181881" y="2155287"/>
                    <a:pt x="1187450" y="2159000"/>
                  </a:cubicBezTo>
                  <a:cubicBezTo>
                    <a:pt x="1193800" y="2163233"/>
                    <a:pt x="1199485" y="2168694"/>
                    <a:pt x="1206500" y="2171700"/>
                  </a:cubicBezTo>
                  <a:cubicBezTo>
                    <a:pt x="1214522" y="2175138"/>
                    <a:pt x="1223541" y="2175542"/>
                    <a:pt x="1231900" y="2178050"/>
                  </a:cubicBezTo>
                  <a:cubicBezTo>
                    <a:pt x="1244722" y="2181897"/>
                    <a:pt x="1257300" y="2186517"/>
                    <a:pt x="1270000" y="2190750"/>
                  </a:cubicBezTo>
                  <a:lnTo>
                    <a:pt x="1289050" y="2197100"/>
                  </a:lnTo>
                  <a:cubicBezTo>
                    <a:pt x="1295400" y="2199217"/>
                    <a:pt x="1301458" y="2202620"/>
                    <a:pt x="1308100" y="2203450"/>
                  </a:cubicBezTo>
                  <a:cubicBezTo>
                    <a:pt x="1373752" y="2211656"/>
                    <a:pt x="1342006" y="2207387"/>
                    <a:pt x="1403350" y="2216150"/>
                  </a:cubicBezTo>
                  <a:cubicBezTo>
                    <a:pt x="1493892" y="2246331"/>
                    <a:pt x="1399672" y="2216006"/>
                    <a:pt x="1466850" y="2235200"/>
                  </a:cubicBezTo>
                  <a:cubicBezTo>
                    <a:pt x="1473286" y="2237039"/>
                    <a:pt x="1479464" y="2239711"/>
                    <a:pt x="1485900" y="2241550"/>
                  </a:cubicBezTo>
                  <a:cubicBezTo>
                    <a:pt x="1494291" y="2243948"/>
                    <a:pt x="1502909" y="2245502"/>
                    <a:pt x="1511300" y="2247900"/>
                  </a:cubicBezTo>
                  <a:cubicBezTo>
                    <a:pt x="1517736" y="2249739"/>
                    <a:pt x="1523892" y="2252489"/>
                    <a:pt x="1530350" y="2254250"/>
                  </a:cubicBezTo>
                  <a:cubicBezTo>
                    <a:pt x="1609129" y="2275735"/>
                    <a:pt x="1556352" y="2258684"/>
                    <a:pt x="1600200" y="2273300"/>
                  </a:cubicBezTo>
                  <a:cubicBezTo>
                    <a:pt x="1653033" y="2260092"/>
                    <a:pt x="1599547" y="2279136"/>
                    <a:pt x="1644650" y="2241550"/>
                  </a:cubicBezTo>
                  <a:cubicBezTo>
                    <a:pt x="1649792" y="2237265"/>
                    <a:pt x="1657713" y="2238193"/>
                    <a:pt x="1663700" y="2235200"/>
                  </a:cubicBezTo>
                  <a:cubicBezTo>
                    <a:pt x="1670526" y="2231787"/>
                    <a:pt x="1676400" y="2226733"/>
                    <a:pt x="1682750" y="2222500"/>
                  </a:cubicBezTo>
                  <a:cubicBezTo>
                    <a:pt x="1813235" y="2238811"/>
                    <a:pt x="1749322" y="2233370"/>
                    <a:pt x="1993900" y="2222500"/>
                  </a:cubicBezTo>
                  <a:cubicBezTo>
                    <a:pt x="2007478" y="2221897"/>
                    <a:pt x="2049077" y="2205115"/>
                    <a:pt x="2057400" y="2203450"/>
                  </a:cubicBezTo>
                  <a:cubicBezTo>
                    <a:pt x="2067983" y="2201333"/>
                    <a:pt x="2078679" y="2199718"/>
                    <a:pt x="2089150" y="2197100"/>
                  </a:cubicBezTo>
                  <a:cubicBezTo>
                    <a:pt x="2095644" y="2195477"/>
                    <a:pt x="2101515" y="2191093"/>
                    <a:pt x="2108200" y="2190750"/>
                  </a:cubicBezTo>
                  <a:cubicBezTo>
                    <a:pt x="2184329" y="2186846"/>
                    <a:pt x="2260600" y="2186517"/>
                    <a:pt x="2336800" y="2184400"/>
                  </a:cubicBezTo>
                  <a:cubicBezTo>
                    <a:pt x="2396067" y="2188633"/>
                    <a:pt x="2455459" y="2191377"/>
                    <a:pt x="2514600" y="2197100"/>
                  </a:cubicBezTo>
                  <a:cubicBezTo>
                    <a:pt x="2521262" y="2197745"/>
                    <a:pt x="2527214" y="2201611"/>
                    <a:pt x="2533650" y="2203450"/>
                  </a:cubicBezTo>
                  <a:cubicBezTo>
                    <a:pt x="2542041" y="2205848"/>
                    <a:pt x="2550659" y="2207402"/>
                    <a:pt x="2559050" y="2209800"/>
                  </a:cubicBezTo>
                  <a:cubicBezTo>
                    <a:pt x="2565486" y="2211639"/>
                    <a:pt x="2571566" y="2214698"/>
                    <a:pt x="2578100" y="2216150"/>
                  </a:cubicBezTo>
                  <a:cubicBezTo>
                    <a:pt x="2590669" y="2218943"/>
                    <a:pt x="2603575" y="2219975"/>
                    <a:pt x="2616200" y="2222500"/>
                  </a:cubicBezTo>
                  <a:cubicBezTo>
                    <a:pt x="2628877" y="2225035"/>
                    <a:pt x="2672758" y="2236922"/>
                    <a:pt x="2679700" y="2241550"/>
                  </a:cubicBezTo>
                  <a:lnTo>
                    <a:pt x="2717800" y="2266950"/>
                  </a:lnTo>
                  <a:cubicBezTo>
                    <a:pt x="2737291" y="2325424"/>
                    <a:pt x="2703574" y="2220121"/>
                    <a:pt x="2730500" y="2336800"/>
                  </a:cubicBezTo>
                  <a:cubicBezTo>
                    <a:pt x="2733063" y="2347907"/>
                    <a:pt x="2738967" y="2357967"/>
                    <a:pt x="2743200" y="2368550"/>
                  </a:cubicBezTo>
                  <a:cubicBezTo>
                    <a:pt x="2745317" y="2381250"/>
                    <a:pt x="2746757" y="2394081"/>
                    <a:pt x="2749550" y="2406650"/>
                  </a:cubicBezTo>
                  <a:cubicBezTo>
                    <a:pt x="2751002" y="2413184"/>
                    <a:pt x="2754061" y="2419264"/>
                    <a:pt x="2755900" y="2425700"/>
                  </a:cubicBezTo>
                  <a:cubicBezTo>
                    <a:pt x="2758298" y="2434091"/>
                    <a:pt x="2759742" y="2442741"/>
                    <a:pt x="2762250" y="2451100"/>
                  </a:cubicBezTo>
                  <a:cubicBezTo>
                    <a:pt x="2766097" y="2463922"/>
                    <a:pt x="2774950" y="2489200"/>
                    <a:pt x="2774950" y="2489200"/>
                  </a:cubicBezTo>
                  <a:cubicBezTo>
                    <a:pt x="2773935" y="2501382"/>
                    <a:pt x="2778784" y="2591639"/>
                    <a:pt x="2743200" y="2603500"/>
                  </a:cubicBezTo>
                  <a:lnTo>
                    <a:pt x="2724150" y="2609850"/>
                  </a:lnTo>
                  <a:cubicBezTo>
                    <a:pt x="2726267" y="2616200"/>
                    <a:pt x="2726319" y="2623673"/>
                    <a:pt x="2730500" y="2628900"/>
                  </a:cubicBezTo>
                  <a:cubicBezTo>
                    <a:pt x="2745155" y="2647219"/>
                    <a:pt x="2767510" y="2642915"/>
                    <a:pt x="2787650" y="2647950"/>
                  </a:cubicBezTo>
                  <a:cubicBezTo>
                    <a:pt x="2800637" y="2651197"/>
                    <a:pt x="2814611" y="2653224"/>
                    <a:pt x="2825750" y="2660650"/>
                  </a:cubicBezTo>
                  <a:cubicBezTo>
                    <a:pt x="2832100" y="2664883"/>
                    <a:pt x="2837262" y="2672160"/>
                    <a:pt x="2844800" y="2673350"/>
                  </a:cubicBezTo>
                  <a:cubicBezTo>
                    <a:pt x="2878318" y="2678642"/>
                    <a:pt x="2912533" y="2677583"/>
                    <a:pt x="2946400" y="2679700"/>
                  </a:cubicBezTo>
                  <a:cubicBezTo>
                    <a:pt x="2952750" y="2681817"/>
                    <a:pt x="2960717" y="2681317"/>
                    <a:pt x="2965450" y="2686050"/>
                  </a:cubicBezTo>
                  <a:cubicBezTo>
                    <a:pt x="2970183" y="2690783"/>
                    <a:pt x="2968807" y="2699113"/>
                    <a:pt x="2971800" y="2705100"/>
                  </a:cubicBezTo>
                  <a:cubicBezTo>
                    <a:pt x="2975213" y="2711926"/>
                    <a:pt x="2980714" y="2717524"/>
                    <a:pt x="2984500" y="2724150"/>
                  </a:cubicBezTo>
                  <a:cubicBezTo>
                    <a:pt x="3023552" y="2792491"/>
                    <a:pt x="2960464" y="2694447"/>
                    <a:pt x="3022600" y="2787650"/>
                  </a:cubicBezTo>
                  <a:lnTo>
                    <a:pt x="3035300" y="2806700"/>
                  </a:lnTo>
                  <a:cubicBezTo>
                    <a:pt x="3039533" y="2813050"/>
                    <a:pt x="3040760" y="2823337"/>
                    <a:pt x="3048000" y="2825750"/>
                  </a:cubicBezTo>
                  <a:lnTo>
                    <a:pt x="3067050" y="2832100"/>
                  </a:lnTo>
                  <a:cubicBezTo>
                    <a:pt x="3080513" y="2814149"/>
                    <a:pt x="3084625" y="2802797"/>
                    <a:pt x="3105150" y="2794000"/>
                  </a:cubicBezTo>
                  <a:cubicBezTo>
                    <a:pt x="3113172" y="2790562"/>
                    <a:pt x="3122083" y="2789767"/>
                    <a:pt x="3130550" y="2787650"/>
                  </a:cubicBezTo>
                  <a:cubicBezTo>
                    <a:pt x="3153833" y="2789767"/>
                    <a:pt x="3177256" y="2790694"/>
                    <a:pt x="3200400" y="2794000"/>
                  </a:cubicBezTo>
                  <a:cubicBezTo>
                    <a:pt x="3207026" y="2794947"/>
                    <a:pt x="3213881" y="2796637"/>
                    <a:pt x="3219450" y="2800350"/>
                  </a:cubicBezTo>
                  <a:cubicBezTo>
                    <a:pt x="3226922" y="2805331"/>
                    <a:pt x="3231237" y="2814118"/>
                    <a:pt x="3238500" y="2819400"/>
                  </a:cubicBezTo>
                  <a:cubicBezTo>
                    <a:pt x="3254649" y="2831145"/>
                    <a:pt x="3272685" y="2840073"/>
                    <a:pt x="3289300" y="2851150"/>
                  </a:cubicBezTo>
                  <a:cubicBezTo>
                    <a:pt x="3351234" y="2892439"/>
                    <a:pt x="3254986" y="2827766"/>
                    <a:pt x="3333750" y="2882900"/>
                  </a:cubicBezTo>
                  <a:cubicBezTo>
                    <a:pt x="3346254" y="2891653"/>
                    <a:pt x="3359150" y="2899833"/>
                    <a:pt x="3371850" y="2908300"/>
                  </a:cubicBezTo>
                  <a:cubicBezTo>
                    <a:pt x="3378200" y="2912533"/>
                    <a:pt x="3383660" y="2918587"/>
                    <a:pt x="3390900" y="2921000"/>
                  </a:cubicBezTo>
                  <a:lnTo>
                    <a:pt x="3429000" y="2933700"/>
                  </a:lnTo>
                  <a:cubicBezTo>
                    <a:pt x="3447156" y="2939752"/>
                    <a:pt x="3453516" y="2942413"/>
                    <a:pt x="3473450" y="2946400"/>
                  </a:cubicBezTo>
                  <a:cubicBezTo>
                    <a:pt x="3512839" y="2954278"/>
                    <a:pt x="3531277" y="2954723"/>
                    <a:pt x="3575050" y="2959100"/>
                  </a:cubicBezTo>
                  <a:cubicBezTo>
                    <a:pt x="3596217" y="2956983"/>
                    <a:pt x="3617567" y="2956247"/>
                    <a:pt x="3638550" y="2952750"/>
                  </a:cubicBezTo>
                  <a:cubicBezTo>
                    <a:pt x="3655767" y="2949881"/>
                    <a:pt x="3672417" y="2944283"/>
                    <a:pt x="3689350" y="2940050"/>
                  </a:cubicBezTo>
                  <a:cubicBezTo>
                    <a:pt x="3751295" y="2924564"/>
                    <a:pt x="3673946" y="2943473"/>
                    <a:pt x="3746500" y="2927350"/>
                  </a:cubicBezTo>
                  <a:cubicBezTo>
                    <a:pt x="3755019" y="2925457"/>
                    <a:pt x="3763541" y="2923508"/>
                    <a:pt x="3771900" y="2921000"/>
                  </a:cubicBezTo>
                  <a:cubicBezTo>
                    <a:pt x="3784722" y="2917153"/>
                    <a:pt x="3810000" y="2908300"/>
                    <a:pt x="3810000" y="2908300"/>
                  </a:cubicBezTo>
                  <a:cubicBezTo>
                    <a:pt x="3845144" y="2913321"/>
                    <a:pt x="3854784" y="2905626"/>
                    <a:pt x="3873500" y="2933700"/>
                  </a:cubicBezTo>
                  <a:cubicBezTo>
                    <a:pt x="3886280" y="2952870"/>
                    <a:pt x="3872481" y="2979927"/>
                    <a:pt x="3905250" y="2990850"/>
                  </a:cubicBezTo>
                  <a:cubicBezTo>
                    <a:pt x="3917950" y="2995083"/>
                    <a:pt x="3932211" y="2996124"/>
                    <a:pt x="3943350" y="3003550"/>
                  </a:cubicBezTo>
                  <a:cubicBezTo>
                    <a:pt x="3997945" y="3039946"/>
                    <a:pt x="3928870" y="2996310"/>
                    <a:pt x="3981450" y="3022600"/>
                  </a:cubicBezTo>
                  <a:cubicBezTo>
                    <a:pt x="4030689" y="3047219"/>
                    <a:pt x="3971667" y="3025689"/>
                    <a:pt x="4019550" y="3041650"/>
                  </a:cubicBezTo>
                  <a:cubicBezTo>
                    <a:pt x="4034367" y="3039533"/>
                    <a:pt x="4049324" y="3038235"/>
                    <a:pt x="4064000" y="3035300"/>
                  </a:cubicBezTo>
                  <a:cubicBezTo>
                    <a:pt x="4070564" y="3033987"/>
                    <a:pt x="4080564" y="3035165"/>
                    <a:pt x="4083050" y="3028950"/>
                  </a:cubicBezTo>
                  <a:cubicBezTo>
                    <a:pt x="4090946" y="3009209"/>
                    <a:pt x="4069885" y="2996967"/>
                    <a:pt x="4057650" y="2990850"/>
                  </a:cubicBezTo>
                  <a:cubicBezTo>
                    <a:pt x="4051663" y="2987857"/>
                    <a:pt x="4044587" y="2987493"/>
                    <a:pt x="4038600" y="2984500"/>
                  </a:cubicBezTo>
                  <a:cubicBezTo>
                    <a:pt x="4031774" y="2981087"/>
                    <a:pt x="4025900" y="2976033"/>
                    <a:pt x="4019550" y="2971800"/>
                  </a:cubicBezTo>
                  <a:cubicBezTo>
                    <a:pt x="4025900" y="2967567"/>
                    <a:pt x="4031164" y="2960816"/>
                    <a:pt x="4038600" y="2959100"/>
                  </a:cubicBezTo>
                  <a:cubicBezTo>
                    <a:pt x="4059327" y="2954317"/>
                    <a:pt x="4080992" y="2955388"/>
                    <a:pt x="4102100" y="2952750"/>
                  </a:cubicBezTo>
                  <a:cubicBezTo>
                    <a:pt x="4114876" y="2951153"/>
                    <a:pt x="4127500" y="2948517"/>
                    <a:pt x="4140200" y="2946400"/>
                  </a:cubicBezTo>
                  <a:cubicBezTo>
                    <a:pt x="4146550" y="2942167"/>
                    <a:pt x="4152424" y="2937113"/>
                    <a:pt x="4159250" y="2933700"/>
                  </a:cubicBezTo>
                  <a:cubicBezTo>
                    <a:pt x="4169400" y="2928625"/>
                    <a:pt x="4194205" y="2923713"/>
                    <a:pt x="4203700" y="2921000"/>
                  </a:cubicBezTo>
                  <a:cubicBezTo>
                    <a:pt x="4210136" y="2919161"/>
                    <a:pt x="4216256" y="2916273"/>
                    <a:pt x="4222750" y="2914650"/>
                  </a:cubicBezTo>
                  <a:cubicBezTo>
                    <a:pt x="4233221" y="2912032"/>
                    <a:pt x="4244087" y="2911140"/>
                    <a:pt x="4254500" y="2908300"/>
                  </a:cubicBezTo>
                  <a:cubicBezTo>
                    <a:pt x="4267415" y="2904778"/>
                    <a:pt x="4279900" y="2899833"/>
                    <a:pt x="4292600" y="2895600"/>
                  </a:cubicBezTo>
                  <a:cubicBezTo>
                    <a:pt x="4298950" y="2893483"/>
                    <a:pt x="4305156" y="2890873"/>
                    <a:pt x="4311650" y="2889250"/>
                  </a:cubicBezTo>
                  <a:cubicBezTo>
                    <a:pt x="4320117" y="2887133"/>
                    <a:pt x="4328659" y="2885298"/>
                    <a:pt x="4337050" y="2882900"/>
                  </a:cubicBezTo>
                  <a:cubicBezTo>
                    <a:pt x="4374175" y="2872293"/>
                    <a:pt x="4336835" y="2880126"/>
                    <a:pt x="4381500" y="2870200"/>
                  </a:cubicBezTo>
                  <a:cubicBezTo>
                    <a:pt x="4435352" y="2858233"/>
                    <a:pt x="4391878" y="2870974"/>
                    <a:pt x="4451350" y="2851150"/>
                  </a:cubicBezTo>
                  <a:lnTo>
                    <a:pt x="4470400" y="2844800"/>
                  </a:lnTo>
                  <a:cubicBezTo>
                    <a:pt x="4476750" y="2842683"/>
                    <a:pt x="4483881" y="2842163"/>
                    <a:pt x="4489450" y="2838450"/>
                  </a:cubicBezTo>
                  <a:lnTo>
                    <a:pt x="4527550" y="2813050"/>
                  </a:lnTo>
                  <a:cubicBezTo>
                    <a:pt x="4533900" y="2808817"/>
                    <a:pt x="4539360" y="2802763"/>
                    <a:pt x="4546600" y="2800350"/>
                  </a:cubicBezTo>
                  <a:cubicBezTo>
                    <a:pt x="4564253" y="2794466"/>
                    <a:pt x="4569928" y="2794430"/>
                    <a:pt x="4584700" y="2781300"/>
                  </a:cubicBezTo>
                  <a:cubicBezTo>
                    <a:pt x="4598124" y="2769368"/>
                    <a:pt x="4612837" y="2758144"/>
                    <a:pt x="4622800" y="2743200"/>
                  </a:cubicBezTo>
                  <a:cubicBezTo>
                    <a:pt x="4653181" y="2697628"/>
                    <a:pt x="4637407" y="2715893"/>
                    <a:pt x="4667250" y="2686050"/>
                  </a:cubicBezTo>
                  <a:cubicBezTo>
                    <a:pt x="4673614" y="2666957"/>
                    <a:pt x="4672623" y="2664363"/>
                    <a:pt x="4686300" y="2647950"/>
                  </a:cubicBezTo>
                  <a:cubicBezTo>
                    <a:pt x="4692049" y="2641051"/>
                    <a:pt x="4699837" y="2635989"/>
                    <a:pt x="4705350" y="2628900"/>
                  </a:cubicBezTo>
                  <a:cubicBezTo>
                    <a:pt x="4714721" y="2616852"/>
                    <a:pt x="4722283" y="2603500"/>
                    <a:pt x="4730750" y="2590800"/>
                  </a:cubicBezTo>
                  <a:cubicBezTo>
                    <a:pt x="4734983" y="2584450"/>
                    <a:pt x="4737100" y="2575983"/>
                    <a:pt x="4743450" y="2571750"/>
                  </a:cubicBezTo>
                  <a:lnTo>
                    <a:pt x="4762500" y="2559050"/>
                  </a:lnTo>
                  <a:cubicBezTo>
                    <a:pt x="4785783" y="2524125"/>
                    <a:pt x="4762500" y="2553758"/>
                    <a:pt x="4794250" y="2527300"/>
                  </a:cubicBezTo>
                  <a:cubicBezTo>
                    <a:pt x="4801149" y="2521551"/>
                    <a:pt x="4806211" y="2513763"/>
                    <a:pt x="4813300" y="2508250"/>
                  </a:cubicBezTo>
                  <a:cubicBezTo>
                    <a:pt x="4846838" y="2482165"/>
                    <a:pt x="4847687" y="2491115"/>
                    <a:pt x="4870450" y="2463800"/>
                  </a:cubicBezTo>
                  <a:cubicBezTo>
                    <a:pt x="4885342" y="2445929"/>
                    <a:pt x="4889917" y="2430383"/>
                    <a:pt x="4895850" y="2406650"/>
                  </a:cubicBezTo>
                  <a:cubicBezTo>
                    <a:pt x="4911168" y="2345379"/>
                    <a:pt x="4905127" y="2372966"/>
                    <a:pt x="4914900" y="2324100"/>
                  </a:cubicBezTo>
                  <a:cubicBezTo>
                    <a:pt x="4917017" y="2294467"/>
                    <a:pt x="4918294" y="2264761"/>
                    <a:pt x="4921250" y="2235200"/>
                  </a:cubicBezTo>
                  <a:cubicBezTo>
                    <a:pt x="4925158" y="2196123"/>
                    <a:pt x="4934276" y="2198077"/>
                    <a:pt x="4921250" y="2159000"/>
                  </a:cubicBezTo>
                  <a:cubicBezTo>
                    <a:pt x="4918837" y="2151760"/>
                    <a:pt x="4914900" y="2144183"/>
                    <a:pt x="4908550" y="2139950"/>
                  </a:cubicBezTo>
                  <a:cubicBezTo>
                    <a:pt x="4901288" y="2135109"/>
                    <a:pt x="4891617" y="2135717"/>
                    <a:pt x="4883150" y="2133600"/>
                  </a:cubicBezTo>
                  <a:cubicBezTo>
                    <a:pt x="4847554" y="2109869"/>
                    <a:pt x="4882284" y="2129530"/>
                    <a:pt x="4832350" y="2114550"/>
                  </a:cubicBezTo>
                  <a:cubicBezTo>
                    <a:pt x="4821432" y="2111275"/>
                    <a:pt x="4811414" y="2105455"/>
                    <a:pt x="4800600" y="2101850"/>
                  </a:cubicBezTo>
                  <a:cubicBezTo>
                    <a:pt x="4792321" y="2099090"/>
                    <a:pt x="4783591" y="2097898"/>
                    <a:pt x="4775200" y="2095500"/>
                  </a:cubicBezTo>
                  <a:cubicBezTo>
                    <a:pt x="4768764" y="2093661"/>
                    <a:pt x="4762500" y="2091267"/>
                    <a:pt x="4756150" y="2089150"/>
                  </a:cubicBezTo>
                  <a:cubicBezTo>
                    <a:pt x="4751917" y="2095500"/>
                    <a:pt x="4737100" y="2103967"/>
                    <a:pt x="4743450" y="2108200"/>
                  </a:cubicBezTo>
                  <a:cubicBezTo>
                    <a:pt x="4757182" y="2117354"/>
                    <a:pt x="4784252" y="2095815"/>
                    <a:pt x="4794250" y="2089150"/>
                  </a:cubicBezTo>
                  <a:cubicBezTo>
                    <a:pt x="4798483" y="2082800"/>
                    <a:pt x="4802064" y="2075963"/>
                    <a:pt x="4806950" y="2070100"/>
                  </a:cubicBezTo>
                  <a:cubicBezTo>
                    <a:pt x="4812699" y="2063201"/>
                    <a:pt x="4821019" y="2058522"/>
                    <a:pt x="4826000" y="2051050"/>
                  </a:cubicBezTo>
                  <a:cubicBezTo>
                    <a:pt x="4829713" y="2045481"/>
                    <a:pt x="4830233" y="2038350"/>
                    <a:pt x="4832350" y="2032000"/>
                  </a:cubicBezTo>
                  <a:cubicBezTo>
                    <a:pt x="4826000" y="2027767"/>
                    <a:pt x="4819043" y="2024326"/>
                    <a:pt x="4813300" y="2019300"/>
                  </a:cubicBezTo>
                  <a:cubicBezTo>
                    <a:pt x="4803686" y="2010887"/>
                    <a:pt x="4779965" y="1981201"/>
                    <a:pt x="4762500" y="1974850"/>
                  </a:cubicBezTo>
                  <a:cubicBezTo>
                    <a:pt x="4746096" y="1968885"/>
                    <a:pt x="4711700" y="1962150"/>
                    <a:pt x="4711700" y="1962150"/>
                  </a:cubicBezTo>
                  <a:cubicBezTo>
                    <a:pt x="4705350" y="1957917"/>
                    <a:pt x="4699665" y="1952456"/>
                    <a:pt x="4692650" y="1949450"/>
                  </a:cubicBezTo>
                  <a:cubicBezTo>
                    <a:pt x="4684628" y="1946012"/>
                    <a:pt x="4674065" y="1948552"/>
                    <a:pt x="4667250" y="1943100"/>
                  </a:cubicBezTo>
                  <a:cubicBezTo>
                    <a:pt x="4662023" y="1938919"/>
                    <a:pt x="4663017" y="1930400"/>
                    <a:pt x="4660900" y="1924050"/>
                  </a:cubicBezTo>
                  <a:cubicBezTo>
                    <a:pt x="4667250" y="1921933"/>
                    <a:pt x="4685519" y="1921413"/>
                    <a:pt x="4679950" y="1917700"/>
                  </a:cubicBezTo>
                  <a:cubicBezTo>
                    <a:pt x="4669237" y="1910558"/>
                    <a:pt x="4654475" y="1913875"/>
                    <a:pt x="4641850" y="1911350"/>
                  </a:cubicBezTo>
                  <a:cubicBezTo>
                    <a:pt x="4633292" y="1909638"/>
                    <a:pt x="4624729" y="1907760"/>
                    <a:pt x="4616450" y="1905000"/>
                  </a:cubicBezTo>
                  <a:cubicBezTo>
                    <a:pt x="4605636" y="1901395"/>
                    <a:pt x="4595758" y="1895065"/>
                    <a:pt x="4584700" y="1892300"/>
                  </a:cubicBezTo>
                  <a:cubicBezTo>
                    <a:pt x="4570180" y="1888670"/>
                    <a:pt x="4554976" y="1888627"/>
                    <a:pt x="4540250" y="1885950"/>
                  </a:cubicBezTo>
                  <a:cubicBezTo>
                    <a:pt x="4531664" y="1884389"/>
                    <a:pt x="4523317" y="1881717"/>
                    <a:pt x="4514850" y="1879600"/>
                  </a:cubicBezTo>
                  <a:cubicBezTo>
                    <a:pt x="4512733" y="1871133"/>
                    <a:pt x="4512403" y="1862006"/>
                    <a:pt x="4508500" y="1854200"/>
                  </a:cubicBezTo>
                  <a:cubicBezTo>
                    <a:pt x="4498385" y="1833971"/>
                    <a:pt x="4481969" y="1811983"/>
                    <a:pt x="4464050" y="1797050"/>
                  </a:cubicBezTo>
                  <a:cubicBezTo>
                    <a:pt x="4458187" y="1792164"/>
                    <a:pt x="4451350" y="1788583"/>
                    <a:pt x="4445000" y="1784350"/>
                  </a:cubicBezTo>
                  <a:cubicBezTo>
                    <a:pt x="4442883" y="1778000"/>
                    <a:pt x="4440489" y="1771736"/>
                    <a:pt x="4438650" y="1765300"/>
                  </a:cubicBezTo>
                  <a:cubicBezTo>
                    <a:pt x="4436252" y="1756909"/>
                    <a:pt x="4436203" y="1747706"/>
                    <a:pt x="4432300" y="1739900"/>
                  </a:cubicBezTo>
                  <a:cubicBezTo>
                    <a:pt x="4422185" y="1719671"/>
                    <a:pt x="4405769" y="1697683"/>
                    <a:pt x="4387850" y="1682750"/>
                  </a:cubicBezTo>
                  <a:cubicBezTo>
                    <a:pt x="4381987" y="1677864"/>
                    <a:pt x="4375150" y="1674283"/>
                    <a:pt x="4368800" y="1670050"/>
                  </a:cubicBezTo>
                  <a:cubicBezTo>
                    <a:pt x="4364567" y="1657350"/>
                    <a:pt x="4351867" y="1644650"/>
                    <a:pt x="4356100" y="1631950"/>
                  </a:cubicBezTo>
                  <a:cubicBezTo>
                    <a:pt x="4358217" y="1625600"/>
                    <a:pt x="4358737" y="1618469"/>
                    <a:pt x="4362450" y="1612900"/>
                  </a:cubicBezTo>
                  <a:cubicBezTo>
                    <a:pt x="4378243" y="1589210"/>
                    <a:pt x="4381382" y="1598188"/>
                    <a:pt x="4400550" y="1581150"/>
                  </a:cubicBezTo>
                  <a:cubicBezTo>
                    <a:pt x="4413974" y="1569218"/>
                    <a:pt x="4428687" y="1557994"/>
                    <a:pt x="4438650" y="1543050"/>
                  </a:cubicBezTo>
                  <a:cubicBezTo>
                    <a:pt x="4442883" y="1536700"/>
                    <a:pt x="4446280" y="1529704"/>
                    <a:pt x="4451350" y="1524000"/>
                  </a:cubicBezTo>
                  <a:cubicBezTo>
                    <a:pt x="4463282" y="1510576"/>
                    <a:pt x="4474506" y="1495863"/>
                    <a:pt x="4489450" y="1485900"/>
                  </a:cubicBezTo>
                  <a:lnTo>
                    <a:pt x="4527550" y="1460500"/>
                  </a:lnTo>
                  <a:cubicBezTo>
                    <a:pt x="4525433" y="1454150"/>
                    <a:pt x="4526769" y="1445163"/>
                    <a:pt x="4521200" y="1441450"/>
                  </a:cubicBezTo>
                  <a:cubicBezTo>
                    <a:pt x="4512220" y="1435463"/>
                    <a:pt x="4500243" y="1435100"/>
                    <a:pt x="4489450" y="1435100"/>
                  </a:cubicBezTo>
                  <a:cubicBezTo>
                    <a:pt x="4461852" y="1435100"/>
                    <a:pt x="4434417" y="1439333"/>
                    <a:pt x="4406900" y="1441450"/>
                  </a:cubicBezTo>
                  <a:cubicBezTo>
                    <a:pt x="4390116" y="1445646"/>
                    <a:pt x="4358969" y="1454150"/>
                    <a:pt x="4343400" y="1454150"/>
                  </a:cubicBezTo>
                  <a:cubicBezTo>
                    <a:pt x="4311580" y="1454150"/>
                    <a:pt x="4279900" y="1449917"/>
                    <a:pt x="4248150" y="1447800"/>
                  </a:cubicBezTo>
                  <a:cubicBezTo>
                    <a:pt x="4241800" y="1443567"/>
                    <a:pt x="4235926" y="1438513"/>
                    <a:pt x="4229100" y="1435100"/>
                  </a:cubicBezTo>
                  <a:cubicBezTo>
                    <a:pt x="4184842" y="1412971"/>
                    <a:pt x="4240936" y="1455691"/>
                    <a:pt x="4171950" y="1409700"/>
                  </a:cubicBezTo>
                  <a:cubicBezTo>
                    <a:pt x="4157282" y="1399921"/>
                    <a:pt x="4149571" y="1385657"/>
                    <a:pt x="4140200" y="1371600"/>
                  </a:cubicBezTo>
                  <a:cubicBezTo>
                    <a:pt x="4156998" y="1304409"/>
                    <a:pt x="4134191" y="1383532"/>
                    <a:pt x="4159250" y="1327150"/>
                  </a:cubicBezTo>
                  <a:cubicBezTo>
                    <a:pt x="4164687" y="1314917"/>
                    <a:pt x="4167717" y="1301750"/>
                    <a:pt x="4171950" y="1289050"/>
                  </a:cubicBezTo>
                  <a:lnTo>
                    <a:pt x="4178300" y="1270000"/>
                  </a:lnTo>
                  <a:lnTo>
                    <a:pt x="4184650" y="1250950"/>
                  </a:lnTo>
                  <a:cubicBezTo>
                    <a:pt x="4186767" y="1244600"/>
                    <a:pt x="4186267" y="1236633"/>
                    <a:pt x="4191000" y="1231900"/>
                  </a:cubicBezTo>
                  <a:cubicBezTo>
                    <a:pt x="4205947" y="1216953"/>
                    <a:pt x="4227896" y="1192514"/>
                    <a:pt x="4248150" y="1187450"/>
                  </a:cubicBezTo>
                  <a:cubicBezTo>
                    <a:pt x="4256617" y="1185333"/>
                    <a:pt x="4265159" y="1183498"/>
                    <a:pt x="4273550" y="1181100"/>
                  </a:cubicBezTo>
                  <a:cubicBezTo>
                    <a:pt x="4302621" y="1172794"/>
                    <a:pt x="4303155" y="1167081"/>
                    <a:pt x="4343400" y="1162050"/>
                  </a:cubicBezTo>
                  <a:lnTo>
                    <a:pt x="4394200" y="1155700"/>
                  </a:lnTo>
                  <a:cubicBezTo>
                    <a:pt x="4404580" y="1152240"/>
                    <a:pt x="4425821" y="1147016"/>
                    <a:pt x="4432300" y="1136650"/>
                  </a:cubicBezTo>
                  <a:cubicBezTo>
                    <a:pt x="4466976" y="1081169"/>
                    <a:pt x="4422697" y="1113961"/>
                    <a:pt x="4464050" y="1079500"/>
                  </a:cubicBezTo>
                  <a:cubicBezTo>
                    <a:pt x="4469913" y="1074614"/>
                    <a:pt x="4476890" y="1071236"/>
                    <a:pt x="4483100" y="1066800"/>
                  </a:cubicBezTo>
                  <a:cubicBezTo>
                    <a:pt x="4489811" y="1062006"/>
                    <a:pt x="4517573" y="1040038"/>
                    <a:pt x="4527550" y="1035050"/>
                  </a:cubicBezTo>
                  <a:cubicBezTo>
                    <a:pt x="4533537" y="1032057"/>
                    <a:pt x="4540613" y="1031693"/>
                    <a:pt x="4546600" y="1028700"/>
                  </a:cubicBezTo>
                  <a:cubicBezTo>
                    <a:pt x="4553426" y="1025287"/>
                    <a:pt x="4558676" y="1019100"/>
                    <a:pt x="4565650" y="1016000"/>
                  </a:cubicBezTo>
                  <a:cubicBezTo>
                    <a:pt x="4592017" y="1004281"/>
                    <a:pt x="4608338" y="1002382"/>
                    <a:pt x="4635500" y="996950"/>
                  </a:cubicBezTo>
                  <a:cubicBezTo>
                    <a:pt x="4654550" y="1001183"/>
                    <a:pt x="4673514" y="1005823"/>
                    <a:pt x="4692650" y="1009650"/>
                  </a:cubicBezTo>
                  <a:cubicBezTo>
                    <a:pt x="4705275" y="1012175"/>
                    <a:pt x="4718536" y="1011929"/>
                    <a:pt x="4730750" y="1016000"/>
                  </a:cubicBezTo>
                  <a:cubicBezTo>
                    <a:pt x="4737990" y="1018413"/>
                    <a:pt x="4743450" y="1024467"/>
                    <a:pt x="4749800" y="1028700"/>
                  </a:cubicBezTo>
                  <a:cubicBezTo>
                    <a:pt x="4754033" y="1035050"/>
                    <a:pt x="4757104" y="1042354"/>
                    <a:pt x="4762500" y="1047750"/>
                  </a:cubicBezTo>
                  <a:cubicBezTo>
                    <a:pt x="4784451" y="1069701"/>
                    <a:pt x="4791644" y="1048350"/>
                    <a:pt x="4775200" y="1092200"/>
                  </a:cubicBezTo>
                  <a:cubicBezTo>
                    <a:pt x="4772520" y="1099346"/>
                    <a:pt x="4768243" y="1106224"/>
                    <a:pt x="4762500" y="1111250"/>
                  </a:cubicBezTo>
                  <a:cubicBezTo>
                    <a:pt x="4751013" y="1121301"/>
                    <a:pt x="4724400" y="1136650"/>
                    <a:pt x="4724400" y="1136650"/>
                  </a:cubicBezTo>
                  <a:cubicBezTo>
                    <a:pt x="4720167" y="1143000"/>
                    <a:pt x="4715113" y="1148874"/>
                    <a:pt x="4711700" y="1155700"/>
                  </a:cubicBezTo>
                  <a:cubicBezTo>
                    <a:pt x="4685410" y="1208280"/>
                    <a:pt x="4729046" y="1139205"/>
                    <a:pt x="4692650" y="1193800"/>
                  </a:cubicBezTo>
                  <a:cubicBezTo>
                    <a:pt x="4712641" y="1200464"/>
                    <a:pt x="4714774" y="1204963"/>
                    <a:pt x="4737100" y="1193800"/>
                  </a:cubicBezTo>
                  <a:cubicBezTo>
                    <a:pt x="4750752" y="1186974"/>
                    <a:pt x="4762500" y="1176867"/>
                    <a:pt x="4775200" y="1168400"/>
                  </a:cubicBezTo>
                  <a:cubicBezTo>
                    <a:pt x="4781550" y="1164167"/>
                    <a:pt x="4787010" y="1158113"/>
                    <a:pt x="4794250" y="1155700"/>
                  </a:cubicBezTo>
                  <a:cubicBezTo>
                    <a:pt x="4863725" y="1132542"/>
                    <a:pt x="4758492" y="1169476"/>
                    <a:pt x="4832350" y="1136650"/>
                  </a:cubicBezTo>
                  <a:cubicBezTo>
                    <a:pt x="4900360" y="1106423"/>
                    <a:pt x="4846387" y="1139992"/>
                    <a:pt x="4889500" y="1111250"/>
                  </a:cubicBezTo>
                  <a:cubicBezTo>
                    <a:pt x="4891535" y="1103112"/>
                    <a:pt x="4897645" y="1075910"/>
                    <a:pt x="4902200" y="1066800"/>
                  </a:cubicBezTo>
                  <a:cubicBezTo>
                    <a:pt x="4905613" y="1059974"/>
                    <a:pt x="4909037" y="1052636"/>
                    <a:pt x="4914900" y="1047750"/>
                  </a:cubicBezTo>
                  <a:cubicBezTo>
                    <a:pt x="4934720" y="1031233"/>
                    <a:pt x="4939498" y="1038626"/>
                    <a:pt x="4959350" y="1028700"/>
                  </a:cubicBezTo>
                  <a:cubicBezTo>
                    <a:pt x="4966176" y="1025287"/>
                    <a:pt x="4972050" y="1020233"/>
                    <a:pt x="4978400" y="1016000"/>
                  </a:cubicBezTo>
                  <a:cubicBezTo>
                    <a:pt x="4990887" y="997269"/>
                    <a:pt x="4991815" y="993179"/>
                    <a:pt x="5010150" y="977900"/>
                  </a:cubicBezTo>
                  <a:cubicBezTo>
                    <a:pt x="5016013" y="973014"/>
                    <a:pt x="5022226" y="968300"/>
                    <a:pt x="5029200" y="965200"/>
                  </a:cubicBezTo>
                  <a:cubicBezTo>
                    <a:pt x="5063454" y="949976"/>
                    <a:pt x="5074223" y="951923"/>
                    <a:pt x="5111750" y="946150"/>
                  </a:cubicBezTo>
                  <a:cubicBezTo>
                    <a:pt x="5124475" y="944192"/>
                    <a:pt x="5137150" y="941917"/>
                    <a:pt x="5149850" y="939800"/>
                  </a:cubicBezTo>
                  <a:cubicBezTo>
                    <a:pt x="5202149" y="904934"/>
                    <a:pt x="5172804" y="912507"/>
                    <a:pt x="5238750" y="920750"/>
                  </a:cubicBezTo>
                  <a:cubicBezTo>
                    <a:pt x="5272617" y="932039"/>
                    <a:pt x="5303569" y="944107"/>
                    <a:pt x="5340350" y="946150"/>
                  </a:cubicBezTo>
                  <a:lnTo>
                    <a:pt x="5454650" y="952500"/>
                  </a:lnTo>
                  <a:cubicBezTo>
                    <a:pt x="5463117" y="950383"/>
                    <a:pt x="5474814" y="953132"/>
                    <a:pt x="5480050" y="946150"/>
                  </a:cubicBezTo>
                  <a:cubicBezTo>
                    <a:pt x="5484066" y="940795"/>
                    <a:pt x="5476693" y="933087"/>
                    <a:pt x="5473700" y="927100"/>
                  </a:cubicBezTo>
                  <a:cubicBezTo>
                    <a:pt x="5467246" y="914193"/>
                    <a:pt x="5453185" y="897426"/>
                    <a:pt x="5441950" y="889000"/>
                  </a:cubicBezTo>
                  <a:cubicBezTo>
                    <a:pt x="5432076" y="881595"/>
                    <a:pt x="5420613" y="876576"/>
                    <a:pt x="5410200" y="869950"/>
                  </a:cubicBezTo>
                  <a:cubicBezTo>
                    <a:pt x="5397323" y="861755"/>
                    <a:pt x="5386580" y="849377"/>
                    <a:pt x="5372100" y="844550"/>
                  </a:cubicBezTo>
                  <a:lnTo>
                    <a:pt x="5334000" y="831850"/>
                  </a:lnTo>
                  <a:cubicBezTo>
                    <a:pt x="5327650" y="829733"/>
                    <a:pt x="5320519" y="829213"/>
                    <a:pt x="5314950" y="825500"/>
                  </a:cubicBezTo>
                  <a:lnTo>
                    <a:pt x="5276850" y="800100"/>
                  </a:lnTo>
                  <a:cubicBezTo>
                    <a:pt x="5270500" y="795867"/>
                    <a:pt x="5265040" y="789813"/>
                    <a:pt x="5257800" y="787400"/>
                  </a:cubicBezTo>
                  <a:cubicBezTo>
                    <a:pt x="5251450" y="785283"/>
                    <a:pt x="5244737" y="784043"/>
                    <a:pt x="5238750" y="781050"/>
                  </a:cubicBezTo>
                  <a:cubicBezTo>
                    <a:pt x="5231924" y="777637"/>
                    <a:pt x="5226674" y="771450"/>
                    <a:pt x="5219700" y="768350"/>
                  </a:cubicBezTo>
                  <a:cubicBezTo>
                    <a:pt x="5175275" y="748605"/>
                    <a:pt x="5189141" y="760710"/>
                    <a:pt x="5143500" y="749300"/>
                  </a:cubicBezTo>
                  <a:cubicBezTo>
                    <a:pt x="5107109" y="740202"/>
                    <a:pt x="5074708" y="711200"/>
                    <a:pt x="5067300" y="704850"/>
                  </a:cubicBezTo>
                  <a:close/>
                </a:path>
              </a:pathLst>
            </a:custGeom>
            <a:solidFill>
              <a:srgbClr val="FF000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VN"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1" name="!!bando">
              <a:extLst>
                <a:ext uri="{FF2B5EF4-FFF2-40B4-BE49-F238E27FC236}">
                  <a16:creationId xmlns:a16="http://schemas.microsoft.com/office/drawing/2014/main" id="{C685FDEB-CF2A-8F46-BEF5-51CD406AE1A6}"/>
                </a:ext>
              </a:extLst>
            </p:cNvPr>
            <p:cNvPicPr>
              <a:picLocks noChangeAspect="1"/>
            </p:cNvPicPr>
            <p:nvPr/>
          </p:nvPicPr>
          <p:blipFill rotWithShape="1">
            <a:blip r:embed="rId4"/>
            <a:srcRect l="33686" t="31909" r="48534" b="36491"/>
            <a:stretch/>
          </p:blipFill>
          <p:spPr>
            <a:xfrm>
              <a:off x="804819" y="4775462"/>
              <a:ext cx="537159" cy="668382"/>
            </a:xfrm>
            <a:prstGeom prst="ellipse">
              <a:avLst/>
            </a:prstGeom>
          </p:spPr>
        </p:pic>
        <p:sp>
          <p:nvSpPr>
            <p:cNvPr id="22" name="TextBox 21">
              <a:extLst>
                <a:ext uri="{FF2B5EF4-FFF2-40B4-BE49-F238E27FC236}">
                  <a16:creationId xmlns:a16="http://schemas.microsoft.com/office/drawing/2014/main" id="{3BB97312-2013-904F-9839-2A0F29B2FBEF}"/>
                </a:ext>
              </a:extLst>
            </p:cNvPr>
            <p:cNvSpPr txBox="1"/>
            <p:nvPr/>
          </p:nvSpPr>
          <p:spPr>
            <a:xfrm>
              <a:off x="1363171" y="5098146"/>
              <a:ext cx="817453" cy="307777"/>
            </a:xfrm>
            <a:prstGeom prst="rect">
              <a:avLst/>
            </a:prstGeom>
            <a:noFill/>
          </p:spPr>
          <p:txBody>
            <a:bodyPr wrap="square" rtlCol="0">
              <a:spAutoFit/>
            </a:bodyPr>
            <a:lstStyle/>
            <a:p>
              <a:pPr algn="ctr"/>
              <a:r>
                <a:rPr lang="en-VN" sz="1400" b="1" dirty="0">
                  <a:solidFill>
                    <a:srgbClr val="FFFF00"/>
                  </a:solidFill>
                  <a:latin typeface="Times New Roman" panose="02020603050405020304" pitchFamily="18" charset="0"/>
                  <a:cs typeface="Times New Roman" panose="02020603050405020304" pitchFamily="18" charset="0"/>
                </a:rPr>
                <a:t>CHINA</a:t>
              </a:r>
            </a:p>
          </p:txBody>
        </p:sp>
      </p:grpSp>
    </p:spTree>
    <p:extLst>
      <p:ext uri="{BB962C8B-B14F-4D97-AF65-F5344CB8AC3E}">
        <p14:creationId xmlns:p14="http://schemas.microsoft.com/office/powerpoint/2010/main" val="543387787"/>
      </p:ext>
    </p:extLst>
  </p:cSld>
  <p:clrMapOvr>
    <a:masterClrMapping/>
  </p:clrMapOvr>
  <p:transition spd="slow">
    <p:wedg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14:presetBounceEnd="50000">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14:bounceEnd="50000">
                                          <p:cBhvr additive="base">
                                            <p:cTn id="7" dur="1250" fill="hold"/>
                                            <p:tgtEl>
                                              <p:spTgt spid="63"/>
                                            </p:tgtEl>
                                            <p:attrNameLst>
                                              <p:attrName>ppt_x</p:attrName>
                                            </p:attrNameLst>
                                          </p:cBhvr>
                                          <p:tavLst>
                                            <p:tav tm="0">
                                              <p:val>
                                                <p:strVal val="0-#ppt_w/2"/>
                                              </p:val>
                                            </p:tav>
                                            <p:tav tm="100000">
                                              <p:val>
                                                <p:strVal val="#ppt_x"/>
                                              </p:val>
                                            </p:tav>
                                          </p:tavLst>
                                        </p:anim>
                                        <p:anim calcmode="lin" valueType="num" p14:bounceEnd="50000">
                                          <p:cBhvr additive="base">
                                            <p:cTn id="8" dur="1250" fill="hold"/>
                                            <p:tgtEl>
                                              <p:spTgt spid="63"/>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14:presetBounceEnd="50000">
                                      <p:stCondLst>
                                        <p:cond delay="0"/>
                                      </p:stCondLst>
                                      <p:childTnLst>
                                        <p:set>
                                          <p:cBhvr>
                                            <p:cTn id="10" dur="1" fill="hold">
                                              <p:stCondLst>
                                                <p:cond delay="0"/>
                                              </p:stCondLst>
                                            </p:cTn>
                                            <p:tgtEl>
                                              <p:spTgt spid="64"/>
                                            </p:tgtEl>
                                            <p:attrNameLst>
                                              <p:attrName>style.visibility</p:attrName>
                                            </p:attrNameLst>
                                          </p:cBhvr>
                                          <p:to>
                                            <p:strVal val="visible"/>
                                          </p:to>
                                        </p:set>
                                        <p:anim calcmode="lin" valueType="num" p14:bounceEnd="50000">
                                          <p:cBhvr additive="base">
                                            <p:cTn id="11" dur="1250" fill="hold"/>
                                            <p:tgtEl>
                                              <p:spTgt spid="64"/>
                                            </p:tgtEl>
                                            <p:attrNameLst>
                                              <p:attrName>ppt_x</p:attrName>
                                            </p:attrNameLst>
                                          </p:cBhvr>
                                          <p:tavLst>
                                            <p:tav tm="0">
                                              <p:val>
                                                <p:strVal val="0-#ppt_w/2"/>
                                              </p:val>
                                            </p:tav>
                                            <p:tav tm="100000">
                                              <p:val>
                                                <p:strVal val="#ppt_x"/>
                                              </p:val>
                                            </p:tav>
                                          </p:tavLst>
                                        </p:anim>
                                        <p:anim calcmode="lin" valueType="num" p14:bounceEnd="50000">
                                          <p:cBhvr additive="base">
                                            <p:cTn id="12" dur="1250" fill="hold"/>
                                            <p:tgtEl>
                                              <p:spTgt spid="64"/>
                                            </p:tgtEl>
                                            <p:attrNameLst>
                                              <p:attrName>ppt_y</p:attrName>
                                            </p:attrNameLst>
                                          </p:cBhvr>
                                          <p:tavLst>
                                            <p:tav tm="0">
                                              <p:val>
                                                <p:strVal val="0-#ppt_h/2"/>
                                              </p:val>
                                            </p:tav>
                                            <p:tav tm="100000">
                                              <p:val>
                                                <p:strVal val="#ppt_y"/>
                                              </p:val>
                                            </p:tav>
                                          </p:tavLst>
                                        </p:anim>
                                      </p:childTnLst>
                                    </p:cTn>
                                  </p:par>
                                  <p:par>
                                    <p:cTn id="13" presetID="16" presetClass="entr" presetSubtype="37"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outVertical)">
                                          <p:cBhvr>
                                            <p:cTn id="15" dur="500"/>
                                            <p:tgtEl>
                                              <p:spTgt spid="2"/>
                                            </p:tgtEl>
                                          </p:cBhvr>
                                        </p:animEffect>
                                      </p:childTnLst>
                                    </p:cTn>
                                  </p:par>
                                  <p:par>
                                    <p:cTn id="16" presetID="16" presetClass="entr" presetSubtype="37"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outVertical)">
                                          <p:cBhvr>
                                            <p:cTn id="18" dur="500"/>
                                            <p:tgtEl>
                                              <p:spTgt spid="12"/>
                                            </p:tgtEl>
                                          </p:cBhvr>
                                        </p:animEffect>
                                      </p:childTnLst>
                                    </p:cTn>
                                  </p:par>
                                  <p:par>
                                    <p:cTn id="19" presetID="2" presetClass="entr" presetSubtype="9" fill="hold" nodeType="withEffect" p14:presetBounceEnd="50000">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14:bounceEnd="50000">
                                          <p:cBhvr additive="base">
                                            <p:cTn id="21" dur="500" fill="hold"/>
                                            <p:tgtEl>
                                              <p:spTgt spid="19"/>
                                            </p:tgtEl>
                                            <p:attrNameLst>
                                              <p:attrName>ppt_x</p:attrName>
                                            </p:attrNameLst>
                                          </p:cBhvr>
                                          <p:tavLst>
                                            <p:tav tm="0">
                                              <p:val>
                                                <p:strVal val="0-#ppt_w/2"/>
                                              </p:val>
                                            </p:tav>
                                            <p:tav tm="100000">
                                              <p:val>
                                                <p:strVal val="#ppt_x"/>
                                              </p:val>
                                            </p:tav>
                                          </p:tavLst>
                                        </p:anim>
                                        <p:anim calcmode="lin" valueType="num" p14:bounceEnd="50000">
                                          <p:cBhvr additive="base">
                                            <p:cTn id="22"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1" presetClass="entr" presetSubtype="0" fill="hold" grpId="0" nodeType="clickEffect">
                                      <p:stCondLst>
                                        <p:cond delay="0"/>
                                      </p:stCondLst>
                                      <p:iterate type="lt">
                                        <p:tmPct val="10000"/>
                                      </p:iterate>
                                      <p:childTnLst>
                                        <p:set>
                                          <p:cBhvr>
                                            <p:cTn id="26" dur="1" fill="hold">
                                              <p:stCondLst>
                                                <p:cond delay="0"/>
                                              </p:stCondLst>
                                            </p:cTn>
                                            <p:tgtEl>
                                              <p:spTgt spid="13"/>
                                            </p:tgtEl>
                                            <p:attrNameLst>
                                              <p:attrName>style.visibility</p:attrName>
                                            </p:attrNameLst>
                                          </p:cBhvr>
                                          <p:to>
                                            <p:strVal val="visible"/>
                                          </p:to>
                                        </p:set>
                                        <p:anim calcmode="lin" valueType="num">
                                          <p:cBhvr>
                                            <p:cTn id="27" dur="25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28" dur="250" fill="hold"/>
                                            <p:tgtEl>
                                              <p:spTgt spid="13"/>
                                            </p:tgtEl>
                                            <p:attrNameLst>
                                              <p:attrName>ppt_y</p:attrName>
                                            </p:attrNameLst>
                                          </p:cBhvr>
                                          <p:tavLst>
                                            <p:tav tm="0">
                                              <p:val>
                                                <p:strVal val="#ppt_y"/>
                                              </p:val>
                                            </p:tav>
                                            <p:tav tm="100000">
                                              <p:val>
                                                <p:strVal val="#ppt_y"/>
                                              </p:val>
                                            </p:tav>
                                          </p:tavLst>
                                        </p:anim>
                                        <p:anim calcmode="lin" valueType="num">
                                          <p:cBhvr>
                                            <p:cTn id="29" dur="25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30" dur="25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31" dur="250" tmFilter="0,0; .5, 1; 1, 1"/>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41" presetClass="entr" presetSubtype="0" fill="hold" grpId="0" nodeType="clickEffect">
                                      <p:stCondLst>
                                        <p:cond delay="0"/>
                                      </p:stCondLst>
                                      <p:iterate type="lt">
                                        <p:tmPct val="10000"/>
                                      </p:iterate>
                                      <p:childTnLst>
                                        <p:set>
                                          <p:cBhvr>
                                            <p:cTn id="35" dur="1" fill="hold">
                                              <p:stCondLst>
                                                <p:cond delay="0"/>
                                              </p:stCondLst>
                                            </p:cTn>
                                            <p:tgtEl>
                                              <p:spTgt spid="14"/>
                                            </p:tgtEl>
                                            <p:attrNameLst>
                                              <p:attrName>style.visibility</p:attrName>
                                            </p:attrNameLst>
                                          </p:cBhvr>
                                          <p:to>
                                            <p:strVal val="visible"/>
                                          </p:to>
                                        </p:set>
                                        <p:anim calcmode="lin" valueType="num">
                                          <p:cBhvr>
                                            <p:cTn id="36"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14"/>
                                            </p:tgtEl>
                                            <p:attrNameLst>
                                              <p:attrName>ppt_y</p:attrName>
                                            </p:attrNameLst>
                                          </p:cBhvr>
                                          <p:tavLst>
                                            <p:tav tm="0">
                                              <p:val>
                                                <p:strVal val="#ppt_y"/>
                                              </p:val>
                                            </p:tav>
                                            <p:tav tm="100000">
                                              <p:val>
                                                <p:strVal val="#ppt_y"/>
                                              </p:val>
                                            </p:tav>
                                          </p:tavLst>
                                        </p:anim>
                                        <p:anim calcmode="lin" valueType="num">
                                          <p:cBhvr>
                                            <p:cTn id="38"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41" presetClass="entr" presetSubtype="0" fill="hold" grpId="0" nodeType="clickEffect">
                                      <p:stCondLst>
                                        <p:cond delay="0"/>
                                      </p:stCondLst>
                                      <p:iterate type="lt">
                                        <p:tmPct val="10000"/>
                                      </p:iterate>
                                      <p:childTnLst>
                                        <p:set>
                                          <p:cBhvr>
                                            <p:cTn id="44" dur="1" fill="hold">
                                              <p:stCondLst>
                                                <p:cond delay="0"/>
                                              </p:stCondLst>
                                            </p:cTn>
                                            <p:tgtEl>
                                              <p:spTgt spid="18"/>
                                            </p:tgtEl>
                                            <p:attrNameLst>
                                              <p:attrName>style.visibility</p:attrName>
                                            </p:attrNameLst>
                                          </p:cBhvr>
                                          <p:to>
                                            <p:strVal val="visible"/>
                                          </p:to>
                                        </p:set>
                                        <p:anim calcmode="lin" valueType="num">
                                          <p:cBhvr>
                                            <p:cTn id="45" dur="25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46" dur="250" fill="hold"/>
                                            <p:tgtEl>
                                              <p:spTgt spid="18"/>
                                            </p:tgtEl>
                                            <p:attrNameLst>
                                              <p:attrName>ppt_y</p:attrName>
                                            </p:attrNameLst>
                                          </p:cBhvr>
                                          <p:tavLst>
                                            <p:tav tm="0">
                                              <p:val>
                                                <p:strVal val="#ppt_y"/>
                                              </p:val>
                                            </p:tav>
                                            <p:tav tm="100000">
                                              <p:val>
                                                <p:strVal val="#ppt_y"/>
                                              </p:val>
                                            </p:tav>
                                          </p:tavLst>
                                        </p:anim>
                                        <p:anim calcmode="lin" valueType="num">
                                          <p:cBhvr>
                                            <p:cTn id="47" dur="25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48" dur="25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49" dur="250" tmFilter="0,0; .5, 1; 1, 1"/>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41" presetClass="entr" presetSubtype="0" fill="hold" grpId="0" nodeType="clickEffect">
                                      <p:stCondLst>
                                        <p:cond delay="0"/>
                                      </p:stCondLst>
                                      <p:iterate type="lt">
                                        <p:tmPct val="10000"/>
                                      </p:iterate>
                                      <p:childTnLst>
                                        <p:set>
                                          <p:cBhvr>
                                            <p:cTn id="53" dur="1" fill="hold">
                                              <p:stCondLst>
                                                <p:cond delay="0"/>
                                              </p:stCondLst>
                                            </p:cTn>
                                            <p:tgtEl>
                                              <p:spTgt spid="17"/>
                                            </p:tgtEl>
                                            <p:attrNameLst>
                                              <p:attrName>style.visibility</p:attrName>
                                            </p:attrNameLst>
                                          </p:cBhvr>
                                          <p:to>
                                            <p:strVal val="visible"/>
                                          </p:to>
                                        </p:set>
                                        <p:anim calcmode="lin" valueType="num">
                                          <p:cBhvr>
                                            <p:cTn id="54" dur="25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55" dur="250" fill="hold"/>
                                            <p:tgtEl>
                                              <p:spTgt spid="17"/>
                                            </p:tgtEl>
                                            <p:attrNameLst>
                                              <p:attrName>ppt_y</p:attrName>
                                            </p:attrNameLst>
                                          </p:cBhvr>
                                          <p:tavLst>
                                            <p:tav tm="0">
                                              <p:val>
                                                <p:strVal val="#ppt_y"/>
                                              </p:val>
                                            </p:tav>
                                            <p:tav tm="100000">
                                              <p:val>
                                                <p:strVal val="#ppt_y"/>
                                              </p:val>
                                            </p:tav>
                                          </p:tavLst>
                                        </p:anim>
                                        <p:anim calcmode="lin" valueType="num">
                                          <p:cBhvr>
                                            <p:cTn id="56" dur="25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57" dur="25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58" dur="250" tmFilter="0,0; .5, 1; 1, 1"/>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2" grpId="0"/>
          <p:bldP spid="13" grpId="0"/>
          <p:bldP spid="14" grpId="0"/>
          <p:bldP spid="18" grpId="0"/>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1250" fill="hold"/>
                                            <p:tgtEl>
                                              <p:spTgt spid="63"/>
                                            </p:tgtEl>
                                            <p:attrNameLst>
                                              <p:attrName>ppt_x</p:attrName>
                                            </p:attrNameLst>
                                          </p:cBhvr>
                                          <p:tavLst>
                                            <p:tav tm="0">
                                              <p:val>
                                                <p:strVal val="0-#ppt_w/2"/>
                                              </p:val>
                                            </p:tav>
                                            <p:tav tm="100000">
                                              <p:val>
                                                <p:strVal val="#ppt_x"/>
                                              </p:val>
                                            </p:tav>
                                          </p:tavLst>
                                        </p:anim>
                                        <p:anim calcmode="lin" valueType="num">
                                          <p:cBhvr additive="base">
                                            <p:cTn id="8" dur="1250" fill="hold"/>
                                            <p:tgtEl>
                                              <p:spTgt spid="63"/>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64"/>
                                            </p:tgtEl>
                                            <p:attrNameLst>
                                              <p:attrName>style.visibility</p:attrName>
                                            </p:attrNameLst>
                                          </p:cBhvr>
                                          <p:to>
                                            <p:strVal val="visible"/>
                                          </p:to>
                                        </p:set>
                                        <p:anim calcmode="lin" valueType="num">
                                          <p:cBhvr additive="base">
                                            <p:cTn id="11" dur="1250" fill="hold"/>
                                            <p:tgtEl>
                                              <p:spTgt spid="64"/>
                                            </p:tgtEl>
                                            <p:attrNameLst>
                                              <p:attrName>ppt_x</p:attrName>
                                            </p:attrNameLst>
                                          </p:cBhvr>
                                          <p:tavLst>
                                            <p:tav tm="0">
                                              <p:val>
                                                <p:strVal val="0-#ppt_w/2"/>
                                              </p:val>
                                            </p:tav>
                                            <p:tav tm="100000">
                                              <p:val>
                                                <p:strVal val="#ppt_x"/>
                                              </p:val>
                                            </p:tav>
                                          </p:tavLst>
                                        </p:anim>
                                        <p:anim calcmode="lin" valueType="num">
                                          <p:cBhvr additive="base">
                                            <p:cTn id="12" dur="1250" fill="hold"/>
                                            <p:tgtEl>
                                              <p:spTgt spid="64"/>
                                            </p:tgtEl>
                                            <p:attrNameLst>
                                              <p:attrName>ppt_y</p:attrName>
                                            </p:attrNameLst>
                                          </p:cBhvr>
                                          <p:tavLst>
                                            <p:tav tm="0">
                                              <p:val>
                                                <p:strVal val="0-#ppt_h/2"/>
                                              </p:val>
                                            </p:tav>
                                            <p:tav tm="100000">
                                              <p:val>
                                                <p:strVal val="#ppt_y"/>
                                              </p:val>
                                            </p:tav>
                                          </p:tavLst>
                                        </p:anim>
                                      </p:childTnLst>
                                    </p:cTn>
                                  </p:par>
                                  <p:par>
                                    <p:cTn id="13" presetID="16" presetClass="entr" presetSubtype="37"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outVertical)">
                                          <p:cBhvr>
                                            <p:cTn id="15" dur="500"/>
                                            <p:tgtEl>
                                              <p:spTgt spid="2"/>
                                            </p:tgtEl>
                                          </p:cBhvr>
                                        </p:animEffect>
                                      </p:childTnLst>
                                    </p:cTn>
                                  </p:par>
                                  <p:par>
                                    <p:cTn id="16" presetID="16" presetClass="entr" presetSubtype="37"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outVertical)">
                                          <p:cBhvr>
                                            <p:cTn id="18" dur="500"/>
                                            <p:tgtEl>
                                              <p:spTgt spid="12"/>
                                            </p:tgtEl>
                                          </p:cBhvr>
                                        </p:animEffect>
                                      </p:childTnLst>
                                    </p:cTn>
                                  </p:par>
                                  <p:par>
                                    <p:cTn id="19" presetID="2" presetClass="entr" presetSubtype="9"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0-#ppt_w/2"/>
                                              </p:val>
                                            </p:tav>
                                            <p:tav tm="100000">
                                              <p:val>
                                                <p:strVal val="#ppt_x"/>
                                              </p:val>
                                            </p:tav>
                                          </p:tavLst>
                                        </p:anim>
                                        <p:anim calcmode="lin" valueType="num">
                                          <p:cBhvr additive="base">
                                            <p:cTn id="22"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1" presetClass="entr" presetSubtype="0" fill="hold" grpId="0" nodeType="clickEffect">
                                      <p:stCondLst>
                                        <p:cond delay="0"/>
                                      </p:stCondLst>
                                      <p:iterate type="lt">
                                        <p:tmPct val="10000"/>
                                      </p:iterate>
                                      <p:childTnLst>
                                        <p:set>
                                          <p:cBhvr>
                                            <p:cTn id="26" dur="1" fill="hold">
                                              <p:stCondLst>
                                                <p:cond delay="0"/>
                                              </p:stCondLst>
                                            </p:cTn>
                                            <p:tgtEl>
                                              <p:spTgt spid="13"/>
                                            </p:tgtEl>
                                            <p:attrNameLst>
                                              <p:attrName>style.visibility</p:attrName>
                                            </p:attrNameLst>
                                          </p:cBhvr>
                                          <p:to>
                                            <p:strVal val="visible"/>
                                          </p:to>
                                        </p:set>
                                        <p:anim calcmode="lin" valueType="num">
                                          <p:cBhvr>
                                            <p:cTn id="27" dur="25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28" dur="250" fill="hold"/>
                                            <p:tgtEl>
                                              <p:spTgt spid="13"/>
                                            </p:tgtEl>
                                            <p:attrNameLst>
                                              <p:attrName>ppt_y</p:attrName>
                                            </p:attrNameLst>
                                          </p:cBhvr>
                                          <p:tavLst>
                                            <p:tav tm="0">
                                              <p:val>
                                                <p:strVal val="#ppt_y"/>
                                              </p:val>
                                            </p:tav>
                                            <p:tav tm="100000">
                                              <p:val>
                                                <p:strVal val="#ppt_y"/>
                                              </p:val>
                                            </p:tav>
                                          </p:tavLst>
                                        </p:anim>
                                        <p:anim calcmode="lin" valueType="num">
                                          <p:cBhvr>
                                            <p:cTn id="29" dur="25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30" dur="25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31" dur="250" tmFilter="0,0; .5, 1; 1, 1"/>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41" presetClass="entr" presetSubtype="0" fill="hold" grpId="0" nodeType="clickEffect">
                                      <p:stCondLst>
                                        <p:cond delay="0"/>
                                      </p:stCondLst>
                                      <p:iterate type="lt">
                                        <p:tmPct val="10000"/>
                                      </p:iterate>
                                      <p:childTnLst>
                                        <p:set>
                                          <p:cBhvr>
                                            <p:cTn id="35" dur="1" fill="hold">
                                              <p:stCondLst>
                                                <p:cond delay="0"/>
                                              </p:stCondLst>
                                            </p:cTn>
                                            <p:tgtEl>
                                              <p:spTgt spid="14"/>
                                            </p:tgtEl>
                                            <p:attrNameLst>
                                              <p:attrName>style.visibility</p:attrName>
                                            </p:attrNameLst>
                                          </p:cBhvr>
                                          <p:to>
                                            <p:strVal val="visible"/>
                                          </p:to>
                                        </p:set>
                                        <p:anim calcmode="lin" valueType="num">
                                          <p:cBhvr>
                                            <p:cTn id="36"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14"/>
                                            </p:tgtEl>
                                            <p:attrNameLst>
                                              <p:attrName>ppt_y</p:attrName>
                                            </p:attrNameLst>
                                          </p:cBhvr>
                                          <p:tavLst>
                                            <p:tav tm="0">
                                              <p:val>
                                                <p:strVal val="#ppt_y"/>
                                              </p:val>
                                            </p:tav>
                                            <p:tav tm="100000">
                                              <p:val>
                                                <p:strVal val="#ppt_y"/>
                                              </p:val>
                                            </p:tav>
                                          </p:tavLst>
                                        </p:anim>
                                        <p:anim calcmode="lin" valueType="num">
                                          <p:cBhvr>
                                            <p:cTn id="38"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41" presetClass="entr" presetSubtype="0" fill="hold" grpId="0" nodeType="clickEffect">
                                      <p:stCondLst>
                                        <p:cond delay="0"/>
                                      </p:stCondLst>
                                      <p:iterate type="lt">
                                        <p:tmPct val="10000"/>
                                      </p:iterate>
                                      <p:childTnLst>
                                        <p:set>
                                          <p:cBhvr>
                                            <p:cTn id="44" dur="1" fill="hold">
                                              <p:stCondLst>
                                                <p:cond delay="0"/>
                                              </p:stCondLst>
                                            </p:cTn>
                                            <p:tgtEl>
                                              <p:spTgt spid="18"/>
                                            </p:tgtEl>
                                            <p:attrNameLst>
                                              <p:attrName>style.visibility</p:attrName>
                                            </p:attrNameLst>
                                          </p:cBhvr>
                                          <p:to>
                                            <p:strVal val="visible"/>
                                          </p:to>
                                        </p:set>
                                        <p:anim calcmode="lin" valueType="num">
                                          <p:cBhvr>
                                            <p:cTn id="45" dur="25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46" dur="250" fill="hold"/>
                                            <p:tgtEl>
                                              <p:spTgt spid="18"/>
                                            </p:tgtEl>
                                            <p:attrNameLst>
                                              <p:attrName>ppt_y</p:attrName>
                                            </p:attrNameLst>
                                          </p:cBhvr>
                                          <p:tavLst>
                                            <p:tav tm="0">
                                              <p:val>
                                                <p:strVal val="#ppt_y"/>
                                              </p:val>
                                            </p:tav>
                                            <p:tav tm="100000">
                                              <p:val>
                                                <p:strVal val="#ppt_y"/>
                                              </p:val>
                                            </p:tav>
                                          </p:tavLst>
                                        </p:anim>
                                        <p:anim calcmode="lin" valueType="num">
                                          <p:cBhvr>
                                            <p:cTn id="47" dur="25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48" dur="25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49" dur="250" tmFilter="0,0; .5, 1; 1, 1"/>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41" presetClass="entr" presetSubtype="0" fill="hold" grpId="0" nodeType="clickEffect">
                                      <p:stCondLst>
                                        <p:cond delay="0"/>
                                      </p:stCondLst>
                                      <p:iterate type="lt">
                                        <p:tmPct val="10000"/>
                                      </p:iterate>
                                      <p:childTnLst>
                                        <p:set>
                                          <p:cBhvr>
                                            <p:cTn id="53" dur="1" fill="hold">
                                              <p:stCondLst>
                                                <p:cond delay="0"/>
                                              </p:stCondLst>
                                            </p:cTn>
                                            <p:tgtEl>
                                              <p:spTgt spid="17"/>
                                            </p:tgtEl>
                                            <p:attrNameLst>
                                              <p:attrName>style.visibility</p:attrName>
                                            </p:attrNameLst>
                                          </p:cBhvr>
                                          <p:to>
                                            <p:strVal val="visible"/>
                                          </p:to>
                                        </p:set>
                                        <p:anim calcmode="lin" valueType="num">
                                          <p:cBhvr>
                                            <p:cTn id="54" dur="25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55" dur="250" fill="hold"/>
                                            <p:tgtEl>
                                              <p:spTgt spid="17"/>
                                            </p:tgtEl>
                                            <p:attrNameLst>
                                              <p:attrName>ppt_y</p:attrName>
                                            </p:attrNameLst>
                                          </p:cBhvr>
                                          <p:tavLst>
                                            <p:tav tm="0">
                                              <p:val>
                                                <p:strVal val="#ppt_y"/>
                                              </p:val>
                                            </p:tav>
                                            <p:tav tm="100000">
                                              <p:val>
                                                <p:strVal val="#ppt_y"/>
                                              </p:val>
                                            </p:tav>
                                          </p:tavLst>
                                        </p:anim>
                                        <p:anim calcmode="lin" valueType="num">
                                          <p:cBhvr>
                                            <p:cTn id="56" dur="25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57" dur="25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58" dur="250" tmFilter="0,0; .5, 1; 1, 1"/>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2" grpId="0"/>
          <p:bldP spid="13" grpId="0"/>
          <p:bldP spid="14" grpId="0"/>
          <p:bldP spid="18" grpId="0"/>
          <p:bldP spid="17"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11"/>
        <p:cNvGrpSpPr/>
        <p:nvPr/>
      </p:nvGrpSpPr>
      <p:grpSpPr>
        <a:xfrm>
          <a:off x="0" y="0"/>
          <a:ext cx="0" cy="0"/>
          <a:chOff x="0" y="0"/>
          <a:chExt cx="0" cy="0"/>
        </a:xfrm>
      </p:grpSpPr>
      <p:grpSp>
        <p:nvGrpSpPr>
          <p:cNvPr id="114" name="Google Shape;114;p19"/>
          <p:cNvGrpSpPr/>
          <p:nvPr/>
        </p:nvGrpSpPr>
        <p:grpSpPr>
          <a:xfrm>
            <a:off x="5647468" y="956741"/>
            <a:ext cx="1943061" cy="1943235"/>
            <a:chOff x="6654650" y="3665275"/>
            <a:chExt cx="409100" cy="409125"/>
          </a:xfrm>
        </p:grpSpPr>
        <p:sp>
          <p:nvSpPr>
            <p:cNvPr id="115" name="Google Shape;115;p19"/>
            <p:cNvSpPr/>
            <p:nvPr/>
          </p:nvSpPr>
          <p:spPr>
            <a:xfrm>
              <a:off x="6808525" y="3819150"/>
              <a:ext cx="211875" cy="211900"/>
            </a:xfrm>
            <a:custGeom>
              <a:avLst/>
              <a:gdLst/>
              <a:ahLst/>
              <a:cxnLst/>
              <a:rect l="l" t="t" r="r" b="b"/>
              <a:pathLst>
                <a:path w="8475" h="8476" extrusionOk="0">
                  <a:moveTo>
                    <a:pt x="8157" y="0"/>
                  </a:moveTo>
                  <a:lnTo>
                    <a:pt x="7327" y="1075"/>
                  </a:lnTo>
                  <a:lnTo>
                    <a:pt x="6399" y="2150"/>
                  </a:lnTo>
                  <a:lnTo>
                    <a:pt x="5422" y="3249"/>
                  </a:lnTo>
                  <a:lnTo>
                    <a:pt x="4347" y="4348"/>
                  </a:lnTo>
                  <a:lnTo>
                    <a:pt x="3248" y="5422"/>
                  </a:lnTo>
                  <a:lnTo>
                    <a:pt x="2149" y="6399"/>
                  </a:lnTo>
                  <a:lnTo>
                    <a:pt x="1075" y="7327"/>
                  </a:lnTo>
                  <a:lnTo>
                    <a:pt x="0" y="8158"/>
                  </a:lnTo>
                  <a:lnTo>
                    <a:pt x="440" y="8280"/>
                  </a:lnTo>
                  <a:lnTo>
                    <a:pt x="855" y="8377"/>
                  </a:lnTo>
                  <a:lnTo>
                    <a:pt x="1294" y="8426"/>
                  </a:lnTo>
                  <a:lnTo>
                    <a:pt x="1734" y="8475"/>
                  </a:lnTo>
                  <a:lnTo>
                    <a:pt x="2174" y="8475"/>
                  </a:lnTo>
                  <a:lnTo>
                    <a:pt x="2613" y="8451"/>
                  </a:lnTo>
                  <a:lnTo>
                    <a:pt x="3028" y="8402"/>
                  </a:lnTo>
                  <a:lnTo>
                    <a:pt x="3468" y="8304"/>
                  </a:lnTo>
                  <a:lnTo>
                    <a:pt x="3883" y="8207"/>
                  </a:lnTo>
                  <a:lnTo>
                    <a:pt x="4323" y="8060"/>
                  </a:lnTo>
                  <a:lnTo>
                    <a:pt x="4714" y="7889"/>
                  </a:lnTo>
                  <a:lnTo>
                    <a:pt x="5129" y="7694"/>
                  </a:lnTo>
                  <a:lnTo>
                    <a:pt x="5520" y="7449"/>
                  </a:lnTo>
                  <a:lnTo>
                    <a:pt x="5886" y="7205"/>
                  </a:lnTo>
                  <a:lnTo>
                    <a:pt x="6252" y="6912"/>
                  </a:lnTo>
                  <a:lnTo>
                    <a:pt x="6594" y="6595"/>
                  </a:lnTo>
                  <a:lnTo>
                    <a:pt x="6912" y="6253"/>
                  </a:lnTo>
                  <a:lnTo>
                    <a:pt x="7205" y="5886"/>
                  </a:lnTo>
                  <a:lnTo>
                    <a:pt x="7449" y="5520"/>
                  </a:lnTo>
                  <a:lnTo>
                    <a:pt x="7693" y="5129"/>
                  </a:lnTo>
                  <a:lnTo>
                    <a:pt x="7889" y="4714"/>
                  </a:lnTo>
                  <a:lnTo>
                    <a:pt x="8060" y="4323"/>
                  </a:lnTo>
                  <a:lnTo>
                    <a:pt x="8206" y="3884"/>
                  </a:lnTo>
                  <a:lnTo>
                    <a:pt x="8304" y="3468"/>
                  </a:lnTo>
                  <a:lnTo>
                    <a:pt x="8402" y="3029"/>
                  </a:lnTo>
                  <a:lnTo>
                    <a:pt x="8450" y="2614"/>
                  </a:lnTo>
                  <a:lnTo>
                    <a:pt x="8475" y="2174"/>
                  </a:lnTo>
                  <a:lnTo>
                    <a:pt x="8475" y="1734"/>
                  </a:lnTo>
                  <a:lnTo>
                    <a:pt x="8426" y="1295"/>
                  </a:lnTo>
                  <a:lnTo>
                    <a:pt x="8377" y="855"/>
                  </a:lnTo>
                  <a:lnTo>
                    <a:pt x="8279" y="440"/>
                  </a:lnTo>
                  <a:lnTo>
                    <a:pt x="8157" y="0"/>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16" name="Google Shape;116;p19"/>
            <p:cNvSpPr/>
            <p:nvPr/>
          </p:nvSpPr>
          <p:spPr>
            <a:xfrm>
              <a:off x="6654650" y="3665275"/>
              <a:ext cx="409100" cy="409125"/>
            </a:xfrm>
            <a:custGeom>
              <a:avLst/>
              <a:gdLst/>
              <a:ahLst/>
              <a:cxnLst/>
              <a:rect l="l" t="t" r="r" b="b"/>
              <a:pathLst>
                <a:path w="16364" h="16365" extrusionOk="0">
                  <a:moveTo>
                    <a:pt x="13580" y="1686"/>
                  </a:moveTo>
                  <a:lnTo>
                    <a:pt x="13677" y="1735"/>
                  </a:lnTo>
                  <a:lnTo>
                    <a:pt x="13775" y="1759"/>
                  </a:lnTo>
                  <a:lnTo>
                    <a:pt x="13848" y="1832"/>
                  </a:lnTo>
                  <a:lnTo>
                    <a:pt x="13897" y="1906"/>
                  </a:lnTo>
                  <a:lnTo>
                    <a:pt x="13946" y="1979"/>
                  </a:lnTo>
                  <a:lnTo>
                    <a:pt x="13970" y="2077"/>
                  </a:lnTo>
                  <a:lnTo>
                    <a:pt x="13995" y="2174"/>
                  </a:lnTo>
                  <a:lnTo>
                    <a:pt x="13995" y="2419"/>
                  </a:lnTo>
                  <a:lnTo>
                    <a:pt x="13922" y="2687"/>
                  </a:lnTo>
                  <a:lnTo>
                    <a:pt x="13824" y="3029"/>
                  </a:lnTo>
                  <a:lnTo>
                    <a:pt x="13677" y="3371"/>
                  </a:lnTo>
                  <a:lnTo>
                    <a:pt x="13482" y="3762"/>
                  </a:lnTo>
                  <a:lnTo>
                    <a:pt x="13238" y="4177"/>
                  </a:lnTo>
                  <a:lnTo>
                    <a:pt x="12993" y="3908"/>
                  </a:lnTo>
                  <a:lnTo>
                    <a:pt x="12749" y="3615"/>
                  </a:lnTo>
                  <a:lnTo>
                    <a:pt x="12407" y="3298"/>
                  </a:lnTo>
                  <a:lnTo>
                    <a:pt x="12041" y="3029"/>
                  </a:lnTo>
                  <a:lnTo>
                    <a:pt x="11675" y="2761"/>
                  </a:lnTo>
                  <a:lnTo>
                    <a:pt x="11308" y="2541"/>
                  </a:lnTo>
                  <a:lnTo>
                    <a:pt x="11748" y="2272"/>
                  </a:lnTo>
                  <a:lnTo>
                    <a:pt x="12187" y="2052"/>
                  </a:lnTo>
                  <a:lnTo>
                    <a:pt x="12554" y="1881"/>
                  </a:lnTo>
                  <a:lnTo>
                    <a:pt x="12920" y="1759"/>
                  </a:lnTo>
                  <a:lnTo>
                    <a:pt x="13213" y="1686"/>
                  </a:lnTo>
                  <a:close/>
                  <a:moveTo>
                    <a:pt x="9721" y="3591"/>
                  </a:moveTo>
                  <a:lnTo>
                    <a:pt x="9794" y="3615"/>
                  </a:lnTo>
                  <a:lnTo>
                    <a:pt x="9916" y="3713"/>
                  </a:lnTo>
                  <a:lnTo>
                    <a:pt x="10014" y="3835"/>
                  </a:lnTo>
                  <a:lnTo>
                    <a:pt x="10038" y="3908"/>
                  </a:lnTo>
                  <a:lnTo>
                    <a:pt x="10038" y="3982"/>
                  </a:lnTo>
                  <a:lnTo>
                    <a:pt x="10038" y="4055"/>
                  </a:lnTo>
                  <a:lnTo>
                    <a:pt x="10014" y="4128"/>
                  </a:lnTo>
                  <a:lnTo>
                    <a:pt x="9916" y="4250"/>
                  </a:lnTo>
                  <a:lnTo>
                    <a:pt x="9794" y="4348"/>
                  </a:lnTo>
                  <a:lnTo>
                    <a:pt x="9721" y="4372"/>
                  </a:lnTo>
                  <a:lnTo>
                    <a:pt x="9574" y="4372"/>
                  </a:lnTo>
                  <a:lnTo>
                    <a:pt x="9501" y="4348"/>
                  </a:lnTo>
                  <a:lnTo>
                    <a:pt x="9379" y="4250"/>
                  </a:lnTo>
                  <a:lnTo>
                    <a:pt x="9281" y="4128"/>
                  </a:lnTo>
                  <a:lnTo>
                    <a:pt x="9257" y="4055"/>
                  </a:lnTo>
                  <a:lnTo>
                    <a:pt x="9257" y="3982"/>
                  </a:lnTo>
                  <a:lnTo>
                    <a:pt x="9257" y="3908"/>
                  </a:lnTo>
                  <a:lnTo>
                    <a:pt x="9281" y="3835"/>
                  </a:lnTo>
                  <a:lnTo>
                    <a:pt x="9379" y="3713"/>
                  </a:lnTo>
                  <a:lnTo>
                    <a:pt x="9501" y="3615"/>
                  </a:lnTo>
                  <a:lnTo>
                    <a:pt x="9574" y="3591"/>
                  </a:lnTo>
                  <a:close/>
                  <a:moveTo>
                    <a:pt x="8182" y="3322"/>
                  </a:moveTo>
                  <a:lnTo>
                    <a:pt x="8304" y="3347"/>
                  </a:lnTo>
                  <a:lnTo>
                    <a:pt x="8402" y="3371"/>
                  </a:lnTo>
                  <a:lnTo>
                    <a:pt x="8500" y="3420"/>
                  </a:lnTo>
                  <a:lnTo>
                    <a:pt x="8597" y="3493"/>
                  </a:lnTo>
                  <a:lnTo>
                    <a:pt x="8671" y="3591"/>
                  </a:lnTo>
                  <a:lnTo>
                    <a:pt x="8719" y="3689"/>
                  </a:lnTo>
                  <a:lnTo>
                    <a:pt x="8768" y="3786"/>
                  </a:lnTo>
                  <a:lnTo>
                    <a:pt x="8768" y="3908"/>
                  </a:lnTo>
                  <a:lnTo>
                    <a:pt x="8768" y="4031"/>
                  </a:lnTo>
                  <a:lnTo>
                    <a:pt x="8719" y="4153"/>
                  </a:lnTo>
                  <a:lnTo>
                    <a:pt x="8671" y="4250"/>
                  </a:lnTo>
                  <a:lnTo>
                    <a:pt x="8597" y="4324"/>
                  </a:lnTo>
                  <a:lnTo>
                    <a:pt x="8500" y="4397"/>
                  </a:lnTo>
                  <a:lnTo>
                    <a:pt x="8402" y="4446"/>
                  </a:lnTo>
                  <a:lnTo>
                    <a:pt x="8304" y="4495"/>
                  </a:lnTo>
                  <a:lnTo>
                    <a:pt x="8060" y="4495"/>
                  </a:lnTo>
                  <a:lnTo>
                    <a:pt x="7962" y="4446"/>
                  </a:lnTo>
                  <a:lnTo>
                    <a:pt x="7865" y="4397"/>
                  </a:lnTo>
                  <a:lnTo>
                    <a:pt x="7767" y="4324"/>
                  </a:lnTo>
                  <a:lnTo>
                    <a:pt x="7694" y="4250"/>
                  </a:lnTo>
                  <a:lnTo>
                    <a:pt x="7645" y="4153"/>
                  </a:lnTo>
                  <a:lnTo>
                    <a:pt x="7596" y="4031"/>
                  </a:lnTo>
                  <a:lnTo>
                    <a:pt x="7596" y="3908"/>
                  </a:lnTo>
                  <a:lnTo>
                    <a:pt x="7596" y="3786"/>
                  </a:lnTo>
                  <a:lnTo>
                    <a:pt x="7645" y="3689"/>
                  </a:lnTo>
                  <a:lnTo>
                    <a:pt x="7694" y="3591"/>
                  </a:lnTo>
                  <a:lnTo>
                    <a:pt x="7767" y="3493"/>
                  </a:lnTo>
                  <a:lnTo>
                    <a:pt x="7865" y="3420"/>
                  </a:lnTo>
                  <a:lnTo>
                    <a:pt x="7962" y="3371"/>
                  </a:lnTo>
                  <a:lnTo>
                    <a:pt x="8060" y="3347"/>
                  </a:lnTo>
                  <a:lnTo>
                    <a:pt x="8182" y="3322"/>
                  </a:lnTo>
                  <a:close/>
                  <a:moveTo>
                    <a:pt x="9086" y="4763"/>
                  </a:moveTo>
                  <a:lnTo>
                    <a:pt x="9159" y="4788"/>
                  </a:lnTo>
                  <a:lnTo>
                    <a:pt x="9281" y="4885"/>
                  </a:lnTo>
                  <a:lnTo>
                    <a:pt x="9354" y="5007"/>
                  </a:lnTo>
                  <a:lnTo>
                    <a:pt x="9379" y="5081"/>
                  </a:lnTo>
                  <a:lnTo>
                    <a:pt x="9379" y="5154"/>
                  </a:lnTo>
                  <a:lnTo>
                    <a:pt x="9379" y="5227"/>
                  </a:lnTo>
                  <a:lnTo>
                    <a:pt x="9354" y="5301"/>
                  </a:lnTo>
                  <a:lnTo>
                    <a:pt x="9281" y="5423"/>
                  </a:lnTo>
                  <a:lnTo>
                    <a:pt x="9159" y="5520"/>
                  </a:lnTo>
                  <a:lnTo>
                    <a:pt x="9086" y="5545"/>
                  </a:lnTo>
                  <a:lnTo>
                    <a:pt x="8915" y="5545"/>
                  </a:lnTo>
                  <a:lnTo>
                    <a:pt x="8842" y="5520"/>
                  </a:lnTo>
                  <a:lnTo>
                    <a:pt x="8719" y="5423"/>
                  </a:lnTo>
                  <a:lnTo>
                    <a:pt x="8646" y="5301"/>
                  </a:lnTo>
                  <a:lnTo>
                    <a:pt x="8622" y="5227"/>
                  </a:lnTo>
                  <a:lnTo>
                    <a:pt x="8597" y="5154"/>
                  </a:lnTo>
                  <a:lnTo>
                    <a:pt x="8622" y="5081"/>
                  </a:lnTo>
                  <a:lnTo>
                    <a:pt x="8646" y="5007"/>
                  </a:lnTo>
                  <a:lnTo>
                    <a:pt x="8719" y="4885"/>
                  </a:lnTo>
                  <a:lnTo>
                    <a:pt x="8842" y="4788"/>
                  </a:lnTo>
                  <a:lnTo>
                    <a:pt x="8915" y="4763"/>
                  </a:lnTo>
                  <a:close/>
                  <a:moveTo>
                    <a:pt x="2540" y="11309"/>
                  </a:moveTo>
                  <a:lnTo>
                    <a:pt x="2760" y="11675"/>
                  </a:lnTo>
                  <a:lnTo>
                    <a:pt x="3029" y="12041"/>
                  </a:lnTo>
                  <a:lnTo>
                    <a:pt x="3298" y="12408"/>
                  </a:lnTo>
                  <a:lnTo>
                    <a:pt x="3615" y="12750"/>
                  </a:lnTo>
                  <a:lnTo>
                    <a:pt x="3908" y="12994"/>
                  </a:lnTo>
                  <a:lnTo>
                    <a:pt x="4177" y="13238"/>
                  </a:lnTo>
                  <a:lnTo>
                    <a:pt x="3762" y="13482"/>
                  </a:lnTo>
                  <a:lnTo>
                    <a:pt x="3371" y="13678"/>
                  </a:lnTo>
                  <a:lnTo>
                    <a:pt x="3029" y="13824"/>
                  </a:lnTo>
                  <a:lnTo>
                    <a:pt x="2687" y="13922"/>
                  </a:lnTo>
                  <a:lnTo>
                    <a:pt x="2418" y="13995"/>
                  </a:lnTo>
                  <a:lnTo>
                    <a:pt x="2174" y="13995"/>
                  </a:lnTo>
                  <a:lnTo>
                    <a:pt x="2076" y="13971"/>
                  </a:lnTo>
                  <a:lnTo>
                    <a:pt x="1979" y="13946"/>
                  </a:lnTo>
                  <a:lnTo>
                    <a:pt x="1905" y="13897"/>
                  </a:lnTo>
                  <a:lnTo>
                    <a:pt x="1832" y="13849"/>
                  </a:lnTo>
                  <a:lnTo>
                    <a:pt x="1759" y="13775"/>
                  </a:lnTo>
                  <a:lnTo>
                    <a:pt x="1734" y="13678"/>
                  </a:lnTo>
                  <a:lnTo>
                    <a:pt x="1686" y="13580"/>
                  </a:lnTo>
                  <a:lnTo>
                    <a:pt x="1686" y="13482"/>
                  </a:lnTo>
                  <a:lnTo>
                    <a:pt x="1686" y="13214"/>
                  </a:lnTo>
                  <a:lnTo>
                    <a:pt x="1759" y="12921"/>
                  </a:lnTo>
                  <a:lnTo>
                    <a:pt x="1881" y="12554"/>
                  </a:lnTo>
                  <a:lnTo>
                    <a:pt x="2052" y="12188"/>
                  </a:lnTo>
                  <a:lnTo>
                    <a:pt x="2272" y="11748"/>
                  </a:lnTo>
                  <a:lnTo>
                    <a:pt x="2540" y="11309"/>
                  </a:lnTo>
                  <a:close/>
                  <a:moveTo>
                    <a:pt x="15362" y="1"/>
                  </a:moveTo>
                  <a:lnTo>
                    <a:pt x="15094" y="25"/>
                  </a:lnTo>
                  <a:lnTo>
                    <a:pt x="14801" y="74"/>
                  </a:lnTo>
                  <a:lnTo>
                    <a:pt x="14483" y="172"/>
                  </a:lnTo>
                  <a:lnTo>
                    <a:pt x="14141" y="294"/>
                  </a:lnTo>
                  <a:lnTo>
                    <a:pt x="13775" y="440"/>
                  </a:lnTo>
                  <a:lnTo>
                    <a:pt x="13384" y="611"/>
                  </a:lnTo>
                  <a:lnTo>
                    <a:pt x="12993" y="831"/>
                  </a:lnTo>
                  <a:lnTo>
                    <a:pt x="12578" y="1051"/>
                  </a:lnTo>
                  <a:lnTo>
                    <a:pt x="11699" y="1613"/>
                  </a:lnTo>
                  <a:lnTo>
                    <a:pt x="10747" y="2272"/>
                  </a:lnTo>
                  <a:lnTo>
                    <a:pt x="10307" y="2101"/>
                  </a:lnTo>
                  <a:lnTo>
                    <a:pt x="9843" y="1955"/>
                  </a:lnTo>
                  <a:lnTo>
                    <a:pt x="9379" y="1857"/>
                  </a:lnTo>
                  <a:lnTo>
                    <a:pt x="8915" y="1784"/>
                  </a:lnTo>
                  <a:lnTo>
                    <a:pt x="8451" y="1735"/>
                  </a:lnTo>
                  <a:lnTo>
                    <a:pt x="7962" y="1735"/>
                  </a:lnTo>
                  <a:lnTo>
                    <a:pt x="7498" y="1784"/>
                  </a:lnTo>
                  <a:lnTo>
                    <a:pt x="7034" y="1832"/>
                  </a:lnTo>
                  <a:lnTo>
                    <a:pt x="6570" y="1930"/>
                  </a:lnTo>
                  <a:lnTo>
                    <a:pt x="6106" y="2077"/>
                  </a:lnTo>
                  <a:lnTo>
                    <a:pt x="5667" y="2248"/>
                  </a:lnTo>
                  <a:lnTo>
                    <a:pt x="5227" y="2443"/>
                  </a:lnTo>
                  <a:lnTo>
                    <a:pt x="4787" y="2687"/>
                  </a:lnTo>
                  <a:lnTo>
                    <a:pt x="4397" y="2980"/>
                  </a:lnTo>
                  <a:lnTo>
                    <a:pt x="4006" y="3273"/>
                  </a:lnTo>
                  <a:lnTo>
                    <a:pt x="3615" y="3615"/>
                  </a:lnTo>
                  <a:lnTo>
                    <a:pt x="3273" y="4006"/>
                  </a:lnTo>
                  <a:lnTo>
                    <a:pt x="2980" y="4397"/>
                  </a:lnTo>
                  <a:lnTo>
                    <a:pt x="2687" y="4788"/>
                  </a:lnTo>
                  <a:lnTo>
                    <a:pt x="2443" y="5227"/>
                  </a:lnTo>
                  <a:lnTo>
                    <a:pt x="2247" y="5667"/>
                  </a:lnTo>
                  <a:lnTo>
                    <a:pt x="2076" y="6107"/>
                  </a:lnTo>
                  <a:lnTo>
                    <a:pt x="1930" y="6571"/>
                  </a:lnTo>
                  <a:lnTo>
                    <a:pt x="1832" y="7035"/>
                  </a:lnTo>
                  <a:lnTo>
                    <a:pt x="1783" y="7499"/>
                  </a:lnTo>
                  <a:lnTo>
                    <a:pt x="1734" y="7963"/>
                  </a:lnTo>
                  <a:lnTo>
                    <a:pt x="1734" y="8451"/>
                  </a:lnTo>
                  <a:lnTo>
                    <a:pt x="1783" y="8915"/>
                  </a:lnTo>
                  <a:lnTo>
                    <a:pt x="1857" y="9379"/>
                  </a:lnTo>
                  <a:lnTo>
                    <a:pt x="1954" y="9843"/>
                  </a:lnTo>
                  <a:lnTo>
                    <a:pt x="2101" y="10307"/>
                  </a:lnTo>
                  <a:lnTo>
                    <a:pt x="2272" y="10747"/>
                  </a:lnTo>
                  <a:lnTo>
                    <a:pt x="1612" y="11699"/>
                  </a:lnTo>
                  <a:lnTo>
                    <a:pt x="1051" y="12579"/>
                  </a:lnTo>
                  <a:lnTo>
                    <a:pt x="831" y="12994"/>
                  </a:lnTo>
                  <a:lnTo>
                    <a:pt x="611" y="13385"/>
                  </a:lnTo>
                  <a:lnTo>
                    <a:pt x="440" y="13775"/>
                  </a:lnTo>
                  <a:lnTo>
                    <a:pt x="293" y="14142"/>
                  </a:lnTo>
                  <a:lnTo>
                    <a:pt x="171" y="14484"/>
                  </a:lnTo>
                  <a:lnTo>
                    <a:pt x="74" y="14801"/>
                  </a:lnTo>
                  <a:lnTo>
                    <a:pt x="25" y="15094"/>
                  </a:lnTo>
                  <a:lnTo>
                    <a:pt x="0" y="15363"/>
                  </a:lnTo>
                  <a:lnTo>
                    <a:pt x="0" y="15583"/>
                  </a:lnTo>
                  <a:lnTo>
                    <a:pt x="49" y="15802"/>
                  </a:lnTo>
                  <a:lnTo>
                    <a:pt x="123" y="15973"/>
                  </a:lnTo>
                  <a:lnTo>
                    <a:pt x="245" y="16120"/>
                  </a:lnTo>
                  <a:lnTo>
                    <a:pt x="342" y="16218"/>
                  </a:lnTo>
                  <a:lnTo>
                    <a:pt x="489" y="16291"/>
                  </a:lnTo>
                  <a:lnTo>
                    <a:pt x="635" y="16340"/>
                  </a:lnTo>
                  <a:lnTo>
                    <a:pt x="806" y="16364"/>
                  </a:lnTo>
                  <a:lnTo>
                    <a:pt x="1173" y="16364"/>
                  </a:lnTo>
                  <a:lnTo>
                    <a:pt x="1393" y="16315"/>
                  </a:lnTo>
                  <a:lnTo>
                    <a:pt x="1637" y="16267"/>
                  </a:lnTo>
                  <a:lnTo>
                    <a:pt x="2150" y="16120"/>
                  </a:lnTo>
                  <a:lnTo>
                    <a:pt x="2711" y="15876"/>
                  </a:lnTo>
                  <a:lnTo>
                    <a:pt x="3322" y="15583"/>
                  </a:lnTo>
                  <a:lnTo>
                    <a:pt x="3957" y="15192"/>
                  </a:lnTo>
                  <a:lnTo>
                    <a:pt x="4665" y="14752"/>
                  </a:lnTo>
                  <a:lnTo>
                    <a:pt x="5373" y="14264"/>
                  </a:lnTo>
                  <a:lnTo>
                    <a:pt x="6131" y="13702"/>
                  </a:lnTo>
                  <a:lnTo>
                    <a:pt x="6912" y="13092"/>
                  </a:lnTo>
                  <a:lnTo>
                    <a:pt x="7718" y="12432"/>
                  </a:lnTo>
                  <a:lnTo>
                    <a:pt x="8524" y="11724"/>
                  </a:lnTo>
                  <a:lnTo>
                    <a:pt x="9330" y="10967"/>
                  </a:lnTo>
                  <a:lnTo>
                    <a:pt x="10160" y="10161"/>
                  </a:lnTo>
                  <a:lnTo>
                    <a:pt x="10966" y="9330"/>
                  </a:lnTo>
                  <a:lnTo>
                    <a:pt x="11723" y="8524"/>
                  </a:lnTo>
                  <a:lnTo>
                    <a:pt x="12432" y="7718"/>
                  </a:lnTo>
                  <a:lnTo>
                    <a:pt x="13091" y="6912"/>
                  </a:lnTo>
                  <a:lnTo>
                    <a:pt x="13702" y="6131"/>
                  </a:lnTo>
                  <a:lnTo>
                    <a:pt x="14263" y="5374"/>
                  </a:lnTo>
                  <a:lnTo>
                    <a:pt x="14752" y="4666"/>
                  </a:lnTo>
                  <a:lnTo>
                    <a:pt x="15192" y="3957"/>
                  </a:lnTo>
                  <a:lnTo>
                    <a:pt x="15582" y="3322"/>
                  </a:lnTo>
                  <a:lnTo>
                    <a:pt x="15875" y="2712"/>
                  </a:lnTo>
                  <a:lnTo>
                    <a:pt x="16120" y="2150"/>
                  </a:lnTo>
                  <a:lnTo>
                    <a:pt x="16266" y="1637"/>
                  </a:lnTo>
                  <a:lnTo>
                    <a:pt x="16315" y="1393"/>
                  </a:lnTo>
                  <a:lnTo>
                    <a:pt x="16364" y="1173"/>
                  </a:lnTo>
                  <a:lnTo>
                    <a:pt x="16364" y="978"/>
                  </a:lnTo>
                  <a:lnTo>
                    <a:pt x="16364" y="807"/>
                  </a:lnTo>
                  <a:lnTo>
                    <a:pt x="16339" y="636"/>
                  </a:lnTo>
                  <a:lnTo>
                    <a:pt x="16291" y="489"/>
                  </a:lnTo>
                  <a:lnTo>
                    <a:pt x="16217" y="343"/>
                  </a:lnTo>
                  <a:lnTo>
                    <a:pt x="16120" y="245"/>
                  </a:lnTo>
                  <a:lnTo>
                    <a:pt x="15973" y="123"/>
                  </a:lnTo>
                  <a:lnTo>
                    <a:pt x="15802" y="50"/>
                  </a:lnTo>
                  <a:lnTo>
                    <a:pt x="15582" y="1"/>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grpSp>
      <p:grpSp>
        <p:nvGrpSpPr>
          <p:cNvPr id="117" name="Google Shape;117;p19"/>
          <p:cNvGrpSpPr/>
          <p:nvPr/>
        </p:nvGrpSpPr>
        <p:grpSpPr>
          <a:xfrm rot="1868784">
            <a:off x="4276410" y="1657914"/>
            <a:ext cx="1039799" cy="1039807"/>
            <a:chOff x="570875" y="4322250"/>
            <a:chExt cx="443300" cy="443325"/>
          </a:xfrm>
        </p:grpSpPr>
        <p:sp>
          <p:nvSpPr>
            <p:cNvPr id="118" name="Google Shape;118;p19"/>
            <p:cNvSpPr/>
            <p:nvPr/>
          </p:nvSpPr>
          <p:spPr>
            <a:xfrm>
              <a:off x="570875" y="4322250"/>
              <a:ext cx="443300" cy="443325"/>
            </a:xfrm>
            <a:custGeom>
              <a:avLst/>
              <a:gdLst/>
              <a:ahLst/>
              <a:cxnLst/>
              <a:rect l="l" t="t" r="r" b="b"/>
              <a:pathLst>
                <a:path w="17732" h="17733" extrusionOk="0">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close/>
                </a:path>
              </a:pathLst>
            </a:custGeom>
            <a:solidFill>
              <a:srgbClr val="FFFFFF"/>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19" name="Google Shape;119;p19"/>
            <p:cNvSpPr/>
            <p:nvPr/>
          </p:nvSpPr>
          <p:spPr>
            <a:xfrm>
              <a:off x="597725" y="4665400"/>
              <a:ext cx="73300" cy="73300"/>
            </a:xfrm>
            <a:custGeom>
              <a:avLst/>
              <a:gdLst/>
              <a:ahLst/>
              <a:cxnLst/>
              <a:rect l="l" t="t" r="r" b="b"/>
              <a:pathLst>
                <a:path w="2932" h="2932" extrusionOk="0">
                  <a:moveTo>
                    <a:pt x="2028" y="1"/>
                  </a:moveTo>
                  <a:lnTo>
                    <a:pt x="1857" y="25"/>
                  </a:lnTo>
                  <a:lnTo>
                    <a:pt x="1686" y="74"/>
                  </a:lnTo>
                  <a:lnTo>
                    <a:pt x="1515" y="147"/>
                  </a:lnTo>
                  <a:lnTo>
                    <a:pt x="1369" y="269"/>
                  </a:lnTo>
                  <a:lnTo>
                    <a:pt x="1222" y="489"/>
                  </a:lnTo>
                  <a:lnTo>
                    <a:pt x="1002" y="831"/>
                  </a:lnTo>
                  <a:lnTo>
                    <a:pt x="563" y="1735"/>
                  </a:lnTo>
                  <a:lnTo>
                    <a:pt x="172" y="2565"/>
                  </a:lnTo>
                  <a:lnTo>
                    <a:pt x="1" y="2932"/>
                  </a:lnTo>
                  <a:lnTo>
                    <a:pt x="1" y="2932"/>
                  </a:lnTo>
                  <a:lnTo>
                    <a:pt x="367" y="2761"/>
                  </a:lnTo>
                  <a:lnTo>
                    <a:pt x="1198" y="2370"/>
                  </a:lnTo>
                  <a:lnTo>
                    <a:pt x="2101" y="1930"/>
                  </a:lnTo>
                  <a:lnTo>
                    <a:pt x="2443" y="1710"/>
                  </a:lnTo>
                  <a:lnTo>
                    <a:pt x="2663" y="1564"/>
                  </a:lnTo>
                  <a:lnTo>
                    <a:pt x="2785" y="1417"/>
                  </a:lnTo>
                  <a:lnTo>
                    <a:pt x="2858" y="1246"/>
                  </a:lnTo>
                  <a:lnTo>
                    <a:pt x="2907" y="1075"/>
                  </a:lnTo>
                  <a:lnTo>
                    <a:pt x="2932" y="904"/>
                  </a:lnTo>
                  <a:lnTo>
                    <a:pt x="2907" y="733"/>
                  </a:lnTo>
                  <a:lnTo>
                    <a:pt x="2858" y="562"/>
                  </a:lnTo>
                  <a:lnTo>
                    <a:pt x="2785" y="416"/>
                  </a:lnTo>
                  <a:lnTo>
                    <a:pt x="2663" y="269"/>
                  </a:lnTo>
                  <a:lnTo>
                    <a:pt x="2517" y="147"/>
                  </a:lnTo>
                  <a:lnTo>
                    <a:pt x="2370" y="74"/>
                  </a:lnTo>
                  <a:lnTo>
                    <a:pt x="2199" y="25"/>
                  </a:lnTo>
                  <a:lnTo>
                    <a:pt x="2028" y="1"/>
                  </a:lnTo>
                  <a:close/>
                </a:path>
              </a:pathLst>
            </a:custGeom>
            <a:solidFill>
              <a:srgbClr val="FFFFFF"/>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20" name="Google Shape;120;p19"/>
            <p:cNvSpPr/>
            <p:nvPr/>
          </p:nvSpPr>
          <p:spPr>
            <a:xfrm>
              <a:off x="654525" y="4708150"/>
              <a:ext cx="47025" cy="47025"/>
            </a:xfrm>
            <a:custGeom>
              <a:avLst/>
              <a:gdLst/>
              <a:ahLst/>
              <a:cxnLst/>
              <a:rect l="l" t="t" r="r" b="b"/>
              <a:pathLst>
                <a:path w="1881" h="1881" extrusionOk="0">
                  <a:moveTo>
                    <a:pt x="1124" y="0"/>
                  </a:moveTo>
                  <a:lnTo>
                    <a:pt x="977" y="25"/>
                  </a:lnTo>
                  <a:lnTo>
                    <a:pt x="831" y="74"/>
                  </a:lnTo>
                  <a:lnTo>
                    <a:pt x="709" y="147"/>
                  </a:lnTo>
                  <a:lnTo>
                    <a:pt x="586" y="245"/>
                  </a:lnTo>
                  <a:lnTo>
                    <a:pt x="464" y="391"/>
                  </a:lnTo>
                  <a:lnTo>
                    <a:pt x="367" y="611"/>
                  </a:lnTo>
                  <a:lnTo>
                    <a:pt x="269" y="880"/>
                  </a:lnTo>
                  <a:lnTo>
                    <a:pt x="171" y="1173"/>
                  </a:lnTo>
                  <a:lnTo>
                    <a:pt x="49" y="1686"/>
                  </a:lnTo>
                  <a:lnTo>
                    <a:pt x="0" y="1881"/>
                  </a:lnTo>
                  <a:lnTo>
                    <a:pt x="0" y="1881"/>
                  </a:lnTo>
                  <a:lnTo>
                    <a:pt x="220" y="1857"/>
                  </a:lnTo>
                  <a:lnTo>
                    <a:pt x="733" y="1710"/>
                  </a:lnTo>
                  <a:lnTo>
                    <a:pt x="1002" y="1637"/>
                  </a:lnTo>
                  <a:lnTo>
                    <a:pt x="1270" y="1539"/>
                  </a:lnTo>
                  <a:lnTo>
                    <a:pt x="1515" y="1417"/>
                  </a:lnTo>
                  <a:lnTo>
                    <a:pt x="1661" y="1319"/>
                  </a:lnTo>
                  <a:lnTo>
                    <a:pt x="1759" y="1197"/>
                  </a:lnTo>
                  <a:lnTo>
                    <a:pt x="1832" y="1051"/>
                  </a:lnTo>
                  <a:lnTo>
                    <a:pt x="1881" y="928"/>
                  </a:lnTo>
                  <a:lnTo>
                    <a:pt x="1881" y="782"/>
                  </a:lnTo>
                  <a:lnTo>
                    <a:pt x="1881" y="635"/>
                  </a:lnTo>
                  <a:lnTo>
                    <a:pt x="1832" y="489"/>
                  </a:lnTo>
                  <a:lnTo>
                    <a:pt x="1759" y="367"/>
                  </a:lnTo>
                  <a:lnTo>
                    <a:pt x="1661" y="245"/>
                  </a:lnTo>
                  <a:lnTo>
                    <a:pt x="1539" y="147"/>
                  </a:lnTo>
                  <a:lnTo>
                    <a:pt x="1417" y="74"/>
                  </a:lnTo>
                  <a:lnTo>
                    <a:pt x="1270" y="25"/>
                  </a:lnTo>
                  <a:lnTo>
                    <a:pt x="1124" y="0"/>
                  </a:lnTo>
                  <a:close/>
                </a:path>
              </a:pathLst>
            </a:custGeom>
            <a:solidFill>
              <a:srgbClr val="FFFFFF"/>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21" name="Google Shape;121;p19"/>
            <p:cNvSpPr/>
            <p:nvPr/>
          </p:nvSpPr>
          <p:spPr>
            <a:xfrm>
              <a:off x="581250" y="4634875"/>
              <a:ext cx="47050" cy="47050"/>
            </a:xfrm>
            <a:custGeom>
              <a:avLst/>
              <a:gdLst/>
              <a:ahLst/>
              <a:cxnLst/>
              <a:rect l="l" t="t" r="r" b="b"/>
              <a:pathLst>
                <a:path w="1882" h="1882" extrusionOk="0">
                  <a:moveTo>
                    <a:pt x="953" y="1"/>
                  </a:moveTo>
                  <a:lnTo>
                    <a:pt x="831" y="49"/>
                  </a:lnTo>
                  <a:lnTo>
                    <a:pt x="684" y="123"/>
                  </a:lnTo>
                  <a:lnTo>
                    <a:pt x="562" y="220"/>
                  </a:lnTo>
                  <a:lnTo>
                    <a:pt x="465" y="367"/>
                  </a:lnTo>
                  <a:lnTo>
                    <a:pt x="342" y="611"/>
                  </a:lnTo>
                  <a:lnTo>
                    <a:pt x="245" y="880"/>
                  </a:lnTo>
                  <a:lnTo>
                    <a:pt x="171" y="1148"/>
                  </a:lnTo>
                  <a:lnTo>
                    <a:pt x="25" y="1661"/>
                  </a:lnTo>
                  <a:lnTo>
                    <a:pt x="1" y="1881"/>
                  </a:lnTo>
                  <a:lnTo>
                    <a:pt x="196" y="1832"/>
                  </a:lnTo>
                  <a:lnTo>
                    <a:pt x="709" y="1710"/>
                  </a:lnTo>
                  <a:lnTo>
                    <a:pt x="1002" y="1613"/>
                  </a:lnTo>
                  <a:lnTo>
                    <a:pt x="1271" y="1515"/>
                  </a:lnTo>
                  <a:lnTo>
                    <a:pt x="1490" y="1417"/>
                  </a:lnTo>
                  <a:lnTo>
                    <a:pt x="1637" y="1295"/>
                  </a:lnTo>
                  <a:lnTo>
                    <a:pt x="1735" y="1173"/>
                  </a:lnTo>
                  <a:lnTo>
                    <a:pt x="1808" y="1051"/>
                  </a:lnTo>
                  <a:lnTo>
                    <a:pt x="1857" y="904"/>
                  </a:lnTo>
                  <a:lnTo>
                    <a:pt x="1881" y="758"/>
                  </a:lnTo>
                  <a:lnTo>
                    <a:pt x="1857" y="611"/>
                  </a:lnTo>
                  <a:lnTo>
                    <a:pt x="1808" y="465"/>
                  </a:lnTo>
                  <a:lnTo>
                    <a:pt x="1735" y="343"/>
                  </a:lnTo>
                  <a:lnTo>
                    <a:pt x="1637" y="220"/>
                  </a:lnTo>
                  <a:lnTo>
                    <a:pt x="1515" y="123"/>
                  </a:lnTo>
                  <a:lnTo>
                    <a:pt x="1393" y="49"/>
                  </a:lnTo>
                  <a:lnTo>
                    <a:pt x="1246" y="1"/>
                  </a:lnTo>
                  <a:close/>
                </a:path>
              </a:pathLst>
            </a:custGeom>
            <a:solidFill>
              <a:srgbClr val="FFFFFF"/>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grpSp>
      <p:sp>
        <p:nvSpPr>
          <p:cNvPr id="122" name="Google Shape;122;p19"/>
          <p:cNvSpPr/>
          <p:nvPr/>
        </p:nvSpPr>
        <p:spPr>
          <a:xfrm>
            <a:off x="4990203" y="956744"/>
            <a:ext cx="422013" cy="402952"/>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23" name="Google Shape;123;p19"/>
          <p:cNvSpPr/>
          <p:nvPr/>
        </p:nvSpPr>
        <p:spPr>
          <a:xfrm rot="1799983">
            <a:off x="7646385" y="1840632"/>
            <a:ext cx="325195" cy="310507"/>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2" name="Rectangle 1">
            <a:extLst>
              <a:ext uri="{FF2B5EF4-FFF2-40B4-BE49-F238E27FC236}">
                <a16:creationId xmlns:a16="http://schemas.microsoft.com/office/drawing/2014/main" id="{98AC020E-BB7E-B946-83C1-A03FA7A2B62D}"/>
              </a:ext>
            </a:extLst>
          </p:cNvPr>
          <p:cNvSpPr/>
          <p:nvPr/>
        </p:nvSpPr>
        <p:spPr>
          <a:xfrm>
            <a:off x="2528327" y="3054701"/>
            <a:ext cx="8163428" cy="2308324"/>
          </a:xfrm>
          <a:prstGeom prst="rect">
            <a:avLst/>
          </a:prstGeom>
          <a:solidFill>
            <a:srgbClr val="FFFF00"/>
          </a:solidFill>
          <a:ln w="57150"/>
          <a:effectLst>
            <a:outerShdw blurRad="50800" dist="38100" dir="5400000" algn="t" rotWithShape="0">
              <a:prstClr val="black">
                <a:alpha val="40000"/>
              </a:prstClr>
            </a:outerShdw>
          </a:effectLst>
        </p:spPr>
        <p:style>
          <a:lnRef idx="0">
            <a:schemeClr val="accent3"/>
          </a:lnRef>
          <a:fillRef idx="3">
            <a:schemeClr val="accent3"/>
          </a:fillRef>
          <a:effectRef idx="3">
            <a:schemeClr val="accent3"/>
          </a:effectRef>
          <a:fontRef idx="minor">
            <a:schemeClr val="lt1"/>
          </a:fontRef>
        </p:style>
        <p:txBody>
          <a:bodyPr wrap="square">
            <a:spAutoFit/>
          </a:bodyPr>
          <a:lstStyle/>
          <a:p>
            <a:pPr algn="ctr" defTabSz="1219140">
              <a:buClr>
                <a:srgbClr val="000000"/>
              </a:buClr>
            </a:pPr>
            <a:r>
              <a:rPr lang="en-US" sz="4800" b="1" kern="0" dirty="0">
                <a:solidFill>
                  <a:srgbClr val="000000"/>
                </a:solidFill>
                <a:latin typeface="Times New Roman" panose="02020603050405020304" pitchFamily="18" charset="0"/>
                <a:cs typeface="Times New Roman" pitchFamily="18" charset="0"/>
                <a:sym typeface="Arial"/>
              </a:rPr>
              <a:t>II. </a:t>
            </a:r>
            <a:r>
              <a:rPr lang="en-US" sz="4800" b="1" kern="0" dirty="0" err="1">
                <a:solidFill>
                  <a:srgbClr val="000000"/>
                </a:solidFill>
                <a:latin typeface="Times New Roman" panose="02020603050405020304" pitchFamily="18" charset="0"/>
                <a:cs typeface="Times New Roman" pitchFamily="18" charset="0"/>
                <a:sym typeface="Arial"/>
              </a:rPr>
              <a:t>Phong</a:t>
            </a:r>
            <a:r>
              <a:rPr lang="en-US" sz="4800" b="1" kern="0" dirty="0">
                <a:solidFill>
                  <a:srgbClr val="000000"/>
                </a:solidFill>
                <a:latin typeface="Times New Roman" panose="02020603050405020304" pitchFamily="18" charset="0"/>
                <a:cs typeface="Times New Roman" pitchFamily="18" charset="0"/>
                <a:sym typeface="Arial"/>
              </a:rPr>
              <a:t> </a:t>
            </a:r>
            <a:r>
              <a:rPr lang="en-US" sz="4800" b="1" kern="0" dirty="0" err="1">
                <a:solidFill>
                  <a:srgbClr val="000000"/>
                </a:solidFill>
                <a:latin typeface="Times New Roman" panose="02020603050405020304" pitchFamily="18" charset="0"/>
                <a:cs typeface="Times New Roman" pitchFamily="18" charset="0"/>
                <a:sym typeface="Arial"/>
              </a:rPr>
              <a:t>trào</a:t>
            </a:r>
            <a:r>
              <a:rPr lang="en-US" sz="4800" b="1" kern="0" dirty="0">
                <a:solidFill>
                  <a:srgbClr val="000000"/>
                </a:solidFill>
                <a:latin typeface="Times New Roman" panose="02020603050405020304" pitchFamily="18" charset="0"/>
                <a:cs typeface="Times New Roman" pitchFamily="18" charset="0"/>
                <a:sym typeface="Arial"/>
              </a:rPr>
              <a:t> </a:t>
            </a:r>
            <a:r>
              <a:rPr lang="en-US" sz="4800" b="1" kern="0" dirty="0" err="1">
                <a:solidFill>
                  <a:srgbClr val="000000"/>
                </a:solidFill>
                <a:latin typeface="Times New Roman" panose="02020603050405020304" pitchFamily="18" charset="0"/>
                <a:cs typeface="Times New Roman" pitchFamily="18" charset="0"/>
                <a:sym typeface="Arial"/>
              </a:rPr>
              <a:t>đấu</a:t>
            </a:r>
            <a:r>
              <a:rPr lang="en-US" sz="4800" b="1" kern="0" dirty="0">
                <a:solidFill>
                  <a:srgbClr val="000000"/>
                </a:solidFill>
                <a:latin typeface="Times New Roman" panose="02020603050405020304" pitchFamily="18" charset="0"/>
                <a:cs typeface="Times New Roman" pitchFamily="18" charset="0"/>
                <a:sym typeface="Arial"/>
              </a:rPr>
              <a:t> </a:t>
            </a:r>
            <a:r>
              <a:rPr lang="en-US" sz="4800" b="1" kern="0" dirty="0" err="1">
                <a:solidFill>
                  <a:srgbClr val="000000"/>
                </a:solidFill>
                <a:latin typeface="Times New Roman" panose="02020603050405020304" pitchFamily="18" charset="0"/>
                <a:cs typeface="Times New Roman" pitchFamily="18" charset="0"/>
                <a:sym typeface="Arial"/>
              </a:rPr>
              <a:t>tranh</a:t>
            </a:r>
            <a:r>
              <a:rPr lang="en-US" sz="4800" b="1" kern="0" dirty="0">
                <a:solidFill>
                  <a:srgbClr val="000000"/>
                </a:solidFill>
                <a:latin typeface="Times New Roman" panose="02020603050405020304" pitchFamily="18" charset="0"/>
                <a:cs typeface="Times New Roman" pitchFamily="18" charset="0"/>
                <a:sym typeface="Arial"/>
              </a:rPr>
              <a:t> </a:t>
            </a:r>
            <a:r>
              <a:rPr lang="en-US" sz="4800" b="1" kern="0" dirty="0" err="1">
                <a:solidFill>
                  <a:srgbClr val="000000"/>
                </a:solidFill>
                <a:latin typeface="Times New Roman" panose="02020603050405020304" pitchFamily="18" charset="0"/>
                <a:cs typeface="Times New Roman" pitchFamily="18" charset="0"/>
                <a:sym typeface="Arial"/>
              </a:rPr>
              <a:t>của</a:t>
            </a:r>
            <a:r>
              <a:rPr lang="en-US" sz="4800" b="1" kern="0" dirty="0">
                <a:solidFill>
                  <a:srgbClr val="000000"/>
                </a:solidFill>
                <a:latin typeface="Times New Roman" panose="02020603050405020304" pitchFamily="18" charset="0"/>
                <a:cs typeface="Times New Roman" pitchFamily="18" charset="0"/>
                <a:sym typeface="Arial"/>
              </a:rPr>
              <a:t> </a:t>
            </a:r>
            <a:r>
              <a:rPr lang="en-US" sz="4800" b="1" kern="0" dirty="0" err="1">
                <a:solidFill>
                  <a:srgbClr val="000000"/>
                </a:solidFill>
                <a:latin typeface="Times New Roman" panose="02020603050405020304" pitchFamily="18" charset="0"/>
                <a:cs typeface="Times New Roman" pitchFamily="18" charset="0"/>
                <a:sym typeface="Arial"/>
              </a:rPr>
              <a:t>nhân</a:t>
            </a:r>
            <a:r>
              <a:rPr lang="en-US" sz="4800" b="1" kern="0" dirty="0">
                <a:solidFill>
                  <a:srgbClr val="000000"/>
                </a:solidFill>
                <a:latin typeface="Times New Roman" panose="02020603050405020304" pitchFamily="18" charset="0"/>
                <a:cs typeface="Times New Roman" pitchFamily="18" charset="0"/>
                <a:sym typeface="Arial"/>
              </a:rPr>
              <a:t> </a:t>
            </a:r>
            <a:r>
              <a:rPr lang="en-US" sz="4800" b="1" kern="0" dirty="0" err="1">
                <a:solidFill>
                  <a:srgbClr val="000000"/>
                </a:solidFill>
                <a:latin typeface="Times New Roman" panose="02020603050405020304" pitchFamily="18" charset="0"/>
                <a:cs typeface="Times New Roman" pitchFamily="18" charset="0"/>
                <a:sym typeface="Arial"/>
              </a:rPr>
              <a:t>dân</a:t>
            </a:r>
            <a:r>
              <a:rPr lang="en-US" sz="4800" b="1" kern="0" dirty="0">
                <a:solidFill>
                  <a:srgbClr val="000000"/>
                </a:solidFill>
                <a:latin typeface="Times New Roman" panose="02020603050405020304" pitchFamily="18" charset="0"/>
                <a:cs typeface="Times New Roman" pitchFamily="18" charset="0"/>
                <a:sym typeface="Arial"/>
              </a:rPr>
              <a:t> </a:t>
            </a:r>
            <a:r>
              <a:rPr lang="en-US" sz="4800" b="1" kern="0" dirty="0" err="1">
                <a:solidFill>
                  <a:srgbClr val="000000"/>
                </a:solidFill>
                <a:latin typeface="Times New Roman" panose="02020603050405020304" pitchFamily="18" charset="0"/>
                <a:cs typeface="Times New Roman" pitchFamily="18" charset="0"/>
                <a:sym typeface="Arial"/>
              </a:rPr>
              <a:t>Trung</a:t>
            </a:r>
            <a:r>
              <a:rPr lang="en-US" sz="4800" b="1" kern="0" dirty="0">
                <a:solidFill>
                  <a:srgbClr val="000000"/>
                </a:solidFill>
                <a:latin typeface="Times New Roman" panose="02020603050405020304" pitchFamily="18" charset="0"/>
                <a:cs typeface="Times New Roman" pitchFamily="18" charset="0"/>
                <a:sym typeface="Arial"/>
              </a:rPr>
              <a:t> </a:t>
            </a:r>
            <a:r>
              <a:rPr lang="en-US" sz="4800" b="1" kern="0" dirty="0" err="1">
                <a:solidFill>
                  <a:srgbClr val="000000"/>
                </a:solidFill>
                <a:latin typeface="Times New Roman" panose="02020603050405020304" pitchFamily="18" charset="0"/>
                <a:cs typeface="Times New Roman" pitchFamily="18" charset="0"/>
                <a:sym typeface="Arial"/>
              </a:rPr>
              <a:t>Quốc</a:t>
            </a:r>
            <a:r>
              <a:rPr lang="en-US" sz="4800" b="1" kern="0" dirty="0">
                <a:solidFill>
                  <a:srgbClr val="000000"/>
                </a:solidFill>
                <a:latin typeface="Times New Roman" panose="02020603050405020304" pitchFamily="18" charset="0"/>
                <a:cs typeface="Times New Roman" pitchFamily="18" charset="0"/>
                <a:sym typeface="Arial"/>
              </a:rPr>
              <a:t> </a:t>
            </a:r>
            <a:r>
              <a:rPr lang="en-US" sz="4800" b="1" kern="0" dirty="0" err="1">
                <a:solidFill>
                  <a:srgbClr val="000000"/>
                </a:solidFill>
                <a:latin typeface="Times New Roman" panose="02020603050405020304" pitchFamily="18" charset="0"/>
                <a:cs typeface="Times New Roman" pitchFamily="18" charset="0"/>
                <a:sym typeface="Arial"/>
              </a:rPr>
              <a:t>cuối</a:t>
            </a:r>
            <a:r>
              <a:rPr lang="en-US" sz="4800" b="1" kern="0" dirty="0">
                <a:solidFill>
                  <a:srgbClr val="000000"/>
                </a:solidFill>
                <a:latin typeface="Times New Roman" panose="02020603050405020304" pitchFamily="18" charset="0"/>
                <a:cs typeface="Times New Roman" pitchFamily="18" charset="0"/>
                <a:sym typeface="Arial"/>
              </a:rPr>
              <a:t> </a:t>
            </a:r>
            <a:r>
              <a:rPr lang="en-US" sz="4800" b="1" kern="0" dirty="0" err="1">
                <a:solidFill>
                  <a:srgbClr val="000000"/>
                </a:solidFill>
                <a:latin typeface="Times New Roman" panose="02020603050405020304" pitchFamily="18" charset="0"/>
                <a:cs typeface="Times New Roman" pitchFamily="18" charset="0"/>
                <a:sym typeface="Arial"/>
              </a:rPr>
              <a:t>thế</a:t>
            </a:r>
            <a:r>
              <a:rPr lang="en-US" sz="4800" b="1" kern="0" dirty="0">
                <a:solidFill>
                  <a:srgbClr val="000000"/>
                </a:solidFill>
                <a:latin typeface="Times New Roman" panose="02020603050405020304" pitchFamily="18" charset="0"/>
                <a:cs typeface="Times New Roman" pitchFamily="18" charset="0"/>
                <a:sym typeface="Arial"/>
              </a:rPr>
              <a:t> </a:t>
            </a:r>
            <a:r>
              <a:rPr lang="en-US" sz="4800" b="1" kern="0" dirty="0" err="1">
                <a:solidFill>
                  <a:srgbClr val="000000"/>
                </a:solidFill>
                <a:latin typeface="Times New Roman" panose="02020603050405020304" pitchFamily="18" charset="0"/>
                <a:cs typeface="Times New Roman" pitchFamily="18" charset="0"/>
                <a:sym typeface="Arial"/>
              </a:rPr>
              <a:t>kỉ</a:t>
            </a:r>
            <a:r>
              <a:rPr lang="en-US" sz="4800" b="1" kern="0" dirty="0">
                <a:solidFill>
                  <a:srgbClr val="000000"/>
                </a:solidFill>
                <a:latin typeface="Times New Roman" panose="02020603050405020304" pitchFamily="18" charset="0"/>
                <a:cs typeface="Times New Roman" pitchFamily="18" charset="0"/>
                <a:sym typeface="Arial"/>
              </a:rPr>
              <a:t> XIX- </a:t>
            </a:r>
            <a:r>
              <a:rPr lang="en-US" sz="4800" b="1" kern="0" dirty="0" err="1">
                <a:solidFill>
                  <a:srgbClr val="000000"/>
                </a:solidFill>
                <a:latin typeface="Times New Roman" panose="02020603050405020304" pitchFamily="18" charset="0"/>
                <a:cs typeface="Times New Roman" pitchFamily="18" charset="0"/>
                <a:sym typeface="Arial"/>
              </a:rPr>
              <a:t>đầu</a:t>
            </a:r>
            <a:r>
              <a:rPr lang="en-US" sz="4800" b="1" kern="0" dirty="0">
                <a:solidFill>
                  <a:srgbClr val="000000"/>
                </a:solidFill>
                <a:latin typeface="Times New Roman" panose="02020603050405020304" pitchFamily="18" charset="0"/>
                <a:cs typeface="Times New Roman" pitchFamily="18" charset="0"/>
                <a:sym typeface="Arial"/>
              </a:rPr>
              <a:t> </a:t>
            </a:r>
            <a:r>
              <a:rPr lang="en-US" sz="4800" b="1" kern="0" dirty="0" err="1">
                <a:solidFill>
                  <a:srgbClr val="000000"/>
                </a:solidFill>
                <a:latin typeface="Times New Roman" panose="02020603050405020304" pitchFamily="18" charset="0"/>
                <a:cs typeface="Times New Roman" pitchFamily="18" charset="0"/>
                <a:sym typeface="Arial"/>
              </a:rPr>
              <a:t>thế</a:t>
            </a:r>
            <a:r>
              <a:rPr lang="en-US" sz="4800" b="1" kern="0" dirty="0">
                <a:solidFill>
                  <a:srgbClr val="000000"/>
                </a:solidFill>
                <a:latin typeface="Times New Roman" panose="02020603050405020304" pitchFamily="18" charset="0"/>
                <a:cs typeface="Times New Roman" pitchFamily="18" charset="0"/>
                <a:sym typeface="Arial"/>
              </a:rPr>
              <a:t> </a:t>
            </a:r>
            <a:r>
              <a:rPr lang="en-US" sz="4800" b="1" kern="0" dirty="0" err="1">
                <a:solidFill>
                  <a:srgbClr val="000000"/>
                </a:solidFill>
                <a:latin typeface="Times New Roman" panose="02020603050405020304" pitchFamily="18" charset="0"/>
                <a:cs typeface="Times New Roman" pitchFamily="18" charset="0"/>
                <a:sym typeface="Arial"/>
              </a:rPr>
              <a:t>kỉ</a:t>
            </a:r>
            <a:r>
              <a:rPr lang="en-US" sz="4800" b="1" kern="0" dirty="0">
                <a:solidFill>
                  <a:srgbClr val="000000"/>
                </a:solidFill>
                <a:latin typeface="Times New Roman" panose="02020603050405020304" pitchFamily="18" charset="0"/>
                <a:cs typeface="Times New Roman" pitchFamily="18" charset="0"/>
                <a:sym typeface="Arial"/>
              </a:rPr>
              <a:t> XX.</a:t>
            </a:r>
          </a:p>
        </p:txBody>
      </p:sp>
    </p:spTree>
    <p:extLst>
      <p:ext uri="{BB962C8B-B14F-4D97-AF65-F5344CB8AC3E}">
        <p14:creationId xmlns:p14="http://schemas.microsoft.com/office/powerpoint/2010/main" val="4116701897"/>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5000" autoRev="1" fill="hold" nodeType="withEffect">
                                  <p:stCondLst>
                                    <p:cond delay="0"/>
                                  </p:stCondLst>
                                  <p:childTnLst>
                                    <p:animScale>
                                      <p:cBhvr>
                                        <p:cTn id="6" dur="5000" fill="hold"/>
                                        <p:tgtEl>
                                          <p:spTgt spid="2"/>
                                        </p:tgtEl>
                                      </p:cBhvr>
                                      <p:by x="150000" y="150000"/>
                                    </p:animScale>
                                  </p:childTnLst>
                                </p:cTn>
                              </p:par>
                              <p:par>
                                <p:cTn id="7" presetID="6" presetClass="emph" presetSubtype="0" repeatCount="5000" autoRev="1" fill="hold" nodeType="withEffect">
                                  <p:stCondLst>
                                    <p:cond delay="0"/>
                                  </p:stCondLst>
                                  <p:childTnLst>
                                    <p:animScale>
                                      <p:cBhvr>
                                        <p:cTn id="8" dur="5000" fill="hold"/>
                                        <p:tgtEl>
                                          <p:spTgt spid="117"/>
                                        </p:tgtEl>
                                      </p:cBhvr>
                                      <p:by x="150000" y="150000"/>
                                    </p:animScale>
                                  </p:childTnLst>
                                </p:cTn>
                              </p:par>
                              <p:par>
                                <p:cTn id="9" presetID="6" presetClass="emph" presetSubtype="0" repeatCount="5000" autoRev="1" fill="hold" grpId="0" nodeType="withEffect">
                                  <p:stCondLst>
                                    <p:cond delay="0"/>
                                  </p:stCondLst>
                                  <p:childTnLst>
                                    <p:animScale>
                                      <p:cBhvr>
                                        <p:cTn id="10" dur="5000" fill="hold"/>
                                        <p:tgtEl>
                                          <p:spTgt spid="122"/>
                                        </p:tgtEl>
                                      </p:cBhvr>
                                      <p:by x="150000" y="150000"/>
                                    </p:animScale>
                                  </p:childTnLst>
                                </p:cTn>
                              </p:par>
                              <p:par>
                                <p:cTn id="11" presetID="6" presetClass="emph" presetSubtype="0" repeatCount="5000" autoRev="1" fill="hold" nodeType="withEffect">
                                  <p:stCondLst>
                                    <p:cond delay="0"/>
                                  </p:stCondLst>
                                  <p:childTnLst>
                                    <p:animScale>
                                      <p:cBhvr>
                                        <p:cTn id="12" dur="5000" fill="hold"/>
                                        <p:tgtEl>
                                          <p:spTgt spid="114"/>
                                        </p:tgtEl>
                                      </p:cBhvr>
                                      <p:by x="150000" y="150000"/>
                                    </p:animScale>
                                  </p:childTnLst>
                                </p:cTn>
                              </p:par>
                              <p:par>
                                <p:cTn id="13" presetID="6" presetClass="emph" presetSubtype="0" repeatCount="5000" autoRev="1" fill="hold" grpId="0" nodeType="withEffect">
                                  <p:stCondLst>
                                    <p:cond delay="0"/>
                                  </p:stCondLst>
                                  <p:childTnLst>
                                    <p:animScale>
                                      <p:cBhvr>
                                        <p:cTn id="14" dur="5000" fill="hold"/>
                                        <p:tgtEl>
                                          <p:spTgt spid="12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animBg="1"/>
      <p:bldP spid="1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392BC-85C3-C549-9332-6390830045AF}"/>
              </a:ext>
            </a:extLst>
          </p:cNvPr>
          <p:cNvSpPr>
            <a:spLocks noGrp="1"/>
          </p:cNvSpPr>
          <p:nvPr>
            <p:ph type="title"/>
          </p:nvPr>
        </p:nvSpPr>
        <p:spPr>
          <a:xfrm>
            <a:off x="111113" y="1105680"/>
            <a:ext cx="2962143" cy="1978400"/>
          </a:xfrm>
        </p:spPr>
        <p:txBody>
          <a:bodyPr/>
          <a:lstStyle/>
          <a:p>
            <a:r>
              <a:rPr lang="en-US" dirty="0" err="1"/>
              <a:t>II.Phong</a:t>
            </a:r>
            <a:r>
              <a:rPr lang="en-US" dirty="0"/>
              <a:t> </a:t>
            </a:r>
            <a:r>
              <a:rPr lang="en-US" dirty="0" err="1"/>
              <a:t>trào</a:t>
            </a:r>
            <a:r>
              <a:rPr lang="en-US" dirty="0"/>
              <a:t> </a:t>
            </a:r>
            <a:r>
              <a:rPr lang="en-US" dirty="0" err="1"/>
              <a:t>đấu</a:t>
            </a:r>
            <a:r>
              <a:rPr lang="en-US" dirty="0"/>
              <a:t> </a:t>
            </a:r>
            <a:r>
              <a:rPr lang="en-US" dirty="0" err="1"/>
              <a:t>tranh</a:t>
            </a:r>
            <a:r>
              <a:rPr lang="en-US" dirty="0"/>
              <a:t> </a:t>
            </a:r>
            <a:r>
              <a:rPr lang="en-US" dirty="0" err="1"/>
              <a:t>của</a:t>
            </a:r>
            <a:r>
              <a:rPr lang="en-US" dirty="0"/>
              <a:t> </a:t>
            </a:r>
            <a:r>
              <a:rPr lang="en-US" dirty="0" err="1"/>
              <a:t>nhân</a:t>
            </a:r>
            <a:r>
              <a:rPr lang="en-US" dirty="0"/>
              <a:t> </a:t>
            </a:r>
            <a:r>
              <a:rPr lang="en-US" dirty="0" err="1"/>
              <a:t>dân</a:t>
            </a:r>
            <a:r>
              <a:rPr lang="en-US" dirty="0"/>
              <a:t> </a:t>
            </a:r>
            <a:r>
              <a:rPr lang="en-US" dirty="0" err="1"/>
              <a:t>Trung</a:t>
            </a:r>
            <a:r>
              <a:rPr lang="en-US" dirty="0"/>
              <a:t> </a:t>
            </a:r>
            <a:r>
              <a:rPr lang="en-US" dirty="0" err="1"/>
              <a:t>Quốc</a:t>
            </a:r>
            <a:r>
              <a:rPr lang="en-US" dirty="0"/>
              <a:t> </a:t>
            </a:r>
            <a:r>
              <a:rPr lang="en-US" dirty="0" err="1"/>
              <a:t>cuối</a:t>
            </a:r>
            <a:r>
              <a:rPr lang="en-US" dirty="0"/>
              <a:t> </a:t>
            </a:r>
            <a:r>
              <a:rPr lang="en-US" dirty="0" err="1"/>
              <a:t>thế</a:t>
            </a:r>
            <a:r>
              <a:rPr lang="en-US" dirty="0"/>
              <a:t> </a:t>
            </a:r>
            <a:r>
              <a:rPr lang="en-US" dirty="0" err="1"/>
              <a:t>kỉ</a:t>
            </a:r>
            <a:r>
              <a:rPr lang="en-US" dirty="0"/>
              <a:t> XIX –</a:t>
            </a:r>
            <a:r>
              <a:rPr lang="en-US" dirty="0" err="1"/>
              <a:t>đầu</a:t>
            </a:r>
            <a:r>
              <a:rPr lang="en-US" dirty="0"/>
              <a:t> </a:t>
            </a:r>
            <a:r>
              <a:rPr lang="en-US" dirty="0" err="1"/>
              <a:t>thế</a:t>
            </a:r>
            <a:r>
              <a:rPr lang="en-US" dirty="0"/>
              <a:t> </a:t>
            </a:r>
            <a:r>
              <a:rPr lang="en-US" dirty="0" err="1"/>
              <a:t>kỉ</a:t>
            </a:r>
            <a:r>
              <a:rPr lang="en-US" dirty="0"/>
              <a:t> XX.</a:t>
            </a:r>
            <a:endParaRPr lang="en-VN" dirty="0"/>
          </a:p>
        </p:txBody>
      </p:sp>
      <p:sp>
        <p:nvSpPr>
          <p:cNvPr id="5" name="TextBox 4">
            <a:extLst>
              <a:ext uri="{FF2B5EF4-FFF2-40B4-BE49-F238E27FC236}">
                <a16:creationId xmlns:a16="http://schemas.microsoft.com/office/drawing/2014/main" id="{93B4276B-826D-2D43-BD59-A432BBA96894}"/>
              </a:ext>
            </a:extLst>
          </p:cNvPr>
          <p:cNvSpPr txBox="1"/>
          <p:nvPr/>
        </p:nvSpPr>
        <p:spPr>
          <a:xfrm>
            <a:off x="3547872" y="1"/>
            <a:ext cx="8357616" cy="461665"/>
          </a:xfrm>
          <a:prstGeom prst="rect">
            <a:avLst/>
          </a:prstGeom>
          <a:noFill/>
        </p:spPr>
        <p:txBody>
          <a:bodyPr wrap="square" rtlCol="0">
            <a:spAutoFit/>
          </a:bodyPr>
          <a:lstStyle/>
          <a:p>
            <a:pPr algn="ctr"/>
            <a:r>
              <a:rPr lang="en-VN" sz="2400" b="1" dirty="0">
                <a:solidFill>
                  <a:srgbClr val="C00000"/>
                </a:solidFill>
                <a:latin typeface="Times New Roman" panose="02020603050405020304" pitchFamily="18" charset="0"/>
                <a:cs typeface="Times New Roman" panose="02020603050405020304" pitchFamily="18" charset="0"/>
              </a:rPr>
              <a:t>LẬP BẢNG NIÊN BIỂU THEO CÁC MỐC THỜI GIAN SAU</a:t>
            </a:r>
          </a:p>
        </p:txBody>
      </p:sp>
      <p:pic>
        <p:nvPicPr>
          <p:cNvPr id="7" name="Picture 6">
            <a:extLst>
              <a:ext uri="{FF2B5EF4-FFF2-40B4-BE49-F238E27FC236}">
                <a16:creationId xmlns:a16="http://schemas.microsoft.com/office/drawing/2014/main" id="{E1A3B201-5E47-A247-88BA-18138B1797B5}"/>
              </a:ext>
            </a:extLst>
          </p:cNvPr>
          <p:cNvPicPr>
            <a:picLocks noChangeAspect="1"/>
          </p:cNvPicPr>
          <p:nvPr/>
        </p:nvPicPr>
        <p:blipFill rotWithShape="1">
          <a:blip r:embed="rId2"/>
          <a:srcRect t="4266" b="3467"/>
          <a:stretch/>
        </p:blipFill>
        <p:spPr>
          <a:xfrm>
            <a:off x="3275222" y="468576"/>
            <a:ext cx="8902919" cy="6389424"/>
          </a:xfrm>
          <a:prstGeom prst="rect">
            <a:avLst/>
          </a:prstGeom>
        </p:spPr>
      </p:pic>
      <p:grpSp>
        <p:nvGrpSpPr>
          <p:cNvPr id="6" name="Group 5">
            <a:extLst>
              <a:ext uri="{FF2B5EF4-FFF2-40B4-BE49-F238E27FC236}">
                <a16:creationId xmlns:a16="http://schemas.microsoft.com/office/drawing/2014/main" id="{92953A82-2F77-F448-871D-DBB6030F2601}"/>
              </a:ext>
            </a:extLst>
          </p:cNvPr>
          <p:cNvGrpSpPr/>
          <p:nvPr/>
        </p:nvGrpSpPr>
        <p:grpSpPr>
          <a:xfrm>
            <a:off x="510929" y="3742767"/>
            <a:ext cx="2393001" cy="1978400"/>
            <a:chOff x="395039" y="4115604"/>
            <a:chExt cx="2393001" cy="1978400"/>
          </a:xfrm>
        </p:grpSpPr>
        <p:sp>
          <p:nvSpPr>
            <p:cNvPr id="9" name="!!bando">
              <a:extLst>
                <a:ext uri="{FF2B5EF4-FFF2-40B4-BE49-F238E27FC236}">
                  <a16:creationId xmlns:a16="http://schemas.microsoft.com/office/drawing/2014/main" id="{B0B41A62-9C8B-4244-97AF-BEC084AA9C86}"/>
                </a:ext>
              </a:extLst>
            </p:cNvPr>
            <p:cNvSpPr/>
            <p:nvPr/>
          </p:nvSpPr>
          <p:spPr>
            <a:xfrm>
              <a:off x="395039" y="4115604"/>
              <a:ext cx="2393001" cy="1978400"/>
            </a:xfrm>
            <a:custGeom>
              <a:avLst/>
              <a:gdLst>
                <a:gd name="connsiteX0" fmla="*/ 5067300 w 5481219"/>
                <a:gd name="connsiteY0" fmla="*/ 704850 h 3041650"/>
                <a:gd name="connsiteX1" fmla="*/ 5099050 w 5481219"/>
                <a:gd name="connsiteY1" fmla="*/ 711200 h 3041650"/>
                <a:gd name="connsiteX2" fmla="*/ 5137150 w 5481219"/>
                <a:gd name="connsiteY2" fmla="*/ 698500 h 3041650"/>
                <a:gd name="connsiteX3" fmla="*/ 5162550 w 5481219"/>
                <a:gd name="connsiteY3" fmla="*/ 692150 h 3041650"/>
                <a:gd name="connsiteX4" fmla="*/ 5200650 w 5481219"/>
                <a:gd name="connsiteY4" fmla="*/ 679450 h 3041650"/>
                <a:gd name="connsiteX5" fmla="*/ 5213350 w 5481219"/>
                <a:gd name="connsiteY5" fmla="*/ 660400 h 3041650"/>
                <a:gd name="connsiteX6" fmla="*/ 5207000 w 5481219"/>
                <a:gd name="connsiteY6" fmla="*/ 635000 h 3041650"/>
                <a:gd name="connsiteX7" fmla="*/ 5194300 w 5481219"/>
                <a:gd name="connsiteY7" fmla="*/ 596900 h 3041650"/>
                <a:gd name="connsiteX8" fmla="*/ 5187950 w 5481219"/>
                <a:gd name="connsiteY8" fmla="*/ 577850 h 3041650"/>
                <a:gd name="connsiteX9" fmla="*/ 5181600 w 5481219"/>
                <a:gd name="connsiteY9" fmla="*/ 558800 h 3041650"/>
                <a:gd name="connsiteX10" fmla="*/ 5168900 w 5481219"/>
                <a:gd name="connsiteY10" fmla="*/ 539750 h 3041650"/>
                <a:gd name="connsiteX11" fmla="*/ 5162550 w 5481219"/>
                <a:gd name="connsiteY11" fmla="*/ 520700 h 3041650"/>
                <a:gd name="connsiteX12" fmla="*/ 5149850 w 5481219"/>
                <a:gd name="connsiteY12" fmla="*/ 501650 h 3041650"/>
                <a:gd name="connsiteX13" fmla="*/ 5130800 w 5481219"/>
                <a:gd name="connsiteY13" fmla="*/ 463550 h 3041650"/>
                <a:gd name="connsiteX14" fmla="*/ 5060950 w 5481219"/>
                <a:gd name="connsiteY14" fmla="*/ 476250 h 3041650"/>
                <a:gd name="connsiteX15" fmla="*/ 4997450 w 5481219"/>
                <a:gd name="connsiteY15" fmla="*/ 488950 h 3041650"/>
                <a:gd name="connsiteX16" fmla="*/ 4959350 w 5481219"/>
                <a:gd name="connsiteY16" fmla="*/ 501650 h 3041650"/>
                <a:gd name="connsiteX17" fmla="*/ 4940300 w 5481219"/>
                <a:gd name="connsiteY17" fmla="*/ 508000 h 3041650"/>
                <a:gd name="connsiteX18" fmla="*/ 4908550 w 5481219"/>
                <a:gd name="connsiteY18" fmla="*/ 514350 h 3041650"/>
                <a:gd name="connsiteX19" fmla="*/ 4838700 w 5481219"/>
                <a:gd name="connsiteY19" fmla="*/ 508000 h 3041650"/>
                <a:gd name="connsiteX20" fmla="*/ 4762500 w 5481219"/>
                <a:gd name="connsiteY20" fmla="*/ 444500 h 3041650"/>
                <a:gd name="connsiteX21" fmla="*/ 4730750 w 5481219"/>
                <a:gd name="connsiteY21" fmla="*/ 412750 h 3041650"/>
                <a:gd name="connsiteX22" fmla="*/ 4673600 w 5481219"/>
                <a:gd name="connsiteY22" fmla="*/ 393700 h 3041650"/>
                <a:gd name="connsiteX23" fmla="*/ 4635500 w 5481219"/>
                <a:gd name="connsiteY23" fmla="*/ 381000 h 3041650"/>
                <a:gd name="connsiteX24" fmla="*/ 4616450 w 5481219"/>
                <a:gd name="connsiteY24" fmla="*/ 374650 h 3041650"/>
                <a:gd name="connsiteX25" fmla="*/ 4533900 w 5481219"/>
                <a:gd name="connsiteY25" fmla="*/ 361950 h 3041650"/>
                <a:gd name="connsiteX26" fmla="*/ 4495800 w 5481219"/>
                <a:gd name="connsiteY26" fmla="*/ 349250 h 3041650"/>
                <a:gd name="connsiteX27" fmla="*/ 4476750 w 5481219"/>
                <a:gd name="connsiteY27" fmla="*/ 342900 h 3041650"/>
                <a:gd name="connsiteX28" fmla="*/ 4451350 w 5481219"/>
                <a:gd name="connsiteY28" fmla="*/ 330200 h 3041650"/>
                <a:gd name="connsiteX29" fmla="*/ 4432300 w 5481219"/>
                <a:gd name="connsiteY29" fmla="*/ 323850 h 3041650"/>
                <a:gd name="connsiteX30" fmla="*/ 4394200 w 5481219"/>
                <a:gd name="connsiteY30" fmla="*/ 298450 h 3041650"/>
                <a:gd name="connsiteX31" fmla="*/ 4375150 w 5481219"/>
                <a:gd name="connsiteY31" fmla="*/ 285750 h 3041650"/>
                <a:gd name="connsiteX32" fmla="*/ 4356100 w 5481219"/>
                <a:gd name="connsiteY32" fmla="*/ 266700 h 3041650"/>
                <a:gd name="connsiteX33" fmla="*/ 4337050 w 5481219"/>
                <a:gd name="connsiteY33" fmla="*/ 254000 h 3041650"/>
                <a:gd name="connsiteX34" fmla="*/ 4311650 w 5481219"/>
                <a:gd name="connsiteY34" fmla="*/ 228600 h 3041650"/>
                <a:gd name="connsiteX35" fmla="*/ 4273550 w 5481219"/>
                <a:gd name="connsiteY35" fmla="*/ 203200 h 3041650"/>
                <a:gd name="connsiteX36" fmla="*/ 4235450 w 5481219"/>
                <a:gd name="connsiteY36" fmla="*/ 177800 h 3041650"/>
                <a:gd name="connsiteX37" fmla="*/ 4159250 w 5481219"/>
                <a:gd name="connsiteY37" fmla="*/ 127000 h 3041650"/>
                <a:gd name="connsiteX38" fmla="*/ 4140200 w 5481219"/>
                <a:gd name="connsiteY38" fmla="*/ 114300 h 3041650"/>
                <a:gd name="connsiteX39" fmla="*/ 4121150 w 5481219"/>
                <a:gd name="connsiteY39" fmla="*/ 101600 h 3041650"/>
                <a:gd name="connsiteX40" fmla="*/ 4083050 w 5481219"/>
                <a:gd name="connsiteY40" fmla="*/ 88900 h 3041650"/>
                <a:gd name="connsiteX41" fmla="*/ 4064000 w 5481219"/>
                <a:gd name="connsiteY41" fmla="*/ 76200 h 3041650"/>
                <a:gd name="connsiteX42" fmla="*/ 4000500 w 5481219"/>
                <a:gd name="connsiteY42" fmla="*/ 57150 h 3041650"/>
                <a:gd name="connsiteX43" fmla="*/ 3962400 w 5481219"/>
                <a:gd name="connsiteY43" fmla="*/ 44450 h 3041650"/>
                <a:gd name="connsiteX44" fmla="*/ 3943350 w 5481219"/>
                <a:gd name="connsiteY44" fmla="*/ 38100 h 3041650"/>
                <a:gd name="connsiteX45" fmla="*/ 3860800 w 5481219"/>
                <a:gd name="connsiteY45" fmla="*/ 19050 h 3041650"/>
                <a:gd name="connsiteX46" fmla="*/ 3841750 w 5481219"/>
                <a:gd name="connsiteY46" fmla="*/ 12700 h 3041650"/>
                <a:gd name="connsiteX47" fmla="*/ 3778250 w 5481219"/>
                <a:gd name="connsiteY47" fmla="*/ 0 h 3041650"/>
                <a:gd name="connsiteX48" fmla="*/ 3613150 w 5481219"/>
                <a:gd name="connsiteY48" fmla="*/ 6350 h 3041650"/>
                <a:gd name="connsiteX49" fmla="*/ 3594100 w 5481219"/>
                <a:gd name="connsiteY49" fmla="*/ 12700 h 3041650"/>
                <a:gd name="connsiteX50" fmla="*/ 3575050 w 5481219"/>
                <a:gd name="connsiteY50" fmla="*/ 25400 h 3041650"/>
                <a:gd name="connsiteX51" fmla="*/ 3562350 w 5481219"/>
                <a:gd name="connsiteY51" fmla="*/ 44450 h 3041650"/>
                <a:gd name="connsiteX52" fmla="*/ 3587750 w 5481219"/>
                <a:gd name="connsiteY52" fmla="*/ 69850 h 3041650"/>
                <a:gd name="connsiteX53" fmla="*/ 3644900 w 5481219"/>
                <a:gd name="connsiteY53" fmla="*/ 114300 h 3041650"/>
                <a:gd name="connsiteX54" fmla="*/ 3676650 w 5481219"/>
                <a:gd name="connsiteY54" fmla="*/ 209550 h 3041650"/>
                <a:gd name="connsiteX55" fmla="*/ 3683000 w 5481219"/>
                <a:gd name="connsiteY55" fmla="*/ 228600 h 3041650"/>
                <a:gd name="connsiteX56" fmla="*/ 3689350 w 5481219"/>
                <a:gd name="connsiteY56" fmla="*/ 247650 h 3041650"/>
                <a:gd name="connsiteX57" fmla="*/ 3683000 w 5481219"/>
                <a:gd name="connsiteY57" fmla="*/ 266700 h 3041650"/>
                <a:gd name="connsiteX58" fmla="*/ 3663950 w 5481219"/>
                <a:gd name="connsiteY58" fmla="*/ 273050 h 3041650"/>
                <a:gd name="connsiteX59" fmla="*/ 3644900 w 5481219"/>
                <a:gd name="connsiteY59" fmla="*/ 285750 h 3041650"/>
                <a:gd name="connsiteX60" fmla="*/ 3606800 w 5481219"/>
                <a:gd name="connsiteY60" fmla="*/ 298450 h 3041650"/>
                <a:gd name="connsiteX61" fmla="*/ 3587750 w 5481219"/>
                <a:gd name="connsiteY61" fmla="*/ 304800 h 3041650"/>
                <a:gd name="connsiteX62" fmla="*/ 3556000 w 5481219"/>
                <a:gd name="connsiteY62" fmla="*/ 311150 h 3041650"/>
                <a:gd name="connsiteX63" fmla="*/ 3536950 w 5481219"/>
                <a:gd name="connsiteY63" fmla="*/ 317500 h 3041650"/>
                <a:gd name="connsiteX64" fmla="*/ 3511550 w 5481219"/>
                <a:gd name="connsiteY64" fmla="*/ 323850 h 3041650"/>
                <a:gd name="connsiteX65" fmla="*/ 3460750 w 5481219"/>
                <a:gd name="connsiteY65" fmla="*/ 317500 h 3041650"/>
                <a:gd name="connsiteX66" fmla="*/ 3441700 w 5481219"/>
                <a:gd name="connsiteY66" fmla="*/ 311150 h 3041650"/>
                <a:gd name="connsiteX67" fmla="*/ 3429000 w 5481219"/>
                <a:gd name="connsiteY67" fmla="*/ 330200 h 3041650"/>
                <a:gd name="connsiteX68" fmla="*/ 3416300 w 5481219"/>
                <a:gd name="connsiteY68" fmla="*/ 368300 h 3041650"/>
                <a:gd name="connsiteX69" fmla="*/ 3422650 w 5481219"/>
                <a:gd name="connsiteY69" fmla="*/ 387350 h 3041650"/>
                <a:gd name="connsiteX70" fmla="*/ 3448050 w 5481219"/>
                <a:gd name="connsiteY70" fmla="*/ 425450 h 3041650"/>
                <a:gd name="connsiteX71" fmla="*/ 3454400 w 5481219"/>
                <a:gd name="connsiteY71" fmla="*/ 444500 h 3041650"/>
                <a:gd name="connsiteX72" fmla="*/ 3492500 w 5481219"/>
                <a:gd name="connsiteY72" fmla="*/ 457200 h 3041650"/>
                <a:gd name="connsiteX73" fmla="*/ 3530600 w 5481219"/>
                <a:gd name="connsiteY73" fmla="*/ 469900 h 3041650"/>
                <a:gd name="connsiteX74" fmla="*/ 3549650 w 5481219"/>
                <a:gd name="connsiteY74" fmla="*/ 476250 h 3041650"/>
                <a:gd name="connsiteX75" fmla="*/ 3695700 w 5481219"/>
                <a:gd name="connsiteY75" fmla="*/ 482600 h 3041650"/>
                <a:gd name="connsiteX76" fmla="*/ 3860800 w 5481219"/>
                <a:gd name="connsiteY76" fmla="*/ 495300 h 3041650"/>
                <a:gd name="connsiteX77" fmla="*/ 3898900 w 5481219"/>
                <a:gd name="connsiteY77" fmla="*/ 501650 h 3041650"/>
                <a:gd name="connsiteX78" fmla="*/ 3937000 w 5481219"/>
                <a:gd name="connsiteY78" fmla="*/ 514350 h 3041650"/>
                <a:gd name="connsiteX79" fmla="*/ 3949700 w 5481219"/>
                <a:gd name="connsiteY79" fmla="*/ 533400 h 3041650"/>
                <a:gd name="connsiteX80" fmla="*/ 3962400 w 5481219"/>
                <a:gd name="connsiteY80" fmla="*/ 577850 h 3041650"/>
                <a:gd name="connsiteX81" fmla="*/ 3975100 w 5481219"/>
                <a:gd name="connsiteY81" fmla="*/ 596900 h 3041650"/>
                <a:gd name="connsiteX82" fmla="*/ 3956050 w 5481219"/>
                <a:gd name="connsiteY82" fmla="*/ 603250 h 3041650"/>
                <a:gd name="connsiteX83" fmla="*/ 3860800 w 5481219"/>
                <a:gd name="connsiteY83" fmla="*/ 609600 h 3041650"/>
                <a:gd name="connsiteX84" fmla="*/ 3841750 w 5481219"/>
                <a:gd name="connsiteY84" fmla="*/ 615950 h 3041650"/>
                <a:gd name="connsiteX85" fmla="*/ 3803650 w 5481219"/>
                <a:gd name="connsiteY85" fmla="*/ 641350 h 3041650"/>
                <a:gd name="connsiteX86" fmla="*/ 3765550 w 5481219"/>
                <a:gd name="connsiteY86" fmla="*/ 660400 h 3041650"/>
                <a:gd name="connsiteX87" fmla="*/ 3746500 w 5481219"/>
                <a:gd name="connsiteY87" fmla="*/ 666750 h 3041650"/>
                <a:gd name="connsiteX88" fmla="*/ 3727450 w 5481219"/>
                <a:gd name="connsiteY88" fmla="*/ 679450 h 3041650"/>
                <a:gd name="connsiteX89" fmla="*/ 3689350 w 5481219"/>
                <a:gd name="connsiteY89" fmla="*/ 692150 h 3041650"/>
                <a:gd name="connsiteX90" fmla="*/ 3670300 w 5481219"/>
                <a:gd name="connsiteY90" fmla="*/ 704850 h 3041650"/>
                <a:gd name="connsiteX91" fmla="*/ 3606800 w 5481219"/>
                <a:gd name="connsiteY91" fmla="*/ 723900 h 3041650"/>
                <a:gd name="connsiteX92" fmla="*/ 3568700 w 5481219"/>
                <a:gd name="connsiteY92" fmla="*/ 736600 h 3041650"/>
                <a:gd name="connsiteX93" fmla="*/ 3530600 w 5481219"/>
                <a:gd name="connsiteY93" fmla="*/ 749300 h 3041650"/>
                <a:gd name="connsiteX94" fmla="*/ 3511550 w 5481219"/>
                <a:gd name="connsiteY94" fmla="*/ 755650 h 3041650"/>
                <a:gd name="connsiteX95" fmla="*/ 3479800 w 5481219"/>
                <a:gd name="connsiteY95" fmla="*/ 762000 h 3041650"/>
                <a:gd name="connsiteX96" fmla="*/ 3460750 w 5481219"/>
                <a:gd name="connsiteY96" fmla="*/ 768350 h 3041650"/>
                <a:gd name="connsiteX97" fmla="*/ 3422650 w 5481219"/>
                <a:gd name="connsiteY97" fmla="*/ 774700 h 3041650"/>
                <a:gd name="connsiteX98" fmla="*/ 3378200 w 5481219"/>
                <a:gd name="connsiteY98" fmla="*/ 755650 h 3041650"/>
                <a:gd name="connsiteX99" fmla="*/ 3365500 w 5481219"/>
                <a:gd name="connsiteY99" fmla="*/ 736600 h 3041650"/>
                <a:gd name="connsiteX100" fmla="*/ 3340100 w 5481219"/>
                <a:gd name="connsiteY100" fmla="*/ 742950 h 3041650"/>
                <a:gd name="connsiteX101" fmla="*/ 3314700 w 5481219"/>
                <a:gd name="connsiteY101" fmla="*/ 781050 h 3041650"/>
                <a:gd name="connsiteX102" fmla="*/ 3321050 w 5481219"/>
                <a:gd name="connsiteY102" fmla="*/ 806450 h 3041650"/>
                <a:gd name="connsiteX103" fmla="*/ 3340100 w 5481219"/>
                <a:gd name="connsiteY103" fmla="*/ 863600 h 3041650"/>
                <a:gd name="connsiteX104" fmla="*/ 3346450 w 5481219"/>
                <a:gd name="connsiteY104" fmla="*/ 882650 h 3041650"/>
                <a:gd name="connsiteX105" fmla="*/ 3352800 w 5481219"/>
                <a:gd name="connsiteY105" fmla="*/ 901700 h 3041650"/>
                <a:gd name="connsiteX106" fmla="*/ 3340100 w 5481219"/>
                <a:gd name="connsiteY106" fmla="*/ 920750 h 3041650"/>
                <a:gd name="connsiteX107" fmla="*/ 3302000 w 5481219"/>
                <a:gd name="connsiteY107" fmla="*/ 933450 h 3041650"/>
                <a:gd name="connsiteX108" fmla="*/ 3263900 w 5481219"/>
                <a:gd name="connsiteY108" fmla="*/ 958850 h 3041650"/>
                <a:gd name="connsiteX109" fmla="*/ 3225800 w 5481219"/>
                <a:gd name="connsiteY109" fmla="*/ 984250 h 3041650"/>
                <a:gd name="connsiteX110" fmla="*/ 3206750 w 5481219"/>
                <a:gd name="connsiteY110" fmla="*/ 996950 h 3041650"/>
                <a:gd name="connsiteX111" fmla="*/ 3136900 w 5481219"/>
                <a:gd name="connsiteY111" fmla="*/ 1009650 h 3041650"/>
                <a:gd name="connsiteX112" fmla="*/ 3067050 w 5481219"/>
                <a:gd name="connsiteY112" fmla="*/ 1022350 h 3041650"/>
                <a:gd name="connsiteX113" fmla="*/ 3028950 w 5481219"/>
                <a:gd name="connsiteY113" fmla="*/ 1035050 h 3041650"/>
                <a:gd name="connsiteX114" fmla="*/ 2965450 w 5481219"/>
                <a:gd name="connsiteY114" fmla="*/ 1047750 h 3041650"/>
                <a:gd name="connsiteX115" fmla="*/ 2546350 w 5481219"/>
                <a:gd name="connsiteY115" fmla="*/ 1041400 h 3041650"/>
                <a:gd name="connsiteX116" fmla="*/ 2527300 w 5481219"/>
                <a:gd name="connsiteY116" fmla="*/ 1035050 h 3041650"/>
                <a:gd name="connsiteX117" fmla="*/ 2489200 w 5481219"/>
                <a:gd name="connsiteY117" fmla="*/ 1009650 h 3041650"/>
                <a:gd name="connsiteX118" fmla="*/ 2463800 w 5481219"/>
                <a:gd name="connsiteY118" fmla="*/ 990600 h 3041650"/>
                <a:gd name="connsiteX119" fmla="*/ 2425700 w 5481219"/>
                <a:gd name="connsiteY119" fmla="*/ 977900 h 3041650"/>
                <a:gd name="connsiteX120" fmla="*/ 2330450 w 5481219"/>
                <a:gd name="connsiteY120" fmla="*/ 984250 h 3041650"/>
                <a:gd name="connsiteX121" fmla="*/ 2298700 w 5481219"/>
                <a:gd name="connsiteY121" fmla="*/ 990600 h 3041650"/>
                <a:gd name="connsiteX122" fmla="*/ 2089150 w 5481219"/>
                <a:gd name="connsiteY122" fmla="*/ 984250 h 3041650"/>
                <a:gd name="connsiteX123" fmla="*/ 2012950 w 5481219"/>
                <a:gd name="connsiteY123" fmla="*/ 971550 h 3041650"/>
                <a:gd name="connsiteX124" fmla="*/ 1993900 w 5481219"/>
                <a:gd name="connsiteY124" fmla="*/ 965200 h 3041650"/>
                <a:gd name="connsiteX125" fmla="*/ 1936750 w 5481219"/>
                <a:gd name="connsiteY125" fmla="*/ 952500 h 3041650"/>
                <a:gd name="connsiteX126" fmla="*/ 1911350 w 5481219"/>
                <a:gd name="connsiteY126" fmla="*/ 946150 h 3041650"/>
                <a:gd name="connsiteX127" fmla="*/ 1854200 w 5481219"/>
                <a:gd name="connsiteY127" fmla="*/ 939800 h 3041650"/>
                <a:gd name="connsiteX128" fmla="*/ 1816100 w 5481219"/>
                <a:gd name="connsiteY128" fmla="*/ 920750 h 3041650"/>
                <a:gd name="connsiteX129" fmla="*/ 1803400 w 5481219"/>
                <a:gd name="connsiteY129" fmla="*/ 882650 h 3041650"/>
                <a:gd name="connsiteX130" fmla="*/ 1797050 w 5481219"/>
                <a:gd name="connsiteY130" fmla="*/ 863600 h 3041650"/>
                <a:gd name="connsiteX131" fmla="*/ 1784350 w 5481219"/>
                <a:gd name="connsiteY131" fmla="*/ 844550 h 3041650"/>
                <a:gd name="connsiteX132" fmla="*/ 1765300 w 5481219"/>
                <a:gd name="connsiteY132" fmla="*/ 838200 h 3041650"/>
                <a:gd name="connsiteX133" fmla="*/ 1651000 w 5481219"/>
                <a:gd name="connsiteY133" fmla="*/ 825500 h 3041650"/>
                <a:gd name="connsiteX134" fmla="*/ 1568450 w 5481219"/>
                <a:gd name="connsiteY134" fmla="*/ 812800 h 3041650"/>
                <a:gd name="connsiteX135" fmla="*/ 1530350 w 5481219"/>
                <a:gd name="connsiteY135" fmla="*/ 800100 h 3041650"/>
                <a:gd name="connsiteX136" fmla="*/ 1511300 w 5481219"/>
                <a:gd name="connsiteY136" fmla="*/ 787400 h 3041650"/>
                <a:gd name="connsiteX137" fmla="*/ 1492250 w 5481219"/>
                <a:gd name="connsiteY137" fmla="*/ 768350 h 3041650"/>
                <a:gd name="connsiteX138" fmla="*/ 1428750 w 5481219"/>
                <a:gd name="connsiteY138" fmla="*/ 749300 h 3041650"/>
                <a:gd name="connsiteX139" fmla="*/ 1339850 w 5481219"/>
                <a:gd name="connsiteY139" fmla="*/ 736600 h 3041650"/>
                <a:gd name="connsiteX140" fmla="*/ 1308100 w 5481219"/>
                <a:gd name="connsiteY140" fmla="*/ 711200 h 3041650"/>
                <a:gd name="connsiteX141" fmla="*/ 1282700 w 5481219"/>
                <a:gd name="connsiteY141" fmla="*/ 692150 h 3041650"/>
                <a:gd name="connsiteX142" fmla="*/ 1250950 w 5481219"/>
                <a:gd name="connsiteY142" fmla="*/ 660400 h 3041650"/>
                <a:gd name="connsiteX143" fmla="*/ 1212850 w 5481219"/>
                <a:gd name="connsiteY143" fmla="*/ 603250 h 3041650"/>
                <a:gd name="connsiteX144" fmla="*/ 1200150 w 5481219"/>
                <a:gd name="connsiteY144" fmla="*/ 584200 h 3041650"/>
                <a:gd name="connsiteX145" fmla="*/ 1181100 w 5481219"/>
                <a:gd name="connsiteY145" fmla="*/ 571500 h 3041650"/>
                <a:gd name="connsiteX146" fmla="*/ 1149350 w 5481219"/>
                <a:gd name="connsiteY146" fmla="*/ 539750 h 3041650"/>
                <a:gd name="connsiteX147" fmla="*/ 1117600 w 5481219"/>
                <a:gd name="connsiteY147" fmla="*/ 508000 h 3041650"/>
                <a:gd name="connsiteX148" fmla="*/ 1092200 w 5481219"/>
                <a:gd name="connsiteY148" fmla="*/ 469900 h 3041650"/>
                <a:gd name="connsiteX149" fmla="*/ 1079500 w 5481219"/>
                <a:gd name="connsiteY149" fmla="*/ 450850 h 3041650"/>
                <a:gd name="connsiteX150" fmla="*/ 1041400 w 5481219"/>
                <a:gd name="connsiteY150" fmla="*/ 419100 h 3041650"/>
                <a:gd name="connsiteX151" fmla="*/ 1022350 w 5481219"/>
                <a:gd name="connsiteY151" fmla="*/ 412750 h 3041650"/>
                <a:gd name="connsiteX152" fmla="*/ 1003300 w 5481219"/>
                <a:gd name="connsiteY152" fmla="*/ 400050 h 3041650"/>
                <a:gd name="connsiteX153" fmla="*/ 952500 w 5481219"/>
                <a:gd name="connsiteY153" fmla="*/ 393700 h 3041650"/>
                <a:gd name="connsiteX154" fmla="*/ 889000 w 5481219"/>
                <a:gd name="connsiteY154" fmla="*/ 374650 h 3041650"/>
                <a:gd name="connsiteX155" fmla="*/ 869950 w 5481219"/>
                <a:gd name="connsiteY155" fmla="*/ 361950 h 3041650"/>
                <a:gd name="connsiteX156" fmla="*/ 812800 w 5481219"/>
                <a:gd name="connsiteY156" fmla="*/ 368300 h 3041650"/>
                <a:gd name="connsiteX157" fmla="*/ 781050 w 5481219"/>
                <a:gd name="connsiteY157" fmla="*/ 425450 h 3041650"/>
                <a:gd name="connsiteX158" fmla="*/ 723900 w 5481219"/>
                <a:gd name="connsiteY158" fmla="*/ 419100 h 3041650"/>
                <a:gd name="connsiteX159" fmla="*/ 698500 w 5481219"/>
                <a:gd name="connsiteY159" fmla="*/ 425450 h 3041650"/>
                <a:gd name="connsiteX160" fmla="*/ 698500 w 5481219"/>
                <a:gd name="connsiteY160" fmla="*/ 482600 h 3041650"/>
                <a:gd name="connsiteX161" fmla="*/ 711200 w 5481219"/>
                <a:gd name="connsiteY161" fmla="*/ 520700 h 3041650"/>
                <a:gd name="connsiteX162" fmla="*/ 717550 w 5481219"/>
                <a:gd name="connsiteY162" fmla="*/ 539750 h 3041650"/>
                <a:gd name="connsiteX163" fmla="*/ 711200 w 5481219"/>
                <a:gd name="connsiteY163" fmla="*/ 577850 h 3041650"/>
                <a:gd name="connsiteX164" fmla="*/ 622300 w 5481219"/>
                <a:gd name="connsiteY164" fmla="*/ 584200 h 3041650"/>
                <a:gd name="connsiteX165" fmla="*/ 603250 w 5481219"/>
                <a:gd name="connsiteY165" fmla="*/ 577850 h 3041650"/>
                <a:gd name="connsiteX166" fmla="*/ 520700 w 5481219"/>
                <a:gd name="connsiteY166" fmla="*/ 565150 h 3041650"/>
                <a:gd name="connsiteX167" fmla="*/ 488950 w 5481219"/>
                <a:gd name="connsiteY167" fmla="*/ 571500 h 3041650"/>
                <a:gd name="connsiteX168" fmla="*/ 495300 w 5481219"/>
                <a:gd name="connsiteY168" fmla="*/ 628650 h 3041650"/>
                <a:gd name="connsiteX169" fmla="*/ 508000 w 5481219"/>
                <a:gd name="connsiteY169" fmla="*/ 685800 h 3041650"/>
                <a:gd name="connsiteX170" fmla="*/ 495300 w 5481219"/>
                <a:gd name="connsiteY170" fmla="*/ 730250 h 3041650"/>
                <a:gd name="connsiteX171" fmla="*/ 482600 w 5481219"/>
                <a:gd name="connsiteY171" fmla="*/ 749300 h 3041650"/>
                <a:gd name="connsiteX172" fmla="*/ 438150 w 5481219"/>
                <a:gd name="connsiteY172" fmla="*/ 736600 h 3041650"/>
                <a:gd name="connsiteX173" fmla="*/ 425450 w 5481219"/>
                <a:gd name="connsiteY173" fmla="*/ 717550 h 3041650"/>
                <a:gd name="connsiteX174" fmla="*/ 412750 w 5481219"/>
                <a:gd name="connsiteY174" fmla="*/ 755650 h 3041650"/>
                <a:gd name="connsiteX175" fmla="*/ 419100 w 5481219"/>
                <a:gd name="connsiteY175" fmla="*/ 774700 h 3041650"/>
                <a:gd name="connsiteX176" fmla="*/ 381000 w 5481219"/>
                <a:gd name="connsiteY176" fmla="*/ 755650 h 3041650"/>
                <a:gd name="connsiteX177" fmla="*/ 342900 w 5481219"/>
                <a:gd name="connsiteY177" fmla="*/ 742950 h 3041650"/>
                <a:gd name="connsiteX178" fmla="*/ 323850 w 5481219"/>
                <a:gd name="connsiteY178" fmla="*/ 781050 h 3041650"/>
                <a:gd name="connsiteX179" fmla="*/ 349250 w 5481219"/>
                <a:gd name="connsiteY179" fmla="*/ 838200 h 3041650"/>
                <a:gd name="connsiteX180" fmla="*/ 387350 w 5481219"/>
                <a:gd name="connsiteY180" fmla="*/ 863600 h 3041650"/>
                <a:gd name="connsiteX181" fmla="*/ 406400 w 5481219"/>
                <a:gd name="connsiteY181" fmla="*/ 876300 h 3041650"/>
                <a:gd name="connsiteX182" fmla="*/ 431800 w 5481219"/>
                <a:gd name="connsiteY182" fmla="*/ 914400 h 3041650"/>
                <a:gd name="connsiteX183" fmla="*/ 463550 w 5481219"/>
                <a:gd name="connsiteY183" fmla="*/ 965200 h 3041650"/>
                <a:gd name="connsiteX184" fmla="*/ 457200 w 5481219"/>
                <a:gd name="connsiteY184" fmla="*/ 1028700 h 3041650"/>
                <a:gd name="connsiteX185" fmla="*/ 400050 w 5481219"/>
                <a:gd name="connsiteY185" fmla="*/ 1060450 h 3041650"/>
                <a:gd name="connsiteX186" fmla="*/ 374650 w 5481219"/>
                <a:gd name="connsiteY186" fmla="*/ 1066800 h 3041650"/>
                <a:gd name="connsiteX187" fmla="*/ 323850 w 5481219"/>
                <a:gd name="connsiteY187" fmla="*/ 1073150 h 3041650"/>
                <a:gd name="connsiteX188" fmla="*/ 304800 w 5481219"/>
                <a:gd name="connsiteY188" fmla="*/ 1079500 h 3041650"/>
                <a:gd name="connsiteX189" fmla="*/ 279400 w 5481219"/>
                <a:gd name="connsiteY189" fmla="*/ 1092200 h 3041650"/>
                <a:gd name="connsiteX190" fmla="*/ 203200 w 5481219"/>
                <a:gd name="connsiteY190" fmla="*/ 1111250 h 3041650"/>
                <a:gd name="connsiteX191" fmla="*/ 146050 w 5481219"/>
                <a:gd name="connsiteY191" fmla="*/ 1143000 h 3041650"/>
                <a:gd name="connsiteX192" fmla="*/ 133350 w 5481219"/>
                <a:gd name="connsiteY192" fmla="*/ 1162050 h 3041650"/>
                <a:gd name="connsiteX193" fmla="*/ 114300 w 5481219"/>
                <a:gd name="connsiteY193" fmla="*/ 1168400 h 3041650"/>
                <a:gd name="connsiteX194" fmla="*/ 95250 w 5481219"/>
                <a:gd name="connsiteY194" fmla="*/ 1181100 h 3041650"/>
                <a:gd name="connsiteX195" fmla="*/ 76200 w 5481219"/>
                <a:gd name="connsiteY195" fmla="*/ 1187450 h 3041650"/>
                <a:gd name="connsiteX196" fmla="*/ 19050 w 5481219"/>
                <a:gd name="connsiteY196" fmla="*/ 1200150 h 3041650"/>
                <a:gd name="connsiteX197" fmla="*/ 0 w 5481219"/>
                <a:gd name="connsiteY197" fmla="*/ 1206500 h 3041650"/>
                <a:gd name="connsiteX198" fmla="*/ 6350 w 5481219"/>
                <a:gd name="connsiteY198" fmla="*/ 1225550 h 3041650"/>
                <a:gd name="connsiteX199" fmla="*/ 25400 w 5481219"/>
                <a:gd name="connsiteY199" fmla="*/ 1231900 h 3041650"/>
                <a:gd name="connsiteX200" fmla="*/ 107950 w 5481219"/>
                <a:gd name="connsiteY200" fmla="*/ 1244600 h 3041650"/>
                <a:gd name="connsiteX201" fmla="*/ 127000 w 5481219"/>
                <a:gd name="connsiteY201" fmla="*/ 1250950 h 3041650"/>
                <a:gd name="connsiteX202" fmla="*/ 171450 w 5481219"/>
                <a:gd name="connsiteY202" fmla="*/ 1257300 h 3041650"/>
                <a:gd name="connsiteX203" fmla="*/ 190500 w 5481219"/>
                <a:gd name="connsiteY203" fmla="*/ 1314450 h 3041650"/>
                <a:gd name="connsiteX204" fmla="*/ 196850 w 5481219"/>
                <a:gd name="connsiteY204" fmla="*/ 1333500 h 3041650"/>
                <a:gd name="connsiteX205" fmla="*/ 177800 w 5481219"/>
                <a:gd name="connsiteY205" fmla="*/ 1377950 h 3041650"/>
                <a:gd name="connsiteX206" fmla="*/ 139700 w 5481219"/>
                <a:gd name="connsiteY206" fmla="*/ 1390650 h 3041650"/>
                <a:gd name="connsiteX207" fmla="*/ 120650 w 5481219"/>
                <a:gd name="connsiteY207" fmla="*/ 1397000 h 3041650"/>
                <a:gd name="connsiteX208" fmla="*/ 101600 w 5481219"/>
                <a:gd name="connsiteY208" fmla="*/ 1409700 h 3041650"/>
                <a:gd name="connsiteX209" fmla="*/ 127000 w 5481219"/>
                <a:gd name="connsiteY209" fmla="*/ 1435100 h 3041650"/>
                <a:gd name="connsiteX210" fmla="*/ 177800 w 5481219"/>
                <a:gd name="connsiteY210" fmla="*/ 1447800 h 3041650"/>
                <a:gd name="connsiteX211" fmla="*/ 190500 w 5481219"/>
                <a:gd name="connsiteY211" fmla="*/ 1460500 h 3041650"/>
                <a:gd name="connsiteX212" fmla="*/ 196850 w 5481219"/>
                <a:gd name="connsiteY212" fmla="*/ 1492250 h 3041650"/>
                <a:gd name="connsiteX213" fmla="*/ 215900 w 5481219"/>
                <a:gd name="connsiteY213" fmla="*/ 1498600 h 3041650"/>
                <a:gd name="connsiteX214" fmla="*/ 254000 w 5481219"/>
                <a:gd name="connsiteY214" fmla="*/ 1524000 h 3041650"/>
                <a:gd name="connsiteX215" fmla="*/ 285750 w 5481219"/>
                <a:gd name="connsiteY215" fmla="*/ 1574800 h 3041650"/>
                <a:gd name="connsiteX216" fmla="*/ 323850 w 5481219"/>
                <a:gd name="connsiteY216" fmla="*/ 1562100 h 3041650"/>
                <a:gd name="connsiteX217" fmla="*/ 342900 w 5481219"/>
                <a:gd name="connsiteY217" fmla="*/ 1555750 h 3041650"/>
                <a:gd name="connsiteX218" fmla="*/ 368300 w 5481219"/>
                <a:gd name="connsiteY218" fmla="*/ 1543050 h 3041650"/>
                <a:gd name="connsiteX219" fmla="*/ 609600 w 5481219"/>
                <a:gd name="connsiteY219" fmla="*/ 1549400 h 3041650"/>
                <a:gd name="connsiteX220" fmla="*/ 635000 w 5481219"/>
                <a:gd name="connsiteY220" fmla="*/ 1593850 h 3041650"/>
                <a:gd name="connsiteX221" fmla="*/ 666750 w 5481219"/>
                <a:gd name="connsiteY221" fmla="*/ 1644650 h 3041650"/>
                <a:gd name="connsiteX222" fmla="*/ 679450 w 5481219"/>
                <a:gd name="connsiteY222" fmla="*/ 1663700 h 3041650"/>
                <a:gd name="connsiteX223" fmla="*/ 660400 w 5481219"/>
                <a:gd name="connsiteY223" fmla="*/ 1733550 h 3041650"/>
                <a:gd name="connsiteX224" fmla="*/ 635000 w 5481219"/>
                <a:gd name="connsiteY224" fmla="*/ 1739900 h 3041650"/>
                <a:gd name="connsiteX225" fmla="*/ 596900 w 5481219"/>
                <a:gd name="connsiteY225" fmla="*/ 1752600 h 3041650"/>
                <a:gd name="connsiteX226" fmla="*/ 577850 w 5481219"/>
                <a:gd name="connsiteY226" fmla="*/ 1758950 h 3041650"/>
                <a:gd name="connsiteX227" fmla="*/ 596900 w 5481219"/>
                <a:gd name="connsiteY227" fmla="*/ 1765300 h 3041650"/>
                <a:gd name="connsiteX228" fmla="*/ 628650 w 5481219"/>
                <a:gd name="connsiteY228" fmla="*/ 1797050 h 3041650"/>
                <a:gd name="connsiteX229" fmla="*/ 641350 w 5481219"/>
                <a:gd name="connsiteY229" fmla="*/ 1835150 h 3041650"/>
                <a:gd name="connsiteX230" fmla="*/ 635000 w 5481219"/>
                <a:gd name="connsiteY230" fmla="*/ 1860550 h 3041650"/>
                <a:gd name="connsiteX231" fmla="*/ 615950 w 5481219"/>
                <a:gd name="connsiteY231" fmla="*/ 1866900 h 3041650"/>
                <a:gd name="connsiteX232" fmla="*/ 596900 w 5481219"/>
                <a:gd name="connsiteY232" fmla="*/ 1879600 h 3041650"/>
                <a:gd name="connsiteX233" fmla="*/ 596900 w 5481219"/>
                <a:gd name="connsiteY233" fmla="*/ 1962150 h 3041650"/>
                <a:gd name="connsiteX234" fmla="*/ 609600 w 5481219"/>
                <a:gd name="connsiteY234" fmla="*/ 1981200 h 3041650"/>
                <a:gd name="connsiteX235" fmla="*/ 628650 w 5481219"/>
                <a:gd name="connsiteY235" fmla="*/ 1987550 h 3041650"/>
                <a:gd name="connsiteX236" fmla="*/ 647700 w 5481219"/>
                <a:gd name="connsiteY236" fmla="*/ 2000250 h 3041650"/>
                <a:gd name="connsiteX237" fmla="*/ 666750 w 5481219"/>
                <a:gd name="connsiteY237" fmla="*/ 2006600 h 3041650"/>
                <a:gd name="connsiteX238" fmla="*/ 685800 w 5481219"/>
                <a:gd name="connsiteY238" fmla="*/ 2019300 h 3041650"/>
                <a:gd name="connsiteX239" fmla="*/ 704850 w 5481219"/>
                <a:gd name="connsiteY239" fmla="*/ 2025650 h 3041650"/>
                <a:gd name="connsiteX240" fmla="*/ 723900 w 5481219"/>
                <a:gd name="connsiteY240" fmla="*/ 2038350 h 3041650"/>
                <a:gd name="connsiteX241" fmla="*/ 742950 w 5481219"/>
                <a:gd name="connsiteY241" fmla="*/ 2044700 h 3041650"/>
                <a:gd name="connsiteX242" fmla="*/ 787400 w 5481219"/>
                <a:gd name="connsiteY242" fmla="*/ 2076450 h 3041650"/>
                <a:gd name="connsiteX243" fmla="*/ 806450 w 5481219"/>
                <a:gd name="connsiteY243" fmla="*/ 2082800 h 3041650"/>
                <a:gd name="connsiteX244" fmla="*/ 844550 w 5481219"/>
                <a:gd name="connsiteY244" fmla="*/ 2108200 h 3041650"/>
                <a:gd name="connsiteX245" fmla="*/ 863600 w 5481219"/>
                <a:gd name="connsiteY245" fmla="*/ 2101850 h 3041650"/>
                <a:gd name="connsiteX246" fmla="*/ 901700 w 5481219"/>
                <a:gd name="connsiteY246" fmla="*/ 2095500 h 3041650"/>
                <a:gd name="connsiteX247" fmla="*/ 933450 w 5481219"/>
                <a:gd name="connsiteY247" fmla="*/ 2089150 h 3041650"/>
                <a:gd name="connsiteX248" fmla="*/ 1016000 w 5481219"/>
                <a:gd name="connsiteY248" fmla="*/ 2101850 h 3041650"/>
                <a:gd name="connsiteX249" fmla="*/ 1054100 w 5481219"/>
                <a:gd name="connsiteY249" fmla="*/ 2114550 h 3041650"/>
                <a:gd name="connsiteX250" fmla="*/ 1111250 w 5481219"/>
                <a:gd name="connsiteY250" fmla="*/ 2133600 h 3041650"/>
                <a:gd name="connsiteX251" fmla="*/ 1168400 w 5481219"/>
                <a:gd name="connsiteY251" fmla="*/ 2152650 h 3041650"/>
                <a:gd name="connsiteX252" fmla="*/ 1187450 w 5481219"/>
                <a:gd name="connsiteY252" fmla="*/ 2159000 h 3041650"/>
                <a:gd name="connsiteX253" fmla="*/ 1206500 w 5481219"/>
                <a:gd name="connsiteY253" fmla="*/ 2171700 h 3041650"/>
                <a:gd name="connsiteX254" fmla="*/ 1231900 w 5481219"/>
                <a:gd name="connsiteY254" fmla="*/ 2178050 h 3041650"/>
                <a:gd name="connsiteX255" fmla="*/ 1270000 w 5481219"/>
                <a:gd name="connsiteY255" fmla="*/ 2190750 h 3041650"/>
                <a:gd name="connsiteX256" fmla="*/ 1289050 w 5481219"/>
                <a:gd name="connsiteY256" fmla="*/ 2197100 h 3041650"/>
                <a:gd name="connsiteX257" fmla="*/ 1308100 w 5481219"/>
                <a:gd name="connsiteY257" fmla="*/ 2203450 h 3041650"/>
                <a:gd name="connsiteX258" fmla="*/ 1403350 w 5481219"/>
                <a:gd name="connsiteY258" fmla="*/ 2216150 h 3041650"/>
                <a:gd name="connsiteX259" fmla="*/ 1466850 w 5481219"/>
                <a:gd name="connsiteY259" fmla="*/ 2235200 h 3041650"/>
                <a:gd name="connsiteX260" fmla="*/ 1485900 w 5481219"/>
                <a:gd name="connsiteY260" fmla="*/ 2241550 h 3041650"/>
                <a:gd name="connsiteX261" fmla="*/ 1511300 w 5481219"/>
                <a:gd name="connsiteY261" fmla="*/ 2247900 h 3041650"/>
                <a:gd name="connsiteX262" fmla="*/ 1530350 w 5481219"/>
                <a:gd name="connsiteY262" fmla="*/ 2254250 h 3041650"/>
                <a:gd name="connsiteX263" fmla="*/ 1600200 w 5481219"/>
                <a:gd name="connsiteY263" fmla="*/ 2273300 h 3041650"/>
                <a:gd name="connsiteX264" fmla="*/ 1644650 w 5481219"/>
                <a:gd name="connsiteY264" fmla="*/ 2241550 h 3041650"/>
                <a:gd name="connsiteX265" fmla="*/ 1663700 w 5481219"/>
                <a:gd name="connsiteY265" fmla="*/ 2235200 h 3041650"/>
                <a:gd name="connsiteX266" fmla="*/ 1682750 w 5481219"/>
                <a:gd name="connsiteY266" fmla="*/ 2222500 h 3041650"/>
                <a:gd name="connsiteX267" fmla="*/ 1993900 w 5481219"/>
                <a:gd name="connsiteY267" fmla="*/ 2222500 h 3041650"/>
                <a:gd name="connsiteX268" fmla="*/ 2057400 w 5481219"/>
                <a:gd name="connsiteY268" fmla="*/ 2203450 h 3041650"/>
                <a:gd name="connsiteX269" fmla="*/ 2089150 w 5481219"/>
                <a:gd name="connsiteY269" fmla="*/ 2197100 h 3041650"/>
                <a:gd name="connsiteX270" fmla="*/ 2108200 w 5481219"/>
                <a:gd name="connsiteY270" fmla="*/ 2190750 h 3041650"/>
                <a:gd name="connsiteX271" fmla="*/ 2336800 w 5481219"/>
                <a:gd name="connsiteY271" fmla="*/ 2184400 h 3041650"/>
                <a:gd name="connsiteX272" fmla="*/ 2514600 w 5481219"/>
                <a:gd name="connsiteY272" fmla="*/ 2197100 h 3041650"/>
                <a:gd name="connsiteX273" fmla="*/ 2533650 w 5481219"/>
                <a:gd name="connsiteY273" fmla="*/ 2203450 h 3041650"/>
                <a:gd name="connsiteX274" fmla="*/ 2559050 w 5481219"/>
                <a:gd name="connsiteY274" fmla="*/ 2209800 h 3041650"/>
                <a:gd name="connsiteX275" fmla="*/ 2578100 w 5481219"/>
                <a:gd name="connsiteY275" fmla="*/ 2216150 h 3041650"/>
                <a:gd name="connsiteX276" fmla="*/ 2616200 w 5481219"/>
                <a:gd name="connsiteY276" fmla="*/ 2222500 h 3041650"/>
                <a:gd name="connsiteX277" fmla="*/ 2679700 w 5481219"/>
                <a:gd name="connsiteY277" fmla="*/ 2241550 h 3041650"/>
                <a:gd name="connsiteX278" fmla="*/ 2717800 w 5481219"/>
                <a:gd name="connsiteY278" fmla="*/ 2266950 h 3041650"/>
                <a:gd name="connsiteX279" fmla="*/ 2730500 w 5481219"/>
                <a:gd name="connsiteY279" fmla="*/ 2336800 h 3041650"/>
                <a:gd name="connsiteX280" fmla="*/ 2743200 w 5481219"/>
                <a:gd name="connsiteY280" fmla="*/ 2368550 h 3041650"/>
                <a:gd name="connsiteX281" fmla="*/ 2749550 w 5481219"/>
                <a:gd name="connsiteY281" fmla="*/ 2406650 h 3041650"/>
                <a:gd name="connsiteX282" fmla="*/ 2755900 w 5481219"/>
                <a:gd name="connsiteY282" fmla="*/ 2425700 h 3041650"/>
                <a:gd name="connsiteX283" fmla="*/ 2762250 w 5481219"/>
                <a:gd name="connsiteY283" fmla="*/ 2451100 h 3041650"/>
                <a:gd name="connsiteX284" fmla="*/ 2774950 w 5481219"/>
                <a:gd name="connsiteY284" fmla="*/ 2489200 h 3041650"/>
                <a:gd name="connsiteX285" fmla="*/ 2743200 w 5481219"/>
                <a:gd name="connsiteY285" fmla="*/ 2603500 h 3041650"/>
                <a:gd name="connsiteX286" fmla="*/ 2724150 w 5481219"/>
                <a:gd name="connsiteY286" fmla="*/ 2609850 h 3041650"/>
                <a:gd name="connsiteX287" fmla="*/ 2730500 w 5481219"/>
                <a:gd name="connsiteY287" fmla="*/ 2628900 h 3041650"/>
                <a:gd name="connsiteX288" fmla="*/ 2787650 w 5481219"/>
                <a:gd name="connsiteY288" fmla="*/ 2647950 h 3041650"/>
                <a:gd name="connsiteX289" fmla="*/ 2825750 w 5481219"/>
                <a:gd name="connsiteY289" fmla="*/ 2660650 h 3041650"/>
                <a:gd name="connsiteX290" fmla="*/ 2844800 w 5481219"/>
                <a:gd name="connsiteY290" fmla="*/ 2673350 h 3041650"/>
                <a:gd name="connsiteX291" fmla="*/ 2946400 w 5481219"/>
                <a:gd name="connsiteY291" fmla="*/ 2679700 h 3041650"/>
                <a:gd name="connsiteX292" fmla="*/ 2965450 w 5481219"/>
                <a:gd name="connsiteY292" fmla="*/ 2686050 h 3041650"/>
                <a:gd name="connsiteX293" fmla="*/ 2971800 w 5481219"/>
                <a:gd name="connsiteY293" fmla="*/ 2705100 h 3041650"/>
                <a:gd name="connsiteX294" fmla="*/ 2984500 w 5481219"/>
                <a:gd name="connsiteY294" fmla="*/ 2724150 h 3041650"/>
                <a:gd name="connsiteX295" fmla="*/ 3022600 w 5481219"/>
                <a:gd name="connsiteY295" fmla="*/ 2787650 h 3041650"/>
                <a:gd name="connsiteX296" fmla="*/ 3035300 w 5481219"/>
                <a:gd name="connsiteY296" fmla="*/ 2806700 h 3041650"/>
                <a:gd name="connsiteX297" fmla="*/ 3048000 w 5481219"/>
                <a:gd name="connsiteY297" fmla="*/ 2825750 h 3041650"/>
                <a:gd name="connsiteX298" fmla="*/ 3067050 w 5481219"/>
                <a:gd name="connsiteY298" fmla="*/ 2832100 h 3041650"/>
                <a:gd name="connsiteX299" fmla="*/ 3105150 w 5481219"/>
                <a:gd name="connsiteY299" fmla="*/ 2794000 h 3041650"/>
                <a:gd name="connsiteX300" fmla="*/ 3130550 w 5481219"/>
                <a:gd name="connsiteY300" fmla="*/ 2787650 h 3041650"/>
                <a:gd name="connsiteX301" fmla="*/ 3200400 w 5481219"/>
                <a:gd name="connsiteY301" fmla="*/ 2794000 h 3041650"/>
                <a:gd name="connsiteX302" fmla="*/ 3219450 w 5481219"/>
                <a:gd name="connsiteY302" fmla="*/ 2800350 h 3041650"/>
                <a:gd name="connsiteX303" fmla="*/ 3238500 w 5481219"/>
                <a:gd name="connsiteY303" fmla="*/ 2819400 h 3041650"/>
                <a:gd name="connsiteX304" fmla="*/ 3289300 w 5481219"/>
                <a:gd name="connsiteY304" fmla="*/ 2851150 h 3041650"/>
                <a:gd name="connsiteX305" fmla="*/ 3333750 w 5481219"/>
                <a:gd name="connsiteY305" fmla="*/ 2882900 h 3041650"/>
                <a:gd name="connsiteX306" fmla="*/ 3371850 w 5481219"/>
                <a:gd name="connsiteY306" fmla="*/ 2908300 h 3041650"/>
                <a:gd name="connsiteX307" fmla="*/ 3390900 w 5481219"/>
                <a:gd name="connsiteY307" fmla="*/ 2921000 h 3041650"/>
                <a:gd name="connsiteX308" fmla="*/ 3429000 w 5481219"/>
                <a:gd name="connsiteY308" fmla="*/ 2933700 h 3041650"/>
                <a:gd name="connsiteX309" fmla="*/ 3473450 w 5481219"/>
                <a:gd name="connsiteY309" fmla="*/ 2946400 h 3041650"/>
                <a:gd name="connsiteX310" fmla="*/ 3575050 w 5481219"/>
                <a:gd name="connsiteY310" fmla="*/ 2959100 h 3041650"/>
                <a:gd name="connsiteX311" fmla="*/ 3638550 w 5481219"/>
                <a:gd name="connsiteY311" fmla="*/ 2952750 h 3041650"/>
                <a:gd name="connsiteX312" fmla="*/ 3689350 w 5481219"/>
                <a:gd name="connsiteY312" fmla="*/ 2940050 h 3041650"/>
                <a:gd name="connsiteX313" fmla="*/ 3746500 w 5481219"/>
                <a:gd name="connsiteY313" fmla="*/ 2927350 h 3041650"/>
                <a:gd name="connsiteX314" fmla="*/ 3771900 w 5481219"/>
                <a:gd name="connsiteY314" fmla="*/ 2921000 h 3041650"/>
                <a:gd name="connsiteX315" fmla="*/ 3810000 w 5481219"/>
                <a:gd name="connsiteY315" fmla="*/ 2908300 h 3041650"/>
                <a:gd name="connsiteX316" fmla="*/ 3873500 w 5481219"/>
                <a:gd name="connsiteY316" fmla="*/ 2933700 h 3041650"/>
                <a:gd name="connsiteX317" fmla="*/ 3905250 w 5481219"/>
                <a:gd name="connsiteY317" fmla="*/ 2990850 h 3041650"/>
                <a:gd name="connsiteX318" fmla="*/ 3943350 w 5481219"/>
                <a:gd name="connsiteY318" fmla="*/ 3003550 h 3041650"/>
                <a:gd name="connsiteX319" fmla="*/ 3981450 w 5481219"/>
                <a:gd name="connsiteY319" fmla="*/ 3022600 h 3041650"/>
                <a:gd name="connsiteX320" fmla="*/ 4019550 w 5481219"/>
                <a:gd name="connsiteY320" fmla="*/ 3041650 h 3041650"/>
                <a:gd name="connsiteX321" fmla="*/ 4064000 w 5481219"/>
                <a:gd name="connsiteY321" fmla="*/ 3035300 h 3041650"/>
                <a:gd name="connsiteX322" fmla="*/ 4083050 w 5481219"/>
                <a:gd name="connsiteY322" fmla="*/ 3028950 h 3041650"/>
                <a:gd name="connsiteX323" fmla="*/ 4057650 w 5481219"/>
                <a:gd name="connsiteY323" fmla="*/ 2990850 h 3041650"/>
                <a:gd name="connsiteX324" fmla="*/ 4038600 w 5481219"/>
                <a:gd name="connsiteY324" fmla="*/ 2984500 h 3041650"/>
                <a:gd name="connsiteX325" fmla="*/ 4019550 w 5481219"/>
                <a:gd name="connsiteY325" fmla="*/ 2971800 h 3041650"/>
                <a:gd name="connsiteX326" fmla="*/ 4038600 w 5481219"/>
                <a:gd name="connsiteY326" fmla="*/ 2959100 h 3041650"/>
                <a:gd name="connsiteX327" fmla="*/ 4102100 w 5481219"/>
                <a:gd name="connsiteY327" fmla="*/ 2952750 h 3041650"/>
                <a:gd name="connsiteX328" fmla="*/ 4140200 w 5481219"/>
                <a:gd name="connsiteY328" fmla="*/ 2946400 h 3041650"/>
                <a:gd name="connsiteX329" fmla="*/ 4159250 w 5481219"/>
                <a:gd name="connsiteY329" fmla="*/ 2933700 h 3041650"/>
                <a:gd name="connsiteX330" fmla="*/ 4203700 w 5481219"/>
                <a:gd name="connsiteY330" fmla="*/ 2921000 h 3041650"/>
                <a:gd name="connsiteX331" fmla="*/ 4222750 w 5481219"/>
                <a:gd name="connsiteY331" fmla="*/ 2914650 h 3041650"/>
                <a:gd name="connsiteX332" fmla="*/ 4254500 w 5481219"/>
                <a:gd name="connsiteY332" fmla="*/ 2908300 h 3041650"/>
                <a:gd name="connsiteX333" fmla="*/ 4292600 w 5481219"/>
                <a:gd name="connsiteY333" fmla="*/ 2895600 h 3041650"/>
                <a:gd name="connsiteX334" fmla="*/ 4311650 w 5481219"/>
                <a:gd name="connsiteY334" fmla="*/ 2889250 h 3041650"/>
                <a:gd name="connsiteX335" fmla="*/ 4337050 w 5481219"/>
                <a:gd name="connsiteY335" fmla="*/ 2882900 h 3041650"/>
                <a:gd name="connsiteX336" fmla="*/ 4381500 w 5481219"/>
                <a:gd name="connsiteY336" fmla="*/ 2870200 h 3041650"/>
                <a:gd name="connsiteX337" fmla="*/ 4451350 w 5481219"/>
                <a:gd name="connsiteY337" fmla="*/ 2851150 h 3041650"/>
                <a:gd name="connsiteX338" fmla="*/ 4470400 w 5481219"/>
                <a:gd name="connsiteY338" fmla="*/ 2844800 h 3041650"/>
                <a:gd name="connsiteX339" fmla="*/ 4489450 w 5481219"/>
                <a:gd name="connsiteY339" fmla="*/ 2838450 h 3041650"/>
                <a:gd name="connsiteX340" fmla="*/ 4527550 w 5481219"/>
                <a:gd name="connsiteY340" fmla="*/ 2813050 h 3041650"/>
                <a:gd name="connsiteX341" fmla="*/ 4546600 w 5481219"/>
                <a:gd name="connsiteY341" fmla="*/ 2800350 h 3041650"/>
                <a:gd name="connsiteX342" fmla="*/ 4584700 w 5481219"/>
                <a:gd name="connsiteY342" fmla="*/ 2781300 h 3041650"/>
                <a:gd name="connsiteX343" fmla="*/ 4622800 w 5481219"/>
                <a:gd name="connsiteY343" fmla="*/ 2743200 h 3041650"/>
                <a:gd name="connsiteX344" fmla="*/ 4667250 w 5481219"/>
                <a:gd name="connsiteY344" fmla="*/ 2686050 h 3041650"/>
                <a:gd name="connsiteX345" fmla="*/ 4686300 w 5481219"/>
                <a:gd name="connsiteY345" fmla="*/ 2647950 h 3041650"/>
                <a:gd name="connsiteX346" fmla="*/ 4705350 w 5481219"/>
                <a:gd name="connsiteY346" fmla="*/ 2628900 h 3041650"/>
                <a:gd name="connsiteX347" fmla="*/ 4730750 w 5481219"/>
                <a:gd name="connsiteY347" fmla="*/ 2590800 h 3041650"/>
                <a:gd name="connsiteX348" fmla="*/ 4743450 w 5481219"/>
                <a:gd name="connsiteY348" fmla="*/ 2571750 h 3041650"/>
                <a:gd name="connsiteX349" fmla="*/ 4762500 w 5481219"/>
                <a:gd name="connsiteY349" fmla="*/ 2559050 h 3041650"/>
                <a:gd name="connsiteX350" fmla="*/ 4794250 w 5481219"/>
                <a:gd name="connsiteY350" fmla="*/ 2527300 h 3041650"/>
                <a:gd name="connsiteX351" fmla="*/ 4813300 w 5481219"/>
                <a:gd name="connsiteY351" fmla="*/ 2508250 h 3041650"/>
                <a:gd name="connsiteX352" fmla="*/ 4870450 w 5481219"/>
                <a:gd name="connsiteY352" fmla="*/ 2463800 h 3041650"/>
                <a:gd name="connsiteX353" fmla="*/ 4895850 w 5481219"/>
                <a:gd name="connsiteY353" fmla="*/ 2406650 h 3041650"/>
                <a:gd name="connsiteX354" fmla="*/ 4914900 w 5481219"/>
                <a:gd name="connsiteY354" fmla="*/ 2324100 h 3041650"/>
                <a:gd name="connsiteX355" fmla="*/ 4921250 w 5481219"/>
                <a:gd name="connsiteY355" fmla="*/ 2235200 h 3041650"/>
                <a:gd name="connsiteX356" fmla="*/ 4921250 w 5481219"/>
                <a:gd name="connsiteY356" fmla="*/ 2159000 h 3041650"/>
                <a:gd name="connsiteX357" fmla="*/ 4908550 w 5481219"/>
                <a:gd name="connsiteY357" fmla="*/ 2139950 h 3041650"/>
                <a:gd name="connsiteX358" fmla="*/ 4883150 w 5481219"/>
                <a:gd name="connsiteY358" fmla="*/ 2133600 h 3041650"/>
                <a:gd name="connsiteX359" fmla="*/ 4832350 w 5481219"/>
                <a:gd name="connsiteY359" fmla="*/ 2114550 h 3041650"/>
                <a:gd name="connsiteX360" fmla="*/ 4800600 w 5481219"/>
                <a:gd name="connsiteY360" fmla="*/ 2101850 h 3041650"/>
                <a:gd name="connsiteX361" fmla="*/ 4775200 w 5481219"/>
                <a:gd name="connsiteY361" fmla="*/ 2095500 h 3041650"/>
                <a:gd name="connsiteX362" fmla="*/ 4756150 w 5481219"/>
                <a:gd name="connsiteY362" fmla="*/ 2089150 h 3041650"/>
                <a:gd name="connsiteX363" fmla="*/ 4743450 w 5481219"/>
                <a:gd name="connsiteY363" fmla="*/ 2108200 h 3041650"/>
                <a:gd name="connsiteX364" fmla="*/ 4794250 w 5481219"/>
                <a:gd name="connsiteY364" fmla="*/ 2089150 h 3041650"/>
                <a:gd name="connsiteX365" fmla="*/ 4806950 w 5481219"/>
                <a:gd name="connsiteY365" fmla="*/ 2070100 h 3041650"/>
                <a:gd name="connsiteX366" fmla="*/ 4826000 w 5481219"/>
                <a:gd name="connsiteY366" fmla="*/ 2051050 h 3041650"/>
                <a:gd name="connsiteX367" fmla="*/ 4832350 w 5481219"/>
                <a:gd name="connsiteY367" fmla="*/ 2032000 h 3041650"/>
                <a:gd name="connsiteX368" fmla="*/ 4813300 w 5481219"/>
                <a:gd name="connsiteY368" fmla="*/ 2019300 h 3041650"/>
                <a:gd name="connsiteX369" fmla="*/ 4762500 w 5481219"/>
                <a:gd name="connsiteY369" fmla="*/ 1974850 h 3041650"/>
                <a:gd name="connsiteX370" fmla="*/ 4711700 w 5481219"/>
                <a:gd name="connsiteY370" fmla="*/ 1962150 h 3041650"/>
                <a:gd name="connsiteX371" fmla="*/ 4692650 w 5481219"/>
                <a:gd name="connsiteY371" fmla="*/ 1949450 h 3041650"/>
                <a:gd name="connsiteX372" fmla="*/ 4667250 w 5481219"/>
                <a:gd name="connsiteY372" fmla="*/ 1943100 h 3041650"/>
                <a:gd name="connsiteX373" fmla="*/ 4660900 w 5481219"/>
                <a:gd name="connsiteY373" fmla="*/ 1924050 h 3041650"/>
                <a:gd name="connsiteX374" fmla="*/ 4679950 w 5481219"/>
                <a:gd name="connsiteY374" fmla="*/ 1917700 h 3041650"/>
                <a:gd name="connsiteX375" fmla="*/ 4641850 w 5481219"/>
                <a:gd name="connsiteY375" fmla="*/ 1911350 h 3041650"/>
                <a:gd name="connsiteX376" fmla="*/ 4616450 w 5481219"/>
                <a:gd name="connsiteY376" fmla="*/ 1905000 h 3041650"/>
                <a:gd name="connsiteX377" fmla="*/ 4584700 w 5481219"/>
                <a:gd name="connsiteY377" fmla="*/ 1892300 h 3041650"/>
                <a:gd name="connsiteX378" fmla="*/ 4540250 w 5481219"/>
                <a:gd name="connsiteY378" fmla="*/ 1885950 h 3041650"/>
                <a:gd name="connsiteX379" fmla="*/ 4514850 w 5481219"/>
                <a:gd name="connsiteY379" fmla="*/ 1879600 h 3041650"/>
                <a:gd name="connsiteX380" fmla="*/ 4508500 w 5481219"/>
                <a:gd name="connsiteY380" fmla="*/ 1854200 h 3041650"/>
                <a:gd name="connsiteX381" fmla="*/ 4464050 w 5481219"/>
                <a:gd name="connsiteY381" fmla="*/ 1797050 h 3041650"/>
                <a:gd name="connsiteX382" fmla="*/ 4445000 w 5481219"/>
                <a:gd name="connsiteY382" fmla="*/ 1784350 h 3041650"/>
                <a:gd name="connsiteX383" fmla="*/ 4438650 w 5481219"/>
                <a:gd name="connsiteY383" fmla="*/ 1765300 h 3041650"/>
                <a:gd name="connsiteX384" fmla="*/ 4432300 w 5481219"/>
                <a:gd name="connsiteY384" fmla="*/ 1739900 h 3041650"/>
                <a:gd name="connsiteX385" fmla="*/ 4387850 w 5481219"/>
                <a:gd name="connsiteY385" fmla="*/ 1682750 h 3041650"/>
                <a:gd name="connsiteX386" fmla="*/ 4368800 w 5481219"/>
                <a:gd name="connsiteY386" fmla="*/ 1670050 h 3041650"/>
                <a:gd name="connsiteX387" fmla="*/ 4356100 w 5481219"/>
                <a:gd name="connsiteY387" fmla="*/ 1631950 h 3041650"/>
                <a:gd name="connsiteX388" fmla="*/ 4362450 w 5481219"/>
                <a:gd name="connsiteY388" fmla="*/ 1612900 h 3041650"/>
                <a:gd name="connsiteX389" fmla="*/ 4400550 w 5481219"/>
                <a:gd name="connsiteY389" fmla="*/ 1581150 h 3041650"/>
                <a:gd name="connsiteX390" fmla="*/ 4438650 w 5481219"/>
                <a:gd name="connsiteY390" fmla="*/ 1543050 h 3041650"/>
                <a:gd name="connsiteX391" fmla="*/ 4451350 w 5481219"/>
                <a:gd name="connsiteY391" fmla="*/ 1524000 h 3041650"/>
                <a:gd name="connsiteX392" fmla="*/ 4489450 w 5481219"/>
                <a:gd name="connsiteY392" fmla="*/ 1485900 h 3041650"/>
                <a:gd name="connsiteX393" fmla="*/ 4527550 w 5481219"/>
                <a:gd name="connsiteY393" fmla="*/ 1460500 h 3041650"/>
                <a:gd name="connsiteX394" fmla="*/ 4521200 w 5481219"/>
                <a:gd name="connsiteY394" fmla="*/ 1441450 h 3041650"/>
                <a:gd name="connsiteX395" fmla="*/ 4489450 w 5481219"/>
                <a:gd name="connsiteY395" fmla="*/ 1435100 h 3041650"/>
                <a:gd name="connsiteX396" fmla="*/ 4406900 w 5481219"/>
                <a:gd name="connsiteY396" fmla="*/ 1441450 h 3041650"/>
                <a:gd name="connsiteX397" fmla="*/ 4343400 w 5481219"/>
                <a:gd name="connsiteY397" fmla="*/ 1454150 h 3041650"/>
                <a:gd name="connsiteX398" fmla="*/ 4248150 w 5481219"/>
                <a:gd name="connsiteY398" fmla="*/ 1447800 h 3041650"/>
                <a:gd name="connsiteX399" fmla="*/ 4229100 w 5481219"/>
                <a:gd name="connsiteY399" fmla="*/ 1435100 h 3041650"/>
                <a:gd name="connsiteX400" fmla="*/ 4171950 w 5481219"/>
                <a:gd name="connsiteY400" fmla="*/ 1409700 h 3041650"/>
                <a:gd name="connsiteX401" fmla="*/ 4140200 w 5481219"/>
                <a:gd name="connsiteY401" fmla="*/ 1371600 h 3041650"/>
                <a:gd name="connsiteX402" fmla="*/ 4159250 w 5481219"/>
                <a:gd name="connsiteY402" fmla="*/ 1327150 h 3041650"/>
                <a:gd name="connsiteX403" fmla="*/ 4171950 w 5481219"/>
                <a:gd name="connsiteY403" fmla="*/ 1289050 h 3041650"/>
                <a:gd name="connsiteX404" fmla="*/ 4178300 w 5481219"/>
                <a:gd name="connsiteY404" fmla="*/ 1270000 h 3041650"/>
                <a:gd name="connsiteX405" fmla="*/ 4184650 w 5481219"/>
                <a:gd name="connsiteY405" fmla="*/ 1250950 h 3041650"/>
                <a:gd name="connsiteX406" fmla="*/ 4191000 w 5481219"/>
                <a:gd name="connsiteY406" fmla="*/ 1231900 h 3041650"/>
                <a:gd name="connsiteX407" fmla="*/ 4248150 w 5481219"/>
                <a:gd name="connsiteY407" fmla="*/ 1187450 h 3041650"/>
                <a:gd name="connsiteX408" fmla="*/ 4273550 w 5481219"/>
                <a:gd name="connsiteY408" fmla="*/ 1181100 h 3041650"/>
                <a:gd name="connsiteX409" fmla="*/ 4343400 w 5481219"/>
                <a:gd name="connsiteY409" fmla="*/ 1162050 h 3041650"/>
                <a:gd name="connsiteX410" fmla="*/ 4394200 w 5481219"/>
                <a:gd name="connsiteY410" fmla="*/ 1155700 h 3041650"/>
                <a:gd name="connsiteX411" fmla="*/ 4432300 w 5481219"/>
                <a:gd name="connsiteY411" fmla="*/ 1136650 h 3041650"/>
                <a:gd name="connsiteX412" fmla="*/ 4464050 w 5481219"/>
                <a:gd name="connsiteY412" fmla="*/ 1079500 h 3041650"/>
                <a:gd name="connsiteX413" fmla="*/ 4483100 w 5481219"/>
                <a:gd name="connsiteY413" fmla="*/ 1066800 h 3041650"/>
                <a:gd name="connsiteX414" fmla="*/ 4527550 w 5481219"/>
                <a:gd name="connsiteY414" fmla="*/ 1035050 h 3041650"/>
                <a:gd name="connsiteX415" fmla="*/ 4546600 w 5481219"/>
                <a:gd name="connsiteY415" fmla="*/ 1028700 h 3041650"/>
                <a:gd name="connsiteX416" fmla="*/ 4565650 w 5481219"/>
                <a:gd name="connsiteY416" fmla="*/ 1016000 h 3041650"/>
                <a:gd name="connsiteX417" fmla="*/ 4635500 w 5481219"/>
                <a:gd name="connsiteY417" fmla="*/ 996950 h 3041650"/>
                <a:gd name="connsiteX418" fmla="*/ 4692650 w 5481219"/>
                <a:gd name="connsiteY418" fmla="*/ 1009650 h 3041650"/>
                <a:gd name="connsiteX419" fmla="*/ 4730750 w 5481219"/>
                <a:gd name="connsiteY419" fmla="*/ 1016000 h 3041650"/>
                <a:gd name="connsiteX420" fmla="*/ 4749800 w 5481219"/>
                <a:gd name="connsiteY420" fmla="*/ 1028700 h 3041650"/>
                <a:gd name="connsiteX421" fmla="*/ 4762500 w 5481219"/>
                <a:gd name="connsiteY421" fmla="*/ 1047750 h 3041650"/>
                <a:gd name="connsiteX422" fmla="*/ 4775200 w 5481219"/>
                <a:gd name="connsiteY422" fmla="*/ 1092200 h 3041650"/>
                <a:gd name="connsiteX423" fmla="*/ 4762500 w 5481219"/>
                <a:gd name="connsiteY423" fmla="*/ 1111250 h 3041650"/>
                <a:gd name="connsiteX424" fmla="*/ 4724400 w 5481219"/>
                <a:gd name="connsiteY424" fmla="*/ 1136650 h 3041650"/>
                <a:gd name="connsiteX425" fmla="*/ 4711700 w 5481219"/>
                <a:gd name="connsiteY425" fmla="*/ 1155700 h 3041650"/>
                <a:gd name="connsiteX426" fmla="*/ 4692650 w 5481219"/>
                <a:gd name="connsiteY426" fmla="*/ 1193800 h 3041650"/>
                <a:gd name="connsiteX427" fmla="*/ 4737100 w 5481219"/>
                <a:gd name="connsiteY427" fmla="*/ 1193800 h 3041650"/>
                <a:gd name="connsiteX428" fmla="*/ 4775200 w 5481219"/>
                <a:gd name="connsiteY428" fmla="*/ 1168400 h 3041650"/>
                <a:gd name="connsiteX429" fmla="*/ 4794250 w 5481219"/>
                <a:gd name="connsiteY429" fmla="*/ 1155700 h 3041650"/>
                <a:gd name="connsiteX430" fmla="*/ 4832350 w 5481219"/>
                <a:gd name="connsiteY430" fmla="*/ 1136650 h 3041650"/>
                <a:gd name="connsiteX431" fmla="*/ 4889500 w 5481219"/>
                <a:gd name="connsiteY431" fmla="*/ 1111250 h 3041650"/>
                <a:gd name="connsiteX432" fmla="*/ 4902200 w 5481219"/>
                <a:gd name="connsiteY432" fmla="*/ 1066800 h 3041650"/>
                <a:gd name="connsiteX433" fmla="*/ 4914900 w 5481219"/>
                <a:gd name="connsiteY433" fmla="*/ 1047750 h 3041650"/>
                <a:gd name="connsiteX434" fmla="*/ 4959350 w 5481219"/>
                <a:gd name="connsiteY434" fmla="*/ 1028700 h 3041650"/>
                <a:gd name="connsiteX435" fmla="*/ 4978400 w 5481219"/>
                <a:gd name="connsiteY435" fmla="*/ 1016000 h 3041650"/>
                <a:gd name="connsiteX436" fmla="*/ 5010150 w 5481219"/>
                <a:gd name="connsiteY436" fmla="*/ 977900 h 3041650"/>
                <a:gd name="connsiteX437" fmla="*/ 5029200 w 5481219"/>
                <a:gd name="connsiteY437" fmla="*/ 965200 h 3041650"/>
                <a:gd name="connsiteX438" fmla="*/ 5111750 w 5481219"/>
                <a:gd name="connsiteY438" fmla="*/ 946150 h 3041650"/>
                <a:gd name="connsiteX439" fmla="*/ 5149850 w 5481219"/>
                <a:gd name="connsiteY439" fmla="*/ 939800 h 3041650"/>
                <a:gd name="connsiteX440" fmla="*/ 5238750 w 5481219"/>
                <a:gd name="connsiteY440" fmla="*/ 920750 h 3041650"/>
                <a:gd name="connsiteX441" fmla="*/ 5340350 w 5481219"/>
                <a:gd name="connsiteY441" fmla="*/ 946150 h 3041650"/>
                <a:gd name="connsiteX442" fmla="*/ 5454650 w 5481219"/>
                <a:gd name="connsiteY442" fmla="*/ 952500 h 3041650"/>
                <a:gd name="connsiteX443" fmla="*/ 5480050 w 5481219"/>
                <a:gd name="connsiteY443" fmla="*/ 946150 h 3041650"/>
                <a:gd name="connsiteX444" fmla="*/ 5473700 w 5481219"/>
                <a:gd name="connsiteY444" fmla="*/ 927100 h 3041650"/>
                <a:gd name="connsiteX445" fmla="*/ 5441950 w 5481219"/>
                <a:gd name="connsiteY445" fmla="*/ 889000 h 3041650"/>
                <a:gd name="connsiteX446" fmla="*/ 5410200 w 5481219"/>
                <a:gd name="connsiteY446" fmla="*/ 869950 h 3041650"/>
                <a:gd name="connsiteX447" fmla="*/ 5372100 w 5481219"/>
                <a:gd name="connsiteY447" fmla="*/ 844550 h 3041650"/>
                <a:gd name="connsiteX448" fmla="*/ 5334000 w 5481219"/>
                <a:gd name="connsiteY448" fmla="*/ 831850 h 3041650"/>
                <a:gd name="connsiteX449" fmla="*/ 5314950 w 5481219"/>
                <a:gd name="connsiteY449" fmla="*/ 825500 h 3041650"/>
                <a:gd name="connsiteX450" fmla="*/ 5276850 w 5481219"/>
                <a:gd name="connsiteY450" fmla="*/ 800100 h 3041650"/>
                <a:gd name="connsiteX451" fmla="*/ 5257800 w 5481219"/>
                <a:gd name="connsiteY451" fmla="*/ 787400 h 3041650"/>
                <a:gd name="connsiteX452" fmla="*/ 5238750 w 5481219"/>
                <a:gd name="connsiteY452" fmla="*/ 781050 h 3041650"/>
                <a:gd name="connsiteX453" fmla="*/ 5219700 w 5481219"/>
                <a:gd name="connsiteY453" fmla="*/ 768350 h 3041650"/>
                <a:gd name="connsiteX454" fmla="*/ 5143500 w 5481219"/>
                <a:gd name="connsiteY454" fmla="*/ 749300 h 3041650"/>
                <a:gd name="connsiteX455" fmla="*/ 5067300 w 5481219"/>
                <a:gd name="connsiteY455" fmla="*/ 704850 h 304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5481219" h="3041650">
                  <a:moveTo>
                    <a:pt x="5067300" y="704850"/>
                  </a:moveTo>
                  <a:cubicBezTo>
                    <a:pt x="5059892" y="698500"/>
                    <a:pt x="5088301" y="712177"/>
                    <a:pt x="5099050" y="711200"/>
                  </a:cubicBezTo>
                  <a:cubicBezTo>
                    <a:pt x="5112382" y="709988"/>
                    <a:pt x="5124163" y="701747"/>
                    <a:pt x="5137150" y="698500"/>
                  </a:cubicBezTo>
                  <a:cubicBezTo>
                    <a:pt x="5145617" y="696383"/>
                    <a:pt x="5154191" y="694658"/>
                    <a:pt x="5162550" y="692150"/>
                  </a:cubicBezTo>
                  <a:cubicBezTo>
                    <a:pt x="5175372" y="688303"/>
                    <a:pt x="5200650" y="679450"/>
                    <a:pt x="5200650" y="679450"/>
                  </a:cubicBezTo>
                  <a:cubicBezTo>
                    <a:pt x="5204883" y="673100"/>
                    <a:pt x="5212271" y="667955"/>
                    <a:pt x="5213350" y="660400"/>
                  </a:cubicBezTo>
                  <a:cubicBezTo>
                    <a:pt x="5214584" y="651760"/>
                    <a:pt x="5209508" y="643359"/>
                    <a:pt x="5207000" y="635000"/>
                  </a:cubicBezTo>
                  <a:cubicBezTo>
                    <a:pt x="5203153" y="622178"/>
                    <a:pt x="5198533" y="609600"/>
                    <a:pt x="5194300" y="596900"/>
                  </a:cubicBezTo>
                  <a:lnTo>
                    <a:pt x="5187950" y="577850"/>
                  </a:lnTo>
                  <a:cubicBezTo>
                    <a:pt x="5185833" y="571500"/>
                    <a:pt x="5185313" y="564369"/>
                    <a:pt x="5181600" y="558800"/>
                  </a:cubicBezTo>
                  <a:cubicBezTo>
                    <a:pt x="5177367" y="552450"/>
                    <a:pt x="5172313" y="546576"/>
                    <a:pt x="5168900" y="539750"/>
                  </a:cubicBezTo>
                  <a:cubicBezTo>
                    <a:pt x="5165907" y="533763"/>
                    <a:pt x="5165543" y="526687"/>
                    <a:pt x="5162550" y="520700"/>
                  </a:cubicBezTo>
                  <a:cubicBezTo>
                    <a:pt x="5159137" y="513874"/>
                    <a:pt x="5153263" y="508476"/>
                    <a:pt x="5149850" y="501650"/>
                  </a:cubicBezTo>
                  <a:cubicBezTo>
                    <a:pt x="5123560" y="449070"/>
                    <a:pt x="5167196" y="518145"/>
                    <a:pt x="5130800" y="463550"/>
                  </a:cubicBezTo>
                  <a:cubicBezTo>
                    <a:pt x="5017806" y="479692"/>
                    <a:pt x="5135800" y="461280"/>
                    <a:pt x="5060950" y="476250"/>
                  </a:cubicBezTo>
                  <a:cubicBezTo>
                    <a:pt x="5026622" y="483116"/>
                    <a:pt x="5026949" y="480100"/>
                    <a:pt x="4997450" y="488950"/>
                  </a:cubicBezTo>
                  <a:cubicBezTo>
                    <a:pt x="4984628" y="492797"/>
                    <a:pt x="4972050" y="497417"/>
                    <a:pt x="4959350" y="501650"/>
                  </a:cubicBezTo>
                  <a:cubicBezTo>
                    <a:pt x="4953000" y="503767"/>
                    <a:pt x="4946864" y="506687"/>
                    <a:pt x="4940300" y="508000"/>
                  </a:cubicBezTo>
                  <a:lnTo>
                    <a:pt x="4908550" y="514350"/>
                  </a:lnTo>
                  <a:cubicBezTo>
                    <a:pt x="4885267" y="512233"/>
                    <a:pt x="4861129" y="514597"/>
                    <a:pt x="4838700" y="508000"/>
                  </a:cubicBezTo>
                  <a:cubicBezTo>
                    <a:pt x="4819272" y="502286"/>
                    <a:pt x="4771837" y="458506"/>
                    <a:pt x="4762500" y="444500"/>
                  </a:cubicBezTo>
                  <a:cubicBezTo>
                    <a:pt x="4750914" y="427121"/>
                    <a:pt x="4750803" y="421662"/>
                    <a:pt x="4730750" y="412750"/>
                  </a:cubicBezTo>
                  <a:lnTo>
                    <a:pt x="4673600" y="393700"/>
                  </a:lnTo>
                  <a:lnTo>
                    <a:pt x="4635500" y="381000"/>
                  </a:lnTo>
                  <a:cubicBezTo>
                    <a:pt x="4629150" y="378883"/>
                    <a:pt x="4623014" y="375963"/>
                    <a:pt x="4616450" y="374650"/>
                  </a:cubicBezTo>
                  <a:cubicBezTo>
                    <a:pt x="4567966" y="364953"/>
                    <a:pt x="4595410" y="369639"/>
                    <a:pt x="4533900" y="361950"/>
                  </a:cubicBezTo>
                  <a:lnTo>
                    <a:pt x="4495800" y="349250"/>
                  </a:lnTo>
                  <a:cubicBezTo>
                    <a:pt x="4489450" y="347133"/>
                    <a:pt x="4482737" y="345893"/>
                    <a:pt x="4476750" y="342900"/>
                  </a:cubicBezTo>
                  <a:cubicBezTo>
                    <a:pt x="4468283" y="338667"/>
                    <a:pt x="4460051" y="333929"/>
                    <a:pt x="4451350" y="330200"/>
                  </a:cubicBezTo>
                  <a:cubicBezTo>
                    <a:pt x="4445198" y="327563"/>
                    <a:pt x="4438151" y="327101"/>
                    <a:pt x="4432300" y="323850"/>
                  </a:cubicBezTo>
                  <a:cubicBezTo>
                    <a:pt x="4418957" y="316437"/>
                    <a:pt x="4406900" y="306917"/>
                    <a:pt x="4394200" y="298450"/>
                  </a:cubicBezTo>
                  <a:cubicBezTo>
                    <a:pt x="4387850" y="294217"/>
                    <a:pt x="4380546" y="291146"/>
                    <a:pt x="4375150" y="285750"/>
                  </a:cubicBezTo>
                  <a:cubicBezTo>
                    <a:pt x="4368800" y="279400"/>
                    <a:pt x="4362999" y="272449"/>
                    <a:pt x="4356100" y="266700"/>
                  </a:cubicBezTo>
                  <a:cubicBezTo>
                    <a:pt x="4350237" y="261814"/>
                    <a:pt x="4342844" y="258967"/>
                    <a:pt x="4337050" y="254000"/>
                  </a:cubicBezTo>
                  <a:cubicBezTo>
                    <a:pt x="4327959" y="246208"/>
                    <a:pt x="4321000" y="236080"/>
                    <a:pt x="4311650" y="228600"/>
                  </a:cubicBezTo>
                  <a:cubicBezTo>
                    <a:pt x="4299731" y="219065"/>
                    <a:pt x="4286250" y="211667"/>
                    <a:pt x="4273550" y="203200"/>
                  </a:cubicBezTo>
                  <a:lnTo>
                    <a:pt x="4235450" y="177800"/>
                  </a:lnTo>
                  <a:lnTo>
                    <a:pt x="4159250" y="127000"/>
                  </a:lnTo>
                  <a:lnTo>
                    <a:pt x="4140200" y="114300"/>
                  </a:lnTo>
                  <a:cubicBezTo>
                    <a:pt x="4133850" y="110067"/>
                    <a:pt x="4128390" y="104013"/>
                    <a:pt x="4121150" y="101600"/>
                  </a:cubicBezTo>
                  <a:cubicBezTo>
                    <a:pt x="4108450" y="97367"/>
                    <a:pt x="4094189" y="96326"/>
                    <a:pt x="4083050" y="88900"/>
                  </a:cubicBezTo>
                  <a:cubicBezTo>
                    <a:pt x="4076700" y="84667"/>
                    <a:pt x="4070974" y="79300"/>
                    <a:pt x="4064000" y="76200"/>
                  </a:cubicBezTo>
                  <a:cubicBezTo>
                    <a:pt x="4032914" y="62384"/>
                    <a:pt x="4028917" y="65675"/>
                    <a:pt x="4000500" y="57150"/>
                  </a:cubicBezTo>
                  <a:cubicBezTo>
                    <a:pt x="3987678" y="53303"/>
                    <a:pt x="3975100" y="48683"/>
                    <a:pt x="3962400" y="44450"/>
                  </a:cubicBezTo>
                  <a:cubicBezTo>
                    <a:pt x="3956050" y="42333"/>
                    <a:pt x="3949914" y="39413"/>
                    <a:pt x="3943350" y="38100"/>
                  </a:cubicBezTo>
                  <a:cubicBezTo>
                    <a:pt x="3918164" y="33063"/>
                    <a:pt x="3883777" y="26709"/>
                    <a:pt x="3860800" y="19050"/>
                  </a:cubicBezTo>
                  <a:cubicBezTo>
                    <a:pt x="3854450" y="16933"/>
                    <a:pt x="3848272" y="14205"/>
                    <a:pt x="3841750" y="12700"/>
                  </a:cubicBezTo>
                  <a:cubicBezTo>
                    <a:pt x="3820717" y="7846"/>
                    <a:pt x="3778250" y="0"/>
                    <a:pt x="3778250" y="0"/>
                  </a:cubicBezTo>
                  <a:cubicBezTo>
                    <a:pt x="3723217" y="2117"/>
                    <a:pt x="3668094" y="2561"/>
                    <a:pt x="3613150" y="6350"/>
                  </a:cubicBezTo>
                  <a:cubicBezTo>
                    <a:pt x="3606472" y="6811"/>
                    <a:pt x="3600087" y="9707"/>
                    <a:pt x="3594100" y="12700"/>
                  </a:cubicBezTo>
                  <a:cubicBezTo>
                    <a:pt x="3587274" y="16113"/>
                    <a:pt x="3581400" y="21167"/>
                    <a:pt x="3575050" y="25400"/>
                  </a:cubicBezTo>
                  <a:cubicBezTo>
                    <a:pt x="3570817" y="31750"/>
                    <a:pt x="3563605" y="36922"/>
                    <a:pt x="3562350" y="44450"/>
                  </a:cubicBezTo>
                  <a:cubicBezTo>
                    <a:pt x="3558332" y="68558"/>
                    <a:pt x="3574835" y="62675"/>
                    <a:pt x="3587750" y="69850"/>
                  </a:cubicBezTo>
                  <a:cubicBezTo>
                    <a:pt x="3621929" y="88838"/>
                    <a:pt x="3621760" y="91160"/>
                    <a:pt x="3644900" y="114300"/>
                  </a:cubicBezTo>
                  <a:lnTo>
                    <a:pt x="3676650" y="209550"/>
                  </a:lnTo>
                  <a:lnTo>
                    <a:pt x="3683000" y="228600"/>
                  </a:lnTo>
                  <a:lnTo>
                    <a:pt x="3689350" y="247650"/>
                  </a:lnTo>
                  <a:cubicBezTo>
                    <a:pt x="3687233" y="254000"/>
                    <a:pt x="3687733" y="261967"/>
                    <a:pt x="3683000" y="266700"/>
                  </a:cubicBezTo>
                  <a:cubicBezTo>
                    <a:pt x="3678267" y="271433"/>
                    <a:pt x="3669937" y="270057"/>
                    <a:pt x="3663950" y="273050"/>
                  </a:cubicBezTo>
                  <a:cubicBezTo>
                    <a:pt x="3657124" y="276463"/>
                    <a:pt x="3651874" y="282650"/>
                    <a:pt x="3644900" y="285750"/>
                  </a:cubicBezTo>
                  <a:cubicBezTo>
                    <a:pt x="3632667" y="291187"/>
                    <a:pt x="3619500" y="294217"/>
                    <a:pt x="3606800" y="298450"/>
                  </a:cubicBezTo>
                  <a:cubicBezTo>
                    <a:pt x="3600450" y="300567"/>
                    <a:pt x="3594314" y="303487"/>
                    <a:pt x="3587750" y="304800"/>
                  </a:cubicBezTo>
                  <a:cubicBezTo>
                    <a:pt x="3577167" y="306917"/>
                    <a:pt x="3566471" y="308532"/>
                    <a:pt x="3556000" y="311150"/>
                  </a:cubicBezTo>
                  <a:cubicBezTo>
                    <a:pt x="3549506" y="312773"/>
                    <a:pt x="3543386" y="315661"/>
                    <a:pt x="3536950" y="317500"/>
                  </a:cubicBezTo>
                  <a:cubicBezTo>
                    <a:pt x="3528559" y="319898"/>
                    <a:pt x="3520017" y="321733"/>
                    <a:pt x="3511550" y="323850"/>
                  </a:cubicBezTo>
                  <a:cubicBezTo>
                    <a:pt x="3494617" y="321733"/>
                    <a:pt x="3477540" y="320553"/>
                    <a:pt x="3460750" y="317500"/>
                  </a:cubicBezTo>
                  <a:cubicBezTo>
                    <a:pt x="3454164" y="316303"/>
                    <a:pt x="3447915" y="308664"/>
                    <a:pt x="3441700" y="311150"/>
                  </a:cubicBezTo>
                  <a:cubicBezTo>
                    <a:pt x="3434614" y="313984"/>
                    <a:pt x="3432100" y="323226"/>
                    <a:pt x="3429000" y="330200"/>
                  </a:cubicBezTo>
                  <a:cubicBezTo>
                    <a:pt x="3423563" y="342433"/>
                    <a:pt x="3416300" y="368300"/>
                    <a:pt x="3416300" y="368300"/>
                  </a:cubicBezTo>
                  <a:cubicBezTo>
                    <a:pt x="3418417" y="374650"/>
                    <a:pt x="3419399" y="381499"/>
                    <a:pt x="3422650" y="387350"/>
                  </a:cubicBezTo>
                  <a:cubicBezTo>
                    <a:pt x="3430063" y="400693"/>
                    <a:pt x="3443223" y="410970"/>
                    <a:pt x="3448050" y="425450"/>
                  </a:cubicBezTo>
                  <a:cubicBezTo>
                    <a:pt x="3450167" y="431800"/>
                    <a:pt x="3448953" y="440609"/>
                    <a:pt x="3454400" y="444500"/>
                  </a:cubicBezTo>
                  <a:cubicBezTo>
                    <a:pt x="3465293" y="452281"/>
                    <a:pt x="3479800" y="452967"/>
                    <a:pt x="3492500" y="457200"/>
                  </a:cubicBezTo>
                  <a:lnTo>
                    <a:pt x="3530600" y="469900"/>
                  </a:lnTo>
                  <a:cubicBezTo>
                    <a:pt x="3536950" y="472017"/>
                    <a:pt x="3542963" y="475959"/>
                    <a:pt x="3549650" y="476250"/>
                  </a:cubicBezTo>
                  <a:lnTo>
                    <a:pt x="3695700" y="482600"/>
                  </a:lnTo>
                  <a:cubicBezTo>
                    <a:pt x="3788355" y="498042"/>
                    <a:pt x="3678983" y="481314"/>
                    <a:pt x="3860800" y="495300"/>
                  </a:cubicBezTo>
                  <a:cubicBezTo>
                    <a:pt x="3873637" y="496287"/>
                    <a:pt x="3886409" y="498527"/>
                    <a:pt x="3898900" y="501650"/>
                  </a:cubicBezTo>
                  <a:cubicBezTo>
                    <a:pt x="3911887" y="504897"/>
                    <a:pt x="3937000" y="514350"/>
                    <a:pt x="3937000" y="514350"/>
                  </a:cubicBezTo>
                  <a:cubicBezTo>
                    <a:pt x="3941233" y="520700"/>
                    <a:pt x="3946694" y="526385"/>
                    <a:pt x="3949700" y="533400"/>
                  </a:cubicBezTo>
                  <a:cubicBezTo>
                    <a:pt x="3961907" y="561884"/>
                    <a:pt x="3950043" y="553136"/>
                    <a:pt x="3962400" y="577850"/>
                  </a:cubicBezTo>
                  <a:cubicBezTo>
                    <a:pt x="3965813" y="584676"/>
                    <a:pt x="3970867" y="590550"/>
                    <a:pt x="3975100" y="596900"/>
                  </a:cubicBezTo>
                  <a:cubicBezTo>
                    <a:pt x="3968750" y="599017"/>
                    <a:pt x="3962703" y="602511"/>
                    <a:pt x="3956050" y="603250"/>
                  </a:cubicBezTo>
                  <a:cubicBezTo>
                    <a:pt x="3924424" y="606764"/>
                    <a:pt x="3892426" y="606086"/>
                    <a:pt x="3860800" y="609600"/>
                  </a:cubicBezTo>
                  <a:cubicBezTo>
                    <a:pt x="3854147" y="610339"/>
                    <a:pt x="3847601" y="612699"/>
                    <a:pt x="3841750" y="615950"/>
                  </a:cubicBezTo>
                  <a:cubicBezTo>
                    <a:pt x="3828407" y="623363"/>
                    <a:pt x="3818130" y="636523"/>
                    <a:pt x="3803650" y="641350"/>
                  </a:cubicBezTo>
                  <a:cubicBezTo>
                    <a:pt x="3755767" y="657311"/>
                    <a:pt x="3814789" y="635781"/>
                    <a:pt x="3765550" y="660400"/>
                  </a:cubicBezTo>
                  <a:cubicBezTo>
                    <a:pt x="3759563" y="663393"/>
                    <a:pt x="3752487" y="663757"/>
                    <a:pt x="3746500" y="666750"/>
                  </a:cubicBezTo>
                  <a:cubicBezTo>
                    <a:pt x="3739674" y="670163"/>
                    <a:pt x="3734424" y="676350"/>
                    <a:pt x="3727450" y="679450"/>
                  </a:cubicBezTo>
                  <a:cubicBezTo>
                    <a:pt x="3715217" y="684887"/>
                    <a:pt x="3700489" y="684724"/>
                    <a:pt x="3689350" y="692150"/>
                  </a:cubicBezTo>
                  <a:cubicBezTo>
                    <a:pt x="3683000" y="696383"/>
                    <a:pt x="3677274" y="701750"/>
                    <a:pt x="3670300" y="704850"/>
                  </a:cubicBezTo>
                  <a:cubicBezTo>
                    <a:pt x="3639214" y="718666"/>
                    <a:pt x="3635217" y="715375"/>
                    <a:pt x="3606800" y="723900"/>
                  </a:cubicBezTo>
                  <a:cubicBezTo>
                    <a:pt x="3593978" y="727747"/>
                    <a:pt x="3581400" y="732367"/>
                    <a:pt x="3568700" y="736600"/>
                  </a:cubicBezTo>
                  <a:lnTo>
                    <a:pt x="3530600" y="749300"/>
                  </a:lnTo>
                  <a:cubicBezTo>
                    <a:pt x="3524250" y="751417"/>
                    <a:pt x="3518114" y="754337"/>
                    <a:pt x="3511550" y="755650"/>
                  </a:cubicBezTo>
                  <a:cubicBezTo>
                    <a:pt x="3500967" y="757767"/>
                    <a:pt x="3490271" y="759382"/>
                    <a:pt x="3479800" y="762000"/>
                  </a:cubicBezTo>
                  <a:cubicBezTo>
                    <a:pt x="3473306" y="763623"/>
                    <a:pt x="3467284" y="766898"/>
                    <a:pt x="3460750" y="768350"/>
                  </a:cubicBezTo>
                  <a:cubicBezTo>
                    <a:pt x="3448181" y="771143"/>
                    <a:pt x="3435350" y="772583"/>
                    <a:pt x="3422650" y="774700"/>
                  </a:cubicBezTo>
                  <a:cubicBezTo>
                    <a:pt x="3403219" y="769842"/>
                    <a:pt x="3392818" y="770268"/>
                    <a:pt x="3378200" y="755650"/>
                  </a:cubicBezTo>
                  <a:cubicBezTo>
                    <a:pt x="3372804" y="750254"/>
                    <a:pt x="3369733" y="742950"/>
                    <a:pt x="3365500" y="736600"/>
                  </a:cubicBezTo>
                  <a:cubicBezTo>
                    <a:pt x="3357033" y="738717"/>
                    <a:pt x="3347677" y="738620"/>
                    <a:pt x="3340100" y="742950"/>
                  </a:cubicBezTo>
                  <a:cubicBezTo>
                    <a:pt x="3320514" y="754142"/>
                    <a:pt x="3320762" y="762865"/>
                    <a:pt x="3314700" y="781050"/>
                  </a:cubicBezTo>
                  <a:cubicBezTo>
                    <a:pt x="3316817" y="789517"/>
                    <a:pt x="3318542" y="798091"/>
                    <a:pt x="3321050" y="806450"/>
                  </a:cubicBezTo>
                  <a:lnTo>
                    <a:pt x="3340100" y="863600"/>
                  </a:lnTo>
                  <a:lnTo>
                    <a:pt x="3346450" y="882650"/>
                  </a:lnTo>
                  <a:lnTo>
                    <a:pt x="3352800" y="901700"/>
                  </a:lnTo>
                  <a:cubicBezTo>
                    <a:pt x="3348567" y="908050"/>
                    <a:pt x="3346572" y="916705"/>
                    <a:pt x="3340100" y="920750"/>
                  </a:cubicBezTo>
                  <a:cubicBezTo>
                    <a:pt x="3328748" y="927845"/>
                    <a:pt x="3313139" y="926024"/>
                    <a:pt x="3302000" y="933450"/>
                  </a:cubicBezTo>
                  <a:lnTo>
                    <a:pt x="3263900" y="958850"/>
                  </a:lnTo>
                  <a:lnTo>
                    <a:pt x="3225800" y="984250"/>
                  </a:lnTo>
                  <a:cubicBezTo>
                    <a:pt x="3219450" y="988483"/>
                    <a:pt x="3213990" y="994537"/>
                    <a:pt x="3206750" y="996950"/>
                  </a:cubicBezTo>
                  <a:cubicBezTo>
                    <a:pt x="3169398" y="1009401"/>
                    <a:pt x="3199727" y="1000675"/>
                    <a:pt x="3136900" y="1009650"/>
                  </a:cubicBezTo>
                  <a:cubicBezTo>
                    <a:pt x="3126735" y="1011102"/>
                    <a:pt x="3079084" y="1019068"/>
                    <a:pt x="3067050" y="1022350"/>
                  </a:cubicBezTo>
                  <a:cubicBezTo>
                    <a:pt x="3054135" y="1025872"/>
                    <a:pt x="3041937" y="1031803"/>
                    <a:pt x="3028950" y="1035050"/>
                  </a:cubicBezTo>
                  <a:cubicBezTo>
                    <a:pt x="2991059" y="1044523"/>
                    <a:pt x="3012158" y="1039965"/>
                    <a:pt x="2965450" y="1047750"/>
                  </a:cubicBezTo>
                  <a:lnTo>
                    <a:pt x="2546350" y="1041400"/>
                  </a:lnTo>
                  <a:cubicBezTo>
                    <a:pt x="2539659" y="1041206"/>
                    <a:pt x="2533151" y="1038301"/>
                    <a:pt x="2527300" y="1035050"/>
                  </a:cubicBezTo>
                  <a:cubicBezTo>
                    <a:pt x="2513957" y="1027637"/>
                    <a:pt x="2501411" y="1018808"/>
                    <a:pt x="2489200" y="1009650"/>
                  </a:cubicBezTo>
                  <a:cubicBezTo>
                    <a:pt x="2480733" y="1003300"/>
                    <a:pt x="2473266" y="995333"/>
                    <a:pt x="2463800" y="990600"/>
                  </a:cubicBezTo>
                  <a:cubicBezTo>
                    <a:pt x="2451826" y="984613"/>
                    <a:pt x="2425700" y="977900"/>
                    <a:pt x="2425700" y="977900"/>
                  </a:cubicBezTo>
                  <a:cubicBezTo>
                    <a:pt x="2393950" y="980017"/>
                    <a:pt x="2362113" y="981084"/>
                    <a:pt x="2330450" y="984250"/>
                  </a:cubicBezTo>
                  <a:cubicBezTo>
                    <a:pt x="2319711" y="985324"/>
                    <a:pt x="2309493" y="990600"/>
                    <a:pt x="2298700" y="990600"/>
                  </a:cubicBezTo>
                  <a:cubicBezTo>
                    <a:pt x="2228818" y="990600"/>
                    <a:pt x="2159000" y="986367"/>
                    <a:pt x="2089150" y="984250"/>
                  </a:cubicBezTo>
                  <a:cubicBezTo>
                    <a:pt x="2064060" y="980666"/>
                    <a:pt x="2037711" y="977740"/>
                    <a:pt x="2012950" y="971550"/>
                  </a:cubicBezTo>
                  <a:cubicBezTo>
                    <a:pt x="2006456" y="969927"/>
                    <a:pt x="2000336" y="967039"/>
                    <a:pt x="1993900" y="965200"/>
                  </a:cubicBezTo>
                  <a:cubicBezTo>
                    <a:pt x="1966799" y="957457"/>
                    <a:pt x="1966212" y="959047"/>
                    <a:pt x="1936750" y="952500"/>
                  </a:cubicBezTo>
                  <a:cubicBezTo>
                    <a:pt x="1928231" y="950607"/>
                    <a:pt x="1919976" y="947477"/>
                    <a:pt x="1911350" y="946150"/>
                  </a:cubicBezTo>
                  <a:cubicBezTo>
                    <a:pt x="1892406" y="943235"/>
                    <a:pt x="1873250" y="941917"/>
                    <a:pt x="1854200" y="939800"/>
                  </a:cubicBezTo>
                  <a:cubicBezTo>
                    <a:pt x="1843820" y="936340"/>
                    <a:pt x="1822579" y="931116"/>
                    <a:pt x="1816100" y="920750"/>
                  </a:cubicBezTo>
                  <a:cubicBezTo>
                    <a:pt x="1809005" y="909398"/>
                    <a:pt x="1807633" y="895350"/>
                    <a:pt x="1803400" y="882650"/>
                  </a:cubicBezTo>
                  <a:cubicBezTo>
                    <a:pt x="1801283" y="876300"/>
                    <a:pt x="1800763" y="869169"/>
                    <a:pt x="1797050" y="863600"/>
                  </a:cubicBezTo>
                  <a:cubicBezTo>
                    <a:pt x="1792817" y="857250"/>
                    <a:pt x="1790309" y="849318"/>
                    <a:pt x="1784350" y="844550"/>
                  </a:cubicBezTo>
                  <a:cubicBezTo>
                    <a:pt x="1779123" y="840369"/>
                    <a:pt x="1771736" y="840039"/>
                    <a:pt x="1765300" y="838200"/>
                  </a:cubicBezTo>
                  <a:cubicBezTo>
                    <a:pt x="1718152" y="824729"/>
                    <a:pt x="1724526" y="832184"/>
                    <a:pt x="1651000" y="825500"/>
                  </a:cubicBezTo>
                  <a:cubicBezTo>
                    <a:pt x="1631687" y="823744"/>
                    <a:pt x="1590246" y="818744"/>
                    <a:pt x="1568450" y="812800"/>
                  </a:cubicBezTo>
                  <a:cubicBezTo>
                    <a:pt x="1555535" y="809278"/>
                    <a:pt x="1541489" y="807526"/>
                    <a:pt x="1530350" y="800100"/>
                  </a:cubicBezTo>
                  <a:cubicBezTo>
                    <a:pt x="1524000" y="795867"/>
                    <a:pt x="1517163" y="792286"/>
                    <a:pt x="1511300" y="787400"/>
                  </a:cubicBezTo>
                  <a:cubicBezTo>
                    <a:pt x="1504401" y="781651"/>
                    <a:pt x="1500100" y="772711"/>
                    <a:pt x="1492250" y="768350"/>
                  </a:cubicBezTo>
                  <a:cubicBezTo>
                    <a:pt x="1484991" y="764317"/>
                    <a:pt x="1441634" y="751447"/>
                    <a:pt x="1428750" y="749300"/>
                  </a:cubicBezTo>
                  <a:cubicBezTo>
                    <a:pt x="1399223" y="744379"/>
                    <a:pt x="1339850" y="736600"/>
                    <a:pt x="1339850" y="736600"/>
                  </a:cubicBezTo>
                  <a:cubicBezTo>
                    <a:pt x="1302764" y="724238"/>
                    <a:pt x="1336823" y="739923"/>
                    <a:pt x="1308100" y="711200"/>
                  </a:cubicBezTo>
                  <a:cubicBezTo>
                    <a:pt x="1300616" y="703716"/>
                    <a:pt x="1290184" y="699634"/>
                    <a:pt x="1282700" y="692150"/>
                  </a:cubicBezTo>
                  <a:cubicBezTo>
                    <a:pt x="1240367" y="649817"/>
                    <a:pt x="1301750" y="694267"/>
                    <a:pt x="1250950" y="660400"/>
                  </a:cubicBezTo>
                  <a:lnTo>
                    <a:pt x="1212850" y="603250"/>
                  </a:lnTo>
                  <a:cubicBezTo>
                    <a:pt x="1208617" y="596900"/>
                    <a:pt x="1206500" y="588433"/>
                    <a:pt x="1200150" y="584200"/>
                  </a:cubicBezTo>
                  <a:lnTo>
                    <a:pt x="1181100" y="571500"/>
                  </a:lnTo>
                  <a:cubicBezTo>
                    <a:pt x="1147233" y="520700"/>
                    <a:pt x="1191683" y="582083"/>
                    <a:pt x="1149350" y="539750"/>
                  </a:cubicBezTo>
                  <a:cubicBezTo>
                    <a:pt x="1107017" y="497417"/>
                    <a:pt x="1168400" y="541867"/>
                    <a:pt x="1117600" y="508000"/>
                  </a:cubicBezTo>
                  <a:cubicBezTo>
                    <a:pt x="1106441" y="474522"/>
                    <a:pt x="1118626" y="501611"/>
                    <a:pt x="1092200" y="469900"/>
                  </a:cubicBezTo>
                  <a:cubicBezTo>
                    <a:pt x="1087314" y="464037"/>
                    <a:pt x="1084386" y="456713"/>
                    <a:pt x="1079500" y="450850"/>
                  </a:cubicBezTo>
                  <a:cubicBezTo>
                    <a:pt x="1069469" y="438813"/>
                    <a:pt x="1055671" y="426236"/>
                    <a:pt x="1041400" y="419100"/>
                  </a:cubicBezTo>
                  <a:cubicBezTo>
                    <a:pt x="1035413" y="416107"/>
                    <a:pt x="1028337" y="415743"/>
                    <a:pt x="1022350" y="412750"/>
                  </a:cubicBezTo>
                  <a:cubicBezTo>
                    <a:pt x="1015524" y="409337"/>
                    <a:pt x="1010663" y="402058"/>
                    <a:pt x="1003300" y="400050"/>
                  </a:cubicBezTo>
                  <a:cubicBezTo>
                    <a:pt x="986836" y="395560"/>
                    <a:pt x="969333" y="396505"/>
                    <a:pt x="952500" y="393700"/>
                  </a:cubicBezTo>
                  <a:cubicBezTo>
                    <a:pt x="940668" y="391728"/>
                    <a:pt x="894646" y="378414"/>
                    <a:pt x="889000" y="374650"/>
                  </a:cubicBezTo>
                  <a:lnTo>
                    <a:pt x="869950" y="361950"/>
                  </a:lnTo>
                  <a:cubicBezTo>
                    <a:pt x="850900" y="364067"/>
                    <a:pt x="829676" y="359213"/>
                    <a:pt x="812800" y="368300"/>
                  </a:cubicBezTo>
                  <a:cubicBezTo>
                    <a:pt x="795059" y="377853"/>
                    <a:pt x="787240" y="406881"/>
                    <a:pt x="781050" y="425450"/>
                  </a:cubicBezTo>
                  <a:cubicBezTo>
                    <a:pt x="731715" y="409005"/>
                    <a:pt x="758092" y="409331"/>
                    <a:pt x="723900" y="419100"/>
                  </a:cubicBezTo>
                  <a:cubicBezTo>
                    <a:pt x="715509" y="421498"/>
                    <a:pt x="706967" y="423333"/>
                    <a:pt x="698500" y="425450"/>
                  </a:cubicBezTo>
                  <a:cubicBezTo>
                    <a:pt x="678343" y="485920"/>
                    <a:pt x="681249" y="443786"/>
                    <a:pt x="698500" y="482600"/>
                  </a:cubicBezTo>
                  <a:cubicBezTo>
                    <a:pt x="703937" y="494833"/>
                    <a:pt x="706967" y="508000"/>
                    <a:pt x="711200" y="520700"/>
                  </a:cubicBezTo>
                  <a:lnTo>
                    <a:pt x="717550" y="539750"/>
                  </a:lnTo>
                  <a:cubicBezTo>
                    <a:pt x="715433" y="552450"/>
                    <a:pt x="716958" y="566334"/>
                    <a:pt x="711200" y="577850"/>
                  </a:cubicBezTo>
                  <a:cubicBezTo>
                    <a:pt x="697250" y="605751"/>
                    <a:pt x="624535" y="584403"/>
                    <a:pt x="622300" y="584200"/>
                  </a:cubicBezTo>
                  <a:cubicBezTo>
                    <a:pt x="615950" y="582083"/>
                    <a:pt x="609784" y="579302"/>
                    <a:pt x="603250" y="577850"/>
                  </a:cubicBezTo>
                  <a:cubicBezTo>
                    <a:pt x="587391" y="574326"/>
                    <a:pt x="534879" y="567176"/>
                    <a:pt x="520700" y="565150"/>
                  </a:cubicBezTo>
                  <a:cubicBezTo>
                    <a:pt x="509337" y="557575"/>
                    <a:pt x="491846" y="536742"/>
                    <a:pt x="488950" y="571500"/>
                  </a:cubicBezTo>
                  <a:cubicBezTo>
                    <a:pt x="487358" y="590601"/>
                    <a:pt x="492589" y="609675"/>
                    <a:pt x="495300" y="628650"/>
                  </a:cubicBezTo>
                  <a:cubicBezTo>
                    <a:pt x="497987" y="647460"/>
                    <a:pt x="503378" y="667312"/>
                    <a:pt x="508000" y="685800"/>
                  </a:cubicBezTo>
                  <a:cubicBezTo>
                    <a:pt x="505965" y="693938"/>
                    <a:pt x="499855" y="721140"/>
                    <a:pt x="495300" y="730250"/>
                  </a:cubicBezTo>
                  <a:cubicBezTo>
                    <a:pt x="491887" y="737076"/>
                    <a:pt x="486833" y="742950"/>
                    <a:pt x="482600" y="749300"/>
                  </a:cubicBezTo>
                  <a:cubicBezTo>
                    <a:pt x="480941" y="748885"/>
                    <a:pt x="442291" y="739913"/>
                    <a:pt x="438150" y="736600"/>
                  </a:cubicBezTo>
                  <a:cubicBezTo>
                    <a:pt x="432191" y="731832"/>
                    <a:pt x="429683" y="723900"/>
                    <a:pt x="425450" y="717550"/>
                  </a:cubicBezTo>
                  <a:lnTo>
                    <a:pt x="412750" y="755650"/>
                  </a:lnTo>
                  <a:cubicBezTo>
                    <a:pt x="414867" y="762000"/>
                    <a:pt x="423833" y="769967"/>
                    <a:pt x="419100" y="774700"/>
                  </a:cubicBezTo>
                  <a:cubicBezTo>
                    <a:pt x="413756" y="780044"/>
                    <a:pt x="381737" y="755978"/>
                    <a:pt x="381000" y="755650"/>
                  </a:cubicBezTo>
                  <a:cubicBezTo>
                    <a:pt x="368767" y="750213"/>
                    <a:pt x="342900" y="742950"/>
                    <a:pt x="342900" y="742950"/>
                  </a:cubicBezTo>
                  <a:cubicBezTo>
                    <a:pt x="337906" y="750441"/>
                    <a:pt x="322598" y="769783"/>
                    <a:pt x="323850" y="781050"/>
                  </a:cubicBezTo>
                  <a:cubicBezTo>
                    <a:pt x="325087" y="792184"/>
                    <a:pt x="337035" y="827512"/>
                    <a:pt x="349250" y="838200"/>
                  </a:cubicBezTo>
                  <a:cubicBezTo>
                    <a:pt x="360737" y="848251"/>
                    <a:pt x="374650" y="855133"/>
                    <a:pt x="387350" y="863600"/>
                  </a:cubicBezTo>
                  <a:lnTo>
                    <a:pt x="406400" y="876300"/>
                  </a:lnTo>
                  <a:cubicBezTo>
                    <a:pt x="414867" y="889000"/>
                    <a:pt x="426973" y="899920"/>
                    <a:pt x="431800" y="914400"/>
                  </a:cubicBezTo>
                  <a:cubicBezTo>
                    <a:pt x="446913" y="959740"/>
                    <a:pt x="433361" y="945074"/>
                    <a:pt x="463550" y="965200"/>
                  </a:cubicBezTo>
                  <a:cubicBezTo>
                    <a:pt x="461433" y="986367"/>
                    <a:pt x="466713" y="1009674"/>
                    <a:pt x="457200" y="1028700"/>
                  </a:cubicBezTo>
                  <a:cubicBezTo>
                    <a:pt x="449620" y="1043861"/>
                    <a:pt x="417754" y="1055392"/>
                    <a:pt x="400050" y="1060450"/>
                  </a:cubicBezTo>
                  <a:cubicBezTo>
                    <a:pt x="391659" y="1062848"/>
                    <a:pt x="383258" y="1065365"/>
                    <a:pt x="374650" y="1066800"/>
                  </a:cubicBezTo>
                  <a:cubicBezTo>
                    <a:pt x="357817" y="1069605"/>
                    <a:pt x="340783" y="1071033"/>
                    <a:pt x="323850" y="1073150"/>
                  </a:cubicBezTo>
                  <a:cubicBezTo>
                    <a:pt x="317500" y="1075267"/>
                    <a:pt x="310952" y="1076863"/>
                    <a:pt x="304800" y="1079500"/>
                  </a:cubicBezTo>
                  <a:cubicBezTo>
                    <a:pt x="296099" y="1083229"/>
                    <a:pt x="288467" y="1089480"/>
                    <a:pt x="279400" y="1092200"/>
                  </a:cubicBezTo>
                  <a:cubicBezTo>
                    <a:pt x="253431" y="1099991"/>
                    <a:pt x="227172" y="1095269"/>
                    <a:pt x="203200" y="1111250"/>
                  </a:cubicBezTo>
                  <a:cubicBezTo>
                    <a:pt x="159531" y="1140363"/>
                    <a:pt x="179580" y="1131823"/>
                    <a:pt x="146050" y="1143000"/>
                  </a:cubicBezTo>
                  <a:cubicBezTo>
                    <a:pt x="141817" y="1149350"/>
                    <a:pt x="139309" y="1157282"/>
                    <a:pt x="133350" y="1162050"/>
                  </a:cubicBezTo>
                  <a:cubicBezTo>
                    <a:pt x="128123" y="1166231"/>
                    <a:pt x="120287" y="1165407"/>
                    <a:pt x="114300" y="1168400"/>
                  </a:cubicBezTo>
                  <a:cubicBezTo>
                    <a:pt x="107474" y="1171813"/>
                    <a:pt x="102076" y="1177687"/>
                    <a:pt x="95250" y="1181100"/>
                  </a:cubicBezTo>
                  <a:cubicBezTo>
                    <a:pt x="89263" y="1184093"/>
                    <a:pt x="82636" y="1185611"/>
                    <a:pt x="76200" y="1187450"/>
                  </a:cubicBezTo>
                  <a:cubicBezTo>
                    <a:pt x="30570" y="1200487"/>
                    <a:pt x="71428" y="1187056"/>
                    <a:pt x="19050" y="1200150"/>
                  </a:cubicBezTo>
                  <a:cubicBezTo>
                    <a:pt x="12556" y="1201773"/>
                    <a:pt x="6350" y="1204383"/>
                    <a:pt x="0" y="1206500"/>
                  </a:cubicBezTo>
                  <a:cubicBezTo>
                    <a:pt x="2117" y="1212850"/>
                    <a:pt x="1617" y="1220817"/>
                    <a:pt x="6350" y="1225550"/>
                  </a:cubicBezTo>
                  <a:cubicBezTo>
                    <a:pt x="11083" y="1230283"/>
                    <a:pt x="18964" y="1230061"/>
                    <a:pt x="25400" y="1231900"/>
                  </a:cubicBezTo>
                  <a:cubicBezTo>
                    <a:pt x="60396" y="1241899"/>
                    <a:pt x="61890" y="1239482"/>
                    <a:pt x="107950" y="1244600"/>
                  </a:cubicBezTo>
                  <a:cubicBezTo>
                    <a:pt x="114300" y="1246717"/>
                    <a:pt x="120436" y="1249637"/>
                    <a:pt x="127000" y="1250950"/>
                  </a:cubicBezTo>
                  <a:cubicBezTo>
                    <a:pt x="141676" y="1253885"/>
                    <a:pt x="159636" y="1248111"/>
                    <a:pt x="171450" y="1257300"/>
                  </a:cubicBezTo>
                  <a:lnTo>
                    <a:pt x="190500" y="1314450"/>
                  </a:lnTo>
                  <a:lnTo>
                    <a:pt x="196850" y="1333500"/>
                  </a:lnTo>
                  <a:cubicBezTo>
                    <a:pt x="193849" y="1345502"/>
                    <a:pt x="190793" y="1369829"/>
                    <a:pt x="177800" y="1377950"/>
                  </a:cubicBezTo>
                  <a:cubicBezTo>
                    <a:pt x="166448" y="1385045"/>
                    <a:pt x="152400" y="1386417"/>
                    <a:pt x="139700" y="1390650"/>
                  </a:cubicBezTo>
                  <a:cubicBezTo>
                    <a:pt x="133350" y="1392767"/>
                    <a:pt x="126219" y="1393287"/>
                    <a:pt x="120650" y="1397000"/>
                  </a:cubicBezTo>
                  <a:lnTo>
                    <a:pt x="101600" y="1409700"/>
                  </a:lnTo>
                  <a:cubicBezTo>
                    <a:pt x="109502" y="1433407"/>
                    <a:pt x="102164" y="1428327"/>
                    <a:pt x="127000" y="1435100"/>
                  </a:cubicBezTo>
                  <a:cubicBezTo>
                    <a:pt x="143839" y="1439693"/>
                    <a:pt x="177800" y="1447800"/>
                    <a:pt x="177800" y="1447800"/>
                  </a:cubicBezTo>
                  <a:cubicBezTo>
                    <a:pt x="211283" y="1425478"/>
                    <a:pt x="190500" y="1433163"/>
                    <a:pt x="190500" y="1460500"/>
                  </a:cubicBezTo>
                  <a:cubicBezTo>
                    <a:pt x="190500" y="1471293"/>
                    <a:pt x="190863" y="1483270"/>
                    <a:pt x="196850" y="1492250"/>
                  </a:cubicBezTo>
                  <a:cubicBezTo>
                    <a:pt x="200563" y="1497819"/>
                    <a:pt x="210049" y="1495349"/>
                    <a:pt x="215900" y="1498600"/>
                  </a:cubicBezTo>
                  <a:cubicBezTo>
                    <a:pt x="229243" y="1506013"/>
                    <a:pt x="254000" y="1524000"/>
                    <a:pt x="254000" y="1524000"/>
                  </a:cubicBezTo>
                  <a:cubicBezTo>
                    <a:pt x="269113" y="1569340"/>
                    <a:pt x="255561" y="1554674"/>
                    <a:pt x="285750" y="1574800"/>
                  </a:cubicBezTo>
                  <a:lnTo>
                    <a:pt x="323850" y="1562100"/>
                  </a:lnTo>
                  <a:cubicBezTo>
                    <a:pt x="330200" y="1559983"/>
                    <a:pt x="336913" y="1558743"/>
                    <a:pt x="342900" y="1555750"/>
                  </a:cubicBezTo>
                  <a:lnTo>
                    <a:pt x="368300" y="1543050"/>
                  </a:lnTo>
                  <a:cubicBezTo>
                    <a:pt x="448733" y="1545167"/>
                    <a:pt x="529234" y="1545480"/>
                    <a:pt x="609600" y="1549400"/>
                  </a:cubicBezTo>
                  <a:cubicBezTo>
                    <a:pt x="640573" y="1550911"/>
                    <a:pt x="628109" y="1566287"/>
                    <a:pt x="635000" y="1593850"/>
                  </a:cubicBezTo>
                  <a:cubicBezTo>
                    <a:pt x="645579" y="1636167"/>
                    <a:pt x="639146" y="1626247"/>
                    <a:pt x="666750" y="1644650"/>
                  </a:cubicBezTo>
                  <a:cubicBezTo>
                    <a:pt x="670983" y="1651000"/>
                    <a:pt x="678759" y="1656100"/>
                    <a:pt x="679450" y="1663700"/>
                  </a:cubicBezTo>
                  <a:cubicBezTo>
                    <a:pt x="680496" y="1675207"/>
                    <a:pt x="678835" y="1721260"/>
                    <a:pt x="660400" y="1733550"/>
                  </a:cubicBezTo>
                  <a:cubicBezTo>
                    <a:pt x="653138" y="1738391"/>
                    <a:pt x="643359" y="1737392"/>
                    <a:pt x="635000" y="1739900"/>
                  </a:cubicBezTo>
                  <a:cubicBezTo>
                    <a:pt x="622178" y="1743747"/>
                    <a:pt x="609600" y="1748367"/>
                    <a:pt x="596900" y="1752600"/>
                  </a:cubicBezTo>
                  <a:lnTo>
                    <a:pt x="577850" y="1758950"/>
                  </a:lnTo>
                  <a:cubicBezTo>
                    <a:pt x="584200" y="1761067"/>
                    <a:pt x="590913" y="1762307"/>
                    <a:pt x="596900" y="1765300"/>
                  </a:cubicBezTo>
                  <a:cubicBezTo>
                    <a:pt x="612624" y="1773162"/>
                    <a:pt x="621393" y="1780721"/>
                    <a:pt x="628650" y="1797050"/>
                  </a:cubicBezTo>
                  <a:cubicBezTo>
                    <a:pt x="634087" y="1809283"/>
                    <a:pt x="641350" y="1835150"/>
                    <a:pt x="641350" y="1835150"/>
                  </a:cubicBezTo>
                  <a:cubicBezTo>
                    <a:pt x="639233" y="1843617"/>
                    <a:pt x="640452" y="1853735"/>
                    <a:pt x="635000" y="1860550"/>
                  </a:cubicBezTo>
                  <a:cubicBezTo>
                    <a:pt x="630819" y="1865777"/>
                    <a:pt x="621937" y="1863907"/>
                    <a:pt x="615950" y="1866900"/>
                  </a:cubicBezTo>
                  <a:cubicBezTo>
                    <a:pt x="609124" y="1870313"/>
                    <a:pt x="603250" y="1875367"/>
                    <a:pt x="596900" y="1879600"/>
                  </a:cubicBezTo>
                  <a:cubicBezTo>
                    <a:pt x="587983" y="1915270"/>
                    <a:pt x="585015" y="1914611"/>
                    <a:pt x="596900" y="1962150"/>
                  </a:cubicBezTo>
                  <a:cubicBezTo>
                    <a:pt x="598751" y="1969554"/>
                    <a:pt x="603641" y="1976432"/>
                    <a:pt x="609600" y="1981200"/>
                  </a:cubicBezTo>
                  <a:cubicBezTo>
                    <a:pt x="614827" y="1985381"/>
                    <a:pt x="622663" y="1984557"/>
                    <a:pt x="628650" y="1987550"/>
                  </a:cubicBezTo>
                  <a:cubicBezTo>
                    <a:pt x="635476" y="1990963"/>
                    <a:pt x="640874" y="1996837"/>
                    <a:pt x="647700" y="2000250"/>
                  </a:cubicBezTo>
                  <a:cubicBezTo>
                    <a:pt x="653687" y="2003243"/>
                    <a:pt x="660763" y="2003607"/>
                    <a:pt x="666750" y="2006600"/>
                  </a:cubicBezTo>
                  <a:cubicBezTo>
                    <a:pt x="673576" y="2010013"/>
                    <a:pt x="678974" y="2015887"/>
                    <a:pt x="685800" y="2019300"/>
                  </a:cubicBezTo>
                  <a:cubicBezTo>
                    <a:pt x="691787" y="2022293"/>
                    <a:pt x="698863" y="2022657"/>
                    <a:pt x="704850" y="2025650"/>
                  </a:cubicBezTo>
                  <a:cubicBezTo>
                    <a:pt x="711676" y="2029063"/>
                    <a:pt x="717074" y="2034937"/>
                    <a:pt x="723900" y="2038350"/>
                  </a:cubicBezTo>
                  <a:cubicBezTo>
                    <a:pt x="729887" y="2041343"/>
                    <a:pt x="736963" y="2041707"/>
                    <a:pt x="742950" y="2044700"/>
                  </a:cubicBezTo>
                  <a:cubicBezTo>
                    <a:pt x="762606" y="2054528"/>
                    <a:pt x="767266" y="2064945"/>
                    <a:pt x="787400" y="2076450"/>
                  </a:cubicBezTo>
                  <a:cubicBezTo>
                    <a:pt x="793212" y="2079771"/>
                    <a:pt x="800599" y="2079549"/>
                    <a:pt x="806450" y="2082800"/>
                  </a:cubicBezTo>
                  <a:cubicBezTo>
                    <a:pt x="819793" y="2090213"/>
                    <a:pt x="844550" y="2108200"/>
                    <a:pt x="844550" y="2108200"/>
                  </a:cubicBezTo>
                  <a:cubicBezTo>
                    <a:pt x="850900" y="2106083"/>
                    <a:pt x="857066" y="2103302"/>
                    <a:pt x="863600" y="2101850"/>
                  </a:cubicBezTo>
                  <a:cubicBezTo>
                    <a:pt x="876169" y="2099057"/>
                    <a:pt x="889032" y="2097803"/>
                    <a:pt x="901700" y="2095500"/>
                  </a:cubicBezTo>
                  <a:cubicBezTo>
                    <a:pt x="912319" y="2093569"/>
                    <a:pt x="922867" y="2091267"/>
                    <a:pt x="933450" y="2089150"/>
                  </a:cubicBezTo>
                  <a:cubicBezTo>
                    <a:pt x="942849" y="2090493"/>
                    <a:pt x="1004253" y="2098913"/>
                    <a:pt x="1016000" y="2101850"/>
                  </a:cubicBezTo>
                  <a:cubicBezTo>
                    <a:pt x="1028987" y="2105097"/>
                    <a:pt x="1041400" y="2110317"/>
                    <a:pt x="1054100" y="2114550"/>
                  </a:cubicBezTo>
                  <a:lnTo>
                    <a:pt x="1111250" y="2133600"/>
                  </a:lnTo>
                  <a:lnTo>
                    <a:pt x="1168400" y="2152650"/>
                  </a:lnTo>
                  <a:cubicBezTo>
                    <a:pt x="1174750" y="2154767"/>
                    <a:pt x="1181881" y="2155287"/>
                    <a:pt x="1187450" y="2159000"/>
                  </a:cubicBezTo>
                  <a:cubicBezTo>
                    <a:pt x="1193800" y="2163233"/>
                    <a:pt x="1199485" y="2168694"/>
                    <a:pt x="1206500" y="2171700"/>
                  </a:cubicBezTo>
                  <a:cubicBezTo>
                    <a:pt x="1214522" y="2175138"/>
                    <a:pt x="1223541" y="2175542"/>
                    <a:pt x="1231900" y="2178050"/>
                  </a:cubicBezTo>
                  <a:cubicBezTo>
                    <a:pt x="1244722" y="2181897"/>
                    <a:pt x="1257300" y="2186517"/>
                    <a:pt x="1270000" y="2190750"/>
                  </a:cubicBezTo>
                  <a:lnTo>
                    <a:pt x="1289050" y="2197100"/>
                  </a:lnTo>
                  <a:cubicBezTo>
                    <a:pt x="1295400" y="2199217"/>
                    <a:pt x="1301458" y="2202620"/>
                    <a:pt x="1308100" y="2203450"/>
                  </a:cubicBezTo>
                  <a:cubicBezTo>
                    <a:pt x="1373752" y="2211656"/>
                    <a:pt x="1342006" y="2207387"/>
                    <a:pt x="1403350" y="2216150"/>
                  </a:cubicBezTo>
                  <a:cubicBezTo>
                    <a:pt x="1493892" y="2246331"/>
                    <a:pt x="1399672" y="2216006"/>
                    <a:pt x="1466850" y="2235200"/>
                  </a:cubicBezTo>
                  <a:cubicBezTo>
                    <a:pt x="1473286" y="2237039"/>
                    <a:pt x="1479464" y="2239711"/>
                    <a:pt x="1485900" y="2241550"/>
                  </a:cubicBezTo>
                  <a:cubicBezTo>
                    <a:pt x="1494291" y="2243948"/>
                    <a:pt x="1502909" y="2245502"/>
                    <a:pt x="1511300" y="2247900"/>
                  </a:cubicBezTo>
                  <a:cubicBezTo>
                    <a:pt x="1517736" y="2249739"/>
                    <a:pt x="1523892" y="2252489"/>
                    <a:pt x="1530350" y="2254250"/>
                  </a:cubicBezTo>
                  <a:cubicBezTo>
                    <a:pt x="1609129" y="2275735"/>
                    <a:pt x="1556352" y="2258684"/>
                    <a:pt x="1600200" y="2273300"/>
                  </a:cubicBezTo>
                  <a:cubicBezTo>
                    <a:pt x="1653033" y="2260092"/>
                    <a:pt x="1599547" y="2279136"/>
                    <a:pt x="1644650" y="2241550"/>
                  </a:cubicBezTo>
                  <a:cubicBezTo>
                    <a:pt x="1649792" y="2237265"/>
                    <a:pt x="1657713" y="2238193"/>
                    <a:pt x="1663700" y="2235200"/>
                  </a:cubicBezTo>
                  <a:cubicBezTo>
                    <a:pt x="1670526" y="2231787"/>
                    <a:pt x="1676400" y="2226733"/>
                    <a:pt x="1682750" y="2222500"/>
                  </a:cubicBezTo>
                  <a:cubicBezTo>
                    <a:pt x="1813235" y="2238811"/>
                    <a:pt x="1749322" y="2233370"/>
                    <a:pt x="1993900" y="2222500"/>
                  </a:cubicBezTo>
                  <a:cubicBezTo>
                    <a:pt x="2007478" y="2221897"/>
                    <a:pt x="2049077" y="2205115"/>
                    <a:pt x="2057400" y="2203450"/>
                  </a:cubicBezTo>
                  <a:cubicBezTo>
                    <a:pt x="2067983" y="2201333"/>
                    <a:pt x="2078679" y="2199718"/>
                    <a:pt x="2089150" y="2197100"/>
                  </a:cubicBezTo>
                  <a:cubicBezTo>
                    <a:pt x="2095644" y="2195477"/>
                    <a:pt x="2101515" y="2191093"/>
                    <a:pt x="2108200" y="2190750"/>
                  </a:cubicBezTo>
                  <a:cubicBezTo>
                    <a:pt x="2184329" y="2186846"/>
                    <a:pt x="2260600" y="2186517"/>
                    <a:pt x="2336800" y="2184400"/>
                  </a:cubicBezTo>
                  <a:cubicBezTo>
                    <a:pt x="2396067" y="2188633"/>
                    <a:pt x="2455459" y="2191377"/>
                    <a:pt x="2514600" y="2197100"/>
                  </a:cubicBezTo>
                  <a:cubicBezTo>
                    <a:pt x="2521262" y="2197745"/>
                    <a:pt x="2527214" y="2201611"/>
                    <a:pt x="2533650" y="2203450"/>
                  </a:cubicBezTo>
                  <a:cubicBezTo>
                    <a:pt x="2542041" y="2205848"/>
                    <a:pt x="2550659" y="2207402"/>
                    <a:pt x="2559050" y="2209800"/>
                  </a:cubicBezTo>
                  <a:cubicBezTo>
                    <a:pt x="2565486" y="2211639"/>
                    <a:pt x="2571566" y="2214698"/>
                    <a:pt x="2578100" y="2216150"/>
                  </a:cubicBezTo>
                  <a:cubicBezTo>
                    <a:pt x="2590669" y="2218943"/>
                    <a:pt x="2603575" y="2219975"/>
                    <a:pt x="2616200" y="2222500"/>
                  </a:cubicBezTo>
                  <a:cubicBezTo>
                    <a:pt x="2628877" y="2225035"/>
                    <a:pt x="2672758" y="2236922"/>
                    <a:pt x="2679700" y="2241550"/>
                  </a:cubicBezTo>
                  <a:lnTo>
                    <a:pt x="2717800" y="2266950"/>
                  </a:lnTo>
                  <a:cubicBezTo>
                    <a:pt x="2737291" y="2325424"/>
                    <a:pt x="2703574" y="2220121"/>
                    <a:pt x="2730500" y="2336800"/>
                  </a:cubicBezTo>
                  <a:cubicBezTo>
                    <a:pt x="2733063" y="2347907"/>
                    <a:pt x="2738967" y="2357967"/>
                    <a:pt x="2743200" y="2368550"/>
                  </a:cubicBezTo>
                  <a:cubicBezTo>
                    <a:pt x="2745317" y="2381250"/>
                    <a:pt x="2746757" y="2394081"/>
                    <a:pt x="2749550" y="2406650"/>
                  </a:cubicBezTo>
                  <a:cubicBezTo>
                    <a:pt x="2751002" y="2413184"/>
                    <a:pt x="2754061" y="2419264"/>
                    <a:pt x="2755900" y="2425700"/>
                  </a:cubicBezTo>
                  <a:cubicBezTo>
                    <a:pt x="2758298" y="2434091"/>
                    <a:pt x="2759742" y="2442741"/>
                    <a:pt x="2762250" y="2451100"/>
                  </a:cubicBezTo>
                  <a:cubicBezTo>
                    <a:pt x="2766097" y="2463922"/>
                    <a:pt x="2774950" y="2489200"/>
                    <a:pt x="2774950" y="2489200"/>
                  </a:cubicBezTo>
                  <a:cubicBezTo>
                    <a:pt x="2773935" y="2501382"/>
                    <a:pt x="2778784" y="2591639"/>
                    <a:pt x="2743200" y="2603500"/>
                  </a:cubicBezTo>
                  <a:lnTo>
                    <a:pt x="2724150" y="2609850"/>
                  </a:lnTo>
                  <a:cubicBezTo>
                    <a:pt x="2726267" y="2616200"/>
                    <a:pt x="2726319" y="2623673"/>
                    <a:pt x="2730500" y="2628900"/>
                  </a:cubicBezTo>
                  <a:cubicBezTo>
                    <a:pt x="2745155" y="2647219"/>
                    <a:pt x="2767510" y="2642915"/>
                    <a:pt x="2787650" y="2647950"/>
                  </a:cubicBezTo>
                  <a:cubicBezTo>
                    <a:pt x="2800637" y="2651197"/>
                    <a:pt x="2814611" y="2653224"/>
                    <a:pt x="2825750" y="2660650"/>
                  </a:cubicBezTo>
                  <a:cubicBezTo>
                    <a:pt x="2832100" y="2664883"/>
                    <a:pt x="2837262" y="2672160"/>
                    <a:pt x="2844800" y="2673350"/>
                  </a:cubicBezTo>
                  <a:cubicBezTo>
                    <a:pt x="2878318" y="2678642"/>
                    <a:pt x="2912533" y="2677583"/>
                    <a:pt x="2946400" y="2679700"/>
                  </a:cubicBezTo>
                  <a:cubicBezTo>
                    <a:pt x="2952750" y="2681817"/>
                    <a:pt x="2960717" y="2681317"/>
                    <a:pt x="2965450" y="2686050"/>
                  </a:cubicBezTo>
                  <a:cubicBezTo>
                    <a:pt x="2970183" y="2690783"/>
                    <a:pt x="2968807" y="2699113"/>
                    <a:pt x="2971800" y="2705100"/>
                  </a:cubicBezTo>
                  <a:cubicBezTo>
                    <a:pt x="2975213" y="2711926"/>
                    <a:pt x="2980714" y="2717524"/>
                    <a:pt x="2984500" y="2724150"/>
                  </a:cubicBezTo>
                  <a:cubicBezTo>
                    <a:pt x="3023552" y="2792491"/>
                    <a:pt x="2960464" y="2694447"/>
                    <a:pt x="3022600" y="2787650"/>
                  </a:cubicBezTo>
                  <a:lnTo>
                    <a:pt x="3035300" y="2806700"/>
                  </a:lnTo>
                  <a:cubicBezTo>
                    <a:pt x="3039533" y="2813050"/>
                    <a:pt x="3040760" y="2823337"/>
                    <a:pt x="3048000" y="2825750"/>
                  </a:cubicBezTo>
                  <a:lnTo>
                    <a:pt x="3067050" y="2832100"/>
                  </a:lnTo>
                  <a:cubicBezTo>
                    <a:pt x="3080513" y="2814149"/>
                    <a:pt x="3084625" y="2802797"/>
                    <a:pt x="3105150" y="2794000"/>
                  </a:cubicBezTo>
                  <a:cubicBezTo>
                    <a:pt x="3113172" y="2790562"/>
                    <a:pt x="3122083" y="2789767"/>
                    <a:pt x="3130550" y="2787650"/>
                  </a:cubicBezTo>
                  <a:cubicBezTo>
                    <a:pt x="3153833" y="2789767"/>
                    <a:pt x="3177256" y="2790694"/>
                    <a:pt x="3200400" y="2794000"/>
                  </a:cubicBezTo>
                  <a:cubicBezTo>
                    <a:pt x="3207026" y="2794947"/>
                    <a:pt x="3213881" y="2796637"/>
                    <a:pt x="3219450" y="2800350"/>
                  </a:cubicBezTo>
                  <a:cubicBezTo>
                    <a:pt x="3226922" y="2805331"/>
                    <a:pt x="3231237" y="2814118"/>
                    <a:pt x="3238500" y="2819400"/>
                  </a:cubicBezTo>
                  <a:cubicBezTo>
                    <a:pt x="3254649" y="2831145"/>
                    <a:pt x="3272685" y="2840073"/>
                    <a:pt x="3289300" y="2851150"/>
                  </a:cubicBezTo>
                  <a:cubicBezTo>
                    <a:pt x="3351234" y="2892439"/>
                    <a:pt x="3254986" y="2827766"/>
                    <a:pt x="3333750" y="2882900"/>
                  </a:cubicBezTo>
                  <a:cubicBezTo>
                    <a:pt x="3346254" y="2891653"/>
                    <a:pt x="3359150" y="2899833"/>
                    <a:pt x="3371850" y="2908300"/>
                  </a:cubicBezTo>
                  <a:cubicBezTo>
                    <a:pt x="3378200" y="2912533"/>
                    <a:pt x="3383660" y="2918587"/>
                    <a:pt x="3390900" y="2921000"/>
                  </a:cubicBezTo>
                  <a:lnTo>
                    <a:pt x="3429000" y="2933700"/>
                  </a:lnTo>
                  <a:cubicBezTo>
                    <a:pt x="3447156" y="2939752"/>
                    <a:pt x="3453516" y="2942413"/>
                    <a:pt x="3473450" y="2946400"/>
                  </a:cubicBezTo>
                  <a:cubicBezTo>
                    <a:pt x="3512839" y="2954278"/>
                    <a:pt x="3531277" y="2954723"/>
                    <a:pt x="3575050" y="2959100"/>
                  </a:cubicBezTo>
                  <a:cubicBezTo>
                    <a:pt x="3596217" y="2956983"/>
                    <a:pt x="3617567" y="2956247"/>
                    <a:pt x="3638550" y="2952750"/>
                  </a:cubicBezTo>
                  <a:cubicBezTo>
                    <a:pt x="3655767" y="2949881"/>
                    <a:pt x="3672417" y="2944283"/>
                    <a:pt x="3689350" y="2940050"/>
                  </a:cubicBezTo>
                  <a:cubicBezTo>
                    <a:pt x="3751295" y="2924564"/>
                    <a:pt x="3673946" y="2943473"/>
                    <a:pt x="3746500" y="2927350"/>
                  </a:cubicBezTo>
                  <a:cubicBezTo>
                    <a:pt x="3755019" y="2925457"/>
                    <a:pt x="3763541" y="2923508"/>
                    <a:pt x="3771900" y="2921000"/>
                  </a:cubicBezTo>
                  <a:cubicBezTo>
                    <a:pt x="3784722" y="2917153"/>
                    <a:pt x="3810000" y="2908300"/>
                    <a:pt x="3810000" y="2908300"/>
                  </a:cubicBezTo>
                  <a:cubicBezTo>
                    <a:pt x="3845144" y="2913321"/>
                    <a:pt x="3854784" y="2905626"/>
                    <a:pt x="3873500" y="2933700"/>
                  </a:cubicBezTo>
                  <a:cubicBezTo>
                    <a:pt x="3886280" y="2952870"/>
                    <a:pt x="3872481" y="2979927"/>
                    <a:pt x="3905250" y="2990850"/>
                  </a:cubicBezTo>
                  <a:cubicBezTo>
                    <a:pt x="3917950" y="2995083"/>
                    <a:pt x="3932211" y="2996124"/>
                    <a:pt x="3943350" y="3003550"/>
                  </a:cubicBezTo>
                  <a:cubicBezTo>
                    <a:pt x="3997945" y="3039946"/>
                    <a:pt x="3928870" y="2996310"/>
                    <a:pt x="3981450" y="3022600"/>
                  </a:cubicBezTo>
                  <a:cubicBezTo>
                    <a:pt x="4030689" y="3047219"/>
                    <a:pt x="3971667" y="3025689"/>
                    <a:pt x="4019550" y="3041650"/>
                  </a:cubicBezTo>
                  <a:cubicBezTo>
                    <a:pt x="4034367" y="3039533"/>
                    <a:pt x="4049324" y="3038235"/>
                    <a:pt x="4064000" y="3035300"/>
                  </a:cubicBezTo>
                  <a:cubicBezTo>
                    <a:pt x="4070564" y="3033987"/>
                    <a:pt x="4080564" y="3035165"/>
                    <a:pt x="4083050" y="3028950"/>
                  </a:cubicBezTo>
                  <a:cubicBezTo>
                    <a:pt x="4090946" y="3009209"/>
                    <a:pt x="4069885" y="2996967"/>
                    <a:pt x="4057650" y="2990850"/>
                  </a:cubicBezTo>
                  <a:cubicBezTo>
                    <a:pt x="4051663" y="2987857"/>
                    <a:pt x="4044587" y="2987493"/>
                    <a:pt x="4038600" y="2984500"/>
                  </a:cubicBezTo>
                  <a:cubicBezTo>
                    <a:pt x="4031774" y="2981087"/>
                    <a:pt x="4025900" y="2976033"/>
                    <a:pt x="4019550" y="2971800"/>
                  </a:cubicBezTo>
                  <a:cubicBezTo>
                    <a:pt x="4025900" y="2967567"/>
                    <a:pt x="4031164" y="2960816"/>
                    <a:pt x="4038600" y="2959100"/>
                  </a:cubicBezTo>
                  <a:cubicBezTo>
                    <a:pt x="4059327" y="2954317"/>
                    <a:pt x="4080992" y="2955388"/>
                    <a:pt x="4102100" y="2952750"/>
                  </a:cubicBezTo>
                  <a:cubicBezTo>
                    <a:pt x="4114876" y="2951153"/>
                    <a:pt x="4127500" y="2948517"/>
                    <a:pt x="4140200" y="2946400"/>
                  </a:cubicBezTo>
                  <a:cubicBezTo>
                    <a:pt x="4146550" y="2942167"/>
                    <a:pt x="4152424" y="2937113"/>
                    <a:pt x="4159250" y="2933700"/>
                  </a:cubicBezTo>
                  <a:cubicBezTo>
                    <a:pt x="4169400" y="2928625"/>
                    <a:pt x="4194205" y="2923713"/>
                    <a:pt x="4203700" y="2921000"/>
                  </a:cubicBezTo>
                  <a:cubicBezTo>
                    <a:pt x="4210136" y="2919161"/>
                    <a:pt x="4216256" y="2916273"/>
                    <a:pt x="4222750" y="2914650"/>
                  </a:cubicBezTo>
                  <a:cubicBezTo>
                    <a:pt x="4233221" y="2912032"/>
                    <a:pt x="4244087" y="2911140"/>
                    <a:pt x="4254500" y="2908300"/>
                  </a:cubicBezTo>
                  <a:cubicBezTo>
                    <a:pt x="4267415" y="2904778"/>
                    <a:pt x="4279900" y="2899833"/>
                    <a:pt x="4292600" y="2895600"/>
                  </a:cubicBezTo>
                  <a:cubicBezTo>
                    <a:pt x="4298950" y="2893483"/>
                    <a:pt x="4305156" y="2890873"/>
                    <a:pt x="4311650" y="2889250"/>
                  </a:cubicBezTo>
                  <a:cubicBezTo>
                    <a:pt x="4320117" y="2887133"/>
                    <a:pt x="4328659" y="2885298"/>
                    <a:pt x="4337050" y="2882900"/>
                  </a:cubicBezTo>
                  <a:cubicBezTo>
                    <a:pt x="4374175" y="2872293"/>
                    <a:pt x="4336835" y="2880126"/>
                    <a:pt x="4381500" y="2870200"/>
                  </a:cubicBezTo>
                  <a:cubicBezTo>
                    <a:pt x="4435352" y="2858233"/>
                    <a:pt x="4391878" y="2870974"/>
                    <a:pt x="4451350" y="2851150"/>
                  </a:cubicBezTo>
                  <a:lnTo>
                    <a:pt x="4470400" y="2844800"/>
                  </a:lnTo>
                  <a:cubicBezTo>
                    <a:pt x="4476750" y="2842683"/>
                    <a:pt x="4483881" y="2842163"/>
                    <a:pt x="4489450" y="2838450"/>
                  </a:cubicBezTo>
                  <a:lnTo>
                    <a:pt x="4527550" y="2813050"/>
                  </a:lnTo>
                  <a:cubicBezTo>
                    <a:pt x="4533900" y="2808817"/>
                    <a:pt x="4539360" y="2802763"/>
                    <a:pt x="4546600" y="2800350"/>
                  </a:cubicBezTo>
                  <a:cubicBezTo>
                    <a:pt x="4564253" y="2794466"/>
                    <a:pt x="4569928" y="2794430"/>
                    <a:pt x="4584700" y="2781300"/>
                  </a:cubicBezTo>
                  <a:cubicBezTo>
                    <a:pt x="4598124" y="2769368"/>
                    <a:pt x="4612837" y="2758144"/>
                    <a:pt x="4622800" y="2743200"/>
                  </a:cubicBezTo>
                  <a:cubicBezTo>
                    <a:pt x="4653181" y="2697628"/>
                    <a:pt x="4637407" y="2715893"/>
                    <a:pt x="4667250" y="2686050"/>
                  </a:cubicBezTo>
                  <a:cubicBezTo>
                    <a:pt x="4673614" y="2666957"/>
                    <a:pt x="4672623" y="2664363"/>
                    <a:pt x="4686300" y="2647950"/>
                  </a:cubicBezTo>
                  <a:cubicBezTo>
                    <a:pt x="4692049" y="2641051"/>
                    <a:pt x="4699837" y="2635989"/>
                    <a:pt x="4705350" y="2628900"/>
                  </a:cubicBezTo>
                  <a:cubicBezTo>
                    <a:pt x="4714721" y="2616852"/>
                    <a:pt x="4722283" y="2603500"/>
                    <a:pt x="4730750" y="2590800"/>
                  </a:cubicBezTo>
                  <a:cubicBezTo>
                    <a:pt x="4734983" y="2584450"/>
                    <a:pt x="4737100" y="2575983"/>
                    <a:pt x="4743450" y="2571750"/>
                  </a:cubicBezTo>
                  <a:lnTo>
                    <a:pt x="4762500" y="2559050"/>
                  </a:lnTo>
                  <a:cubicBezTo>
                    <a:pt x="4785783" y="2524125"/>
                    <a:pt x="4762500" y="2553758"/>
                    <a:pt x="4794250" y="2527300"/>
                  </a:cubicBezTo>
                  <a:cubicBezTo>
                    <a:pt x="4801149" y="2521551"/>
                    <a:pt x="4806211" y="2513763"/>
                    <a:pt x="4813300" y="2508250"/>
                  </a:cubicBezTo>
                  <a:cubicBezTo>
                    <a:pt x="4846838" y="2482165"/>
                    <a:pt x="4847687" y="2491115"/>
                    <a:pt x="4870450" y="2463800"/>
                  </a:cubicBezTo>
                  <a:cubicBezTo>
                    <a:pt x="4885342" y="2445929"/>
                    <a:pt x="4889917" y="2430383"/>
                    <a:pt x="4895850" y="2406650"/>
                  </a:cubicBezTo>
                  <a:cubicBezTo>
                    <a:pt x="4911168" y="2345379"/>
                    <a:pt x="4905127" y="2372966"/>
                    <a:pt x="4914900" y="2324100"/>
                  </a:cubicBezTo>
                  <a:cubicBezTo>
                    <a:pt x="4917017" y="2294467"/>
                    <a:pt x="4918294" y="2264761"/>
                    <a:pt x="4921250" y="2235200"/>
                  </a:cubicBezTo>
                  <a:cubicBezTo>
                    <a:pt x="4925158" y="2196123"/>
                    <a:pt x="4934276" y="2198077"/>
                    <a:pt x="4921250" y="2159000"/>
                  </a:cubicBezTo>
                  <a:cubicBezTo>
                    <a:pt x="4918837" y="2151760"/>
                    <a:pt x="4914900" y="2144183"/>
                    <a:pt x="4908550" y="2139950"/>
                  </a:cubicBezTo>
                  <a:cubicBezTo>
                    <a:pt x="4901288" y="2135109"/>
                    <a:pt x="4891617" y="2135717"/>
                    <a:pt x="4883150" y="2133600"/>
                  </a:cubicBezTo>
                  <a:cubicBezTo>
                    <a:pt x="4847554" y="2109869"/>
                    <a:pt x="4882284" y="2129530"/>
                    <a:pt x="4832350" y="2114550"/>
                  </a:cubicBezTo>
                  <a:cubicBezTo>
                    <a:pt x="4821432" y="2111275"/>
                    <a:pt x="4811414" y="2105455"/>
                    <a:pt x="4800600" y="2101850"/>
                  </a:cubicBezTo>
                  <a:cubicBezTo>
                    <a:pt x="4792321" y="2099090"/>
                    <a:pt x="4783591" y="2097898"/>
                    <a:pt x="4775200" y="2095500"/>
                  </a:cubicBezTo>
                  <a:cubicBezTo>
                    <a:pt x="4768764" y="2093661"/>
                    <a:pt x="4762500" y="2091267"/>
                    <a:pt x="4756150" y="2089150"/>
                  </a:cubicBezTo>
                  <a:cubicBezTo>
                    <a:pt x="4751917" y="2095500"/>
                    <a:pt x="4737100" y="2103967"/>
                    <a:pt x="4743450" y="2108200"/>
                  </a:cubicBezTo>
                  <a:cubicBezTo>
                    <a:pt x="4757182" y="2117354"/>
                    <a:pt x="4784252" y="2095815"/>
                    <a:pt x="4794250" y="2089150"/>
                  </a:cubicBezTo>
                  <a:cubicBezTo>
                    <a:pt x="4798483" y="2082800"/>
                    <a:pt x="4802064" y="2075963"/>
                    <a:pt x="4806950" y="2070100"/>
                  </a:cubicBezTo>
                  <a:cubicBezTo>
                    <a:pt x="4812699" y="2063201"/>
                    <a:pt x="4821019" y="2058522"/>
                    <a:pt x="4826000" y="2051050"/>
                  </a:cubicBezTo>
                  <a:cubicBezTo>
                    <a:pt x="4829713" y="2045481"/>
                    <a:pt x="4830233" y="2038350"/>
                    <a:pt x="4832350" y="2032000"/>
                  </a:cubicBezTo>
                  <a:cubicBezTo>
                    <a:pt x="4826000" y="2027767"/>
                    <a:pt x="4819043" y="2024326"/>
                    <a:pt x="4813300" y="2019300"/>
                  </a:cubicBezTo>
                  <a:cubicBezTo>
                    <a:pt x="4803686" y="2010887"/>
                    <a:pt x="4779965" y="1981201"/>
                    <a:pt x="4762500" y="1974850"/>
                  </a:cubicBezTo>
                  <a:cubicBezTo>
                    <a:pt x="4746096" y="1968885"/>
                    <a:pt x="4711700" y="1962150"/>
                    <a:pt x="4711700" y="1962150"/>
                  </a:cubicBezTo>
                  <a:cubicBezTo>
                    <a:pt x="4705350" y="1957917"/>
                    <a:pt x="4699665" y="1952456"/>
                    <a:pt x="4692650" y="1949450"/>
                  </a:cubicBezTo>
                  <a:cubicBezTo>
                    <a:pt x="4684628" y="1946012"/>
                    <a:pt x="4674065" y="1948552"/>
                    <a:pt x="4667250" y="1943100"/>
                  </a:cubicBezTo>
                  <a:cubicBezTo>
                    <a:pt x="4662023" y="1938919"/>
                    <a:pt x="4663017" y="1930400"/>
                    <a:pt x="4660900" y="1924050"/>
                  </a:cubicBezTo>
                  <a:cubicBezTo>
                    <a:pt x="4667250" y="1921933"/>
                    <a:pt x="4685519" y="1921413"/>
                    <a:pt x="4679950" y="1917700"/>
                  </a:cubicBezTo>
                  <a:cubicBezTo>
                    <a:pt x="4669237" y="1910558"/>
                    <a:pt x="4654475" y="1913875"/>
                    <a:pt x="4641850" y="1911350"/>
                  </a:cubicBezTo>
                  <a:cubicBezTo>
                    <a:pt x="4633292" y="1909638"/>
                    <a:pt x="4624729" y="1907760"/>
                    <a:pt x="4616450" y="1905000"/>
                  </a:cubicBezTo>
                  <a:cubicBezTo>
                    <a:pt x="4605636" y="1901395"/>
                    <a:pt x="4595758" y="1895065"/>
                    <a:pt x="4584700" y="1892300"/>
                  </a:cubicBezTo>
                  <a:cubicBezTo>
                    <a:pt x="4570180" y="1888670"/>
                    <a:pt x="4554976" y="1888627"/>
                    <a:pt x="4540250" y="1885950"/>
                  </a:cubicBezTo>
                  <a:cubicBezTo>
                    <a:pt x="4531664" y="1884389"/>
                    <a:pt x="4523317" y="1881717"/>
                    <a:pt x="4514850" y="1879600"/>
                  </a:cubicBezTo>
                  <a:cubicBezTo>
                    <a:pt x="4512733" y="1871133"/>
                    <a:pt x="4512403" y="1862006"/>
                    <a:pt x="4508500" y="1854200"/>
                  </a:cubicBezTo>
                  <a:cubicBezTo>
                    <a:pt x="4498385" y="1833971"/>
                    <a:pt x="4481969" y="1811983"/>
                    <a:pt x="4464050" y="1797050"/>
                  </a:cubicBezTo>
                  <a:cubicBezTo>
                    <a:pt x="4458187" y="1792164"/>
                    <a:pt x="4451350" y="1788583"/>
                    <a:pt x="4445000" y="1784350"/>
                  </a:cubicBezTo>
                  <a:cubicBezTo>
                    <a:pt x="4442883" y="1778000"/>
                    <a:pt x="4440489" y="1771736"/>
                    <a:pt x="4438650" y="1765300"/>
                  </a:cubicBezTo>
                  <a:cubicBezTo>
                    <a:pt x="4436252" y="1756909"/>
                    <a:pt x="4436203" y="1747706"/>
                    <a:pt x="4432300" y="1739900"/>
                  </a:cubicBezTo>
                  <a:cubicBezTo>
                    <a:pt x="4422185" y="1719671"/>
                    <a:pt x="4405769" y="1697683"/>
                    <a:pt x="4387850" y="1682750"/>
                  </a:cubicBezTo>
                  <a:cubicBezTo>
                    <a:pt x="4381987" y="1677864"/>
                    <a:pt x="4375150" y="1674283"/>
                    <a:pt x="4368800" y="1670050"/>
                  </a:cubicBezTo>
                  <a:cubicBezTo>
                    <a:pt x="4364567" y="1657350"/>
                    <a:pt x="4351867" y="1644650"/>
                    <a:pt x="4356100" y="1631950"/>
                  </a:cubicBezTo>
                  <a:cubicBezTo>
                    <a:pt x="4358217" y="1625600"/>
                    <a:pt x="4358737" y="1618469"/>
                    <a:pt x="4362450" y="1612900"/>
                  </a:cubicBezTo>
                  <a:cubicBezTo>
                    <a:pt x="4378243" y="1589210"/>
                    <a:pt x="4381382" y="1598188"/>
                    <a:pt x="4400550" y="1581150"/>
                  </a:cubicBezTo>
                  <a:cubicBezTo>
                    <a:pt x="4413974" y="1569218"/>
                    <a:pt x="4428687" y="1557994"/>
                    <a:pt x="4438650" y="1543050"/>
                  </a:cubicBezTo>
                  <a:cubicBezTo>
                    <a:pt x="4442883" y="1536700"/>
                    <a:pt x="4446280" y="1529704"/>
                    <a:pt x="4451350" y="1524000"/>
                  </a:cubicBezTo>
                  <a:cubicBezTo>
                    <a:pt x="4463282" y="1510576"/>
                    <a:pt x="4474506" y="1495863"/>
                    <a:pt x="4489450" y="1485900"/>
                  </a:cubicBezTo>
                  <a:lnTo>
                    <a:pt x="4527550" y="1460500"/>
                  </a:lnTo>
                  <a:cubicBezTo>
                    <a:pt x="4525433" y="1454150"/>
                    <a:pt x="4526769" y="1445163"/>
                    <a:pt x="4521200" y="1441450"/>
                  </a:cubicBezTo>
                  <a:cubicBezTo>
                    <a:pt x="4512220" y="1435463"/>
                    <a:pt x="4500243" y="1435100"/>
                    <a:pt x="4489450" y="1435100"/>
                  </a:cubicBezTo>
                  <a:cubicBezTo>
                    <a:pt x="4461852" y="1435100"/>
                    <a:pt x="4434417" y="1439333"/>
                    <a:pt x="4406900" y="1441450"/>
                  </a:cubicBezTo>
                  <a:cubicBezTo>
                    <a:pt x="4390116" y="1445646"/>
                    <a:pt x="4358969" y="1454150"/>
                    <a:pt x="4343400" y="1454150"/>
                  </a:cubicBezTo>
                  <a:cubicBezTo>
                    <a:pt x="4311580" y="1454150"/>
                    <a:pt x="4279900" y="1449917"/>
                    <a:pt x="4248150" y="1447800"/>
                  </a:cubicBezTo>
                  <a:cubicBezTo>
                    <a:pt x="4241800" y="1443567"/>
                    <a:pt x="4235926" y="1438513"/>
                    <a:pt x="4229100" y="1435100"/>
                  </a:cubicBezTo>
                  <a:cubicBezTo>
                    <a:pt x="4184842" y="1412971"/>
                    <a:pt x="4240936" y="1455691"/>
                    <a:pt x="4171950" y="1409700"/>
                  </a:cubicBezTo>
                  <a:cubicBezTo>
                    <a:pt x="4157282" y="1399921"/>
                    <a:pt x="4149571" y="1385657"/>
                    <a:pt x="4140200" y="1371600"/>
                  </a:cubicBezTo>
                  <a:cubicBezTo>
                    <a:pt x="4156998" y="1304409"/>
                    <a:pt x="4134191" y="1383532"/>
                    <a:pt x="4159250" y="1327150"/>
                  </a:cubicBezTo>
                  <a:cubicBezTo>
                    <a:pt x="4164687" y="1314917"/>
                    <a:pt x="4167717" y="1301750"/>
                    <a:pt x="4171950" y="1289050"/>
                  </a:cubicBezTo>
                  <a:lnTo>
                    <a:pt x="4178300" y="1270000"/>
                  </a:lnTo>
                  <a:lnTo>
                    <a:pt x="4184650" y="1250950"/>
                  </a:lnTo>
                  <a:cubicBezTo>
                    <a:pt x="4186767" y="1244600"/>
                    <a:pt x="4186267" y="1236633"/>
                    <a:pt x="4191000" y="1231900"/>
                  </a:cubicBezTo>
                  <a:cubicBezTo>
                    <a:pt x="4205947" y="1216953"/>
                    <a:pt x="4227896" y="1192514"/>
                    <a:pt x="4248150" y="1187450"/>
                  </a:cubicBezTo>
                  <a:cubicBezTo>
                    <a:pt x="4256617" y="1185333"/>
                    <a:pt x="4265159" y="1183498"/>
                    <a:pt x="4273550" y="1181100"/>
                  </a:cubicBezTo>
                  <a:cubicBezTo>
                    <a:pt x="4302621" y="1172794"/>
                    <a:pt x="4303155" y="1167081"/>
                    <a:pt x="4343400" y="1162050"/>
                  </a:cubicBezTo>
                  <a:lnTo>
                    <a:pt x="4394200" y="1155700"/>
                  </a:lnTo>
                  <a:cubicBezTo>
                    <a:pt x="4404580" y="1152240"/>
                    <a:pt x="4425821" y="1147016"/>
                    <a:pt x="4432300" y="1136650"/>
                  </a:cubicBezTo>
                  <a:cubicBezTo>
                    <a:pt x="4466976" y="1081169"/>
                    <a:pt x="4422697" y="1113961"/>
                    <a:pt x="4464050" y="1079500"/>
                  </a:cubicBezTo>
                  <a:cubicBezTo>
                    <a:pt x="4469913" y="1074614"/>
                    <a:pt x="4476890" y="1071236"/>
                    <a:pt x="4483100" y="1066800"/>
                  </a:cubicBezTo>
                  <a:cubicBezTo>
                    <a:pt x="4489811" y="1062006"/>
                    <a:pt x="4517573" y="1040038"/>
                    <a:pt x="4527550" y="1035050"/>
                  </a:cubicBezTo>
                  <a:cubicBezTo>
                    <a:pt x="4533537" y="1032057"/>
                    <a:pt x="4540613" y="1031693"/>
                    <a:pt x="4546600" y="1028700"/>
                  </a:cubicBezTo>
                  <a:cubicBezTo>
                    <a:pt x="4553426" y="1025287"/>
                    <a:pt x="4558676" y="1019100"/>
                    <a:pt x="4565650" y="1016000"/>
                  </a:cubicBezTo>
                  <a:cubicBezTo>
                    <a:pt x="4592017" y="1004281"/>
                    <a:pt x="4608338" y="1002382"/>
                    <a:pt x="4635500" y="996950"/>
                  </a:cubicBezTo>
                  <a:cubicBezTo>
                    <a:pt x="4654550" y="1001183"/>
                    <a:pt x="4673514" y="1005823"/>
                    <a:pt x="4692650" y="1009650"/>
                  </a:cubicBezTo>
                  <a:cubicBezTo>
                    <a:pt x="4705275" y="1012175"/>
                    <a:pt x="4718536" y="1011929"/>
                    <a:pt x="4730750" y="1016000"/>
                  </a:cubicBezTo>
                  <a:cubicBezTo>
                    <a:pt x="4737990" y="1018413"/>
                    <a:pt x="4743450" y="1024467"/>
                    <a:pt x="4749800" y="1028700"/>
                  </a:cubicBezTo>
                  <a:cubicBezTo>
                    <a:pt x="4754033" y="1035050"/>
                    <a:pt x="4757104" y="1042354"/>
                    <a:pt x="4762500" y="1047750"/>
                  </a:cubicBezTo>
                  <a:cubicBezTo>
                    <a:pt x="4784451" y="1069701"/>
                    <a:pt x="4791644" y="1048350"/>
                    <a:pt x="4775200" y="1092200"/>
                  </a:cubicBezTo>
                  <a:cubicBezTo>
                    <a:pt x="4772520" y="1099346"/>
                    <a:pt x="4768243" y="1106224"/>
                    <a:pt x="4762500" y="1111250"/>
                  </a:cubicBezTo>
                  <a:cubicBezTo>
                    <a:pt x="4751013" y="1121301"/>
                    <a:pt x="4724400" y="1136650"/>
                    <a:pt x="4724400" y="1136650"/>
                  </a:cubicBezTo>
                  <a:cubicBezTo>
                    <a:pt x="4720167" y="1143000"/>
                    <a:pt x="4715113" y="1148874"/>
                    <a:pt x="4711700" y="1155700"/>
                  </a:cubicBezTo>
                  <a:cubicBezTo>
                    <a:pt x="4685410" y="1208280"/>
                    <a:pt x="4729046" y="1139205"/>
                    <a:pt x="4692650" y="1193800"/>
                  </a:cubicBezTo>
                  <a:cubicBezTo>
                    <a:pt x="4712641" y="1200464"/>
                    <a:pt x="4714774" y="1204963"/>
                    <a:pt x="4737100" y="1193800"/>
                  </a:cubicBezTo>
                  <a:cubicBezTo>
                    <a:pt x="4750752" y="1186974"/>
                    <a:pt x="4762500" y="1176867"/>
                    <a:pt x="4775200" y="1168400"/>
                  </a:cubicBezTo>
                  <a:cubicBezTo>
                    <a:pt x="4781550" y="1164167"/>
                    <a:pt x="4787010" y="1158113"/>
                    <a:pt x="4794250" y="1155700"/>
                  </a:cubicBezTo>
                  <a:cubicBezTo>
                    <a:pt x="4863725" y="1132542"/>
                    <a:pt x="4758492" y="1169476"/>
                    <a:pt x="4832350" y="1136650"/>
                  </a:cubicBezTo>
                  <a:cubicBezTo>
                    <a:pt x="4900360" y="1106423"/>
                    <a:pt x="4846387" y="1139992"/>
                    <a:pt x="4889500" y="1111250"/>
                  </a:cubicBezTo>
                  <a:cubicBezTo>
                    <a:pt x="4891535" y="1103112"/>
                    <a:pt x="4897645" y="1075910"/>
                    <a:pt x="4902200" y="1066800"/>
                  </a:cubicBezTo>
                  <a:cubicBezTo>
                    <a:pt x="4905613" y="1059974"/>
                    <a:pt x="4909037" y="1052636"/>
                    <a:pt x="4914900" y="1047750"/>
                  </a:cubicBezTo>
                  <a:cubicBezTo>
                    <a:pt x="4934720" y="1031233"/>
                    <a:pt x="4939498" y="1038626"/>
                    <a:pt x="4959350" y="1028700"/>
                  </a:cubicBezTo>
                  <a:cubicBezTo>
                    <a:pt x="4966176" y="1025287"/>
                    <a:pt x="4972050" y="1020233"/>
                    <a:pt x="4978400" y="1016000"/>
                  </a:cubicBezTo>
                  <a:cubicBezTo>
                    <a:pt x="4990887" y="997269"/>
                    <a:pt x="4991815" y="993179"/>
                    <a:pt x="5010150" y="977900"/>
                  </a:cubicBezTo>
                  <a:cubicBezTo>
                    <a:pt x="5016013" y="973014"/>
                    <a:pt x="5022226" y="968300"/>
                    <a:pt x="5029200" y="965200"/>
                  </a:cubicBezTo>
                  <a:cubicBezTo>
                    <a:pt x="5063454" y="949976"/>
                    <a:pt x="5074223" y="951923"/>
                    <a:pt x="5111750" y="946150"/>
                  </a:cubicBezTo>
                  <a:cubicBezTo>
                    <a:pt x="5124475" y="944192"/>
                    <a:pt x="5137150" y="941917"/>
                    <a:pt x="5149850" y="939800"/>
                  </a:cubicBezTo>
                  <a:cubicBezTo>
                    <a:pt x="5202149" y="904934"/>
                    <a:pt x="5172804" y="912507"/>
                    <a:pt x="5238750" y="920750"/>
                  </a:cubicBezTo>
                  <a:cubicBezTo>
                    <a:pt x="5272617" y="932039"/>
                    <a:pt x="5303569" y="944107"/>
                    <a:pt x="5340350" y="946150"/>
                  </a:cubicBezTo>
                  <a:lnTo>
                    <a:pt x="5454650" y="952500"/>
                  </a:lnTo>
                  <a:cubicBezTo>
                    <a:pt x="5463117" y="950383"/>
                    <a:pt x="5474814" y="953132"/>
                    <a:pt x="5480050" y="946150"/>
                  </a:cubicBezTo>
                  <a:cubicBezTo>
                    <a:pt x="5484066" y="940795"/>
                    <a:pt x="5476693" y="933087"/>
                    <a:pt x="5473700" y="927100"/>
                  </a:cubicBezTo>
                  <a:cubicBezTo>
                    <a:pt x="5467246" y="914193"/>
                    <a:pt x="5453185" y="897426"/>
                    <a:pt x="5441950" y="889000"/>
                  </a:cubicBezTo>
                  <a:cubicBezTo>
                    <a:pt x="5432076" y="881595"/>
                    <a:pt x="5420613" y="876576"/>
                    <a:pt x="5410200" y="869950"/>
                  </a:cubicBezTo>
                  <a:cubicBezTo>
                    <a:pt x="5397323" y="861755"/>
                    <a:pt x="5386580" y="849377"/>
                    <a:pt x="5372100" y="844550"/>
                  </a:cubicBezTo>
                  <a:lnTo>
                    <a:pt x="5334000" y="831850"/>
                  </a:lnTo>
                  <a:cubicBezTo>
                    <a:pt x="5327650" y="829733"/>
                    <a:pt x="5320519" y="829213"/>
                    <a:pt x="5314950" y="825500"/>
                  </a:cubicBezTo>
                  <a:lnTo>
                    <a:pt x="5276850" y="800100"/>
                  </a:lnTo>
                  <a:cubicBezTo>
                    <a:pt x="5270500" y="795867"/>
                    <a:pt x="5265040" y="789813"/>
                    <a:pt x="5257800" y="787400"/>
                  </a:cubicBezTo>
                  <a:cubicBezTo>
                    <a:pt x="5251450" y="785283"/>
                    <a:pt x="5244737" y="784043"/>
                    <a:pt x="5238750" y="781050"/>
                  </a:cubicBezTo>
                  <a:cubicBezTo>
                    <a:pt x="5231924" y="777637"/>
                    <a:pt x="5226674" y="771450"/>
                    <a:pt x="5219700" y="768350"/>
                  </a:cubicBezTo>
                  <a:cubicBezTo>
                    <a:pt x="5175275" y="748605"/>
                    <a:pt x="5189141" y="760710"/>
                    <a:pt x="5143500" y="749300"/>
                  </a:cubicBezTo>
                  <a:cubicBezTo>
                    <a:pt x="5107109" y="740202"/>
                    <a:pt x="5074708" y="711200"/>
                    <a:pt x="5067300" y="704850"/>
                  </a:cubicBezTo>
                  <a:close/>
                </a:path>
              </a:pathLst>
            </a:custGeom>
            <a:solidFill>
              <a:srgbClr val="FF000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VN"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0" name="!!bando">
              <a:extLst>
                <a:ext uri="{FF2B5EF4-FFF2-40B4-BE49-F238E27FC236}">
                  <a16:creationId xmlns:a16="http://schemas.microsoft.com/office/drawing/2014/main" id="{D13C77DA-ECCA-7C41-B035-F3D0D254F6B0}"/>
                </a:ext>
              </a:extLst>
            </p:cNvPr>
            <p:cNvPicPr>
              <a:picLocks noChangeAspect="1"/>
            </p:cNvPicPr>
            <p:nvPr/>
          </p:nvPicPr>
          <p:blipFill rotWithShape="1">
            <a:blip r:embed="rId3"/>
            <a:srcRect l="33686" t="31909" r="48534" b="36491"/>
            <a:stretch/>
          </p:blipFill>
          <p:spPr>
            <a:xfrm>
              <a:off x="804819" y="4775462"/>
              <a:ext cx="537159" cy="668382"/>
            </a:xfrm>
            <a:prstGeom prst="ellipse">
              <a:avLst/>
            </a:prstGeom>
          </p:spPr>
        </p:pic>
        <p:sp>
          <p:nvSpPr>
            <p:cNvPr id="11" name="TextBox 10">
              <a:extLst>
                <a:ext uri="{FF2B5EF4-FFF2-40B4-BE49-F238E27FC236}">
                  <a16:creationId xmlns:a16="http://schemas.microsoft.com/office/drawing/2014/main" id="{1DFF1E76-6EF1-3345-85DF-A0BE72F94FB7}"/>
                </a:ext>
              </a:extLst>
            </p:cNvPr>
            <p:cNvSpPr txBox="1"/>
            <p:nvPr/>
          </p:nvSpPr>
          <p:spPr>
            <a:xfrm>
              <a:off x="1363171" y="5098146"/>
              <a:ext cx="817453" cy="307777"/>
            </a:xfrm>
            <a:prstGeom prst="rect">
              <a:avLst/>
            </a:prstGeom>
            <a:noFill/>
          </p:spPr>
          <p:txBody>
            <a:bodyPr wrap="square" rtlCol="0">
              <a:spAutoFit/>
            </a:bodyPr>
            <a:lstStyle/>
            <a:p>
              <a:pPr algn="ctr"/>
              <a:r>
                <a:rPr lang="en-VN" sz="1400" b="1" dirty="0">
                  <a:solidFill>
                    <a:srgbClr val="FFFF00"/>
                  </a:solidFill>
                  <a:latin typeface="Times New Roman" panose="02020603050405020304" pitchFamily="18" charset="0"/>
                  <a:cs typeface="Times New Roman" panose="02020603050405020304" pitchFamily="18" charset="0"/>
                </a:rPr>
                <a:t>CHINA</a:t>
              </a:r>
            </a:p>
          </p:txBody>
        </p:sp>
      </p:grpSp>
    </p:spTree>
    <p:extLst>
      <p:ext uri="{BB962C8B-B14F-4D97-AF65-F5344CB8AC3E}">
        <p14:creationId xmlns:p14="http://schemas.microsoft.com/office/powerpoint/2010/main" val="2525233944"/>
      </p:ext>
    </p:extLst>
  </p:cSld>
  <p:clrMapOvr>
    <a:masterClrMapping/>
  </p:clrMapOvr>
  <p:transition spd="slow">
    <p:wedg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14:presetBounceEnd="5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0000">
                                          <p:cBhvr additive="base">
                                            <p:cTn id="7" dur="500" fill="hold"/>
                                            <p:tgtEl>
                                              <p:spTgt spid="6"/>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14:presetBounceEnd="50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50000">
                                          <p:cBhvr additive="base">
                                            <p:cTn id="11" dur="5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8" fill="hold" grpId="0" nodeType="withEffect" p14:presetBounceEnd="50000">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14:bounceEnd="50000">
                                          <p:cBhvr additive="base">
                                            <p:cTn id="15" dur="5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5"/>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1" presetClass="entr" presetSubtype="8"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heel(8)">
                                          <p:cBhvr>
                                            <p:cTn id="20"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1" presetClass="entr" presetSubtype="8"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heel(8)">
                                          <p:cBhvr>
                                            <p:cTn id="20"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Asia Map">
            <a:extLst>
              <a:ext uri="{FF2B5EF4-FFF2-40B4-BE49-F238E27FC236}">
                <a16:creationId xmlns:a16="http://schemas.microsoft.com/office/drawing/2014/main" id="{82A3ECCD-7B4B-D946-BA5E-DD3DF29394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711"/>
            <a:ext cx="12192000" cy="6858000"/>
          </a:xfrm>
          <a:prstGeom prst="rect">
            <a:avLst/>
          </a:prstGeom>
          <a:solidFill>
            <a:srgbClr val="51B895"/>
          </a:solidFill>
          <a:ln>
            <a:solidFill>
              <a:srgbClr val="4EB299"/>
            </a:solidFill>
          </a:ln>
        </p:spPr>
      </p:pic>
      <p:sp>
        <p:nvSpPr>
          <p:cNvPr id="6" name="TextBox 5">
            <a:extLst>
              <a:ext uri="{FF2B5EF4-FFF2-40B4-BE49-F238E27FC236}">
                <a16:creationId xmlns:a16="http://schemas.microsoft.com/office/drawing/2014/main" id="{EEF1A6B4-8AC4-F248-AF18-0396CCC0A3BC}"/>
              </a:ext>
            </a:extLst>
          </p:cNvPr>
          <p:cNvSpPr txBox="1"/>
          <p:nvPr/>
        </p:nvSpPr>
        <p:spPr>
          <a:xfrm>
            <a:off x="-83193" y="6024623"/>
            <a:ext cx="4826643" cy="923330"/>
          </a:xfrm>
          <a:prstGeom prst="rect">
            <a:avLst/>
          </a:prstGeom>
          <a:solidFill>
            <a:schemeClr val="bg1"/>
          </a:solidFill>
          <a:ln>
            <a:solidFill>
              <a:schemeClr val="tx1"/>
            </a:solidFill>
          </a:ln>
        </p:spPr>
        <p:txBody>
          <a:bodyPr wrap="square" rtlCol="0">
            <a:spAutoFit/>
          </a:bodyPr>
          <a:lstStyle/>
          <a:p>
            <a:r>
              <a:rPr lang="en-US" sz="5400" dirty="0">
                <a:solidFill>
                  <a:srgbClr val="FF0000"/>
                </a:solidFill>
                <a:latin typeface="Times New Roman" panose="02020603050405020304" pitchFamily="18" charset="0"/>
                <a:cs typeface="Times New Roman" panose="02020603050405020304" pitchFamily="18" charset="0"/>
              </a:rPr>
              <a:t>B</a:t>
            </a:r>
            <a:r>
              <a:rPr lang="en-VN" sz="5400" dirty="0">
                <a:solidFill>
                  <a:srgbClr val="FF0000"/>
                </a:solidFill>
                <a:latin typeface="Times New Roman" panose="02020603050405020304" pitchFamily="18" charset="0"/>
                <a:cs typeface="Times New Roman" panose="02020603050405020304" pitchFamily="18" charset="0"/>
              </a:rPr>
              <a:t>ản đồ châu Á</a:t>
            </a:r>
          </a:p>
        </p:txBody>
      </p:sp>
      <p:sp>
        <p:nvSpPr>
          <p:cNvPr id="4" name="!!bando">
            <a:extLst>
              <a:ext uri="{FF2B5EF4-FFF2-40B4-BE49-F238E27FC236}">
                <a16:creationId xmlns:a16="http://schemas.microsoft.com/office/drawing/2014/main" id="{259D8DF4-E234-EE4E-86E9-1AEB3B07F0D0}"/>
              </a:ext>
            </a:extLst>
          </p:cNvPr>
          <p:cNvSpPr/>
          <p:nvPr/>
        </p:nvSpPr>
        <p:spPr>
          <a:xfrm>
            <a:off x="4743451" y="734060"/>
            <a:ext cx="5481219" cy="3041651"/>
          </a:xfrm>
          <a:custGeom>
            <a:avLst/>
            <a:gdLst>
              <a:gd name="connsiteX0" fmla="*/ 5067300 w 5481219"/>
              <a:gd name="connsiteY0" fmla="*/ 704850 h 3041650"/>
              <a:gd name="connsiteX1" fmla="*/ 5099050 w 5481219"/>
              <a:gd name="connsiteY1" fmla="*/ 711200 h 3041650"/>
              <a:gd name="connsiteX2" fmla="*/ 5137150 w 5481219"/>
              <a:gd name="connsiteY2" fmla="*/ 698500 h 3041650"/>
              <a:gd name="connsiteX3" fmla="*/ 5162550 w 5481219"/>
              <a:gd name="connsiteY3" fmla="*/ 692150 h 3041650"/>
              <a:gd name="connsiteX4" fmla="*/ 5200650 w 5481219"/>
              <a:gd name="connsiteY4" fmla="*/ 679450 h 3041650"/>
              <a:gd name="connsiteX5" fmla="*/ 5213350 w 5481219"/>
              <a:gd name="connsiteY5" fmla="*/ 660400 h 3041650"/>
              <a:gd name="connsiteX6" fmla="*/ 5207000 w 5481219"/>
              <a:gd name="connsiteY6" fmla="*/ 635000 h 3041650"/>
              <a:gd name="connsiteX7" fmla="*/ 5194300 w 5481219"/>
              <a:gd name="connsiteY7" fmla="*/ 596900 h 3041650"/>
              <a:gd name="connsiteX8" fmla="*/ 5187950 w 5481219"/>
              <a:gd name="connsiteY8" fmla="*/ 577850 h 3041650"/>
              <a:gd name="connsiteX9" fmla="*/ 5181600 w 5481219"/>
              <a:gd name="connsiteY9" fmla="*/ 558800 h 3041650"/>
              <a:gd name="connsiteX10" fmla="*/ 5168900 w 5481219"/>
              <a:gd name="connsiteY10" fmla="*/ 539750 h 3041650"/>
              <a:gd name="connsiteX11" fmla="*/ 5162550 w 5481219"/>
              <a:gd name="connsiteY11" fmla="*/ 520700 h 3041650"/>
              <a:gd name="connsiteX12" fmla="*/ 5149850 w 5481219"/>
              <a:gd name="connsiteY12" fmla="*/ 501650 h 3041650"/>
              <a:gd name="connsiteX13" fmla="*/ 5130800 w 5481219"/>
              <a:gd name="connsiteY13" fmla="*/ 463550 h 3041650"/>
              <a:gd name="connsiteX14" fmla="*/ 5060950 w 5481219"/>
              <a:gd name="connsiteY14" fmla="*/ 476250 h 3041650"/>
              <a:gd name="connsiteX15" fmla="*/ 4997450 w 5481219"/>
              <a:gd name="connsiteY15" fmla="*/ 488950 h 3041650"/>
              <a:gd name="connsiteX16" fmla="*/ 4959350 w 5481219"/>
              <a:gd name="connsiteY16" fmla="*/ 501650 h 3041650"/>
              <a:gd name="connsiteX17" fmla="*/ 4940300 w 5481219"/>
              <a:gd name="connsiteY17" fmla="*/ 508000 h 3041650"/>
              <a:gd name="connsiteX18" fmla="*/ 4908550 w 5481219"/>
              <a:gd name="connsiteY18" fmla="*/ 514350 h 3041650"/>
              <a:gd name="connsiteX19" fmla="*/ 4838700 w 5481219"/>
              <a:gd name="connsiteY19" fmla="*/ 508000 h 3041650"/>
              <a:gd name="connsiteX20" fmla="*/ 4762500 w 5481219"/>
              <a:gd name="connsiteY20" fmla="*/ 444500 h 3041650"/>
              <a:gd name="connsiteX21" fmla="*/ 4730750 w 5481219"/>
              <a:gd name="connsiteY21" fmla="*/ 412750 h 3041650"/>
              <a:gd name="connsiteX22" fmla="*/ 4673600 w 5481219"/>
              <a:gd name="connsiteY22" fmla="*/ 393700 h 3041650"/>
              <a:gd name="connsiteX23" fmla="*/ 4635500 w 5481219"/>
              <a:gd name="connsiteY23" fmla="*/ 381000 h 3041650"/>
              <a:gd name="connsiteX24" fmla="*/ 4616450 w 5481219"/>
              <a:gd name="connsiteY24" fmla="*/ 374650 h 3041650"/>
              <a:gd name="connsiteX25" fmla="*/ 4533900 w 5481219"/>
              <a:gd name="connsiteY25" fmla="*/ 361950 h 3041650"/>
              <a:gd name="connsiteX26" fmla="*/ 4495800 w 5481219"/>
              <a:gd name="connsiteY26" fmla="*/ 349250 h 3041650"/>
              <a:gd name="connsiteX27" fmla="*/ 4476750 w 5481219"/>
              <a:gd name="connsiteY27" fmla="*/ 342900 h 3041650"/>
              <a:gd name="connsiteX28" fmla="*/ 4451350 w 5481219"/>
              <a:gd name="connsiteY28" fmla="*/ 330200 h 3041650"/>
              <a:gd name="connsiteX29" fmla="*/ 4432300 w 5481219"/>
              <a:gd name="connsiteY29" fmla="*/ 323850 h 3041650"/>
              <a:gd name="connsiteX30" fmla="*/ 4394200 w 5481219"/>
              <a:gd name="connsiteY30" fmla="*/ 298450 h 3041650"/>
              <a:gd name="connsiteX31" fmla="*/ 4375150 w 5481219"/>
              <a:gd name="connsiteY31" fmla="*/ 285750 h 3041650"/>
              <a:gd name="connsiteX32" fmla="*/ 4356100 w 5481219"/>
              <a:gd name="connsiteY32" fmla="*/ 266700 h 3041650"/>
              <a:gd name="connsiteX33" fmla="*/ 4337050 w 5481219"/>
              <a:gd name="connsiteY33" fmla="*/ 254000 h 3041650"/>
              <a:gd name="connsiteX34" fmla="*/ 4311650 w 5481219"/>
              <a:gd name="connsiteY34" fmla="*/ 228600 h 3041650"/>
              <a:gd name="connsiteX35" fmla="*/ 4273550 w 5481219"/>
              <a:gd name="connsiteY35" fmla="*/ 203200 h 3041650"/>
              <a:gd name="connsiteX36" fmla="*/ 4235450 w 5481219"/>
              <a:gd name="connsiteY36" fmla="*/ 177800 h 3041650"/>
              <a:gd name="connsiteX37" fmla="*/ 4159250 w 5481219"/>
              <a:gd name="connsiteY37" fmla="*/ 127000 h 3041650"/>
              <a:gd name="connsiteX38" fmla="*/ 4140200 w 5481219"/>
              <a:gd name="connsiteY38" fmla="*/ 114300 h 3041650"/>
              <a:gd name="connsiteX39" fmla="*/ 4121150 w 5481219"/>
              <a:gd name="connsiteY39" fmla="*/ 101600 h 3041650"/>
              <a:gd name="connsiteX40" fmla="*/ 4083050 w 5481219"/>
              <a:gd name="connsiteY40" fmla="*/ 88900 h 3041650"/>
              <a:gd name="connsiteX41" fmla="*/ 4064000 w 5481219"/>
              <a:gd name="connsiteY41" fmla="*/ 76200 h 3041650"/>
              <a:gd name="connsiteX42" fmla="*/ 4000500 w 5481219"/>
              <a:gd name="connsiteY42" fmla="*/ 57150 h 3041650"/>
              <a:gd name="connsiteX43" fmla="*/ 3962400 w 5481219"/>
              <a:gd name="connsiteY43" fmla="*/ 44450 h 3041650"/>
              <a:gd name="connsiteX44" fmla="*/ 3943350 w 5481219"/>
              <a:gd name="connsiteY44" fmla="*/ 38100 h 3041650"/>
              <a:gd name="connsiteX45" fmla="*/ 3860800 w 5481219"/>
              <a:gd name="connsiteY45" fmla="*/ 19050 h 3041650"/>
              <a:gd name="connsiteX46" fmla="*/ 3841750 w 5481219"/>
              <a:gd name="connsiteY46" fmla="*/ 12700 h 3041650"/>
              <a:gd name="connsiteX47" fmla="*/ 3778250 w 5481219"/>
              <a:gd name="connsiteY47" fmla="*/ 0 h 3041650"/>
              <a:gd name="connsiteX48" fmla="*/ 3613150 w 5481219"/>
              <a:gd name="connsiteY48" fmla="*/ 6350 h 3041650"/>
              <a:gd name="connsiteX49" fmla="*/ 3594100 w 5481219"/>
              <a:gd name="connsiteY49" fmla="*/ 12700 h 3041650"/>
              <a:gd name="connsiteX50" fmla="*/ 3575050 w 5481219"/>
              <a:gd name="connsiteY50" fmla="*/ 25400 h 3041650"/>
              <a:gd name="connsiteX51" fmla="*/ 3562350 w 5481219"/>
              <a:gd name="connsiteY51" fmla="*/ 44450 h 3041650"/>
              <a:gd name="connsiteX52" fmla="*/ 3587750 w 5481219"/>
              <a:gd name="connsiteY52" fmla="*/ 69850 h 3041650"/>
              <a:gd name="connsiteX53" fmla="*/ 3644900 w 5481219"/>
              <a:gd name="connsiteY53" fmla="*/ 114300 h 3041650"/>
              <a:gd name="connsiteX54" fmla="*/ 3676650 w 5481219"/>
              <a:gd name="connsiteY54" fmla="*/ 209550 h 3041650"/>
              <a:gd name="connsiteX55" fmla="*/ 3683000 w 5481219"/>
              <a:gd name="connsiteY55" fmla="*/ 228600 h 3041650"/>
              <a:gd name="connsiteX56" fmla="*/ 3689350 w 5481219"/>
              <a:gd name="connsiteY56" fmla="*/ 247650 h 3041650"/>
              <a:gd name="connsiteX57" fmla="*/ 3683000 w 5481219"/>
              <a:gd name="connsiteY57" fmla="*/ 266700 h 3041650"/>
              <a:gd name="connsiteX58" fmla="*/ 3663950 w 5481219"/>
              <a:gd name="connsiteY58" fmla="*/ 273050 h 3041650"/>
              <a:gd name="connsiteX59" fmla="*/ 3644900 w 5481219"/>
              <a:gd name="connsiteY59" fmla="*/ 285750 h 3041650"/>
              <a:gd name="connsiteX60" fmla="*/ 3606800 w 5481219"/>
              <a:gd name="connsiteY60" fmla="*/ 298450 h 3041650"/>
              <a:gd name="connsiteX61" fmla="*/ 3587750 w 5481219"/>
              <a:gd name="connsiteY61" fmla="*/ 304800 h 3041650"/>
              <a:gd name="connsiteX62" fmla="*/ 3556000 w 5481219"/>
              <a:gd name="connsiteY62" fmla="*/ 311150 h 3041650"/>
              <a:gd name="connsiteX63" fmla="*/ 3536950 w 5481219"/>
              <a:gd name="connsiteY63" fmla="*/ 317500 h 3041650"/>
              <a:gd name="connsiteX64" fmla="*/ 3511550 w 5481219"/>
              <a:gd name="connsiteY64" fmla="*/ 323850 h 3041650"/>
              <a:gd name="connsiteX65" fmla="*/ 3460750 w 5481219"/>
              <a:gd name="connsiteY65" fmla="*/ 317500 h 3041650"/>
              <a:gd name="connsiteX66" fmla="*/ 3441700 w 5481219"/>
              <a:gd name="connsiteY66" fmla="*/ 311150 h 3041650"/>
              <a:gd name="connsiteX67" fmla="*/ 3429000 w 5481219"/>
              <a:gd name="connsiteY67" fmla="*/ 330200 h 3041650"/>
              <a:gd name="connsiteX68" fmla="*/ 3416300 w 5481219"/>
              <a:gd name="connsiteY68" fmla="*/ 368300 h 3041650"/>
              <a:gd name="connsiteX69" fmla="*/ 3422650 w 5481219"/>
              <a:gd name="connsiteY69" fmla="*/ 387350 h 3041650"/>
              <a:gd name="connsiteX70" fmla="*/ 3448050 w 5481219"/>
              <a:gd name="connsiteY70" fmla="*/ 425450 h 3041650"/>
              <a:gd name="connsiteX71" fmla="*/ 3454400 w 5481219"/>
              <a:gd name="connsiteY71" fmla="*/ 444500 h 3041650"/>
              <a:gd name="connsiteX72" fmla="*/ 3492500 w 5481219"/>
              <a:gd name="connsiteY72" fmla="*/ 457200 h 3041650"/>
              <a:gd name="connsiteX73" fmla="*/ 3530600 w 5481219"/>
              <a:gd name="connsiteY73" fmla="*/ 469900 h 3041650"/>
              <a:gd name="connsiteX74" fmla="*/ 3549650 w 5481219"/>
              <a:gd name="connsiteY74" fmla="*/ 476250 h 3041650"/>
              <a:gd name="connsiteX75" fmla="*/ 3695700 w 5481219"/>
              <a:gd name="connsiteY75" fmla="*/ 482600 h 3041650"/>
              <a:gd name="connsiteX76" fmla="*/ 3860800 w 5481219"/>
              <a:gd name="connsiteY76" fmla="*/ 495300 h 3041650"/>
              <a:gd name="connsiteX77" fmla="*/ 3898900 w 5481219"/>
              <a:gd name="connsiteY77" fmla="*/ 501650 h 3041650"/>
              <a:gd name="connsiteX78" fmla="*/ 3937000 w 5481219"/>
              <a:gd name="connsiteY78" fmla="*/ 514350 h 3041650"/>
              <a:gd name="connsiteX79" fmla="*/ 3949700 w 5481219"/>
              <a:gd name="connsiteY79" fmla="*/ 533400 h 3041650"/>
              <a:gd name="connsiteX80" fmla="*/ 3962400 w 5481219"/>
              <a:gd name="connsiteY80" fmla="*/ 577850 h 3041650"/>
              <a:gd name="connsiteX81" fmla="*/ 3975100 w 5481219"/>
              <a:gd name="connsiteY81" fmla="*/ 596900 h 3041650"/>
              <a:gd name="connsiteX82" fmla="*/ 3956050 w 5481219"/>
              <a:gd name="connsiteY82" fmla="*/ 603250 h 3041650"/>
              <a:gd name="connsiteX83" fmla="*/ 3860800 w 5481219"/>
              <a:gd name="connsiteY83" fmla="*/ 609600 h 3041650"/>
              <a:gd name="connsiteX84" fmla="*/ 3841750 w 5481219"/>
              <a:gd name="connsiteY84" fmla="*/ 615950 h 3041650"/>
              <a:gd name="connsiteX85" fmla="*/ 3803650 w 5481219"/>
              <a:gd name="connsiteY85" fmla="*/ 641350 h 3041650"/>
              <a:gd name="connsiteX86" fmla="*/ 3765550 w 5481219"/>
              <a:gd name="connsiteY86" fmla="*/ 660400 h 3041650"/>
              <a:gd name="connsiteX87" fmla="*/ 3746500 w 5481219"/>
              <a:gd name="connsiteY87" fmla="*/ 666750 h 3041650"/>
              <a:gd name="connsiteX88" fmla="*/ 3727450 w 5481219"/>
              <a:gd name="connsiteY88" fmla="*/ 679450 h 3041650"/>
              <a:gd name="connsiteX89" fmla="*/ 3689350 w 5481219"/>
              <a:gd name="connsiteY89" fmla="*/ 692150 h 3041650"/>
              <a:gd name="connsiteX90" fmla="*/ 3670300 w 5481219"/>
              <a:gd name="connsiteY90" fmla="*/ 704850 h 3041650"/>
              <a:gd name="connsiteX91" fmla="*/ 3606800 w 5481219"/>
              <a:gd name="connsiteY91" fmla="*/ 723900 h 3041650"/>
              <a:gd name="connsiteX92" fmla="*/ 3568700 w 5481219"/>
              <a:gd name="connsiteY92" fmla="*/ 736600 h 3041650"/>
              <a:gd name="connsiteX93" fmla="*/ 3530600 w 5481219"/>
              <a:gd name="connsiteY93" fmla="*/ 749300 h 3041650"/>
              <a:gd name="connsiteX94" fmla="*/ 3511550 w 5481219"/>
              <a:gd name="connsiteY94" fmla="*/ 755650 h 3041650"/>
              <a:gd name="connsiteX95" fmla="*/ 3479800 w 5481219"/>
              <a:gd name="connsiteY95" fmla="*/ 762000 h 3041650"/>
              <a:gd name="connsiteX96" fmla="*/ 3460750 w 5481219"/>
              <a:gd name="connsiteY96" fmla="*/ 768350 h 3041650"/>
              <a:gd name="connsiteX97" fmla="*/ 3422650 w 5481219"/>
              <a:gd name="connsiteY97" fmla="*/ 774700 h 3041650"/>
              <a:gd name="connsiteX98" fmla="*/ 3378200 w 5481219"/>
              <a:gd name="connsiteY98" fmla="*/ 755650 h 3041650"/>
              <a:gd name="connsiteX99" fmla="*/ 3365500 w 5481219"/>
              <a:gd name="connsiteY99" fmla="*/ 736600 h 3041650"/>
              <a:gd name="connsiteX100" fmla="*/ 3340100 w 5481219"/>
              <a:gd name="connsiteY100" fmla="*/ 742950 h 3041650"/>
              <a:gd name="connsiteX101" fmla="*/ 3314700 w 5481219"/>
              <a:gd name="connsiteY101" fmla="*/ 781050 h 3041650"/>
              <a:gd name="connsiteX102" fmla="*/ 3321050 w 5481219"/>
              <a:gd name="connsiteY102" fmla="*/ 806450 h 3041650"/>
              <a:gd name="connsiteX103" fmla="*/ 3340100 w 5481219"/>
              <a:gd name="connsiteY103" fmla="*/ 863600 h 3041650"/>
              <a:gd name="connsiteX104" fmla="*/ 3346450 w 5481219"/>
              <a:gd name="connsiteY104" fmla="*/ 882650 h 3041650"/>
              <a:gd name="connsiteX105" fmla="*/ 3352800 w 5481219"/>
              <a:gd name="connsiteY105" fmla="*/ 901700 h 3041650"/>
              <a:gd name="connsiteX106" fmla="*/ 3340100 w 5481219"/>
              <a:gd name="connsiteY106" fmla="*/ 920750 h 3041650"/>
              <a:gd name="connsiteX107" fmla="*/ 3302000 w 5481219"/>
              <a:gd name="connsiteY107" fmla="*/ 933450 h 3041650"/>
              <a:gd name="connsiteX108" fmla="*/ 3263900 w 5481219"/>
              <a:gd name="connsiteY108" fmla="*/ 958850 h 3041650"/>
              <a:gd name="connsiteX109" fmla="*/ 3225800 w 5481219"/>
              <a:gd name="connsiteY109" fmla="*/ 984250 h 3041650"/>
              <a:gd name="connsiteX110" fmla="*/ 3206750 w 5481219"/>
              <a:gd name="connsiteY110" fmla="*/ 996950 h 3041650"/>
              <a:gd name="connsiteX111" fmla="*/ 3136900 w 5481219"/>
              <a:gd name="connsiteY111" fmla="*/ 1009650 h 3041650"/>
              <a:gd name="connsiteX112" fmla="*/ 3067050 w 5481219"/>
              <a:gd name="connsiteY112" fmla="*/ 1022350 h 3041650"/>
              <a:gd name="connsiteX113" fmla="*/ 3028950 w 5481219"/>
              <a:gd name="connsiteY113" fmla="*/ 1035050 h 3041650"/>
              <a:gd name="connsiteX114" fmla="*/ 2965450 w 5481219"/>
              <a:gd name="connsiteY114" fmla="*/ 1047750 h 3041650"/>
              <a:gd name="connsiteX115" fmla="*/ 2546350 w 5481219"/>
              <a:gd name="connsiteY115" fmla="*/ 1041400 h 3041650"/>
              <a:gd name="connsiteX116" fmla="*/ 2527300 w 5481219"/>
              <a:gd name="connsiteY116" fmla="*/ 1035050 h 3041650"/>
              <a:gd name="connsiteX117" fmla="*/ 2489200 w 5481219"/>
              <a:gd name="connsiteY117" fmla="*/ 1009650 h 3041650"/>
              <a:gd name="connsiteX118" fmla="*/ 2463800 w 5481219"/>
              <a:gd name="connsiteY118" fmla="*/ 990600 h 3041650"/>
              <a:gd name="connsiteX119" fmla="*/ 2425700 w 5481219"/>
              <a:gd name="connsiteY119" fmla="*/ 977900 h 3041650"/>
              <a:gd name="connsiteX120" fmla="*/ 2330450 w 5481219"/>
              <a:gd name="connsiteY120" fmla="*/ 984250 h 3041650"/>
              <a:gd name="connsiteX121" fmla="*/ 2298700 w 5481219"/>
              <a:gd name="connsiteY121" fmla="*/ 990600 h 3041650"/>
              <a:gd name="connsiteX122" fmla="*/ 2089150 w 5481219"/>
              <a:gd name="connsiteY122" fmla="*/ 984250 h 3041650"/>
              <a:gd name="connsiteX123" fmla="*/ 2012950 w 5481219"/>
              <a:gd name="connsiteY123" fmla="*/ 971550 h 3041650"/>
              <a:gd name="connsiteX124" fmla="*/ 1993900 w 5481219"/>
              <a:gd name="connsiteY124" fmla="*/ 965200 h 3041650"/>
              <a:gd name="connsiteX125" fmla="*/ 1936750 w 5481219"/>
              <a:gd name="connsiteY125" fmla="*/ 952500 h 3041650"/>
              <a:gd name="connsiteX126" fmla="*/ 1911350 w 5481219"/>
              <a:gd name="connsiteY126" fmla="*/ 946150 h 3041650"/>
              <a:gd name="connsiteX127" fmla="*/ 1854200 w 5481219"/>
              <a:gd name="connsiteY127" fmla="*/ 939800 h 3041650"/>
              <a:gd name="connsiteX128" fmla="*/ 1816100 w 5481219"/>
              <a:gd name="connsiteY128" fmla="*/ 920750 h 3041650"/>
              <a:gd name="connsiteX129" fmla="*/ 1803400 w 5481219"/>
              <a:gd name="connsiteY129" fmla="*/ 882650 h 3041650"/>
              <a:gd name="connsiteX130" fmla="*/ 1797050 w 5481219"/>
              <a:gd name="connsiteY130" fmla="*/ 863600 h 3041650"/>
              <a:gd name="connsiteX131" fmla="*/ 1784350 w 5481219"/>
              <a:gd name="connsiteY131" fmla="*/ 844550 h 3041650"/>
              <a:gd name="connsiteX132" fmla="*/ 1765300 w 5481219"/>
              <a:gd name="connsiteY132" fmla="*/ 838200 h 3041650"/>
              <a:gd name="connsiteX133" fmla="*/ 1651000 w 5481219"/>
              <a:gd name="connsiteY133" fmla="*/ 825500 h 3041650"/>
              <a:gd name="connsiteX134" fmla="*/ 1568450 w 5481219"/>
              <a:gd name="connsiteY134" fmla="*/ 812800 h 3041650"/>
              <a:gd name="connsiteX135" fmla="*/ 1530350 w 5481219"/>
              <a:gd name="connsiteY135" fmla="*/ 800100 h 3041650"/>
              <a:gd name="connsiteX136" fmla="*/ 1511300 w 5481219"/>
              <a:gd name="connsiteY136" fmla="*/ 787400 h 3041650"/>
              <a:gd name="connsiteX137" fmla="*/ 1492250 w 5481219"/>
              <a:gd name="connsiteY137" fmla="*/ 768350 h 3041650"/>
              <a:gd name="connsiteX138" fmla="*/ 1428750 w 5481219"/>
              <a:gd name="connsiteY138" fmla="*/ 749300 h 3041650"/>
              <a:gd name="connsiteX139" fmla="*/ 1339850 w 5481219"/>
              <a:gd name="connsiteY139" fmla="*/ 736600 h 3041650"/>
              <a:gd name="connsiteX140" fmla="*/ 1308100 w 5481219"/>
              <a:gd name="connsiteY140" fmla="*/ 711200 h 3041650"/>
              <a:gd name="connsiteX141" fmla="*/ 1282700 w 5481219"/>
              <a:gd name="connsiteY141" fmla="*/ 692150 h 3041650"/>
              <a:gd name="connsiteX142" fmla="*/ 1250950 w 5481219"/>
              <a:gd name="connsiteY142" fmla="*/ 660400 h 3041650"/>
              <a:gd name="connsiteX143" fmla="*/ 1212850 w 5481219"/>
              <a:gd name="connsiteY143" fmla="*/ 603250 h 3041650"/>
              <a:gd name="connsiteX144" fmla="*/ 1200150 w 5481219"/>
              <a:gd name="connsiteY144" fmla="*/ 584200 h 3041650"/>
              <a:gd name="connsiteX145" fmla="*/ 1181100 w 5481219"/>
              <a:gd name="connsiteY145" fmla="*/ 571500 h 3041650"/>
              <a:gd name="connsiteX146" fmla="*/ 1149350 w 5481219"/>
              <a:gd name="connsiteY146" fmla="*/ 539750 h 3041650"/>
              <a:gd name="connsiteX147" fmla="*/ 1117600 w 5481219"/>
              <a:gd name="connsiteY147" fmla="*/ 508000 h 3041650"/>
              <a:gd name="connsiteX148" fmla="*/ 1092200 w 5481219"/>
              <a:gd name="connsiteY148" fmla="*/ 469900 h 3041650"/>
              <a:gd name="connsiteX149" fmla="*/ 1079500 w 5481219"/>
              <a:gd name="connsiteY149" fmla="*/ 450850 h 3041650"/>
              <a:gd name="connsiteX150" fmla="*/ 1041400 w 5481219"/>
              <a:gd name="connsiteY150" fmla="*/ 419100 h 3041650"/>
              <a:gd name="connsiteX151" fmla="*/ 1022350 w 5481219"/>
              <a:gd name="connsiteY151" fmla="*/ 412750 h 3041650"/>
              <a:gd name="connsiteX152" fmla="*/ 1003300 w 5481219"/>
              <a:gd name="connsiteY152" fmla="*/ 400050 h 3041650"/>
              <a:gd name="connsiteX153" fmla="*/ 952500 w 5481219"/>
              <a:gd name="connsiteY153" fmla="*/ 393700 h 3041650"/>
              <a:gd name="connsiteX154" fmla="*/ 889000 w 5481219"/>
              <a:gd name="connsiteY154" fmla="*/ 374650 h 3041650"/>
              <a:gd name="connsiteX155" fmla="*/ 869950 w 5481219"/>
              <a:gd name="connsiteY155" fmla="*/ 361950 h 3041650"/>
              <a:gd name="connsiteX156" fmla="*/ 812800 w 5481219"/>
              <a:gd name="connsiteY156" fmla="*/ 368300 h 3041650"/>
              <a:gd name="connsiteX157" fmla="*/ 781050 w 5481219"/>
              <a:gd name="connsiteY157" fmla="*/ 425450 h 3041650"/>
              <a:gd name="connsiteX158" fmla="*/ 723900 w 5481219"/>
              <a:gd name="connsiteY158" fmla="*/ 419100 h 3041650"/>
              <a:gd name="connsiteX159" fmla="*/ 698500 w 5481219"/>
              <a:gd name="connsiteY159" fmla="*/ 425450 h 3041650"/>
              <a:gd name="connsiteX160" fmla="*/ 698500 w 5481219"/>
              <a:gd name="connsiteY160" fmla="*/ 482600 h 3041650"/>
              <a:gd name="connsiteX161" fmla="*/ 711200 w 5481219"/>
              <a:gd name="connsiteY161" fmla="*/ 520700 h 3041650"/>
              <a:gd name="connsiteX162" fmla="*/ 717550 w 5481219"/>
              <a:gd name="connsiteY162" fmla="*/ 539750 h 3041650"/>
              <a:gd name="connsiteX163" fmla="*/ 711200 w 5481219"/>
              <a:gd name="connsiteY163" fmla="*/ 577850 h 3041650"/>
              <a:gd name="connsiteX164" fmla="*/ 622300 w 5481219"/>
              <a:gd name="connsiteY164" fmla="*/ 584200 h 3041650"/>
              <a:gd name="connsiteX165" fmla="*/ 603250 w 5481219"/>
              <a:gd name="connsiteY165" fmla="*/ 577850 h 3041650"/>
              <a:gd name="connsiteX166" fmla="*/ 520700 w 5481219"/>
              <a:gd name="connsiteY166" fmla="*/ 565150 h 3041650"/>
              <a:gd name="connsiteX167" fmla="*/ 488950 w 5481219"/>
              <a:gd name="connsiteY167" fmla="*/ 571500 h 3041650"/>
              <a:gd name="connsiteX168" fmla="*/ 495300 w 5481219"/>
              <a:gd name="connsiteY168" fmla="*/ 628650 h 3041650"/>
              <a:gd name="connsiteX169" fmla="*/ 508000 w 5481219"/>
              <a:gd name="connsiteY169" fmla="*/ 685800 h 3041650"/>
              <a:gd name="connsiteX170" fmla="*/ 495300 w 5481219"/>
              <a:gd name="connsiteY170" fmla="*/ 730250 h 3041650"/>
              <a:gd name="connsiteX171" fmla="*/ 482600 w 5481219"/>
              <a:gd name="connsiteY171" fmla="*/ 749300 h 3041650"/>
              <a:gd name="connsiteX172" fmla="*/ 438150 w 5481219"/>
              <a:gd name="connsiteY172" fmla="*/ 736600 h 3041650"/>
              <a:gd name="connsiteX173" fmla="*/ 425450 w 5481219"/>
              <a:gd name="connsiteY173" fmla="*/ 717550 h 3041650"/>
              <a:gd name="connsiteX174" fmla="*/ 412750 w 5481219"/>
              <a:gd name="connsiteY174" fmla="*/ 755650 h 3041650"/>
              <a:gd name="connsiteX175" fmla="*/ 419100 w 5481219"/>
              <a:gd name="connsiteY175" fmla="*/ 774700 h 3041650"/>
              <a:gd name="connsiteX176" fmla="*/ 381000 w 5481219"/>
              <a:gd name="connsiteY176" fmla="*/ 755650 h 3041650"/>
              <a:gd name="connsiteX177" fmla="*/ 342900 w 5481219"/>
              <a:gd name="connsiteY177" fmla="*/ 742950 h 3041650"/>
              <a:gd name="connsiteX178" fmla="*/ 323850 w 5481219"/>
              <a:gd name="connsiteY178" fmla="*/ 781050 h 3041650"/>
              <a:gd name="connsiteX179" fmla="*/ 349250 w 5481219"/>
              <a:gd name="connsiteY179" fmla="*/ 838200 h 3041650"/>
              <a:gd name="connsiteX180" fmla="*/ 387350 w 5481219"/>
              <a:gd name="connsiteY180" fmla="*/ 863600 h 3041650"/>
              <a:gd name="connsiteX181" fmla="*/ 406400 w 5481219"/>
              <a:gd name="connsiteY181" fmla="*/ 876300 h 3041650"/>
              <a:gd name="connsiteX182" fmla="*/ 431800 w 5481219"/>
              <a:gd name="connsiteY182" fmla="*/ 914400 h 3041650"/>
              <a:gd name="connsiteX183" fmla="*/ 463550 w 5481219"/>
              <a:gd name="connsiteY183" fmla="*/ 965200 h 3041650"/>
              <a:gd name="connsiteX184" fmla="*/ 457200 w 5481219"/>
              <a:gd name="connsiteY184" fmla="*/ 1028700 h 3041650"/>
              <a:gd name="connsiteX185" fmla="*/ 400050 w 5481219"/>
              <a:gd name="connsiteY185" fmla="*/ 1060450 h 3041650"/>
              <a:gd name="connsiteX186" fmla="*/ 374650 w 5481219"/>
              <a:gd name="connsiteY186" fmla="*/ 1066800 h 3041650"/>
              <a:gd name="connsiteX187" fmla="*/ 323850 w 5481219"/>
              <a:gd name="connsiteY187" fmla="*/ 1073150 h 3041650"/>
              <a:gd name="connsiteX188" fmla="*/ 304800 w 5481219"/>
              <a:gd name="connsiteY188" fmla="*/ 1079500 h 3041650"/>
              <a:gd name="connsiteX189" fmla="*/ 279400 w 5481219"/>
              <a:gd name="connsiteY189" fmla="*/ 1092200 h 3041650"/>
              <a:gd name="connsiteX190" fmla="*/ 203200 w 5481219"/>
              <a:gd name="connsiteY190" fmla="*/ 1111250 h 3041650"/>
              <a:gd name="connsiteX191" fmla="*/ 146050 w 5481219"/>
              <a:gd name="connsiteY191" fmla="*/ 1143000 h 3041650"/>
              <a:gd name="connsiteX192" fmla="*/ 133350 w 5481219"/>
              <a:gd name="connsiteY192" fmla="*/ 1162050 h 3041650"/>
              <a:gd name="connsiteX193" fmla="*/ 114300 w 5481219"/>
              <a:gd name="connsiteY193" fmla="*/ 1168400 h 3041650"/>
              <a:gd name="connsiteX194" fmla="*/ 95250 w 5481219"/>
              <a:gd name="connsiteY194" fmla="*/ 1181100 h 3041650"/>
              <a:gd name="connsiteX195" fmla="*/ 76200 w 5481219"/>
              <a:gd name="connsiteY195" fmla="*/ 1187450 h 3041650"/>
              <a:gd name="connsiteX196" fmla="*/ 19050 w 5481219"/>
              <a:gd name="connsiteY196" fmla="*/ 1200150 h 3041650"/>
              <a:gd name="connsiteX197" fmla="*/ 0 w 5481219"/>
              <a:gd name="connsiteY197" fmla="*/ 1206500 h 3041650"/>
              <a:gd name="connsiteX198" fmla="*/ 6350 w 5481219"/>
              <a:gd name="connsiteY198" fmla="*/ 1225550 h 3041650"/>
              <a:gd name="connsiteX199" fmla="*/ 25400 w 5481219"/>
              <a:gd name="connsiteY199" fmla="*/ 1231900 h 3041650"/>
              <a:gd name="connsiteX200" fmla="*/ 107950 w 5481219"/>
              <a:gd name="connsiteY200" fmla="*/ 1244600 h 3041650"/>
              <a:gd name="connsiteX201" fmla="*/ 127000 w 5481219"/>
              <a:gd name="connsiteY201" fmla="*/ 1250950 h 3041650"/>
              <a:gd name="connsiteX202" fmla="*/ 171450 w 5481219"/>
              <a:gd name="connsiteY202" fmla="*/ 1257300 h 3041650"/>
              <a:gd name="connsiteX203" fmla="*/ 190500 w 5481219"/>
              <a:gd name="connsiteY203" fmla="*/ 1314450 h 3041650"/>
              <a:gd name="connsiteX204" fmla="*/ 196850 w 5481219"/>
              <a:gd name="connsiteY204" fmla="*/ 1333500 h 3041650"/>
              <a:gd name="connsiteX205" fmla="*/ 177800 w 5481219"/>
              <a:gd name="connsiteY205" fmla="*/ 1377950 h 3041650"/>
              <a:gd name="connsiteX206" fmla="*/ 139700 w 5481219"/>
              <a:gd name="connsiteY206" fmla="*/ 1390650 h 3041650"/>
              <a:gd name="connsiteX207" fmla="*/ 120650 w 5481219"/>
              <a:gd name="connsiteY207" fmla="*/ 1397000 h 3041650"/>
              <a:gd name="connsiteX208" fmla="*/ 101600 w 5481219"/>
              <a:gd name="connsiteY208" fmla="*/ 1409700 h 3041650"/>
              <a:gd name="connsiteX209" fmla="*/ 127000 w 5481219"/>
              <a:gd name="connsiteY209" fmla="*/ 1435100 h 3041650"/>
              <a:gd name="connsiteX210" fmla="*/ 177800 w 5481219"/>
              <a:gd name="connsiteY210" fmla="*/ 1447800 h 3041650"/>
              <a:gd name="connsiteX211" fmla="*/ 190500 w 5481219"/>
              <a:gd name="connsiteY211" fmla="*/ 1460500 h 3041650"/>
              <a:gd name="connsiteX212" fmla="*/ 196850 w 5481219"/>
              <a:gd name="connsiteY212" fmla="*/ 1492250 h 3041650"/>
              <a:gd name="connsiteX213" fmla="*/ 215900 w 5481219"/>
              <a:gd name="connsiteY213" fmla="*/ 1498600 h 3041650"/>
              <a:gd name="connsiteX214" fmla="*/ 254000 w 5481219"/>
              <a:gd name="connsiteY214" fmla="*/ 1524000 h 3041650"/>
              <a:gd name="connsiteX215" fmla="*/ 285750 w 5481219"/>
              <a:gd name="connsiteY215" fmla="*/ 1574800 h 3041650"/>
              <a:gd name="connsiteX216" fmla="*/ 323850 w 5481219"/>
              <a:gd name="connsiteY216" fmla="*/ 1562100 h 3041650"/>
              <a:gd name="connsiteX217" fmla="*/ 342900 w 5481219"/>
              <a:gd name="connsiteY217" fmla="*/ 1555750 h 3041650"/>
              <a:gd name="connsiteX218" fmla="*/ 368300 w 5481219"/>
              <a:gd name="connsiteY218" fmla="*/ 1543050 h 3041650"/>
              <a:gd name="connsiteX219" fmla="*/ 609600 w 5481219"/>
              <a:gd name="connsiteY219" fmla="*/ 1549400 h 3041650"/>
              <a:gd name="connsiteX220" fmla="*/ 635000 w 5481219"/>
              <a:gd name="connsiteY220" fmla="*/ 1593850 h 3041650"/>
              <a:gd name="connsiteX221" fmla="*/ 666750 w 5481219"/>
              <a:gd name="connsiteY221" fmla="*/ 1644650 h 3041650"/>
              <a:gd name="connsiteX222" fmla="*/ 679450 w 5481219"/>
              <a:gd name="connsiteY222" fmla="*/ 1663700 h 3041650"/>
              <a:gd name="connsiteX223" fmla="*/ 660400 w 5481219"/>
              <a:gd name="connsiteY223" fmla="*/ 1733550 h 3041650"/>
              <a:gd name="connsiteX224" fmla="*/ 635000 w 5481219"/>
              <a:gd name="connsiteY224" fmla="*/ 1739900 h 3041650"/>
              <a:gd name="connsiteX225" fmla="*/ 596900 w 5481219"/>
              <a:gd name="connsiteY225" fmla="*/ 1752600 h 3041650"/>
              <a:gd name="connsiteX226" fmla="*/ 577850 w 5481219"/>
              <a:gd name="connsiteY226" fmla="*/ 1758950 h 3041650"/>
              <a:gd name="connsiteX227" fmla="*/ 596900 w 5481219"/>
              <a:gd name="connsiteY227" fmla="*/ 1765300 h 3041650"/>
              <a:gd name="connsiteX228" fmla="*/ 628650 w 5481219"/>
              <a:gd name="connsiteY228" fmla="*/ 1797050 h 3041650"/>
              <a:gd name="connsiteX229" fmla="*/ 641350 w 5481219"/>
              <a:gd name="connsiteY229" fmla="*/ 1835150 h 3041650"/>
              <a:gd name="connsiteX230" fmla="*/ 635000 w 5481219"/>
              <a:gd name="connsiteY230" fmla="*/ 1860550 h 3041650"/>
              <a:gd name="connsiteX231" fmla="*/ 615950 w 5481219"/>
              <a:gd name="connsiteY231" fmla="*/ 1866900 h 3041650"/>
              <a:gd name="connsiteX232" fmla="*/ 596900 w 5481219"/>
              <a:gd name="connsiteY232" fmla="*/ 1879600 h 3041650"/>
              <a:gd name="connsiteX233" fmla="*/ 596900 w 5481219"/>
              <a:gd name="connsiteY233" fmla="*/ 1962150 h 3041650"/>
              <a:gd name="connsiteX234" fmla="*/ 609600 w 5481219"/>
              <a:gd name="connsiteY234" fmla="*/ 1981200 h 3041650"/>
              <a:gd name="connsiteX235" fmla="*/ 628650 w 5481219"/>
              <a:gd name="connsiteY235" fmla="*/ 1987550 h 3041650"/>
              <a:gd name="connsiteX236" fmla="*/ 647700 w 5481219"/>
              <a:gd name="connsiteY236" fmla="*/ 2000250 h 3041650"/>
              <a:gd name="connsiteX237" fmla="*/ 666750 w 5481219"/>
              <a:gd name="connsiteY237" fmla="*/ 2006600 h 3041650"/>
              <a:gd name="connsiteX238" fmla="*/ 685800 w 5481219"/>
              <a:gd name="connsiteY238" fmla="*/ 2019300 h 3041650"/>
              <a:gd name="connsiteX239" fmla="*/ 704850 w 5481219"/>
              <a:gd name="connsiteY239" fmla="*/ 2025650 h 3041650"/>
              <a:gd name="connsiteX240" fmla="*/ 723900 w 5481219"/>
              <a:gd name="connsiteY240" fmla="*/ 2038350 h 3041650"/>
              <a:gd name="connsiteX241" fmla="*/ 742950 w 5481219"/>
              <a:gd name="connsiteY241" fmla="*/ 2044700 h 3041650"/>
              <a:gd name="connsiteX242" fmla="*/ 787400 w 5481219"/>
              <a:gd name="connsiteY242" fmla="*/ 2076450 h 3041650"/>
              <a:gd name="connsiteX243" fmla="*/ 806450 w 5481219"/>
              <a:gd name="connsiteY243" fmla="*/ 2082800 h 3041650"/>
              <a:gd name="connsiteX244" fmla="*/ 844550 w 5481219"/>
              <a:gd name="connsiteY244" fmla="*/ 2108200 h 3041650"/>
              <a:gd name="connsiteX245" fmla="*/ 863600 w 5481219"/>
              <a:gd name="connsiteY245" fmla="*/ 2101850 h 3041650"/>
              <a:gd name="connsiteX246" fmla="*/ 901700 w 5481219"/>
              <a:gd name="connsiteY246" fmla="*/ 2095500 h 3041650"/>
              <a:gd name="connsiteX247" fmla="*/ 933450 w 5481219"/>
              <a:gd name="connsiteY247" fmla="*/ 2089150 h 3041650"/>
              <a:gd name="connsiteX248" fmla="*/ 1016000 w 5481219"/>
              <a:gd name="connsiteY248" fmla="*/ 2101850 h 3041650"/>
              <a:gd name="connsiteX249" fmla="*/ 1054100 w 5481219"/>
              <a:gd name="connsiteY249" fmla="*/ 2114550 h 3041650"/>
              <a:gd name="connsiteX250" fmla="*/ 1111250 w 5481219"/>
              <a:gd name="connsiteY250" fmla="*/ 2133600 h 3041650"/>
              <a:gd name="connsiteX251" fmla="*/ 1168400 w 5481219"/>
              <a:gd name="connsiteY251" fmla="*/ 2152650 h 3041650"/>
              <a:gd name="connsiteX252" fmla="*/ 1187450 w 5481219"/>
              <a:gd name="connsiteY252" fmla="*/ 2159000 h 3041650"/>
              <a:gd name="connsiteX253" fmla="*/ 1206500 w 5481219"/>
              <a:gd name="connsiteY253" fmla="*/ 2171700 h 3041650"/>
              <a:gd name="connsiteX254" fmla="*/ 1231900 w 5481219"/>
              <a:gd name="connsiteY254" fmla="*/ 2178050 h 3041650"/>
              <a:gd name="connsiteX255" fmla="*/ 1270000 w 5481219"/>
              <a:gd name="connsiteY255" fmla="*/ 2190750 h 3041650"/>
              <a:gd name="connsiteX256" fmla="*/ 1289050 w 5481219"/>
              <a:gd name="connsiteY256" fmla="*/ 2197100 h 3041650"/>
              <a:gd name="connsiteX257" fmla="*/ 1308100 w 5481219"/>
              <a:gd name="connsiteY257" fmla="*/ 2203450 h 3041650"/>
              <a:gd name="connsiteX258" fmla="*/ 1403350 w 5481219"/>
              <a:gd name="connsiteY258" fmla="*/ 2216150 h 3041650"/>
              <a:gd name="connsiteX259" fmla="*/ 1466850 w 5481219"/>
              <a:gd name="connsiteY259" fmla="*/ 2235200 h 3041650"/>
              <a:gd name="connsiteX260" fmla="*/ 1485900 w 5481219"/>
              <a:gd name="connsiteY260" fmla="*/ 2241550 h 3041650"/>
              <a:gd name="connsiteX261" fmla="*/ 1511300 w 5481219"/>
              <a:gd name="connsiteY261" fmla="*/ 2247900 h 3041650"/>
              <a:gd name="connsiteX262" fmla="*/ 1530350 w 5481219"/>
              <a:gd name="connsiteY262" fmla="*/ 2254250 h 3041650"/>
              <a:gd name="connsiteX263" fmla="*/ 1600200 w 5481219"/>
              <a:gd name="connsiteY263" fmla="*/ 2273300 h 3041650"/>
              <a:gd name="connsiteX264" fmla="*/ 1644650 w 5481219"/>
              <a:gd name="connsiteY264" fmla="*/ 2241550 h 3041650"/>
              <a:gd name="connsiteX265" fmla="*/ 1663700 w 5481219"/>
              <a:gd name="connsiteY265" fmla="*/ 2235200 h 3041650"/>
              <a:gd name="connsiteX266" fmla="*/ 1682750 w 5481219"/>
              <a:gd name="connsiteY266" fmla="*/ 2222500 h 3041650"/>
              <a:gd name="connsiteX267" fmla="*/ 1993900 w 5481219"/>
              <a:gd name="connsiteY267" fmla="*/ 2222500 h 3041650"/>
              <a:gd name="connsiteX268" fmla="*/ 2057400 w 5481219"/>
              <a:gd name="connsiteY268" fmla="*/ 2203450 h 3041650"/>
              <a:gd name="connsiteX269" fmla="*/ 2089150 w 5481219"/>
              <a:gd name="connsiteY269" fmla="*/ 2197100 h 3041650"/>
              <a:gd name="connsiteX270" fmla="*/ 2108200 w 5481219"/>
              <a:gd name="connsiteY270" fmla="*/ 2190750 h 3041650"/>
              <a:gd name="connsiteX271" fmla="*/ 2336800 w 5481219"/>
              <a:gd name="connsiteY271" fmla="*/ 2184400 h 3041650"/>
              <a:gd name="connsiteX272" fmla="*/ 2514600 w 5481219"/>
              <a:gd name="connsiteY272" fmla="*/ 2197100 h 3041650"/>
              <a:gd name="connsiteX273" fmla="*/ 2533650 w 5481219"/>
              <a:gd name="connsiteY273" fmla="*/ 2203450 h 3041650"/>
              <a:gd name="connsiteX274" fmla="*/ 2559050 w 5481219"/>
              <a:gd name="connsiteY274" fmla="*/ 2209800 h 3041650"/>
              <a:gd name="connsiteX275" fmla="*/ 2578100 w 5481219"/>
              <a:gd name="connsiteY275" fmla="*/ 2216150 h 3041650"/>
              <a:gd name="connsiteX276" fmla="*/ 2616200 w 5481219"/>
              <a:gd name="connsiteY276" fmla="*/ 2222500 h 3041650"/>
              <a:gd name="connsiteX277" fmla="*/ 2679700 w 5481219"/>
              <a:gd name="connsiteY277" fmla="*/ 2241550 h 3041650"/>
              <a:gd name="connsiteX278" fmla="*/ 2717800 w 5481219"/>
              <a:gd name="connsiteY278" fmla="*/ 2266950 h 3041650"/>
              <a:gd name="connsiteX279" fmla="*/ 2730500 w 5481219"/>
              <a:gd name="connsiteY279" fmla="*/ 2336800 h 3041650"/>
              <a:gd name="connsiteX280" fmla="*/ 2743200 w 5481219"/>
              <a:gd name="connsiteY280" fmla="*/ 2368550 h 3041650"/>
              <a:gd name="connsiteX281" fmla="*/ 2749550 w 5481219"/>
              <a:gd name="connsiteY281" fmla="*/ 2406650 h 3041650"/>
              <a:gd name="connsiteX282" fmla="*/ 2755900 w 5481219"/>
              <a:gd name="connsiteY282" fmla="*/ 2425700 h 3041650"/>
              <a:gd name="connsiteX283" fmla="*/ 2762250 w 5481219"/>
              <a:gd name="connsiteY283" fmla="*/ 2451100 h 3041650"/>
              <a:gd name="connsiteX284" fmla="*/ 2774950 w 5481219"/>
              <a:gd name="connsiteY284" fmla="*/ 2489200 h 3041650"/>
              <a:gd name="connsiteX285" fmla="*/ 2743200 w 5481219"/>
              <a:gd name="connsiteY285" fmla="*/ 2603500 h 3041650"/>
              <a:gd name="connsiteX286" fmla="*/ 2724150 w 5481219"/>
              <a:gd name="connsiteY286" fmla="*/ 2609850 h 3041650"/>
              <a:gd name="connsiteX287" fmla="*/ 2730500 w 5481219"/>
              <a:gd name="connsiteY287" fmla="*/ 2628900 h 3041650"/>
              <a:gd name="connsiteX288" fmla="*/ 2787650 w 5481219"/>
              <a:gd name="connsiteY288" fmla="*/ 2647950 h 3041650"/>
              <a:gd name="connsiteX289" fmla="*/ 2825750 w 5481219"/>
              <a:gd name="connsiteY289" fmla="*/ 2660650 h 3041650"/>
              <a:gd name="connsiteX290" fmla="*/ 2844800 w 5481219"/>
              <a:gd name="connsiteY290" fmla="*/ 2673350 h 3041650"/>
              <a:gd name="connsiteX291" fmla="*/ 2946400 w 5481219"/>
              <a:gd name="connsiteY291" fmla="*/ 2679700 h 3041650"/>
              <a:gd name="connsiteX292" fmla="*/ 2965450 w 5481219"/>
              <a:gd name="connsiteY292" fmla="*/ 2686050 h 3041650"/>
              <a:gd name="connsiteX293" fmla="*/ 2971800 w 5481219"/>
              <a:gd name="connsiteY293" fmla="*/ 2705100 h 3041650"/>
              <a:gd name="connsiteX294" fmla="*/ 2984500 w 5481219"/>
              <a:gd name="connsiteY294" fmla="*/ 2724150 h 3041650"/>
              <a:gd name="connsiteX295" fmla="*/ 3022600 w 5481219"/>
              <a:gd name="connsiteY295" fmla="*/ 2787650 h 3041650"/>
              <a:gd name="connsiteX296" fmla="*/ 3035300 w 5481219"/>
              <a:gd name="connsiteY296" fmla="*/ 2806700 h 3041650"/>
              <a:gd name="connsiteX297" fmla="*/ 3048000 w 5481219"/>
              <a:gd name="connsiteY297" fmla="*/ 2825750 h 3041650"/>
              <a:gd name="connsiteX298" fmla="*/ 3067050 w 5481219"/>
              <a:gd name="connsiteY298" fmla="*/ 2832100 h 3041650"/>
              <a:gd name="connsiteX299" fmla="*/ 3105150 w 5481219"/>
              <a:gd name="connsiteY299" fmla="*/ 2794000 h 3041650"/>
              <a:gd name="connsiteX300" fmla="*/ 3130550 w 5481219"/>
              <a:gd name="connsiteY300" fmla="*/ 2787650 h 3041650"/>
              <a:gd name="connsiteX301" fmla="*/ 3200400 w 5481219"/>
              <a:gd name="connsiteY301" fmla="*/ 2794000 h 3041650"/>
              <a:gd name="connsiteX302" fmla="*/ 3219450 w 5481219"/>
              <a:gd name="connsiteY302" fmla="*/ 2800350 h 3041650"/>
              <a:gd name="connsiteX303" fmla="*/ 3238500 w 5481219"/>
              <a:gd name="connsiteY303" fmla="*/ 2819400 h 3041650"/>
              <a:gd name="connsiteX304" fmla="*/ 3289300 w 5481219"/>
              <a:gd name="connsiteY304" fmla="*/ 2851150 h 3041650"/>
              <a:gd name="connsiteX305" fmla="*/ 3333750 w 5481219"/>
              <a:gd name="connsiteY305" fmla="*/ 2882900 h 3041650"/>
              <a:gd name="connsiteX306" fmla="*/ 3371850 w 5481219"/>
              <a:gd name="connsiteY306" fmla="*/ 2908300 h 3041650"/>
              <a:gd name="connsiteX307" fmla="*/ 3390900 w 5481219"/>
              <a:gd name="connsiteY307" fmla="*/ 2921000 h 3041650"/>
              <a:gd name="connsiteX308" fmla="*/ 3429000 w 5481219"/>
              <a:gd name="connsiteY308" fmla="*/ 2933700 h 3041650"/>
              <a:gd name="connsiteX309" fmla="*/ 3473450 w 5481219"/>
              <a:gd name="connsiteY309" fmla="*/ 2946400 h 3041650"/>
              <a:gd name="connsiteX310" fmla="*/ 3575050 w 5481219"/>
              <a:gd name="connsiteY310" fmla="*/ 2959100 h 3041650"/>
              <a:gd name="connsiteX311" fmla="*/ 3638550 w 5481219"/>
              <a:gd name="connsiteY311" fmla="*/ 2952750 h 3041650"/>
              <a:gd name="connsiteX312" fmla="*/ 3689350 w 5481219"/>
              <a:gd name="connsiteY312" fmla="*/ 2940050 h 3041650"/>
              <a:gd name="connsiteX313" fmla="*/ 3746500 w 5481219"/>
              <a:gd name="connsiteY313" fmla="*/ 2927350 h 3041650"/>
              <a:gd name="connsiteX314" fmla="*/ 3771900 w 5481219"/>
              <a:gd name="connsiteY314" fmla="*/ 2921000 h 3041650"/>
              <a:gd name="connsiteX315" fmla="*/ 3810000 w 5481219"/>
              <a:gd name="connsiteY315" fmla="*/ 2908300 h 3041650"/>
              <a:gd name="connsiteX316" fmla="*/ 3873500 w 5481219"/>
              <a:gd name="connsiteY316" fmla="*/ 2933700 h 3041650"/>
              <a:gd name="connsiteX317" fmla="*/ 3905250 w 5481219"/>
              <a:gd name="connsiteY317" fmla="*/ 2990850 h 3041650"/>
              <a:gd name="connsiteX318" fmla="*/ 3943350 w 5481219"/>
              <a:gd name="connsiteY318" fmla="*/ 3003550 h 3041650"/>
              <a:gd name="connsiteX319" fmla="*/ 3981450 w 5481219"/>
              <a:gd name="connsiteY319" fmla="*/ 3022600 h 3041650"/>
              <a:gd name="connsiteX320" fmla="*/ 4019550 w 5481219"/>
              <a:gd name="connsiteY320" fmla="*/ 3041650 h 3041650"/>
              <a:gd name="connsiteX321" fmla="*/ 4064000 w 5481219"/>
              <a:gd name="connsiteY321" fmla="*/ 3035300 h 3041650"/>
              <a:gd name="connsiteX322" fmla="*/ 4083050 w 5481219"/>
              <a:gd name="connsiteY322" fmla="*/ 3028950 h 3041650"/>
              <a:gd name="connsiteX323" fmla="*/ 4057650 w 5481219"/>
              <a:gd name="connsiteY323" fmla="*/ 2990850 h 3041650"/>
              <a:gd name="connsiteX324" fmla="*/ 4038600 w 5481219"/>
              <a:gd name="connsiteY324" fmla="*/ 2984500 h 3041650"/>
              <a:gd name="connsiteX325" fmla="*/ 4019550 w 5481219"/>
              <a:gd name="connsiteY325" fmla="*/ 2971800 h 3041650"/>
              <a:gd name="connsiteX326" fmla="*/ 4038600 w 5481219"/>
              <a:gd name="connsiteY326" fmla="*/ 2959100 h 3041650"/>
              <a:gd name="connsiteX327" fmla="*/ 4102100 w 5481219"/>
              <a:gd name="connsiteY327" fmla="*/ 2952750 h 3041650"/>
              <a:gd name="connsiteX328" fmla="*/ 4140200 w 5481219"/>
              <a:gd name="connsiteY328" fmla="*/ 2946400 h 3041650"/>
              <a:gd name="connsiteX329" fmla="*/ 4159250 w 5481219"/>
              <a:gd name="connsiteY329" fmla="*/ 2933700 h 3041650"/>
              <a:gd name="connsiteX330" fmla="*/ 4203700 w 5481219"/>
              <a:gd name="connsiteY330" fmla="*/ 2921000 h 3041650"/>
              <a:gd name="connsiteX331" fmla="*/ 4222750 w 5481219"/>
              <a:gd name="connsiteY331" fmla="*/ 2914650 h 3041650"/>
              <a:gd name="connsiteX332" fmla="*/ 4254500 w 5481219"/>
              <a:gd name="connsiteY332" fmla="*/ 2908300 h 3041650"/>
              <a:gd name="connsiteX333" fmla="*/ 4292600 w 5481219"/>
              <a:gd name="connsiteY333" fmla="*/ 2895600 h 3041650"/>
              <a:gd name="connsiteX334" fmla="*/ 4311650 w 5481219"/>
              <a:gd name="connsiteY334" fmla="*/ 2889250 h 3041650"/>
              <a:gd name="connsiteX335" fmla="*/ 4337050 w 5481219"/>
              <a:gd name="connsiteY335" fmla="*/ 2882900 h 3041650"/>
              <a:gd name="connsiteX336" fmla="*/ 4381500 w 5481219"/>
              <a:gd name="connsiteY336" fmla="*/ 2870200 h 3041650"/>
              <a:gd name="connsiteX337" fmla="*/ 4451350 w 5481219"/>
              <a:gd name="connsiteY337" fmla="*/ 2851150 h 3041650"/>
              <a:gd name="connsiteX338" fmla="*/ 4470400 w 5481219"/>
              <a:gd name="connsiteY338" fmla="*/ 2844800 h 3041650"/>
              <a:gd name="connsiteX339" fmla="*/ 4489450 w 5481219"/>
              <a:gd name="connsiteY339" fmla="*/ 2838450 h 3041650"/>
              <a:gd name="connsiteX340" fmla="*/ 4527550 w 5481219"/>
              <a:gd name="connsiteY340" fmla="*/ 2813050 h 3041650"/>
              <a:gd name="connsiteX341" fmla="*/ 4546600 w 5481219"/>
              <a:gd name="connsiteY341" fmla="*/ 2800350 h 3041650"/>
              <a:gd name="connsiteX342" fmla="*/ 4584700 w 5481219"/>
              <a:gd name="connsiteY342" fmla="*/ 2781300 h 3041650"/>
              <a:gd name="connsiteX343" fmla="*/ 4622800 w 5481219"/>
              <a:gd name="connsiteY343" fmla="*/ 2743200 h 3041650"/>
              <a:gd name="connsiteX344" fmla="*/ 4667250 w 5481219"/>
              <a:gd name="connsiteY344" fmla="*/ 2686050 h 3041650"/>
              <a:gd name="connsiteX345" fmla="*/ 4686300 w 5481219"/>
              <a:gd name="connsiteY345" fmla="*/ 2647950 h 3041650"/>
              <a:gd name="connsiteX346" fmla="*/ 4705350 w 5481219"/>
              <a:gd name="connsiteY346" fmla="*/ 2628900 h 3041650"/>
              <a:gd name="connsiteX347" fmla="*/ 4730750 w 5481219"/>
              <a:gd name="connsiteY347" fmla="*/ 2590800 h 3041650"/>
              <a:gd name="connsiteX348" fmla="*/ 4743450 w 5481219"/>
              <a:gd name="connsiteY348" fmla="*/ 2571750 h 3041650"/>
              <a:gd name="connsiteX349" fmla="*/ 4762500 w 5481219"/>
              <a:gd name="connsiteY349" fmla="*/ 2559050 h 3041650"/>
              <a:gd name="connsiteX350" fmla="*/ 4794250 w 5481219"/>
              <a:gd name="connsiteY350" fmla="*/ 2527300 h 3041650"/>
              <a:gd name="connsiteX351" fmla="*/ 4813300 w 5481219"/>
              <a:gd name="connsiteY351" fmla="*/ 2508250 h 3041650"/>
              <a:gd name="connsiteX352" fmla="*/ 4870450 w 5481219"/>
              <a:gd name="connsiteY352" fmla="*/ 2463800 h 3041650"/>
              <a:gd name="connsiteX353" fmla="*/ 4895850 w 5481219"/>
              <a:gd name="connsiteY353" fmla="*/ 2406650 h 3041650"/>
              <a:gd name="connsiteX354" fmla="*/ 4914900 w 5481219"/>
              <a:gd name="connsiteY354" fmla="*/ 2324100 h 3041650"/>
              <a:gd name="connsiteX355" fmla="*/ 4921250 w 5481219"/>
              <a:gd name="connsiteY355" fmla="*/ 2235200 h 3041650"/>
              <a:gd name="connsiteX356" fmla="*/ 4921250 w 5481219"/>
              <a:gd name="connsiteY356" fmla="*/ 2159000 h 3041650"/>
              <a:gd name="connsiteX357" fmla="*/ 4908550 w 5481219"/>
              <a:gd name="connsiteY357" fmla="*/ 2139950 h 3041650"/>
              <a:gd name="connsiteX358" fmla="*/ 4883150 w 5481219"/>
              <a:gd name="connsiteY358" fmla="*/ 2133600 h 3041650"/>
              <a:gd name="connsiteX359" fmla="*/ 4832350 w 5481219"/>
              <a:gd name="connsiteY359" fmla="*/ 2114550 h 3041650"/>
              <a:gd name="connsiteX360" fmla="*/ 4800600 w 5481219"/>
              <a:gd name="connsiteY360" fmla="*/ 2101850 h 3041650"/>
              <a:gd name="connsiteX361" fmla="*/ 4775200 w 5481219"/>
              <a:gd name="connsiteY361" fmla="*/ 2095500 h 3041650"/>
              <a:gd name="connsiteX362" fmla="*/ 4756150 w 5481219"/>
              <a:gd name="connsiteY362" fmla="*/ 2089150 h 3041650"/>
              <a:gd name="connsiteX363" fmla="*/ 4743450 w 5481219"/>
              <a:gd name="connsiteY363" fmla="*/ 2108200 h 3041650"/>
              <a:gd name="connsiteX364" fmla="*/ 4794250 w 5481219"/>
              <a:gd name="connsiteY364" fmla="*/ 2089150 h 3041650"/>
              <a:gd name="connsiteX365" fmla="*/ 4806950 w 5481219"/>
              <a:gd name="connsiteY365" fmla="*/ 2070100 h 3041650"/>
              <a:gd name="connsiteX366" fmla="*/ 4826000 w 5481219"/>
              <a:gd name="connsiteY366" fmla="*/ 2051050 h 3041650"/>
              <a:gd name="connsiteX367" fmla="*/ 4832350 w 5481219"/>
              <a:gd name="connsiteY367" fmla="*/ 2032000 h 3041650"/>
              <a:gd name="connsiteX368" fmla="*/ 4813300 w 5481219"/>
              <a:gd name="connsiteY368" fmla="*/ 2019300 h 3041650"/>
              <a:gd name="connsiteX369" fmla="*/ 4762500 w 5481219"/>
              <a:gd name="connsiteY369" fmla="*/ 1974850 h 3041650"/>
              <a:gd name="connsiteX370" fmla="*/ 4711700 w 5481219"/>
              <a:gd name="connsiteY370" fmla="*/ 1962150 h 3041650"/>
              <a:gd name="connsiteX371" fmla="*/ 4692650 w 5481219"/>
              <a:gd name="connsiteY371" fmla="*/ 1949450 h 3041650"/>
              <a:gd name="connsiteX372" fmla="*/ 4667250 w 5481219"/>
              <a:gd name="connsiteY372" fmla="*/ 1943100 h 3041650"/>
              <a:gd name="connsiteX373" fmla="*/ 4660900 w 5481219"/>
              <a:gd name="connsiteY373" fmla="*/ 1924050 h 3041650"/>
              <a:gd name="connsiteX374" fmla="*/ 4679950 w 5481219"/>
              <a:gd name="connsiteY374" fmla="*/ 1917700 h 3041650"/>
              <a:gd name="connsiteX375" fmla="*/ 4641850 w 5481219"/>
              <a:gd name="connsiteY375" fmla="*/ 1911350 h 3041650"/>
              <a:gd name="connsiteX376" fmla="*/ 4616450 w 5481219"/>
              <a:gd name="connsiteY376" fmla="*/ 1905000 h 3041650"/>
              <a:gd name="connsiteX377" fmla="*/ 4584700 w 5481219"/>
              <a:gd name="connsiteY377" fmla="*/ 1892300 h 3041650"/>
              <a:gd name="connsiteX378" fmla="*/ 4540250 w 5481219"/>
              <a:gd name="connsiteY378" fmla="*/ 1885950 h 3041650"/>
              <a:gd name="connsiteX379" fmla="*/ 4514850 w 5481219"/>
              <a:gd name="connsiteY379" fmla="*/ 1879600 h 3041650"/>
              <a:gd name="connsiteX380" fmla="*/ 4508500 w 5481219"/>
              <a:gd name="connsiteY380" fmla="*/ 1854200 h 3041650"/>
              <a:gd name="connsiteX381" fmla="*/ 4464050 w 5481219"/>
              <a:gd name="connsiteY381" fmla="*/ 1797050 h 3041650"/>
              <a:gd name="connsiteX382" fmla="*/ 4445000 w 5481219"/>
              <a:gd name="connsiteY382" fmla="*/ 1784350 h 3041650"/>
              <a:gd name="connsiteX383" fmla="*/ 4438650 w 5481219"/>
              <a:gd name="connsiteY383" fmla="*/ 1765300 h 3041650"/>
              <a:gd name="connsiteX384" fmla="*/ 4432300 w 5481219"/>
              <a:gd name="connsiteY384" fmla="*/ 1739900 h 3041650"/>
              <a:gd name="connsiteX385" fmla="*/ 4387850 w 5481219"/>
              <a:gd name="connsiteY385" fmla="*/ 1682750 h 3041650"/>
              <a:gd name="connsiteX386" fmla="*/ 4368800 w 5481219"/>
              <a:gd name="connsiteY386" fmla="*/ 1670050 h 3041650"/>
              <a:gd name="connsiteX387" fmla="*/ 4356100 w 5481219"/>
              <a:gd name="connsiteY387" fmla="*/ 1631950 h 3041650"/>
              <a:gd name="connsiteX388" fmla="*/ 4362450 w 5481219"/>
              <a:gd name="connsiteY388" fmla="*/ 1612900 h 3041650"/>
              <a:gd name="connsiteX389" fmla="*/ 4400550 w 5481219"/>
              <a:gd name="connsiteY389" fmla="*/ 1581150 h 3041650"/>
              <a:gd name="connsiteX390" fmla="*/ 4438650 w 5481219"/>
              <a:gd name="connsiteY390" fmla="*/ 1543050 h 3041650"/>
              <a:gd name="connsiteX391" fmla="*/ 4451350 w 5481219"/>
              <a:gd name="connsiteY391" fmla="*/ 1524000 h 3041650"/>
              <a:gd name="connsiteX392" fmla="*/ 4489450 w 5481219"/>
              <a:gd name="connsiteY392" fmla="*/ 1485900 h 3041650"/>
              <a:gd name="connsiteX393" fmla="*/ 4527550 w 5481219"/>
              <a:gd name="connsiteY393" fmla="*/ 1460500 h 3041650"/>
              <a:gd name="connsiteX394" fmla="*/ 4521200 w 5481219"/>
              <a:gd name="connsiteY394" fmla="*/ 1441450 h 3041650"/>
              <a:gd name="connsiteX395" fmla="*/ 4489450 w 5481219"/>
              <a:gd name="connsiteY395" fmla="*/ 1435100 h 3041650"/>
              <a:gd name="connsiteX396" fmla="*/ 4406900 w 5481219"/>
              <a:gd name="connsiteY396" fmla="*/ 1441450 h 3041650"/>
              <a:gd name="connsiteX397" fmla="*/ 4343400 w 5481219"/>
              <a:gd name="connsiteY397" fmla="*/ 1454150 h 3041650"/>
              <a:gd name="connsiteX398" fmla="*/ 4248150 w 5481219"/>
              <a:gd name="connsiteY398" fmla="*/ 1447800 h 3041650"/>
              <a:gd name="connsiteX399" fmla="*/ 4229100 w 5481219"/>
              <a:gd name="connsiteY399" fmla="*/ 1435100 h 3041650"/>
              <a:gd name="connsiteX400" fmla="*/ 4171950 w 5481219"/>
              <a:gd name="connsiteY400" fmla="*/ 1409700 h 3041650"/>
              <a:gd name="connsiteX401" fmla="*/ 4140200 w 5481219"/>
              <a:gd name="connsiteY401" fmla="*/ 1371600 h 3041650"/>
              <a:gd name="connsiteX402" fmla="*/ 4159250 w 5481219"/>
              <a:gd name="connsiteY402" fmla="*/ 1327150 h 3041650"/>
              <a:gd name="connsiteX403" fmla="*/ 4171950 w 5481219"/>
              <a:gd name="connsiteY403" fmla="*/ 1289050 h 3041650"/>
              <a:gd name="connsiteX404" fmla="*/ 4178300 w 5481219"/>
              <a:gd name="connsiteY404" fmla="*/ 1270000 h 3041650"/>
              <a:gd name="connsiteX405" fmla="*/ 4184650 w 5481219"/>
              <a:gd name="connsiteY405" fmla="*/ 1250950 h 3041650"/>
              <a:gd name="connsiteX406" fmla="*/ 4191000 w 5481219"/>
              <a:gd name="connsiteY406" fmla="*/ 1231900 h 3041650"/>
              <a:gd name="connsiteX407" fmla="*/ 4248150 w 5481219"/>
              <a:gd name="connsiteY407" fmla="*/ 1187450 h 3041650"/>
              <a:gd name="connsiteX408" fmla="*/ 4273550 w 5481219"/>
              <a:gd name="connsiteY408" fmla="*/ 1181100 h 3041650"/>
              <a:gd name="connsiteX409" fmla="*/ 4343400 w 5481219"/>
              <a:gd name="connsiteY409" fmla="*/ 1162050 h 3041650"/>
              <a:gd name="connsiteX410" fmla="*/ 4394200 w 5481219"/>
              <a:gd name="connsiteY410" fmla="*/ 1155700 h 3041650"/>
              <a:gd name="connsiteX411" fmla="*/ 4432300 w 5481219"/>
              <a:gd name="connsiteY411" fmla="*/ 1136650 h 3041650"/>
              <a:gd name="connsiteX412" fmla="*/ 4464050 w 5481219"/>
              <a:gd name="connsiteY412" fmla="*/ 1079500 h 3041650"/>
              <a:gd name="connsiteX413" fmla="*/ 4483100 w 5481219"/>
              <a:gd name="connsiteY413" fmla="*/ 1066800 h 3041650"/>
              <a:gd name="connsiteX414" fmla="*/ 4527550 w 5481219"/>
              <a:gd name="connsiteY414" fmla="*/ 1035050 h 3041650"/>
              <a:gd name="connsiteX415" fmla="*/ 4546600 w 5481219"/>
              <a:gd name="connsiteY415" fmla="*/ 1028700 h 3041650"/>
              <a:gd name="connsiteX416" fmla="*/ 4565650 w 5481219"/>
              <a:gd name="connsiteY416" fmla="*/ 1016000 h 3041650"/>
              <a:gd name="connsiteX417" fmla="*/ 4635500 w 5481219"/>
              <a:gd name="connsiteY417" fmla="*/ 996950 h 3041650"/>
              <a:gd name="connsiteX418" fmla="*/ 4692650 w 5481219"/>
              <a:gd name="connsiteY418" fmla="*/ 1009650 h 3041650"/>
              <a:gd name="connsiteX419" fmla="*/ 4730750 w 5481219"/>
              <a:gd name="connsiteY419" fmla="*/ 1016000 h 3041650"/>
              <a:gd name="connsiteX420" fmla="*/ 4749800 w 5481219"/>
              <a:gd name="connsiteY420" fmla="*/ 1028700 h 3041650"/>
              <a:gd name="connsiteX421" fmla="*/ 4762500 w 5481219"/>
              <a:gd name="connsiteY421" fmla="*/ 1047750 h 3041650"/>
              <a:gd name="connsiteX422" fmla="*/ 4775200 w 5481219"/>
              <a:gd name="connsiteY422" fmla="*/ 1092200 h 3041650"/>
              <a:gd name="connsiteX423" fmla="*/ 4762500 w 5481219"/>
              <a:gd name="connsiteY423" fmla="*/ 1111250 h 3041650"/>
              <a:gd name="connsiteX424" fmla="*/ 4724400 w 5481219"/>
              <a:gd name="connsiteY424" fmla="*/ 1136650 h 3041650"/>
              <a:gd name="connsiteX425" fmla="*/ 4711700 w 5481219"/>
              <a:gd name="connsiteY425" fmla="*/ 1155700 h 3041650"/>
              <a:gd name="connsiteX426" fmla="*/ 4692650 w 5481219"/>
              <a:gd name="connsiteY426" fmla="*/ 1193800 h 3041650"/>
              <a:gd name="connsiteX427" fmla="*/ 4737100 w 5481219"/>
              <a:gd name="connsiteY427" fmla="*/ 1193800 h 3041650"/>
              <a:gd name="connsiteX428" fmla="*/ 4775200 w 5481219"/>
              <a:gd name="connsiteY428" fmla="*/ 1168400 h 3041650"/>
              <a:gd name="connsiteX429" fmla="*/ 4794250 w 5481219"/>
              <a:gd name="connsiteY429" fmla="*/ 1155700 h 3041650"/>
              <a:gd name="connsiteX430" fmla="*/ 4832350 w 5481219"/>
              <a:gd name="connsiteY430" fmla="*/ 1136650 h 3041650"/>
              <a:gd name="connsiteX431" fmla="*/ 4889500 w 5481219"/>
              <a:gd name="connsiteY431" fmla="*/ 1111250 h 3041650"/>
              <a:gd name="connsiteX432" fmla="*/ 4902200 w 5481219"/>
              <a:gd name="connsiteY432" fmla="*/ 1066800 h 3041650"/>
              <a:gd name="connsiteX433" fmla="*/ 4914900 w 5481219"/>
              <a:gd name="connsiteY433" fmla="*/ 1047750 h 3041650"/>
              <a:gd name="connsiteX434" fmla="*/ 4959350 w 5481219"/>
              <a:gd name="connsiteY434" fmla="*/ 1028700 h 3041650"/>
              <a:gd name="connsiteX435" fmla="*/ 4978400 w 5481219"/>
              <a:gd name="connsiteY435" fmla="*/ 1016000 h 3041650"/>
              <a:gd name="connsiteX436" fmla="*/ 5010150 w 5481219"/>
              <a:gd name="connsiteY436" fmla="*/ 977900 h 3041650"/>
              <a:gd name="connsiteX437" fmla="*/ 5029200 w 5481219"/>
              <a:gd name="connsiteY437" fmla="*/ 965200 h 3041650"/>
              <a:gd name="connsiteX438" fmla="*/ 5111750 w 5481219"/>
              <a:gd name="connsiteY438" fmla="*/ 946150 h 3041650"/>
              <a:gd name="connsiteX439" fmla="*/ 5149850 w 5481219"/>
              <a:gd name="connsiteY439" fmla="*/ 939800 h 3041650"/>
              <a:gd name="connsiteX440" fmla="*/ 5238750 w 5481219"/>
              <a:gd name="connsiteY440" fmla="*/ 920750 h 3041650"/>
              <a:gd name="connsiteX441" fmla="*/ 5340350 w 5481219"/>
              <a:gd name="connsiteY441" fmla="*/ 946150 h 3041650"/>
              <a:gd name="connsiteX442" fmla="*/ 5454650 w 5481219"/>
              <a:gd name="connsiteY442" fmla="*/ 952500 h 3041650"/>
              <a:gd name="connsiteX443" fmla="*/ 5480050 w 5481219"/>
              <a:gd name="connsiteY443" fmla="*/ 946150 h 3041650"/>
              <a:gd name="connsiteX444" fmla="*/ 5473700 w 5481219"/>
              <a:gd name="connsiteY444" fmla="*/ 927100 h 3041650"/>
              <a:gd name="connsiteX445" fmla="*/ 5441950 w 5481219"/>
              <a:gd name="connsiteY445" fmla="*/ 889000 h 3041650"/>
              <a:gd name="connsiteX446" fmla="*/ 5410200 w 5481219"/>
              <a:gd name="connsiteY446" fmla="*/ 869950 h 3041650"/>
              <a:gd name="connsiteX447" fmla="*/ 5372100 w 5481219"/>
              <a:gd name="connsiteY447" fmla="*/ 844550 h 3041650"/>
              <a:gd name="connsiteX448" fmla="*/ 5334000 w 5481219"/>
              <a:gd name="connsiteY448" fmla="*/ 831850 h 3041650"/>
              <a:gd name="connsiteX449" fmla="*/ 5314950 w 5481219"/>
              <a:gd name="connsiteY449" fmla="*/ 825500 h 3041650"/>
              <a:gd name="connsiteX450" fmla="*/ 5276850 w 5481219"/>
              <a:gd name="connsiteY450" fmla="*/ 800100 h 3041650"/>
              <a:gd name="connsiteX451" fmla="*/ 5257800 w 5481219"/>
              <a:gd name="connsiteY451" fmla="*/ 787400 h 3041650"/>
              <a:gd name="connsiteX452" fmla="*/ 5238750 w 5481219"/>
              <a:gd name="connsiteY452" fmla="*/ 781050 h 3041650"/>
              <a:gd name="connsiteX453" fmla="*/ 5219700 w 5481219"/>
              <a:gd name="connsiteY453" fmla="*/ 768350 h 3041650"/>
              <a:gd name="connsiteX454" fmla="*/ 5143500 w 5481219"/>
              <a:gd name="connsiteY454" fmla="*/ 749300 h 3041650"/>
              <a:gd name="connsiteX455" fmla="*/ 5067300 w 5481219"/>
              <a:gd name="connsiteY455" fmla="*/ 704850 h 304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5481219" h="3041650">
                <a:moveTo>
                  <a:pt x="5067300" y="704850"/>
                </a:moveTo>
                <a:cubicBezTo>
                  <a:pt x="5059892" y="698500"/>
                  <a:pt x="5088301" y="712177"/>
                  <a:pt x="5099050" y="711200"/>
                </a:cubicBezTo>
                <a:cubicBezTo>
                  <a:pt x="5112382" y="709988"/>
                  <a:pt x="5124163" y="701747"/>
                  <a:pt x="5137150" y="698500"/>
                </a:cubicBezTo>
                <a:cubicBezTo>
                  <a:pt x="5145617" y="696383"/>
                  <a:pt x="5154191" y="694658"/>
                  <a:pt x="5162550" y="692150"/>
                </a:cubicBezTo>
                <a:cubicBezTo>
                  <a:pt x="5175372" y="688303"/>
                  <a:pt x="5200650" y="679450"/>
                  <a:pt x="5200650" y="679450"/>
                </a:cubicBezTo>
                <a:cubicBezTo>
                  <a:pt x="5204883" y="673100"/>
                  <a:pt x="5212271" y="667955"/>
                  <a:pt x="5213350" y="660400"/>
                </a:cubicBezTo>
                <a:cubicBezTo>
                  <a:pt x="5214584" y="651760"/>
                  <a:pt x="5209508" y="643359"/>
                  <a:pt x="5207000" y="635000"/>
                </a:cubicBezTo>
                <a:cubicBezTo>
                  <a:pt x="5203153" y="622178"/>
                  <a:pt x="5198533" y="609600"/>
                  <a:pt x="5194300" y="596900"/>
                </a:cubicBezTo>
                <a:lnTo>
                  <a:pt x="5187950" y="577850"/>
                </a:lnTo>
                <a:cubicBezTo>
                  <a:pt x="5185833" y="571500"/>
                  <a:pt x="5185313" y="564369"/>
                  <a:pt x="5181600" y="558800"/>
                </a:cubicBezTo>
                <a:cubicBezTo>
                  <a:pt x="5177367" y="552450"/>
                  <a:pt x="5172313" y="546576"/>
                  <a:pt x="5168900" y="539750"/>
                </a:cubicBezTo>
                <a:cubicBezTo>
                  <a:pt x="5165907" y="533763"/>
                  <a:pt x="5165543" y="526687"/>
                  <a:pt x="5162550" y="520700"/>
                </a:cubicBezTo>
                <a:cubicBezTo>
                  <a:pt x="5159137" y="513874"/>
                  <a:pt x="5153263" y="508476"/>
                  <a:pt x="5149850" y="501650"/>
                </a:cubicBezTo>
                <a:cubicBezTo>
                  <a:pt x="5123560" y="449070"/>
                  <a:pt x="5167196" y="518145"/>
                  <a:pt x="5130800" y="463550"/>
                </a:cubicBezTo>
                <a:cubicBezTo>
                  <a:pt x="5017806" y="479692"/>
                  <a:pt x="5135800" y="461280"/>
                  <a:pt x="5060950" y="476250"/>
                </a:cubicBezTo>
                <a:cubicBezTo>
                  <a:pt x="5026622" y="483116"/>
                  <a:pt x="5026949" y="480100"/>
                  <a:pt x="4997450" y="488950"/>
                </a:cubicBezTo>
                <a:cubicBezTo>
                  <a:pt x="4984628" y="492797"/>
                  <a:pt x="4972050" y="497417"/>
                  <a:pt x="4959350" y="501650"/>
                </a:cubicBezTo>
                <a:cubicBezTo>
                  <a:pt x="4953000" y="503767"/>
                  <a:pt x="4946864" y="506687"/>
                  <a:pt x="4940300" y="508000"/>
                </a:cubicBezTo>
                <a:lnTo>
                  <a:pt x="4908550" y="514350"/>
                </a:lnTo>
                <a:cubicBezTo>
                  <a:pt x="4885267" y="512233"/>
                  <a:pt x="4861129" y="514597"/>
                  <a:pt x="4838700" y="508000"/>
                </a:cubicBezTo>
                <a:cubicBezTo>
                  <a:pt x="4819272" y="502286"/>
                  <a:pt x="4771837" y="458506"/>
                  <a:pt x="4762500" y="444500"/>
                </a:cubicBezTo>
                <a:cubicBezTo>
                  <a:pt x="4750914" y="427121"/>
                  <a:pt x="4750803" y="421662"/>
                  <a:pt x="4730750" y="412750"/>
                </a:cubicBezTo>
                <a:lnTo>
                  <a:pt x="4673600" y="393700"/>
                </a:lnTo>
                <a:lnTo>
                  <a:pt x="4635500" y="381000"/>
                </a:lnTo>
                <a:cubicBezTo>
                  <a:pt x="4629150" y="378883"/>
                  <a:pt x="4623014" y="375963"/>
                  <a:pt x="4616450" y="374650"/>
                </a:cubicBezTo>
                <a:cubicBezTo>
                  <a:pt x="4567966" y="364953"/>
                  <a:pt x="4595410" y="369639"/>
                  <a:pt x="4533900" y="361950"/>
                </a:cubicBezTo>
                <a:lnTo>
                  <a:pt x="4495800" y="349250"/>
                </a:lnTo>
                <a:cubicBezTo>
                  <a:pt x="4489450" y="347133"/>
                  <a:pt x="4482737" y="345893"/>
                  <a:pt x="4476750" y="342900"/>
                </a:cubicBezTo>
                <a:cubicBezTo>
                  <a:pt x="4468283" y="338667"/>
                  <a:pt x="4460051" y="333929"/>
                  <a:pt x="4451350" y="330200"/>
                </a:cubicBezTo>
                <a:cubicBezTo>
                  <a:pt x="4445198" y="327563"/>
                  <a:pt x="4438151" y="327101"/>
                  <a:pt x="4432300" y="323850"/>
                </a:cubicBezTo>
                <a:cubicBezTo>
                  <a:pt x="4418957" y="316437"/>
                  <a:pt x="4406900" y="306917"/>
                  <a:pt x="4394200" y="298450"/>
                </a:cubicBezTo>
                <a:cubicBezTo>
                  <a:pt x="4387850" y="294217"/>
                  <a:pt x="4380546" y="291146"/>
                  <a:pt x="4375150" y="285750"/>
                </a:cubicBezTo>
                <a:cubicBezTo>
                  <a:pt x="4368800" y="279400"/>
                  <a:pt x="4362999" y="272449"/>
                  <a:pt x="4356100" y="266700"/>
                </a:cubicBezTo>
                <a:cubicBezTo>
                  <a:pt x="4350237" y="261814"/>
                  <a:pt x="4342844" y="258967"/>
                  <a:pt x="4337050" y="254000"/>
                </a:cubicBezTo>
                <a:cubicBezTo>
                  <a:pt x="4327959" y="246208"/>
                  <a:pt x="4321000" y="236080"/>
                  <a:pt x="4311650" y="228600"/>
                </a:cubicBezTo>
                <a:cubicBezTo>
                  <a:pt x="4299731" y="219065"/>
                  <a:pt x="4286250" y="211667"/>
                  <a:pt x="4273550" y="203200"/>
                </a:cubicBezTo>
                <a:lnTo>
                  <a:pt x="4235450" y="177800"/>
                </a:lnTo>
                <a:lnTo>
                  <a:pt x="4159250" y="127000"/>
                </a:lnTo>
                <a:lnTo>
                  <a:pt x="4140200" y="114300"/>
                </a:lnTo>
                <a:cubicBezTo>
                  <a:pt x="4133850" y="110067"/>
                  <a:pt x="4128390" y="104013"/>
                  <a:pt x="4121150" y="101600"/>
                </a:cubicBezTo>
                <a:cubicBezTo>
                  <a:pt x="4108450" y="97367"/>
                  <a:pt x="4094189" y="96326"/>
                  <a:pt x="4083050" y="88900"/>
                </a:cubicBezTo>
                <a:cubicBezTo>
                  <a:pt x="4076700" y="84667"/>
                  <a:pt x="4070974" y="79300"/>
                  <a:pt x="4064000" y="76200"/>
                </a:cubicBezTo>
                <a:cubicBezTo>
                  <a:pt x="4032914" y="62384"/>
                  <a:pt x="4028917" y="65675"/>
                  <a:pt x="4000500" y="57150"/>
                </a:cubicBezTo>
                <a:cubicBezTo>
                  <a:pt x="3987678" y="53303"/>
                  <a:pt x="3975100" y="48683"/>
                  <a:pt x="3962400" y="44450"/>
                </a:cubicBezTo>
                <a:cubicBezTo>
                  <a:pt x="3956050" y="42333"/>
                  <a:pt x="3949914" y="39413"/>
                  <a:pt x="3943350" y="38100"/>
                </a:cubicBezTo>
                <a:cubicBezTo>
                  <a:pt x="3918164" y="33063"/>
                  <a:pt x="3883777" y="26709"/>
                  <a:pt x="3860800" y="19050"/>
                </a:cubicBezTo>
                <a:cubicBezTo>
                  <a:pt x="3854450" y="16933"/>
                  <a:pt x="3848272" y="14205"/>
                  <a:pt x="3841750" y="12700"/>
                </a:cubicBezTo>
                <a:cubicBezTo>
                  <a:pt x="3820717" y="7846"/>
                  <a:pt x="3778250" y="0"/>
                  <a:pt x="3778250" y="0"/>
                </a:cubicBezTo>
                <a:cubicBezTo>
                  <a:pt x="3723217" y="2117"/>
                  <a:pt x="3668094" y="2561"/>
                  <a:pt x="3613150" y="6350"/>
                </a:cubicBezTo>
                <a:cubicBezTo>
                  <a:pt x="3606472" y="6811"/>
                  <a:pt x="3600087" y="9707"/>
                  <a:pt x="3594100" y="12700"/>
                </a:cubicBezTo>
                <a:cubicBezTo>
                  <a:pt x="3587274" y="16113"/>
                  <a:pt x="3581400" y="21167"/>
                  <a:pt x="3575050" y="25400"/>
                </a:cubicBezTo>
                <a:cubicBezTo>
                  <a:pt x="3570817" y="31750"/>
                  <a:pt x="3563605" y="36922"/>
                  <a:pt x="3562350" y="44450"/>
                </a:cubicBezTo>
                <a:cubicBezTo>
                  <a:pt x="3558332" y="68558"/>
                  <a:pt x="3574835" y="62675"/>
                  <a:pt x="3587750" y="69850"/>
                </a:cubicBezTo>
                <a:cubicBezTo>
                  <a:pt x="3621929" y="88838"/>
                  <a:pt x="3621760" y="91160"/>
                  <a:pt x="3644900" y="114300"/>
                </a:cubicBezTo>
                <a:lnTo>
                  <a:pt x="3676650" y="209550"/>
                </a:lnTo>
                <a:lnTo>
                  <a:pt x="3683000" y="228600"/>
                </a:lnTo>
                <a:lnTo>
                  <a:pt x="3689350" y="247650"/>
                </a:lnTo>
                <a:cubicBezTo>
                  <a:pt x="3687233" y="254000"/>
                  <a:pt x="3687733" y="261967"/>
                  <a:pt x="3683000" y="266700"/>
                </a:cubicBezTo>
                <a:cubicBezTo>
                  <a:pt x="3678267" y="271433"/>
                  <a:pt x="3669937" y="270057"/>
                  <a:pt x="3663950" y="273050"/>
                </a:cubicBezTo>
                <a:cubicBezTo>
                  <a:pt x="3657124" y="276463"/>
                  <a:pt x="3651874" y="282650"/>
                  <a:pt x="3644900" y="285750"/>
                </a:cubicBezTo>
                <a:cubicBezTo>
                  <a:pt x="3632667" y="291187"/>
                  <a:pt x="3619500" y="294217"/>
                  <a:pt x="3606800" y="298450"/>
                </a:cubicBezTo>
                <a:cubicBezTo>
                  <a:pt x="3600450" y="300567"/>
                  <a:pt x="3594314" y="303487"/>
                  <a:pt x="3587750" y="304800"/>
                </a:cubicBezTo>
                <a:cubicBezTo>
                  <a:pt x="3577167" y="306917"/>
                  <a:pt x="3566471" y="308532"/>
                  <a:pt x="3556000" y="311150"/>
                </a:cubicBezTo>
                <a:cubicBezTo>
                  <a:pt x="3549506" y="312773"/>
                  <a:pt x="3543386" y="315661"/>
                  <a:pt x="3536950" y="317500"/>
                </a:cubicBezTo>
                <a:cubicBezTo>
                  <a:pt x="3528559" y="319898"/>
                  <a:pt x="3520017" y="321733"/>
                  <a:pt x="3511550" y="323850"/>
                </a:cubicBezTo>
                <a:cubicBezTo>
                  <a:pt x="3494617" y="321733"/>
                  <a:pt x="3477540" y="320553"/>
                  <a:pt x="3460750" y="317500"/>
                </a:cubicBezTo>
                <a:cubicBezTo>
                  <a:pt x="3454164" y="316303"/>
                  <a:pt x="3447915" y="308664"/>
                  <a:pt x="3441700" y="311150"/>
                </a:cubicBezTo>
                <a:cubicBezTo>
                  <a:pt x="3434614" y="313984"/>
                  <a:pt x="3432100" y="323226"/>
                  <a:pt x="3429000" y="330200"/>
                </a:cubicBezTo>
                <a:cubicBezTo>
                  <a:pt x="3423563" y="342433"/>
                  <a:pt x="3416300" y="368300"/>
                  <a:pt x="3416300" y="368300"/>
                </a:cubicBezTo>
                <a:cubicBezTo>
                  <a:pt x="3418417" y="374650"/>
                  <a:pt x="3419399" y="381499"/>
                  <a:pt x="3422650" y="387350"/>
                </a:cubicBezTo>
                <a:cubicBezTo>
                  <a:pt x="3430063" y="400693"/>
                  <a:pt x="3443223" y="410970"/>
                  <a:pt x="3448050" y="425450"/>
                </a:cubicBezTo>
                <a:cubicBezTo>
                  <a:pt x="3450167" y="431800"/>
                  <a:pt x="3448953" y="440609"/>
                  <a:pt x="3454400" y="444500"/>
                </a:cubicBezTo>
                <a:cubicBezTo>
                  <a:pt x="3465293" y="452281"/>
                  <a:pt x="3479800" y="452967"/>
                  <a:pt x="3492500" y="457200"/>
                </a:cubicBezTo>
                <a:lnTo>
                  <a:pt x="3530600" y="469900"/>
                </a:lnTo>
                <a:cubicBezTo>
                  <a:pt x="3536950" y="472017"/>
                  <a:pt x="3542963" y="475959"/>
                  <a:pt x="3549650" y="476250"/>
                </a:cubicBezTo>
                <a:lnTo>
                  <a:pt x="3695700" y="482600"/>
                </a:lnTo>
                <a:cubicBezTo>
                  <a:pt x="3788355" y="498042"/>
                  <a:pt x="3678983" y="481314"/>
                  <a:pt x="3860800" y="495300"/>
                </a:cubicBezTo>
                <a:cubicBezTo>
                  <a:pt x="3873637" y="496287"/>
                  <a:pt x="3886409" y="498527"/>
                  <a:pt x="3898900" y="501650"/>
                </a:cubicBezTo>
                <a:cubicBezTo>
                  <a:pt x="3911887" y="504897"/>
                  <a:pt x="3937000" y="514350"/>
                  <a:pt x="3937000" y="514350"/>
                </a:cubicBezTo>
                <a:cubicBezTo>
                  <a:pt x="3941233" y="520700"/>
                  <a:pt x="3946694" y="526385"/>
                  <a:pt x="3949700" y="533400"/>
                </a:cubicBezTo>
                <a:cubicBezTo>
                  <a:pt x="3961907" y="561884"/>
                  <a:pt x="3950043" y="553136"/>
                  <a:pt x="3962400" y="577850"/>
                </a:cubicBezTo>
                <a:cubicBezTo>
                  <a:pt x="3965813" y="584676"/>
                  <a:pt x="3970867" y="590550"/>
                  <a:pt x="3975100" y="596900"/>
                </a:cubicBezTo>
                <a:cubicBezTo>
                  <a:pt x="3968750" y="599017"/>
                  <a:pt x="3962703" y="602511"/>
                  <a:pt x="3956050" y="603250"/>
                </a:cubicBezTo>
                <a:cubicBezTo>
                  <a:pt x="3924424" y="606764"/>
                  <a:pt x="3892426" y="606086"/>
                  <a:pt x="3860800" y="609600"/>
                </a:cubicBezTo>
                <a:cubicBezTo>
                  <a:pt x="3854147" y="610339"/>
                  <a:pt x="3847601" y="612699"/>
                  <a:pt x="3841750" y="615950"/>
                </a:cubicBezTo>
                <a:cubicBezTo>
                  <a:pt x="3828407" y="623363"/>
                  <a:pt x="3818130" y="636523"/>
                  <a:pt x="3803650" y="641350"/>
                </a:cubicBezTo>
                <a:cubicBezTo>
                  <a:pt x="3755767" y="657311"/>
                  <a:pt x="3814789" y="635781"/>
                  <a:pt x="3765550" y="660400"/>
                </a:cubicBezTo>
                <a:cubicBezTo>
                  <a:pt x="3759563" y="663393"/>
                  <a:pt x="3752487" y="663757"/>
                  <a:pt x="3746500" y="666750"/>
                </a:cubicBezTo>
                <a:cubicBezTo>
                  <a:pt x="3739674" y="670163"/>
                  <a:pt x="3734424" y="676350"/>
                  <a:pt x="3727450" y="679450"/>
                </a:cubicBezTo>
                <a:cubicBezTo>
                  <a:pt x="3715217" y="684887"/>
                  <a:pt x="3700489" y="684724"/>
                  <a:pt x="3689350" y="692150"/>
                </a:cubicBezTo>
                <a:cubicBezTo>
                  <a:pt x="3683000" y="696383"/>
                  <a:pt x="3677274" y="701750"/>
                  <a:pt x="3670300" y="704850"/>
                </a:cubicBezTo>
                <a:cubicBezTo>
                  <a:pt x="3639214" y="718666"/>
                  <a:pt x="3635217" y="715375"/>
                  <a:pt x="3606800" y="723900"/>
                </a:cubicBezTo>
                <a:cubicBezTo>
                  <a:pt x="3593978" y="727747"/>
                  <a:pt x="3581400" y="732367"/>
                  <a:pt x="3568700" y="736600"/>
                </a:cubicBezTo>
                <a:lnTo>
                  <a:pt x="3530600" y="749300"/>
                </a:lnTo>
                <a:cubicBezTo>
                  <a:pt x="3524250" y="751417"/>
                  <a:pt x="3518114" y="754337"/>
                  <a:pt x="3511550" y="755650"/>
                </a:cubicBezTo>
                <a:cubicBezTo>
                  <a:pt x="3500967" y="757767"/>
                  <a:pt x="3490271" y="759382"/>
                  <a:pt x="3479800" y="762000"/>
                </a:cubicBezTo>
                <a:cubicBezTo>
                  <a:pt x="3473306" y="763623"/>
                  <a:pt x="3467284" y="766898"/>
                  <a:pt x="3460750" y="768350"/>
                </a:cubicBezTo>
                <a:cubicBezTo>
                  <a:pt x="3448181" y="771143"/>
                  <a:pt x="3435350" y="772583"/>
                  <a:pt x="3422650" y="774700"/>
                </a:cubicBezTo>
                <a:cubicBezTo>
                  <a:pt x="3403219" y="769842"/>
                  <a:pt x="3392818" y="770268"/>
                  <a:pt x="3378200" y="755650"/>
                </a:cubicBezTo>
                <a:cubicBezTo>
                  <a:pt x="3372804" y="750254"/>
                  <a:pt x="3369733" y="742950"/>
                  <a:pt x="3365500" y="736600"/>
                </a:cubicBezTo>
                <a:cubicBezTo>
                  <a:pt x="3357033" y="738717"/>
                  <a:pt x="3347677" y="738620"/>
                  <a:pt x="3340100" y="742950"/>
                </a:cubicBezTo>
                <a:cubicBezTo>
                  <a:pt x="3320514" y="754142"/>
                  <a:pt x="3320762" y="762865"/>
                  <a:pt x="3314700" y="781050"/>
                </a:cubicBezTo>
                <a:cubicBezTo>
                  <a:pt x="3316817" y="789517"/>
                  <a:pt x="3318542" y="798091"/>
                  <a:pt x="3321050" y="806450"/>
                </a:cubicBezTo>
                <a:lnTo>
                  <a:pt x="3340100" y="863600"/>
                </a:lnTo>
                <a:lnTo>
                  <a:pt x="3346450" y="882650"/>
                </a:lnTo>
                <a:lnTo>
                  <a:pt x="3352800" y="901700"/>
                </a:lnTo>
                <a:cubicBezTo>
                  <a:pt x="3348567" y="908050"/>
                  <a:pt x="3346572" y="916705"/>
                  <a:pt x="3340100" y="920750"/>
                </a:cubicBezTo>
                <a:cubicBezTo>
                  <a:pt x="3328748" y="927845"/>
                  <a:pt x="3313139" y="926024"/>
                  <a:pt x="3302000" y="933450"/>
                </a:cubicBezTo>
                <a:lnTo>
                  <a:pt x="3263900" y="958850"/>
                </a:lnTo>
                <a:lnTo>
                  <a:pt x="3225800" y="984250"/>
                </a:lnTo>
                <a:cubicBezTo>
                  <a:pt x="3219450" y="988483"/>
                  <a:pt x="3213990" y="994537"/>
                  <a:pt x="3206750" y="996950"/>
                </a:cubicBezTo>
                <a:cubicBezTo>
                  <a:pt x="3169398" y="1009401"/>
                  <a:pt x="3199727" y="1000675"/>
                  <a:pt x="3136900" y="1009650"/>
                </a:cubicBezTo>
                <a:cubicBezTo>
                  <a:pt x="3126735" y="1011102"/>
                  <a:pt x="3079084" y="1019068"/>
                  <a:pt x="3067050" y="1022350"/>
                </a:cubicBezTo>
                <a:cubicBezTo>
                  <a:pt x="3054135" y="1025872"/>
                  <a:pt x="3041937" y="1031803"/>
                  <a:pt x="3028950" y="1035050"/>
                </a:cubicBezTo>
                <a:cubicBezTo>
                  <a:pt x="2991059" y="1044523"/>
                  <a:pt x="3012158" y="1039965"/>
                  <a:pt x="2965450" y="1047750"/>
                </a:cubicBezTo>
                <a:lnTo>
                  <a:pt x="2546350" y="1041400"/>
                </a:lnTo>
                <a:cubicBezTo>
                  <a:pt x="2539659" y="1041206"/>
                  <a:pt x="2533151" y="1038301"/>
                  <a:pt x="2527300" y="1035050"/>
                </a:cubicBezTo>
                <a:cubicBezTo>
                  <a:pt x="2513957" y="1027637"/>
                  <a:pt x="2501411" y="1018808"/>
                  <a:pt x="2489200" y="1009650"/>
                </a:cubicBezTo>
                <a:cubicBezTo>
                  <a:pt x="2480733" y="1003300"/>
                  <a:pt x="2473266" y="995333"/>
                  <a:pt x="2463800" y="990600"/>
                </a:cubicBezTo>
                <a:cubicBezTo>
                  <a:pt x="2451826" y="984613"/>
                  <a:pt x="2425700" y="977900"/>
                  <a:pt x="2425700" y="977900"/>
                </a:cubicBezTo>
                <a:cubicBezTo>
                  <a:pt x="2393950" y="980017"/>
                  <a:pt x="2362113" y="981084"/>
                  <a:pt x="2330450" y="984250"/>
                </a:cubicBezTo>
                <a:cubicBezTo>
                  <a:pt x="2319711" y="985324"/>
                  <a:pt x="2309493" y="990600"/>
                  <a:pt x="2298700" y="990600"/>
                </a:cubicBezTo>
                <a:cubicBezTo>
                  <a:pt x="2228818" y="990600"/>
                  <a:pt x="2159000" y="986367"/>
                  <a:pt x="2089150" y="984250"/>
                </a:cubicBezTo>
                <a:cubicBezTo>
                  <a:pt x="2064060" y="980666"/>
                  <a:pt x="2037711" y="977740"/>
                  <a:pt x="2012950" y="971550"/>
                </a:cubicBezTo>
                <a:cubicBezTo>
                  <a:pt x="2006456" y="969927"/>
                  <a:pt x="2000336" y="967039"/>
                  <a:pt x="1993900" y="965200"/>
                </a:cubicBezTo>
                <a:cubicBezTo>
                  <a:pt x="1966799" y="957457"/>
                  <a:pt x="1966212" y="959047"/>
                  <a:pt x="1936750" y="952500"/>
                </a:cubicBezTo>
                <a:cubicBezTo>
                  <a:pt x="1928231" y="950607"/>
                  <a:pt x="1919976" y="947477"/>
                  <a:pt x="1911350" y="946150"/>
                </a:cubicBezTo>
                <a:cubicBezTo>
                  <a:pt x="1892406" y="943235"/>
                  <a:pt x="1873250" y="941917"/>
                  <a:pt x="1854200" y="939800"/>
                </a:cubicBezTo>
                <a:cubicBezTo>
                  <a:pt x="1843820" y="936340"/>
                  <a:pt x="1822579" y="931116"/>
                  <a:pt x="1816100" y="920750"/>
                </a:cubicBezTo>
                <a:cubicBezTo>
                  <a:pt x="1809005" y="909398"/>
                  <a:pt x="1807633" y="895350"/>
                  <a:pt x="1803400" y="882650"/>
                </a:cubicBezTo>
                <a:cubicBezTo>
                  <a:pt x="1801283" y="876300"/>
                  <a:pt x="1800763" y="869169"/>
                  <a:pt x="1797050" y="863600"/>
                </a:cubicBezTo>
                <a:cubicBezTo>
                  <a:pt x="1792817" y="857250"/>
                  <a:pt x="1790309" y="849318"/>
                  <a:pt x="1784350" y="844550"/>
                </a:cubicBezTo>
                <a:cubicBezTo>
                  <a:pt x="1779123" y="840369"/>
                  <a:pt x="1771736" y="840039"/>
                  <a:pt x="1765300" y="838200"/>
                </a:cubicBezTo>
                <a:cubicBezTo>
                  <a:pt x="1718152" y="824729"/>
                  <a:pt x="1724526" y="832184"/>
                  <a:pt x="1651000" y="825500"/>
                </a:cubicBezTo>
                <a:cubicBezTo>
                  <a:pt x="1631687" y="823744"/>
                  <a:pt x="1590246" y="818744"/>
                  <a:pt x="1568450" y="812800"/>
                </a:cubicBezTo>
                <a:cubicBezTo>
                  <a:pt x="1555535" y="809278"/>
                  <a:pt x="1541489" y="807526"/>
                  <a:pt x="1530350" y="800100"/>
                </a:cubicBezTo>
                <a:cubicBezTo>
                  <a:pt x="1524000" y="795867"/>
                  <a:pt x="1517163" y="792286"/>
                  <a:pt x="1511300" y="787400"/>
                </a:cubicBezTo>
                <a:cubicBezTo>
                  <a:pt x="1504401" y="781651"/>
                  <a:pt x="1500100" y="772711"/>
                  <a:pt x="1492250" y="768350"/>
                </a:cubicBezTo>
                <a:cubicBezTo>
                  <a:pt x="1484991" y="764317"/>
                  <a:pt x="1441634" y="751447"/>
                  <a:pt x="1428750" y="749300"/>
                </a:cubicBezTo>
                <a:cubicBezTo>
                  <a:pt x="1399223" y="744379"/>
                  <a:pt x="1339850" y="736600"/>
                  <a:pt x="1339850" y="736600"/>
                </a:cubicBezTo>
                <a:cubicBezTo>
                  <a:pt x="1302764" y="724238"/>
                  <a:pt x="1336823" y="739923"/>
                  <a:pt x="1308100" y="711200"/>
                </a:cubicBezTo>
                <a:cubicBezTo>
                  <a:pt x="1300616" y="703716"/>
                  <a:pt x="1290184" y="699634"/>
                  <a:pt x="1282700" y="692150"/>
                </a:cubicBezTo>
                <a:cubicBezTo>
                  <a:pt x="1240367" y="649817"/>
                  <a:pt x="1301750" y="694267"/>
                  <a:pt x="1250950" y="660400"/>
                </a:cubicBezTo>
                <a:lnTo>
                  <a:pt x="1212850" y="603250"/>
                </a:lnTo>
                <a:cubicBezTo>
                  <a:pt x="1208617" y="596900"/>
                  <a:pt x="1206500" y="588433"/>
                  <a:pt x="1200150" y="584200"/>
                </a:cubicBezTo>
                <a:lnTo>
                  <a:pt x="1181100" y="571500"/>
                </a:lnTo>
                <a:cubicBezTo>
                  <a:pt x="1147233" y="520700"/>
                  <a:pt x="1191683" y="582083"/>
                  <a:pt x="1149350" y="539750"/>
                </a:cubicBezTo>
                <a:cubicBezTo>
                  <a:pt x="1107017" y="497417"/>
                  <a:pt x="1168400" y="541867"/>
                  <a:pt x="1117600" y="508000"/>
                </a:cubicBezTo>
                <a:cubicBezTo>
                  <a:pt x="1106441" y="474522"/>
                  <a:pt x="1118626" y="501611"/>
                  <a:pt x="1092200" y="469900"/>
                </a:cubicBezTo>
                <a:cubicBezTo>
                  <a:pt x="1087314" y="464037"/>
                  <a:pt x="1084386" y="456713"/>
                  <a:pt x="1079500" y="450850"/>
                </a:cubicBezTo>
                <a:cubicBezTo>
                  <a:pt x="1069469" y="438813"/>
                  <a:pt x="1055671" y="426236"/>
                  <a:pt x="1041400" y="419100"/>
                </a:cubicBezTo>
                <a:cubicBezTo>
                  <a:pt x="1035413" y="416107"/>
                  <a:pt x="1028337" y="415743"/>
                  <a:pt x="1022350" y="412750"/>
                </a:cubicBezTo>
                <a:cubicBezTo>
                  <a:pt x="1015524" y="409337"/>
                  <a:pt x="1010663" y="402058"/>
                  <a:pt x="1003300" y="400050"/>
                </a:cubicBezTo>
                <a:cubicBezTo>
                  <a:pt x="986836" y="395560"/>
                  <a:pt x="969333" y="396505"/>
                  <a:pt x="952500" y="393700"/>
                </a:cubicBezTo>
                <a:cubicBezTo>
                  <a:pt x="940668" y="391728"/>
                  <a:pt x="894646" y="378414"/>
                  <a:pt x="889000" y="374650"/>
                </a:cubicBezTo>
                <a:lnTo>
                  <a:pt x="869950" y="361950"/>
                </a:lnTo>
                <a:cubicBezTo>
                  <a:pt x="850900" y="364067"/>
                  <a:pt x="829676" y="359213"/>
                  <a:pt x="812800" y="368300"/>
                </a:cubicBezTo>
                <a:cubicBezTo>
                  <a:pt x="795059" y="377853"/>
                  <a:pt x="787240" y="406881"/>
                  <a:pt x="781050" y="425450"/>
                </a:cubicBezTo>
                <a:cubicBezTo>
                  <a:pt x="731715" y="409005"/>
                  <a:pt x="758092" y="409331"/>
                  <a:pt x="723900" y="419100"/>
                </a:cubicBezTo>
                <a:cubicBezTo>
                  <a:pt x="715509" y="421498"/>
                  <a:pt x="706967" y="423333"/>
                  <a:pt x="698500" y="425450"/>
                </a:cubicBezTo>
                <a:cubicBezTo>
                  <a:pt x="678343" y="485920"/>
                  <a:pt x="681249" y="443786"/>
                  <a:pt x="698500" y="482600"/>
                </a:cubicBezTo>
                <a:cubicBezTo>
                  <a:pt x="703937" y="494833"/>
                  <a:pt x="706967" y="508000"/>
                  <a:pt x="711200" y="520700"/>
                </a:cubicBezTo>
                <a:lnTo>
                  <a:pt x="717550" y="539750"/>
                </a:lnTo>
                <a:cubicBezTo>
                  <a:pt x="715433" y="552450"/>
                  <a:pt x="716958" y="566334"/>
                  <a:pt x="711200" y="577850"/>
                </a:cubicBezTo>
                <a:cubicBezTo>
                  <a:pt x="697250" y="605751"/>
                  <a:pt x="624535" y="584403"/>
                  <a:pt x="622300" y="584200"/>
                </a:cubicBezTo>
                <a:cubicBezTo>
                  <a:pt x="615950" y="582083"/>
                  <a:pt x="609784" y="579302"/>
                  <a:pt x="603250" y="577850"/>
                </a:cubicBezTo>
                <a:cubicBezTo>
                  <a:pt x="587391" y="574326"/>
                  <a:pt x="534879" y="567176"/>
                  <a:pt x="520700" y="565150"/>
                </a:cubicBezTo>
                <a:cubicBezTo>
                  <a:pt x="509337" y="557575"/>
                  <a:pt x="491846" y="536742"/>
                  <a:pt x="488950" y="571500"/>
                </a:cubicBezTo>
                <a:cubicBezTo>
                  <a:pt x="487358" y="590601"/>
                  <a:pt x="492589" y="609675"/>
                  <a:pt x="495300" y="628650"/>
                </a:cubicBezTo>
                <a:cubicBezTo>
                  <a:pt x="497987" y="647460"/>
                  <a:pt x="503378" y="667312"/>
                  <a:pt x="508000" y="685800"/>
                </a:cubicBezTo>
                <a:cubicBezTo>
                  <a:pt x="505965" y="693938"/>
                  <a:pt x="499855" y="721140"/>
                  <a:pt x="495300" y="730250"/>
                </a:cubicBezTo>
                <a:cubicBezTo>
                  <a:pt x="491887" y="737076"/>
                  <a:pt x="486833" y="742950"/>
                  <a:pt x="482600" y="749300"/>
                </a:cubicBezTo>
                <a:cubicBezTo>
                  <a:pt x="480941" y="748885"/>
                  <a:pt x="442291" y="739913"/>
                  <a:pt x="438150" y="736600"/>
                </a:cubicBezTo>
                <a:cubicBezTo>
                  <a:pt x="432191" y="731832"/>
                  <a:pt x="429683" y="723900"/>
                  <a:pt x="425450" y="717550"/>
                </a:cubicBezTo>
                <a:lnTo>
                  <a:pt x="412750" y="755650"/>
                </a:lnTo>
                <a:cubicBezTo>
                  <a:pt x="414867" y="762000"/>
                  <a:pt x="423833" y="769967"/>
                  <a:pt x="419100" y="774700"/>
                </a:cubicBezTo>
                <a:cubicBezTo>
                  <a:pt x="413756" y="780044"/>
                  <a:pt x="381737" y="755978"/>
                  <a:pt x="381000" y="755650"/>
                </a:cubicBezTo>
                <a:cubicBezTo>
                  <a:pt x="368767" y="750213"/>
                  <a:pt x="342900" y="742950"/>
                  <a:pt x="342900" y="742950"/>
                </a:cubicBezTo>
                <a:cubicBezTo>
                  <a:pt x="337906" y="750441"/>
                  <a:pt x="322598" y="769783"/>
                  <a:pt x="323850" y="781050"/>
                </a:cubicBezTo>
                <a:cubicBezTo>
                  <a:pt x="325087" y="792184"/>
                  <a:pt x="337035" y="827512"/>
                  <a:pt x="349250" y="838200"/>
                </a:cubicBezTo>
                <a:cubicBezTo>
                  <a:pt x="360737" y="848251"/>
                  <a:pt x="374650" y="855133"/>
                  <a:pt x="387350" y="863600"/>
                </a:cubicBezTo>
                <a:lnTo>
                  <a:pt x="406400" y="876300"/>
                </a:lnTo>
                <a:cubicBezTo>
                  <a:pt x="414867" y="889000"/>
                  <a:pt x="426973" y="899920"/>
                  <a:pt x="431800" y="914400"/>
                </a:cubicBezTo>
                <a:cubicBezTo>
                  <a:pt x="446913" y="959740"/>
                  <a:pt x="433361" y="945074"/>
                  <a:pt x="463550" y="965200"/>
                </a:cubicBezTo>
                <a:cubicBezTo>
                  <a:pt x="461433" y="986367"/>
                  <a:pt x="466713" y="1009674"/>
                  <a:pt x="457200" y="1028700"/>
                </a:cubicBezTo>
                <a:cubicBezTo>
                  <a:pt x="449620" y="1043861"/>
                  <a:pt x="417754" y="1055392"/>
                  <a:pt x="400050" y="1060450"/>
                </a:cubicBezTo>
                <a:cubicBezTo>
                  <a:pt x="391659" y="1062848"/>
                  <a:pt x="383258" y="1065365"/>
                  <a:pt x="374650" y="1066800"/>
                </a:cubicBezTo>
                <a:cubicBezTo>
                  <a:pt x="357817" y="1069605"/>
                  <a:pt x="340783" y="1071033"/>
                  <a:pt x="323850" y="1073150"/>
                </a:cubicBezTo>
                <a:cubicBezTo>
                  <a:pt x="317500" y="1075267"/>
                  <a:pt x="310952" y="1076863"/>
                  <a:pt x="304800" y="1079500"/>
                </a:cubicBezTo>
                <a:cubicBezTo>
                  <a:pt x="296099" y="1083229"/>
                  <a:pt x="288467" y="1089480"/>
                  <a:pt x="279400" y="1092200"/>
                </a:cubicBezTo>
                <a:cubicBezTo>
                  <a:pt x="253431" y="1099991"/>
                  <a:pt x="227172" y="1095269"/>
                  <a:pt x="203200" y="1111250"/>
                </a:cubicBezTo>
                <a:cubicBezTo>
                  <a:pt x="159531" y="1140363"/>
                  <a:pt x="179580" y="1131823"/>
                  <a:pt x="146050" y="1143000"/>
                </a:cubicBezTo>
                <a:cubicBezTo>
                  <a:pt x="141817" y="1149350"/>
                  <a:pt x="139309" y="1157282"/>
                  <a:pt x="133350" y="1162050"/>
                </a:cubicBezTo>
                <a:cubicBezTo>
                  <a:pt x="128123" y="1166231"/>
                  <a:pt x="120287" y="1165407"/>
                  <a:pt x="114300" y="1168400"/>
                </a:cubicBezTo>
                <a:cubicBezTo>
                  <a:pt x="107474" y="1171813"/>
                  <a:pt x="102076" y="1177687"/>
                  <a:pt x="95250" y="1181100"/>
                </a:cubicBezTo>
                <a:cubicBezTo>
                  <a:pt x="89263" y="1184093"/>
                  <a:pt x="82636" y="1185611"/>
                  <a:pt x="76200" y="1187450"/>
                </a:cubicBezTo>
                <a:cubicBezTo>
                  <a:pt x="30570" y="1200487"/>
                  <a:pt x="71428" y="1187056"/>
                  <a:pt x="19050" y="1200150"/>
                </a:cubicBezTo>
                <a:cubicBezTo>
                  <a:pt x="12556" y="1201773"/>
                  <a:pt x="6350" y="1204383"/>
                  <a:pt x="0" y="1206500"/>
                </a:cubicBezTo>
                <a:cubicBezTo>
                  <a:pt x="2117" y="1212850"/>
                  <a:pt x="1617" y="1220817"/>
                  <a:pt x="6350" y="1225550"/>
                </a:cubicBezTo>
                <a:cubicBezTo>
                  <a:pt x="11083" y="1230283"/>
                  <a:pt x="18964" y="1230061"/>
                  <a:pt x="25400" y="1231900"/>
                </a:cubicBezTo>
                <a:cubicBezTo>
                  <a:pt x="60396" y="1241899"/>
                  <a:pt x="61890" y="1239482"/>
                  <a:pt x="107950" y="1244600"/>
                </a:cubicBezTo>
                <a:cubicBezTo>
                  <a:pt x="114300" y="1246717"/>
                  <a:pt x="120436" y="1249637"/>
                  <a:pt x="127000" y="1250950"/>
                </a:cubicBezTo>
                <a:cubicBezTo>
                  <a:pt x="141676" y="1253885"/>
                  <a:pt x="159636" y="1248111"/>
                  <a:pt x="171450" y="1257300"/>
                </a:cubicBezTo>
                <a:lnTo>
                  <a:pt x="190500" y="1314450"/>
                </a:lnTo>
                <a:lnTo>
                  <a:pt x="196850" y="1333500"/>
                </a:lnTo>
                <a:cubicBezTo>
                  <a:pt x="193849" y="1345502"/>
                  <a:pt x="190793" y="1369829"/>
                  <a:pt x="177800" y="1377950"/>
                </a:cubicBezTo>
                <a:cubicBezTo>
                  <a:pt x="166448" y="1385045"/>
                  <a:pt x="152400" y="1386417"/>
                  <a:pt x="139700" y="1390650"/>
                </a:cubicBezTo>
                <a:cubicBezTo>
                  <a:pt x="133350" y="1392767"/>
                  <a:pt x="126219" y="1393287"/>
                  <a:pt x="120650" y="1397000"/>
                </a:cubicBezTo>
                <a:lnTo>
                  <a:pt x="101600" y="1409700"/>
                </a:lnTo>
                <a:cubicBezTo>
                  <a:pt x="109502" y="1433407"/>
                  <a:pt x="102164" y="1428327"/>
                  <a:pt x="127000" y="1435100"/>
                </a:cubicBezTo>
                <a:cubicBezTo>
                  <a:pt x="143839" y="1439693"/>
                  <a:pt x="177800" y="1447800"/>
                  <a:pt x="177800" y="1447800"/>
                </a:cubicBezTo>
                <a:cubicBezTo>
                  <a:pt x="211283" y="1425478"/>
                  <a:pt x="190500" y="1433163"/>
                  <a:pt x="190500" y="1460500"/>
                </a:cubicBezTo>
                <a:cubicBezTo>
                  <a:pt x="190500" y="1471293"/>
                  <a:pt x="190863" y="1483270"/>
                  <a:pt x="196850" y="1492250"/>
                </a:cubicBezTo>
                <a:cubicBezTo>
                  <a:pt x="200563" y="1497819"/>
                  <a:pt x="210049" y="1495349"/>
                  <a:pt x="215900" y="1498600"/>
                </a:cubicBezTo>
                <a:cubicBezTo>
                  <a:pt x="229243" y="1506013"/>
                  <a:pt x="254000" y="1524000"/>
                  <a:pt x="254000" y="1524000"/>
                </a:cubicBezTo>
                <a:cubicBezTo>
                  <a:pt x="269113" y="1569340"/>
                  <a:pt x="255561" y="1554674"/>
                  <a:pt x="285750" y="1574800"/>
                </a:cubicBezTo>
                <a:lnTo>
                  <a:pt x="323850" y="1562100"/>
                </a:lnTo>
                <a:cubicBezTo>
                  <a:pt x="330200" y="1559983"/>
                  <a:pt x="336913" y="1558743"/>
                  <a:pt x="342900" y="1555750"/>
                </a:cubicBezTo>
                <a:lnTo>
                  <a:pt x="368300" y="1543050"/>
                </a:lnTo>
                <a:cubicBezTo>
                  <a:pt x="448733" y="1545167"/>
                  <a:pt x="529234" y="1545480"/>
                  <a:pt x="609600" y="1549400"/>
                </a:cubicBezTo>
                <a:cubicBezTo>
                  <a:pt x="640573" y="1550911"/>
                  <a:pt x="628109" y="1566287"/>
                  <a:pt x="635000" y="1593850"/>
                </a:cubicBezTo>
                <a:cubicBezTo>
                  <a:pt x="645579" y="1636167"/>
                  <a:pt x="639146" y="1626247"/>
                  <a:pt x="666750" y="1644650"/>
                </a:cubicBezTo>
                <a:cubicBezTo>
                  <a:pt x="670983" y="1651000"/>
                  <a:pt x="678759" y="1656100"/>
                  <a:pt x="679450" y="1663700"/>
                </a:cubicBezTo>
                <a:cubicBezTo>
                  <a:pt x="680496" y="1675207"/>
                  <a:pt x="678835" y="1721260"/>
                  <a:pt x="660400" y="1733550"/>
                </a:cubicBezTo>
                <a:cubicBezTo>
                  <a:pt x="653138" y="1738391"/>
                  <a:pt x="643359" y="1737392"/>
                  <a:pt x="635000" y="1739900"/>
                </a:cubicBezTo>
                <a:cubicBezTo>
                  <a:pt x="622178" y="1743747"/>
                  <a:pt x="609600" y="1748367"/>
                  <a:pt x="596900" y="1752600"/>
                </a:cubicBezTo>
                <a:lnTo>
                  <a:pt x="577850" y="1758950"/>
                </a:lnTo>
                <a:cubicBezTo>
                  <a:pt x="584200" y="1761067"/>
                  <a:pt x="590913" y="1762307"/>
                  <a:pt x="596900" y="1765300"/>
                </a:cubicBezTo>
                <a:cubicBezTo>
                  <a:pt x="612624" y="1773162"/>
                  <a:pt x="621393" y="1780721"/>
                  <a:pt x="628650" y="1797050"/>
                </a:cubicBezTo>
                <a:cubicBezTo>
                  <a:pt x="634087" y="1809283"/>
                  <a:pt x="641350" y="1835150"/>
                  <a:pt x="641350" y="1835150"/>
                </a:cubicBezTo>
                <a:cubicBezTo>
                  <a:pt x="639233" y="1843617"/>
                  <a:pt x="640452" y="1853735"/>
                  <a:pt x="635000" y="1860550"/>
                </a:cubicBezTo>
                <a:cubicBezTo>
                  <a:pt x="630819" y="1865777"/>
                  <a:pt x="621937" y="1863907"/>
                  <a:pt x="615950" y="1866900"/>
                </a:cubicBezTo>
                <a:cubicBezTo>
                  <a:pt x="609124" y="1870313"/>
                  <a:pt x="603250" y="1875367"/>
                  <a:pt x="596900" y="1879600"/>
                </a:cubicBezTo>
                <a:cubicBezTo>
                  <a:pt x="587983" y="1915270"/>
                  <a:pt x="585015" y="1914611"/>
                  <a:pt x="596900" y="1962150"/>
                </a:cubicBezTo>
                <a:cubicBezTo>
                  <a:pt x="598751" y="1969554"/>
                  <a:pt x="603641" y="1976432"/>
                  <a:pt x="609600" y="1981200"/>
                </a:cubicBezTo>
                <a:cubicBezTo>
                  <a:pt x="614827" y="1985381"/>
                  <a:pt x="622663" y="1984557"/>
                  <a:pt x="628650" y="1987550"/>
                </a:cubicBezTo>
                <a:cubicBezTo>
                  <a:pt x="635476" y="1990963"/>
                  <a:pt x="640874" y="1996837"/>
                  <a:pt x="647700" y="2000250"/>
                </a:cubicBezTo>
                <a:cubicBezTo>
                  <a:pt x="653687" y="2003243"/>
                  <a:pt x="660763" y="2003607"/>
                  <a:pt x="666750" y="2006600"/>
                </a:cubicBezTo>
                <a:cubicBezTo>
                  <a:pt x="673576" y="2010013"/>
                  <a:pt x="678974" y="2015887"/>
                  <a:pt x="685800" y="2019300"/>
                </a:cubicBezTo>
                <a:cubicBezTo>
                  <a:pt x="691787" y="2022293"/>
                  <a:pt x="698863" y="2022657"/>
                  <a:pt x="704850" y="2025650"/>
                </a:cubicBezTo>
                <a:cubicBezTo>
                  <a:pt x="711676" y="2029063"/>
                  <a:pt x="717074" y="2034937"/>
                  <a:pt x="723900" y="2038350"/>
                </a:cubicBezTo>
                <a:cubicBezTo>
                  <a:pt x="729887" y="2041343"/>
                  <a:pt x="736963" y="2041707"/>
                  <a:pt x="742950" y="2044700"/>
                </a:cubicBezTo>
                <a:cubicBezTo>
                  <a:pt x="762606" y="2054528"/>
                  <a:pt x="767266" y="2064945"/>
                  <a:pt x="787400" y="2076450"/>
                </a:cubicBezTo>
                <a:cubicBezTo>
                  <a:pt x="793212" y="2079771"/>
                  <a:pt x="800599" y="2079549"/>
                  <a:pt x="806450" y="2082800"/>
                </a:cubicBezTo>
                <a:cubicBezTo>
                  <a:pt x="819793" y="2090213"/>
                  <a:pt x="844550" y="2108200"/>
                  <a:pt x="844550" y="2108200"/>
                </a:cubicBezTo>
                <a:cubicBezTo>
                  <a:pt x="850900" y="2106083"/>
                  <a:pt x="857066" y="2103302"/>
                  <a:pt x="863600" y="2101850"/>
                </a:cubicBezTo>
                <a:cubicBezTo>
                  <a:pt x="876169" y="2099057"/>
                  <a:pt x="889032" y="2097803"/>
                  <a:pt x="901700" y="2095500"/>
                </a:cubicBezTo>
                <a:cubicBezTo>
                  <a:pt x="912319" y="2093569"/>
                  <a:pt x="922867" y="2091267"/>
                  <a:pt x="933450" y="2089150"/>
                </a:cubicBezTo>
                <a:cubicBezTo>
                  <a:pt x="942849" y="2090493"/>
                  <a:pt x="1004253" y="2098913"/>
                  <a:pt x="1016000" y="2101850"/>
                </a:cubicBezTo>
                <a:cubicBezTo>
                  <a:pt x="1028987" y="2105097"/>
                  <a:pt x="1041400" y="2110317"/>
                  <a:pt x="1054100" y="2114550"/>
                </a:cubicBezTo>
                <a:lnTo>
                  <a:pt x="1111250" y="2133600"/>
                </a:lnTo>
                <a:lnTo>
                  <a:pt x="1168400" y="2152650"/>
                </a:lnTo>
                <a:cubicBezTo>
                  <a:pt x="1174750" y="2154767"/>
                  <a:pt x="1181881" y="2155287"/>
                  <a:pt x="1187450" y="2159000"/>
                </a:cubicBezTo>
                <a:cubicBezTo>
                  <a:pt x="1193800" y="2163233"/>
                  <a:pt x="1199485" y="2168694"/>
                  <a:pt x="1206500" y="2171700"/>
                </a:cubicBezTo>
                <a:cubicBezTo>
                  <a:pt x="1214522" y="2175138"/>
                  <a:pt x="1223541" y="2175542"/>
                  <a:pt x="1231900" y="2178050"/>
                </a:cubicBezTo>
                <a:cubicBezTo>
                  <a:pt x="1244722" y="2181897"/>
                  <a:pt x="1257300" y="2186517"/>
                  <a:pt x="1270000" y="2190750"/>
                </a:cubicBezTo>
                <a:lnTo>
                  <a:pt x="1289050" y="2197100"/>
                </a:lnTo>
                <a:cubicBezTo>
                  <a:pt x="1295400" y="2199217"/>
                  <a:pt x="1301458" y="2202620"/>
                  <a:pt x="1308100" y="2203450"/>
                </a:cubicBezTo>
                <a:cubicBezTo>
                  <a:pt x="1373752" y="2211656"/>
                  <a:pt x="1342006" y="2207387"/>
                  <a:pt x="1403350" y="2216150"/>
                </a:cubicBezTo>
                <a:cubicBezTo>
                  <a:pt x="1493892" y="2246331"/>
                  <a:pt x="1399672" y="2216006"/>
                  <a:pt x="1466850" y="2235200"/>
                </a:cubicBezTo>
                <a:cubicBezTo>
                  <a:pt x="1473286" y="2237039"/>
                  <a:pt x="1479464" y="2239711"/>
                  <a:pt x="1485900" y="2241550"/>
                </a:cubicBezTo>
                <a:cubicBezTo>
                  <a:pt x="1494291" y="2243948"/>
                  <a:pt x="1502909" y="2245502"/>
                  <a:pt x="1511300" y="2247900"/>
                </a:cubicBezTo>
                <a:cubicBezTo>
                  <a:pt x="1517736" y="2249739"/>
                  <a:pt x="1523892" y="2252489"/>
                  <a:pt x="1530350" y="2254250"/>
                </a:cubicBezTo>
                <a:cubicBezTo>
                  <a:pt x="1609129" y="2275735"/>
                  <a:pt x="1556352" y="2258684"/>
                  <a:pt x="1600200" y="2273300"/>
                </a:cubicBezTo>
                <a:cubicBezTo>
                  <a:pt x="1653033" y="2260092"/>
                  <a:pt x="1599547" y="2279136"/>
                  <a:pt x="1644650" y="2241550"/>
                </a:cubicBezTo>
                <a:cubicBezTo>
                  <a:pt x="1649792" y="2237265"/>
                  <a:pt x="1657713" y="2238193"/>
                  <a:pt x="1663700" y="2235200"/>
                </a:cubicBezTo>
                <a:cubicBezTo>
                  <a:pt x="1670526" y="2231787"/>
                  <a:pt x="1676400" y="2226733"/>
                  <a:pt x="1682750" y="2222500"/>
                </a:cubicBezTo>
                <a:cubicBezTo>
                  <a:pt x="1813235" y="2238811"/>
                  <a:pt x="1749322" y="2233370"/>
                  <a:pt x="1993900" y="2222500"/>
                </a:cubicBezTo>
                <a:cubicBezTo>
                  <a:pt x="2007478" y="2221897"/>
                  <a:pt x="2049077" y="2205115"/>
                  <a:pt x="2057400" y="2203450"/>
                </a:cubicBezTo>
                <a:cubicBezTo>
                  <a:pt x="2067983" y="2201333"/>
                  <a:pt x="2078679" y="2199718"/>
                  <a:pt x="2089150" y="2197100"/>
                </a:cubicBezTo>
                <a:cubicBezTo>
                  <a:pt x="2095644" y="2195477"/>
                  <a:pt x="2101515" y="2191093"/>
                  <a:pt x="2108200" y="2190750"/>
                </a:cubicBezTo>
                <a:cubicBezTo>
                  <a:pt x="2184329" y="2186846"/>
                  <a:pt x="2260600" y="2186517"/>
                  <a:pt x="2336800" y="2184400"/>
                </a:cubicBezTo>
                <a:cubicBezTo>
                  <a:pt x="2396067" y="2188633"/>
                  <a:pt x="2455459" y="2191377"/>
                  <a:pt x="2514600" y="2197100"/>
                </a:cubicBezTo>
                <a:cubicBezTo>
                  <a:pt x="2521262" y="2197745"/>
                  <a:pt x="2527214" y="2201611"/>
                  <a:pt x="2533650" y="2203450"/>
                </a:cubicBezTo>
                <a:cubicBezTo>
                  <a:pt x="2542041" y="2205848"/>
                  <a:pt x="2550659" y="2207402"/>
                  <a:pt x="2559050" y="2209800"/>
                </a:cubicBezTo>
                <a:cubicBezTo>
                  <a:pt x="2565486" y="2211639"/>
                  <a:pt x="2571566" y="2214698"/>
                  <a:pt x="2578100" y="2216150"/>
                </a:cubicBezTo>
                <a:cubicBezTo>
                  <a:pt x="2590669" y="2218943"/>
                  <a:pt x="2603575" y="2219975"/>
                  <a:pt x="2616200" y="2222500"/>
                </a:cubicBezTo>
                <a:cubicBezTo>
                  <a:pt x="2628877" y="2225035"/>
                  <a:pt x="2672758" y="2236922"/>
                  <a:pt x="2679700" y="2241550"/>
                </a:cubicBezTo>
                <a:lnTo>
                  <a:pt x="2717800" y="2266950"/>
                </a:lnTo>
                <a:cubicBezTo>
                  <a:pt x="2737291" y="2325424"/>
                  <a:pt x="2703574" y="2220121"/>
                  <a:pt x="2730500" y="2336800"/>
                </a:cubicBezTo>
                <a:cubicBezTo>
                  <a:pt x="2733063" y="2347907"/>
                  <a:pt x="2738967" y="2357967"/>
                  <a:pt x="2743200" y="2368550"/>
                </a:cubicBezTo>
                <a:cubicBezTo>
                  <a:pt x="2745317" y="2381250"/>
                  <a:pt x="2746757" y="2394081"/>
                  <a:pt x="2749550" y="2406650"/>
                </a:cubicBezTo>
                <a:cubicBezTo>
                  <a:pt x="2751002" y="2413184"/>
                  <a:pt x="2754061" y="2419264"/>
                  <a:pt x="2755900" y="2425700"/>
                </a:cubicBezTo>
                <a:cubicBezTo>
                  <a:pt x="2758298" y="2434091"/>
                  <a:pt x="2759742" y="2442741"/>
                  <a:pt x="2762250" y="2451100"/>
                </a:cubicBezTo>
                <a:cubicBezTo>
                  <a:pt x="2766097" y="2463922"/>
                  <a:pt x="2774950" y="2489200"/>
                  <a:pt x="2774950" y="2489200"/>
                </a:cubicBezTo>
                <a:cubicBezTo>
                  <a:pt x="2773935" y="2501382"/>
                  <a:pt x="2778784" y="2591639"/>
                  <a:pt x="2743200" y="2603500"/>
                </a:cubicBezTo>
                <a:lnTo>
                  <a:pt x="2724150" y="2609850"/>
                </a:lnTo>
                <a:cubicBezTo>
                  <a:pt x="2726267" y="2616200"/>
                  <a:pt x="2726319" y="2623673"/>
                  <a:pt x="2730500" y="2628900"/>
                </a:cubicBezTo>
                <a:cubicBezTo>
                  <a:pt x="2745155" y="2647219"/>
                  <a:pt x="2767510" y="2642915"/>
                  <a:pt x="2787650" y="2647950"/>
                </a:cubicBezTo>
                <a:cubicBezTo>
                  <a:pt x="2800637" y="2651197"/>
                  <a:pt x="2814611" y="2653224"/>
                  <a:pt x="2825750" y="2660650"/>
                </a:cubicBezTo>
                <a:cubicBezTo>
                  <a:pt x="2832100" y="2664883"/>
                  <a:pt x="2837262" y="2672160"/>
                  <a:pt x="2844800" y="2673350"/>
                </a:cubicBezTo>
                <a:cubicBezTo>
                  <a:pt x="2878318" y="2678642"/>
                  <a:pt x="2912533" y="2677583"/>
                  <a:pt x="2946400" y="2679700"/>
                </a:cubicBezTo>
                <a:cubicBezTo>
                  <a:pt x="2952750" y="2681817"/>
                  <a:pt x="2960717" y="2681317"/>
                  <a:pt x="2965450" y="2686050"/>
                </a:cubicBezTo>
                <a:cubicBezTo>
                  <a:pt x="2970183" y="2690783"/>
                  <a:pt x="2968807" y="2699113"/>
                  <a:pt x="2971800" y="2705100"/>
                </a:cubicBezTo>
                <a:cubicBezTo>
                  <a:pt x="2975213" y="2711926"/>
                  <a:pt x="2980714" y="2717524"/>
                  <a:pt x="2984500" y="2724150"/>
                </a:cubicBezTo>
                <a:cubicBezTo>
                  <a:pt x="3023552" y="2792491"/>
                  <a:pt x="2960464" y="2694447"/>
                  <a:pt x="3022600" y="2787650"/>
                </a:cubicBezTo>
                <a:lnTo>
                  <a:pt x="3035300" y="2806700"/>
                </a:lnTo>
                <a:cubicBezTo>
                  <a:pt x="3039533" y="2813050"/>
                  <a:pt x="3040760" y="2823337"/>
                  <a:pt x="3048000" y="2825750"/>
                </a:cubicBezTo>
                <a:lnTo>
                  <a:pt x="3067050" y="2832100"/>
                </a:lnTo>
                <a:cubicBezTo>
                  <a:pt x="3080513" y="2814149"/>
                  <a:pt x="3084625" y="2802797"/>
                  <a:pt x="3105150" y="2794000"/>
                </a:cubicBezTo>
                <a:cubicBezTo>
                  <a:pt x="3113172" y="2790562"/>
                  <a:pt x="3122083" y="2789767"/>
                  <a:pt x="3130550" y="2787650"/>
                </a:cubicBezTo>
                <a:cubicBezTo>
                  <a:pt x="3153833" y="2789767"/>
                  <a:pt x="3177256" y="2790694"/>
                  <a:pt x="3200400" y="2794000"/>
                </a:cubicBezTo>
                <a:cubicBezTo>
                  <a:pt x="3207026" y="2794947"/>
                  <a:pt x="3213881" y="2796637"/>
                  <a:pt x="3219450" y="2800350"/>
                </a:cubicBezTo>
                <a:cubicBezTo>
                  <a:pt x="3226922" y="2805331"/>
                  <a:pt x="3231237" y="2814118"/>
                  <a:pt x="3238500" y="2819400"/>
                </a:cubicBezTo>
                <a:cubicBezTo>
                  <a:pt x="3254649" y="2831145"/>
                  <a:pt x="3272685" y="2840073"/>
                  <a:pt x="3289300" y="2851150"/>
                </a:cubicBezTo>
                <a:cubicBezTo>
                  <a:pt x="3351234" y="2892439"/>
                  <a:pt x="3254986" y="2827766"/>
                  <a:pt x="3333750" y="2882900"/>
                </a:cubicBezTo>
                <a:cubicBezTo>
                  <a:pt x="3346254" y="2891653"/>
                  <a:pt x="3359150" y="2899833"/>
                  <a:pt x="3371850" y="2908300"/>
                </a:cubicBezTo>
                <a:cubicBezTo>
                  <a:pt x="3378200" y="2912533"/>
                  <a:pt x="3383660" y="2918587"/>
                  <a:pt x="3390900" y="2921000"/>
                </a:cubicBezTo>
                <a:lnTo>
                  <a:pt x="3429000" y="2933700"/>
                </a:lnTo>
                <a:cubicBezTo>
                  <a:pt x="3447156" y="2939752"/>
                  <a:pt x="3453516" y="2942413"/>
                  <a:pt x="3473450" y="2946400"/>
                </a:cubicBezTo>
                <a:cubicBezTo>
                  <a:pt x="3512839" y="2954278"/>
                  <a:pt x="3531277" y="2954723"/>
                  <a:pt x="3575050" y="2959100"/>
                </a:cubicBezTo>
                <a:cubicBezTo>
                  <a:pt x="3596217" y="2956983"/>
                  <a:pt x="3617567" y="2956247"/>
                  <a:pt x="3638550" y="2952750"/>
                </a:cubicBezTo>
                <a:cubicBezTo>
                  <a:pt x="3655767" y="2949881"/>
                  <a:pt x="3672417" y="2944283"/>
                  <a:pt x="3689350" y="2940050"/>
                </a:cubicBezTo>
                <a:cubicBezTo>
                  <a:pt x="3751295" y="2924564"/>
                  <a:pt x="3673946" y="2943473"/>
                  <a:pt x="3746500" y="2927350"/>
                </a:cubicBezTo>
                <a:cubicBezTo>
                  <a:pt x="3755019" y="2925457"/>
                  <a:pt x="3763541" y="2923508"/>
                  <a:pt x="3771900" y="2921000"/>
                </a:cubicBezTo>
                <a:cubicBezTo>
                  <a:pt x="3784722" y="2917153"/>
                  <a:pt x="3810000" y="2908300"/>
                  <a:pt x="3810000" y="2908300"/>
                </a:cubicBezTo>
                <a:cubicBezTo>
                  <a:pt x="3845144" y="2913321"/>
                  <a:pt x="3854784" y="2905626"/>
                  <a:pt x="3873500" y="2933700"/>
                </a:cubicBezTo>
                <a:cubicBezTo>
                  <a:pt x="3886280" y="2952870"/>
                  <a:pt x="3872481" y="2979927"/>
                  <a:pt x="3905250" y="2990850"/>
                </a:cubicBezTo>
                <a:cubicBezTo>
                  <a:pt x="3917950" y="2995083"/>
                  <a:pt x="3932211" y="2996124"/>
                  <a:pt x="3943350" y="3003550"/>
                </a:cubicBezTo>
                <a:cubicBezTo>
                  <a:pt x="3997945" y="3039946"/>
                  <a:pt x="3928870" y="2996310"/>
                  <a:pt x="3981450" y="3022600"/>
                </a:cubicBezTo>
                <a:cubicBezTo>
                  <a:pt x="4030689" y="3047219"/>
                  <a:pt x="3971667" y="3025689"/>
                  <a:pt x="4019550" y="3041650"/>
                </a:cubicBezTo>
                <a:cubicBezTo>
                  <a:pt x="4034367" y="3039533"/>
                  <a:pt x="4049324" y="3038235"/>
                  <a:pt x="4064000" y="3035300"/>
                </a:cubicBezTo>
                <a:cubicBezTo>
                  <a:pt x="4070564" y="3033987"/>
                  <a:pt x="4080564" y="3035165"/>
                  <a:pt x="4083050" y="3028950"/>
                </a:cubicBezTo>
                <a:cubicBezTo>
                  <a:pt x="4090946" y="3009209"/>
                  <a:pt x="4069885" y="2996967"/>
                  <a:pt x="4057650" y="2990850"/>
                </a:cubicBezTo>
                <a:cubicBezTo>
                  <a:pt x="4051663" y="2987857"/>
                  <a:pt x="4044587" y="2987493"/>
                  <a:pt x="4038600" y="2984500"/>
                </a:cubicBezTo>
                <a:cubicBezTo>
                  <a:pt x="4031774" y="2981087"/>
                  <a:pt x="4025900" y="2976033"/>
                  <a:pt x="4019550" y="2971800"/>
                </a:cubicBezTo>
                <a:cubicBezTo>
                  <a:pt x="4025900" y="2967567"/>
                  <a:pt x="4031164" y="2960816"/>
                  <a:pt x="4038600" y="2959100"/>
                </a:cubicBezTo>
                <a:cubicBezTo>
                  <a:pt x="4059327" y="2954317"/>
                  <a:pt x="4080992" y="2955388"/>
                  <a:pt x="4102100" y="2952750"/>
                </a:cubicBezTo>
                <a:cubicBezTo>
                  <a:pt x="4114876" y="2951153"/>
                  <a:pt x="4127500" y="2948517"/>
                  <a:pt x="4140200" y="2946400"/>
                </a:cubicBezTo>
                <a:cubicBezTo>
                  <a:pt x="4146550" y="2942167"/>
                  <a:pt x="4152424" y="2937113"/>
                  <a:pt x="4159250" y="2933700"/>
                </a:cubicBezTo>
                <a:cubicBezTo>
                  <a:pt x="4169400" y="2928625"/>
                  <a:pt x="4194205" y="2923713"/>
                  <a:pt x="4203700" y="2921000"/>
                </a:cubicBezTo>
                <a:cubicBezTo>
                  <a:pt x="4210136" y="2919161"/>
                  <a:pt x="4216256" y="2916273"/>
                  <a:pt x="4222750" y="2914650"/>
                </a:cubicBezTo>
                <a:cubicBezTo>
                  <a:pt x="4233221" y="2912032"/>
                  <a:pt x="4244087" y="2911140"/>
                  <a:pt x="4254500" y="2908300"/>
                </a:cubicBezTo>
                <a:cubicBezTo>
                  <a:pt x="4267415" y="2904778"/>
                  <a:pt x="4279900" y="2899833"/>
                  <a:pt x="4292600" y="2895600"/>
                </a:cubicBezTo>
                <a:cubicBezTo>
                  <a:pt x="4298950" y="2893483"/>
                  <a:pt x="4305156" y="2890873"/>
                  <a:pt x="4311650" y="2889250"/>
                </a:cubicBezTo>
                <a:cubicBezTo>
                  <a:pt x="4320117" y="2887133"/>
                  <a:pt x="4328659" y="2885298"/>
                  <a:pt x="4337050" y="2882900"/>
                </a:cubicBezTo>
                <a:cubicBezTo>
                  <a:pt x="4374175" y="2872293"/>
                  <a:pt x="4336835" y="2880126"/>
                  <a:pt x="4381500" y="2870200"/>
                </a:cubicBezTo>
                <a:cubicBezTo>
                  <a:pt x="4435352" y="2858233"/>
                  <a:pt x="4391878" y="2870974"/>
                  <a:pt x="4451350" y="2851150"/>
                </a:cubicBezTo>
                <a:lnTo>
                  <a:pt x="4470400" y="2844800"/>
                </a:lnTo>
                <a:cubicBezTo>
                  <a:pt x="4476750" y="2842683"/>
                  <a:pt x="4483881" y="2842163"/>
                  <a:pt x="4489450" y="2838450"/>
                </a:cubicBezTo>
                <a:lnTo>
                  <a:pt x="4527550" y="2813050"/>
                </a:lnTo>
                <a:cubicBezTo>
                  <a:pt x="4533900" y="2808817"/>
                  <a:pt x="4539360" y="2802763"/>
                  <a:pt x="4546600" y="2800350"/>
                </a:cubicBezTo>
                <a:cubicBezTo>
                  <a:pt x="4564253" y="2794466"/>
                  <a:pt x="4569928" y="2794430"/>
                  <a:pt x="4584700" y="2781300"/>
                </a:cubicBezTo>
                <a:cubicBezTo>
                  <a:pt x="4598124" y="2769368"/>
                  <a:pt x="4612837" y="2758144"/>
                  <a:pt x="4622800" y="2743200"/>
                </a:cubicBezTo>
                <a:cubicBezTo>
                  <a:pt x="4653181" y="2697628"/>
                  <a:pt x="4637407" y="2715893"/>
                  <a:pt x="4667250" y="2686050"/>
                </a:cubicBezTo>
                <a:cubicBezTo>
                  <a:pt x="4673614" y="2666957"/>
                  <a:pt x="4672623" y="2664363"/>
                  <a:pt x="4686300" y="2647950"/>
                </a:cubicBezTo>
                <a:cubicBezTo>
                  <a:pt x="4692049" y="2641051"/>
                  <a:pt x="4699837" y="2635989"/>
                  <a:pt x="4705350" y="2628900"/>
                </a:cubicBezTo>
                <a:cubicBezTo>
                  <a:pt x="4714721" y="2616852"/>
                  <a:pt x="4722283" y="2603500"/>
                  <a:pt x="4730750" y="2590800"/>
                </a:cubicBezTo>
                <a:cubicBezTo>
                  <a:pt x="4734983" y="2584450"/>
                  <a:pt x="4737100" y="2575983"/>
                  <a:pt x="4743450" y="2571750"/>
                </a:cubicBezTo>
                <a:lnTo>
                  <a:pt x="4762500" y="2559050"/>
                </a:lnTo>
                <a:cubicBezTo>
                  <a:pt x="4785783" y="2524125"/>
                  <a:pt x="4762500" y="2553758"/>
                  <a:pt x="4794250" y="2527300"/>
                </a:cubicBezTo>
                <a:cubicBezTo>
                  <a:pt x="4801149" y="2521551"/>
                  <a:pt x="4806211" y="2513763"/>
                  <a:pt x="4813300" y="2508250"/>
                </a:cubicBezTo>
                <a:cubicBezTo>
                  <a:pt x="4846838" y="2482165"/>
                  <a:pt x="4847687" y="2491115"/>
                  <a:pt x="4870450" y="2463800"/>
                </a:cubicBezTo>
                <a:cubicBezTo>
                  <a:pt x="4885342" y="2445929"/>
                  <a:pt x="4889917" y="2430383"/>
                  <a:pt x="4895850" y="2406650"/>
                </a:cubicBezTo>
                <a:cubicBezTo>
                  <a:pt x="4911168" y="2345379"/>
                  <a:pt x="4905127" y="2372966"/>
                  <a:pt x="4914900" y="2324100"/>
                </a:cubicBezTo>
                <a:cubicBezTo>
                  <a:pt x="4917017" y="2294467"/>
                  <a:pt x="4918294" y="2264761"/>
                  <a:pt x="4921250" y="2235200"/>
                </a:cubicBezTo>
                <a:cubicBezTo>
                  <a:pt x="4925158" y="2196123"/>
                  <a:pt x="4934276" y="2198077"/>
                  <a:pt x="4921250" y="2159000"/>
                </a:cubicBezTo>
                <a:cubicBezTo>
                  <a:pt x="4918837" y="2151760"/>
                  <a:pt x="4914900" y="2144183"/>
                  <a:pt x="4908550" y="2139950"/>
                </a:cubicBezTo>
                <a:cubicBezTo>
                  <a:pt x="4901288" y="2135109"/>
                  <a:pt x="4891617" y="2135717"/>
                  <a:pt x="4883150" y="2133600"/>
                </a:cubicBezTo>
                <a:cubicBezTo>
                  <a:pt x="4847554" y="2109869"/>
                  <a:pt x="4882284" y="2129530"/>
                  <a:pt x="4832350" y="2114550"/>
                </a:cubicBezTo>
                <a:cubicBezTo>
                  <a:pt x="4821432" y="2111275"/>
                  <a:pt x="4811414" y="2105455"/>
                  <a:pt x="4800600" y="2101850"/>
                </a:cubicBezTo>
                <a:cubicBezTo>
                  <a:pt x="4792321" y="2099090"/>
                  <a:pt x="4783591" y="2097898"/>
                  <a:pt x="4775200" y="2095500"/>
                </a:cubicBezTo>
                <a:cubicBezTo>
                  <a:pt x="4768764" y="2093661"/>
                  <a:pt x="4762500" y="2091267"/>
                  <a:pt x="4756150" y="2089150"/>
                </a:cubicBezTo>
                <a:cubicBezTo>
                  <a:pt x="4751917" y="2095500"/>
                  <a:pt x="4737100" y="2103967"/>
                  <a:pt x="4743450" y="2108200"/>
                </a:cubicBezTo>
                <a:cubicBezTo>
                  <a:pt x="4757182" y="2117354"/>
                  <a:pt x="4784252" y="2095815"/>
                  <a:pt x="4794250" y="2089150"/>
                </a:cubicBezTo>
                <a:cubicBezTo>
                  <a:pt x="4798483" y="2082800"/>
                  <a:pt x="4802064" y="2075963"/>
                  <a:pt x="4806950" y="2070100"/>
                </a:cubicBezTo>
                <a:cubicBezTo>
                  <a:pt x="4812699" y="2063201"/>
                  <a:pt x="4821019" y="2058522"/>
                  <a:pt x="4826000" y="2051050"/>
                </a:cubicBezTo>
                <a:cubicBezTo>
                  <a:pt x="4829713" y="2045481"/>
                  <a:pt x="4830233" y="2038350"/>
                  <a:pt x="4832350" y="2032000"/>
                </a:cubicBezTo>
                <a:cubicBezTo>
                  <a:pt x="4826000" y="2027767"/>
                  <a:pt x="4819043" y="2024326"/>
                  <a:pt x="4813300" y="2019300"/>
                </a:cubicBezTo>
                <a:cubicBezTo>
                  <a:pt x="4803686" y="2010887"/>
                  <a:pt x="4779965" y="1981201"/>
                  <a:pt x="4762500" y="1974850"/>
                </a:cubicBezTo>
                <a:cubicBezTo>
                  <a:pt x="4746096" y="1968885"/>
                  <a:pt x="4711700" y="1962150"/>
                  <a:pt x="4711700" y="1962150"/>
                </a:cubicBezTo>
                <a:cubicBezTo>
                  <a:pt x="4705350" y="1957917"/>
                  <a:pt x="4699665" y="1952456"/>
                  <a:pt x="4692650" y="1949450"/>
                </a:cubicBezTo>
                <a:cubicBezTo>
                  <a:pt x="4684628" y="1946012"/>
                  <a:pt x="4674065" y="1948552"/>
                  <a:pt x="4667250" y="1943100"/>
                </a:cubicBezTo>
                <a:cubicBezTo>
                  <a:pt x="4662023" y="1938919"/>
                  <a:pt x="4663017" y="1930400"/>
                  <a:pt x="4660900" y="1924050"/>
                </a:cubicBezTo>
                <a:cubicBezTo>
                  <a:pt x="4667250" y="1921933"/>
                  <a:pt x="4685519" y="1921413"/>
                  <a:pt x="4679950" y="1917700"/>
                </a:cubicBezTo>
                <a:cubicBezTo>
                  <a:pt x="4669237" y="1910558"/>
                  <a:pt x="4654475" y="1913875"/>
                  <a:pt x="4641850" y="1911350"/>
                </a:cubicBezTo>
                <a:cubicBezTo>
                  <a:pt x="4633292" y="1909638"/>
                  <a:pt x="4624729" y="1907760"/>
                  <a:pt x="4616450" y="1905000"/>
                </a:cubicBezTo>
                <a:cubicBezTo>
                  <a:pt x="4605636" y="1901395"/>
                  <a:pt x="4595758" y="1895065"/>
                  <a:pt x="4584700" y="1892300"/>
                </a:cubicBezTo>
                <a:cubicBezTo>
                  <a:pt x="4570180" y="1888670"/>
                  <a:pt x="4554976" y="1888627"/>
                  <a:pt x="4540250" y="1885950"/>
                </a:cubicBezTo>
                <a:cubicBezTo>
                  <a:pt x="4531664" y="1884389"/>
                  <a:pt x="4523317" y="1881717"/>
                  <a:pt x="4514850" y="1879600"/>
                </a:cubicBezTo>
                <a:cubicBezTo>
                  <a:pt x="4512733" y="1871133"/>
                  <a:pt x="4512403" y="1862006"/>
                  <a:pt x="4508500" y="1854200"/>
                </a:cubicBezTo>
                <a:cubicBezTo>
                  <a:pt x="4498385" y="1833971"/>
                  <a:pt x="4481969" y="1811983"/>
                  <a:pt x="4464050" y="1797050"/>
                </a:cubicBezTo>
                <a:cubicBezTo>
                  <a:pt x="4458187" y="1792164"/>
                  <a:pt x="4451350" y="1788583"/>
                  <a:pt x="4445000" y="1784350"/>
                </a:cubicBezTo>
                <a:cubicBezTo>
                  <a:pt x="4442883" y="1778000"/>
                  <a:pt x="4440489" y="1771736"/>
                  <a:pt x="4438650" y="1765300"/>
                </a:cubicBezTo>
                <a:cubicBezTo>
                  <a:pt x="4436252" y="1756909"/>
                  <a:pt x="4436203" y="1747706"/>
                  <a:pt x="4432300" y="1739900"/>
                </a:cubicBezTo>
                <a:cubicBezTo>
                  <a:pt x="4422185" y="1719671"/>
                  <a:pt x="4405769" y="1697683"/>
                  <a:pt x="4387850" y="1682750"/>
                </a:cubicBezTo>
                <a:cubicBezTo>
                  <a:pt x="4381987" y="1677864"/>
                  <a:pt x="4375150" y="1674283"/>
                  <a:pt x="4368800" y="1670050"/>
                </a:cubicBezTo>
                <a:cubicBezTo>
                  <a:pt x="4364567" y="1657350"/>
                  <a:pt x="4351867" y="1644650"/>
                  <a:pt x="4356100" y="1631950"/>
                </a:cubicBezTo>
                <a:cubicBezTo>
                  <a:pt x="4358217" y="1625600"/>
                  <a:pt x="4358737" y="1618469"/>
                  <a:pt x="4362450" y="1612900"/>
                </a:cubicBezTo>
                <a:cubicBezTo>
                  <a:pt x="4378243" y="1589210"/>
                  <a:pt x="4381382" y="1598188"/>
                  <a:pt x="4400550" y="1581150"/>
                </a:cubicBezTo>
                <a:cubicBezTo>
                  <a:pt x="4413974" y="1569218"/>
                  <a:pt x="4428687" y="1557994"/>
                  <a:pt x="4438650" y="1543050"/>
                </a:cubicBezTo>
                <a:cubicBezTo>
                  <a:pt x="4442883" y="1536700"/>
                  <a:pt x="4446280" y="1529704"/>
                  <a:pt x="4451350" y="1524000"/>
                </a:cubicBezTo>
                <a:cubicBezTo>
                  <a:pt x="4463282" y="1510576"/>
                  <a:pt x="4474506" y="1495863"/>
                  <a:pt x="4489450" y="1485900"/>
                </a:cubicBezTo>
                <a:lnTo>
                  <a:pt x="4527550" y="1460500"/>
                </a:lnTo>
                <a:cubicBezTo>
                  <a:pt x="4525433" y="1454150"/>
                  <a:pt x="4526769" y="1445163"/>
                  <a:pt x="4521200" y="1441450"/>
                </a:cubicBezTo>
                <a:cubicBezTo>
                  <a:pt x="4512220" y="1435463"/>
                  <a:pt x="4500243" y="1435100"/>
                  <a:pt x="4489450" y="1435100"/>
                </a:cubicBezTo>
                <a:cubicBezTo>
                  <a:pt x="4461852" y="1435100"/>
                  <a:pt x="4434417" y="1439333"/>
                  <a:pt x="4406900" y="1441450"/>
                </a:cubicBezTo>
                <a:cubicBezTo>
                  <a:pt x="4390116" y="1445646"/>
                  <a:pt x="4358969" y="1454150"/>
                  <a:pt x="4343400" y="1454150"/>
                </a:cubicBezTo>
                <a:cubicBezTo>
                  <a:pt x="4311580" y="1454150"/>
                  <a:pt x="4279900" y="1449917"/>
                  <a:pt x="4248150" y="1447800"/>
                </a:cubicBezTo>
                <a:cubicBezTo>
                  <a:pt x="4241800" y="1443567"/>
                  <a:pt x="4235926" y="1438513"/>
                  <a:pt x="4229100" y="1435100"/>
                </a:cubicBezTo>
                <a:cubicBezTo>
                  <a:pt x="4184842" y="1412971"/>
                  <a:pt x="4240936" y="1455691"/>
                  <a:pt x="4171950" y="1409700"/>
                </a:cubicBezTo>
                <a:cubicBezTo>
                  <a:pt x="4157282" y="1399921"/>
                  <a:pt x="4149571" y="1385657"/>
                  <a:pt x="4140200" y="1371600"/>
                </a:cubicBezTo>
                <a:cubicBezTo>
                  <a:pt x="4156998" y="1304409"/>
                  <a:pt x="4134191" y="1383532"/>
                  <a:pt x="4159250" y="1327150"/>
                </a:cubicBezTo>
                <a:cubicBezTo>
                  <a:pt x="4164687" y="1314917"/>
                  <a:pt x="4167717" y="1301750"/>
                  <a:pt x="4171950" y="1289050"/>
                </a:cubicBezTo>
                <a:lnTo>
                  <a:pt x="4178300" y="1270000"/>
                </a:lnTo>
                <a:lnTo>
                  <a:pt x="4184650" y="1250950"/>
                </a:lnTo>
                <a:cubicBezTo>
                  <a:pt x="4186767" y="1244600"/>
                  <a:pt x="4186267" y="1236633"/>
                  <a:pt x="4191000" y="1231900"/>
                </a:cubicBezTo>
                <a:cubicBezTo>
                  <a:pt x="4205947" y="1216953"/>
                  <a:pt x="4227896" y="1192514"/>
                  <a:pt x="4248150" y="1187450"/>
                </a:cubicBezTo>
                <a:cubicBezTo>
                  <a:pt x="4256617" y="1185333"/>
                  <a:pt x="4265159" y="1183498"/>
                  <a:pt x="4273550" y="1181100"/>
                </a:cubicBezTo>
                <a:cubicBezTo>
                  <a:pt x="4302621" y="1172794"/>
                  <a:pt x="4303155" y="1167081"/>
                  <a:pt x="4343400" y="1162050"/>
                </a:cubicBezTo>
                <a:lnTo>
                  <a:pt x="4394200" y="1155700"/>
                </a:lnTo>
                <a:cubicBezTo>
                  <a:pt x="4404580" y="1152240"/>
                  <a:pt x="4425821" y="1147016"/>
                  <a:pt x="4432300" y="1136650"/>
                </a:cubicBezTo>
                <a:cubicBezTo>
                  <a:pt x="4466976" y="1081169"/>
                  <a:pt x="4422697" y="1113961"/>
                  <a:pt x="4464050" y="1079500"/>
                </a:cubicBezTo>
                <a:cubicBezTo>
                  <a:pt x="4469913" y="1074614"/>
                  <a:pt x="4476890" y="1071236"/>
                  <a:pt x="4483100" y="1066800"/>
                </a:cubicBezTo>
                <a:cubicBezTo>
                  <a:pt x="4489811" y="1062006"/>
                  <a:pt x="4517573" y="1040038"/>
                  <a:pt x="4527550" y="1035050"/>
                </a:cubicBezTo>
                <a:cubicBezTo>
                  <a:pt x="4533537" y="1032057"/>
                  <a:pt x="4540613" y="1031693"/>
                  <a:pt x="4546600" y="1028700"/>
                </a:cubicBezTo>
                <a:cubicBezTo>
                  <a:pt x="4553426" y="1025287"/>
                  <a:pt x="4558676" y="1019100"/>
                  <a:pt x="4565650" y="1016000"/>
                </a:cubicBezTo>
                <a:cubicBezTo>
                  <a:pt x="4592017" y="1004281"/>
                  <a:pt x="4608338" y="1002382"/>
                  <a:pt x="4635500" y="996950"/>
                </a:cubicBezTo>
                <a:cubicBezTo>
                  <a:pt x="4654550" y="1001183"/>
                  <a:pt x="4673514" y="1005823"/>
                  <a:pt x="4692650" y="1009650"/>
                </a:cubicBezTo>
                <a:cubicBezTo>
                  <a:pt x="4705275" y="1012175"/>
                  <a:pt x="4718536" y="1011929"/>
                  <a:pt x="4730750" y="1016000"/>
                </a:cubicBezTo>
                <a:cubicBezTo>
                  <a:pt x="4737990" y="1018413"/>
                  <a:pt x="4743450" y="1024467"/>
                  <a:pt x="4749800" y="1028700"/>
                </a:cubicBezTo>
                <a:cubicBezTo>
                  <a:pt x="4754033" y="1035050"/>
                  <a:pt x="4757104" y="1042354"/>
                  <a:pt x="4762500" y="1047750"/>
                </a:cubicBezTo>
                <a:cubicBezTo>
                  <a:pt x="4784451" y="1069701"/>
                  <a:pt x="4791644" y="1048350"/>
                  <a:pt x="4775200" y="1092200"/>
                </a:cubicBezTo>
                <a:cubicBezTo>
                  <a:pt x="4772520" y="1099346"/>
                  <a:pt x="4768243" y="1106224"/>
                  <a:pt x="4762500" y="1111250"/>
                </a:cubicBezTo>
                <a:cubicBezTo>
                  <a:pt x="4751013" y="1121301"/>
                  <a:pt x="4724400" y="1136650"/>
                  <a:pt x="4724400" y="1136650"/>
                </a:cubicBezTo>
                <a:cubicBezTo>
                  <a:pt x="4720167" y="1143000"/>
                  <a:pt x="4715113" y="1148874"/>
                  <a:pt x="4711700" y="1155700"/>
                </a:cubicBezTo>
                <a:cubicBezTo>
                  <a:pt x="4685410" y="1208280"/>
                  <a:pt x="4729046" y="1139205"/>
                  <a:pt x="4692650" y="1193800"/>
                </a:cubicBezTo>
                <a:cubicBezTo>
                  <a:pt x="4712641" y="1200464"/>
                  <a:pt x="4714774" y="1204963"/>
                  <a:pt x="4737100" y="1193800"/>
                </a:cubicBezTo>
                <a:cubicBezTo>
                  <a:pt x="4750752" y="1186974"/>
                  <a:pt x="4762500" y="1176867"/>
                  <a:pt x="4775200" y="1168400"/>
                </a:cubicBezTo>
                <a:cubicBezTo>
                  <a:pt x="4781550" y="1164167"/>
                  <a:pt x="4787010" y="1158113"/>
                  <a:pt x="4794250" y="1155700"/>
                </a:cubicBezTo>
                <a:cubicBezTo>
                  <a:pt x="4863725" y="1132542"/>
                  <a:pt x="4758492" y="1169476"/>
                  <a:pt x="4832350" y="1136650"/>
                </a:cubicBezTo>
                <a:cubicBezTo>
                  <a:pt x="4900360" y="1106423"/>
                  <a:pt x="4846387" y="1139992"/>
                  <a:pt x="4889500" y="1111250"/>
                </a:cubicBezTo>
                <a:cubicBezTo>
                  <a:pt x="4891535" y="1103112"/>
                  <a:pt x="4897645" y="1075910"/>
                  <a:pt x="4902200" y="1066800"/>
                </a:cubicBezTo>
                <a:cubicBezTo>
                  <a:pt x="4905613" y="1059974"/>
                  <a:pt x="4909037" y="1052636"/>
                  <a:pt x="4914900" y="1047750"/>
                </a:cubicBezTo>
                <a:cubicBezTo>
                  <a:pt x="4934720" y="1031233"/>
                  <a:pt x="4939498" y="1038626"/>
                  <a:pt x="4959350" y="1028700"/>
                </a:cubicBezTo>
                <a:cubicBezTo>
                  <a:pt x="4966176" y="1025287"/>
                  <a:pt x="4972050" y="1020233"/>
                  <a:pt x="4978400" y="1016000"/>
                </a:cubicBezTo>
                <a:cubicBezTo>
                  <a:pt x="4990887" y="997269"/>
                  <a:pt x="4991815" y="993179"/>
                  <a:pt x="5010150" y="977900"/>
                </a:cubicBezTo>
                <a:cubicBezTo>
                  <a:pt x="5016013" y="973014"/>
                  <a:pt x="5022226" y="968300"/>
                  <a:pt x="5029200" y="965200"/>
                </a:cubicBezTo>
                <a:cubicBezTo>
                  <a:pt x="5063454" y="949976"/>
                  <a:pt x="5074223" y="951923"/>
                  <a:pt x="5111750" y="946150"/>
                </a:cubicBezTo>
                <a:cubicBezTo>
                  <a:pt x="5124475" y="944192"/>
                  <a:pt x="5137150" y="941917"/>
                  <a:pt x="5149850" y="939800"/>
                </a:cubicBezTo>
                <a:cubicBezTo>
                  <a:pt x="5202149" y="904934"/>
                  <a:pt x="5172804" y="912507"/>
                  <a:pt x="5238750" y="920750"/>
                </a:cubicBezTo>
                <a:cubicBezTo>
                  <a:pt x="5272617" y="932039"/>
                  <a:pt x="5303569" y="944107"/>
                  <a:pt x="5340350" y="946150"/>
                </a:cubicBezTo>
                <a:lnTo>
                  <a:pt x="5454650" y="952500"/>
                </a:lnTo>
                <a:cubicBezTo>
                  <a:pt x="5463117" y="950383"/>
                  <a:pt x="5474814" y="953132"/>
                  <a:pt x="5480050" y="946150"/>
                </a:cubicBezTo>
                <a:cubicBezTo>
                  <a:pt x="5484066" y="940795"/>
                  <a:pt x="5476693" y="933087"/>
                  <a:pt x="5473700" y="927100"/>
                </a:cubicBezTo>
                <a:cubicBezTo>
                  <a:pt x="5467246" y="914193"/>
                  <a:pt x="5453185" y="897426"/>
                  <a:pt x="5441950" y="889000"/>
                </a:cubicBezTo>
                <a:cubicBezTo>
                  <a:pt x="5432076" y="881595"/>
                  <a:pt x="5420613" y="876576"/>
                  <a:pt x="5410200" y="869950"/>
                </a:cubicBezTo>
                <a:cubicBezTo>
                  <a:pt x="5397323" y="861755"/>
                  <a:pt x="5386580" y="849377"/>
                  <a:pt x="5372100" y="844550"/>
                </a:cubicBezTo>
                <a:lnTo>
                  <a:pt x="5334000" y="831850"/>
                </a:lnTo>
                <a:cubicBezTo>
                  <a:pt x="5327650" y="829733"/>
                  <a:pt x="5320519" y="829213"/>
                  <a:pt x="5314950" y="825500"/>
                </a:cubicBezTo>
                <a:lnTo>
                  <a:pt x="5276850" y="800100"/>
                </a:lnTo>
                <a:cubicBezTo>
                  <a:pt x="5270500" y="795867"/>
                  <a:pt x="5265040" y="789813"/>
                  <a:pt x="5257800" y="787400"/>
                </a:cubicBezTo>
                <a:cubicBezTo>
                  <a:pt x="5251450" y="785283"/>
                  <a:pt x="5244737" y="784043"/>
                  <a:pt x="5238750" y="781050"/>
                </a:cubicBezTo>
                <a:cubicBezTo>
                  <a:pt x="5231924" y="777637"/>
                  <a:pt x="5226674" y="771450"/>
                  <a:pt x="5219700" y="768350"/>
                </a:cubicBezTo>
                <a:cubicBezTo>
                  <a:pt x="5175275" y="748605"/>
                  <a:pt x="5189141" y="760710"/>
                  <a:pt x="5143500" y="749300"/>
                </a:cubicBezTo>
                <a:cubicBezTo>
                  <a:pt x="5107109" y="740202"/>
                  <a:pt x="5074708" y="711200"/>
                  <a:pt x="5067300" y="704850"/>
                </a:cubicBez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 name="TextBox 4">
            <a:extLst>
              <a:ext uri="{FF2B5EF4-FFF2-40B4-BE49-F238E27FC236}">
                <a16:creationId xmlns:a16="http://schemas.microsoft.com/office/drawing/2014/main" id="{47BF2A57-B459-4D44-B898-214299C925DC}"/>
              </a:ext>
            </a:extLst>
          </p:cNvPr>
          <p:cNvSpPr txBox="1"/>
          <p:nvPr/>
        </p:nvSpPr>
        <p:spPr>
          <a:xfrm>
            <a:off x="6569659" y="2083445"/>
            <a:ext cx="1828800" cy="646331"/>
          </a:xfrm>
          <a:prstGeom prst="rect">
            <a:avLst/>
          </a:prstGeom>
          <a:noFill/>
        </p:spPr>
        <p:txBody>
          <a:bodyPr wrap="square" rtlCol="0">
            <a:spAutoFit/>
          </a:bodyPr>
          <a:lstStyle/>
          <a:p>
            <a:pPr algn="ctr"/>
            <a:r>
              <a:rPr lang="en-VN" sz="3600" b="1" dirty="0">
                <a:solidFill>
                  <a:srgbClr val="FFFF00"/>
                </a:solidFill>
                <a:latin typeface="Times New Roman" panose="02020603050405020304" pitchFamily="18" charset="0"/>
                <a:cs typeface="Times New Roman" panose="02020603050405020304" pitchFamily="18" charset="0"/>
              </a:rPr>
              <a:t>CHINA</a:t>
            </a:r>
          </a:p>
        </p:txBody>
      </p:sp>
      <p:sp>
        <p:nvSpPr>
          <p:cNvPr id="2" name="Oval 1">
            <a:extLst>
              <a:ext uri="{FF2B5EF4-FFF2-40B4-BE49-F238E27FC236}">
                <a16:creationId xmlns:a16="http://schemas.microsoft.com/office/drawing/2014/main" id="{3D159F88-B61D-2D4C-92E4-47CE0FF3CF90}"/>
              </a:ext>
            </a:extLst>
          </p:cNvPr>
          <p:cNvSpPr/>
          <p:nvPr/>
        </p:nvSpPr>
        <p:spPr>
          <a:xfrm flipH="1">
            <a:off x="8712926" y="4180906"/>
            <a:ext cx="45719" cy="45719"/>
          </a:xfrm>
          <a:prstGeom prst="ellipse">
            <a:avLst/>
          </a:prstGeom>
          <a:solidFill>
            <a:srgbClr val="51B895"/>
          </a:solidFill>
          <a:ln>
            <a:solidFill>
              <a:srgbClr val="4EB2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7" name="Oval 6">
            <a:extLst>
              <a:ext uri="{FF2B5EF4-FFF2-40B4-BE49-F238E27FC236}">
                <a16:creationId xmlns:a16="http://schemas.microsoft.com/office/drawing/2014/main" id="{F0AE888C-95F9-C142-94F6-29550322B4B3}"/>
              </a:ext>
            </a:extLst>
          </p:cNvPr>
          <p:cNvSpPr/>
          <p:nvPr/>
        </p:nvSpPr>
        <p:spPr>
          <a:xfrm flipH="1">
            <a:off x="8819606" y="4359038"/>
            <a:ext cx="45719" cy="45719"/>
          </a:xfrm>
          <a:prstGeom prst="ellipse">
            <a:avLst/>
          </a:prstGeom>
          <a:solidFill>
            <a:srgbClr val="51B895"/>
          </a:solidFill>
          <a:ln>
            <a:solidFill>
              <a:srgbClr val="4EB2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8" name="Oval 7">
            <a:extLst>
              <a:ext uri="{FF2B5EF4-FFF2-40B4-BE49-F238E27FC236}">
                <a16:creationId xmlns:a16="http://schemas.microsoft.com/office/drawing/2014/main" id="{C5EA1A60-8158-1A46-B9B7-61F2FAF9158C}"/>
              </a:ext>
            </a:extLst>
          </p:cNvPr>
          <p:cNvSpPr/>
          <p:nvPr/>
        </p:nvSpPr>
        <p:spPr>
          <a:xfrm flipH="1">
            <a:off x="8773258" y="4206637"/>
            <a:ext cx="45719" cy="45719"/>
          </a:xfrm>
          <a:prstGeom prst="ellipse">
            <a:avLst/>
          </a:prstGeom>
          <a:solidFill>
            <a:srgbClr val="51B895"/>
          </a:solidFill>
          <a:ln>
            <a:solidFill>
              <a:srgbClr val="4EB2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9" name="Oval 8">
            <a:extLst>
              <a:ext uri="{FF2B5EF4-FFF2-40B4-BE49-F238E27FC236}">
                <a16:creationId xmlns:a16="http://schemas.microsoft.com/office/drawing/2014/main" id="{4ABE525F-61C7-D94E-976A-559F633DA5F5}"/>
              </a:ext>
            </a:extLst>
          </p:cNvPr>
          <p:cNvSpPr/>
          <p:nvPr/>
        </p:nvSpPr>
        <p:spPr>
          <a:xfrm flipH="1">
            <a:off x="8712926" y="4237450"/>
            <a:ext cx="45719" cy="45719"/>
          </a:xfrm>
          <a:prstGeom prst="ellipse">
            <a:avLst/>
          </a:prstGeom>
          <a:solidFill>
            <a:srgbClr val="51B895"/>
          </a:solidFill>
          <a:ln>
            <a:solidFill>
              <a:srgbClr val="4EB2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10" name="Oval 9">
            <a:extLst>
              <a:ext uri="{FF2B5EF4-FFF2-40B4-BE49-F238E27FC236}">
                <a16:creationId xmlns:a16="http://schemas.microsoft.com/office/drawing/2014/main" id="{436086A7-A649-894E-9FAE-20777FA67E83}"/>
              </a:ext>
            </a:extLst>
          </p:cNvPr>
          <p:cNvSpPr/>
          <p:nvPr/>
        </p:nvSpPr>
        <p:spPr>
          <a:xfrm flipH="1">
            <a:off x="8865326" y="4398954"/>
            <a:ext cx="45719" cy="45719"/>
          </a:xfrm>
          <a:prstGeom prst="ellipse">
            <a:avLst/>
          </a:prstGeom>
          <a:solidFill>
            <a:srgbClr val="51B895"/>
          </a:solidFill>
          <a:ln>
            <a:solidFill>
              <a:srgbClr val="4EB2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11" name="Oval 10">
            <a:extLst>
              <a:ext uri="{FF2B5EF4-FFF2-40B4-BE49-F238E27FC236}">
                <a16:creationId xmlns:a16="http://schemas.microsoft.com/office/drawing/2014/main" id="{B67D317C-8E99-AF48-976A-403D5771973C}"/>
              </a:ext>
            </a:extLst>
          </p:cNvPr>
          <p:cNvSpPr/>
          <p:nvPr/>
        </p:nvSpPr>
        <p:spPr>
          <a:xfrm flipH="1">
            <a:off x="8888185" y="4344131"/>
            <a:ext cx="45719" cy="45719"/>
          </a:xfrm>
          <a:prstGeom prst="ellipse">
            <a:avLst/>
          </a:prstGeom>
          <a:solidFill>
            <a:srgbClr val="51B895"/>
          </a:solidFill>
          <a:ln>
            <a:solidFill>
              <a:srgbClr val="4EB2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Tree>
    <p:extLst>
      <p:ext uri="{BB962C8B-B14F-4D97-AF65-F5344CB8AC3E}">
        <p14:creationId xmlns:p14="http://schemas.microsoft.com/office/powerpoint/2010/main" val="1683091600"/>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repeatCount="indefinite" fill="hold" grpId="0" nodeType="withEffect">
                                  <p:stCondLst>
                                    <p:cond delay="0"/>
                                  </p:stCondLst>
                                  <p:endCondLst>
                                    <p:cond evt="onNext" delay="0">
                                      <p:tgtEl>
                                        <p:sldTgt/>
                                      </p:tgtEl>
                                    </p:cond>
                                  </p:endCondLst>
                                  <p:childTnLst>
                                    <p:animClr clrSpc="rgb" dir="cw">
                                      <p:cBhvr override="childStyle">
                                        <p:cTn id="6" dur="1500" fill="hold"/>
                                        <p:tgtEl>
                                          <p:spTgt spid="4"/>
                                        </p:tgtEl>
                                        <p:attrNameLst>
                                          <p:attrName>style.color</p:attrName>
                                        </p:attrNameLst>
                                      </p:cBhvr>
                                      <p:to>
                                        <a:srgbClr val="0096FF"/>
                                      </p:to>
                                    </p:animClr>
                                    <p:animClr clrSpc="rgb" dir="cw">
                                      <p:cBhvr>
                                        <p:cTn id="7" dur="1500" fill="hold"/>
                                        <p:tgtEl>
                                          <p:spTgt spid="4"/>
                                        </p:tgtEl>
                                        <p:attrNameLst>
                                          <p:attrName>fillcolor</p:attrName>
                                        </p:attrNameLst>
                                      </p:cBhvr>
                                      <p:to>
                                        <a:srgbClr val="0096FF"/>
                                      </p:to>
                                    </p:animClr>
                                    <p:set>
                                      <p:cBhvr>
                                        <p:cTn id="8" dur="1500" fill="hold"/>
                                        <p:tgtEl>
                                          <p:spTgt spid="4"/>
                                        </p:tgtEl>
                                        <p:attrNameLst>
                                          <p:attrName>fill.type</p:attrName>
                                        </p:attrNameLst>
                                      </p:cBhvr>
                                      <p:to>
                                        <p:strVal val="solid"/>
                                      </p:to>
                                    </p:set>
                                    <p:set>
                                      <p:cBhvr>
                                        <p:cTn id="9" dur="1500" fill="hold"/>
                                        <p:tgtEl>
                                          <p:spTgt spid="4"/>
                                        </p:tgtEl>
                                        <p:attrNameLst>
                                          <p:attrName>fill.on</p:attrName>
                                        </p:attrNameLst>
                                      </p:cBhvr>
                                      <p:to>
                                        <p:strVal val="true"/>
                                      </p:to>
                                    </p:set>
                                  </p:childTnLst>
                                </p:cTn>
                              </p:par>
                              <p:par>
                                <p:cTn id="10" presetID="9"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8">
            <a:extLst>
              <a:ext uri="{FF2B5EF4-FFF2-40B4-BE49-F238E27FC236}">
                <a16:creationId xmlns:a16="http://schemas.microsoft.com/office/drawing/2014/main" id="{DE7BA5E9-CDE7-8244-9F89-E4BC70BDA6B1}"/>
              </a:ext>
            </a:extLst>
          </p:cNvPr>
          <p:cNvGraphicFramePr>
            <a:graphicFrameLocks noGrp="1"/>
          </p:cNvGraphicFramePr>
          <p:nvPr/>
        </p:nvGraphicFramePr>
        <p:xfrm>
          <a:off x="2" y="0"/>
          <a:ext cx="12191999" cy="6912743"/>
        </p:xfrm>
        <a:graphic>
          <a:graphicData uri="http://schemas.openxmlformats.org/drawingml/2006/table">
            <a:tbl>
              <a:tblPr/>
              <a:tblGrid>
                <a:gridCol w="2370667">
                  <a:extLst>
                    <a:ext uri="{9D8B030D-6E8A-4147-A177-3AD203B41FA5}">
                      <a16:colId xmlns:a16="http://schemas.microsoft.com/office/drawing/2014/main" val="20000"/>
                    </a:ext>
                  </a:extLst>
                </a:gridCol>
                <a:gridCol w="3938692">
                  <a:extLst>
                    <a:ext uri="{9D8B030D-6E8A-4147-A177-3AD203B41FA5}">
                      <a16:colId xmlns:a16="http://schemas.microsoft.com/office/drawing/2014/main" val="20001"/>
                    </a:ext>
                  </a:extLst>
                </a:gridCol>
                <a:gridCol w="1711693">
                  <a:extLst>
                    <a:ext uri="{9D8B030D-6E8A-4147-A177-3AD203B41FA5}">
                      <a16:colId xmlns:a16="http://schemas.microsoft.com/office/drawing/2014/main" val="20002"/>
                    </a:ext>
                  </a:extLst>
                </a:gridCol>
                <a:gridCol w="4170947">
                  <a:extLst>
                    <a:ext uri="{9D8B030D-6E8A-4147-A177-3AD203B41FA5}">
                      <a16:colId xmlns:a16="http://schemas.microsoft.com/office/drawing/2014/main" val="20003"/>
                    </a:ext>
                  </a:extLst>
                </a:gridCol>
              </a:tblGrid>
              <a:tr h="1221743">
                <a:tc>
                  <a:txBody>
                    <a:bodyPr/>
                    <a:lstStyle/>
                    <a:p>
                      <a:pPr marL="0" marR="0" lvl="0" indent="0" algn="ctr" defTabSz="914400" rtl="0" eaLnBrk="1" fontAlgn="base" latinLnBrk="0" hangingPunct="1">
                        <a:lnSpc>
                          <a:spcPct val="100000"/>
                        </a:lnSpc>
                        <a:spcBef>
                          <a:spcPct val="20000"/>
                        </a:spcBef>
                        <a:spcAft>
                          <a:spcPct val="0"/>
                        </a:spcAft>
                        <a:buClrTx/>
                        <a:buSzTx/>
                        <a:buFont typeface="Times New Roman" pitchFamily="18" charset="0"/>
                        <a:buNone/>
                        <a:tabLst/>
                      </a:pPr>
                      <a:endParaRPr kumimoji="0" lang="en-US" sz="1900" b="1" i="0" u="none" strike="noStrike" cap="none" normalizeH="0" baseline="0" dirty="0">
                        <a:ln>
                          <a:noFill/>
                        </a:ln>
                        <a:solidFill>
                          <a:srgbClr val="0000FF"/>
                        </a:solidFill>
                        <a:effectLst/>
                        <a:latin typeface="Times New Roman" pitchFamily="18" charset="0"/>
                        <a:cs typeface="Lucida Sans Unicode" pitchFamily="34" charset="0"/>
                      </a:endParaRPr>
                    </a:p>
                  </a:txBody>
                  <a:tcPr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Times New Roman" pitchFamily="18" charset="0"/>
                        <a:buNone/>
                        <a:tabLst/>
                      </a:pPr>
                      <a:endParaRPr kumimoji="0" lang="en-US" sz="1900" b="1" i="0" u="none" strike="noStrike" cap="none" normalizeH="0" baseline="0">
                        <a:ln>
                          <a:noFill/>
                        </a:ln>
                        <a:solidFill>
                          <a:srgbClr val="0000FF"/>
                        </a:solidFill>
                        <a:effectLst/>
                        <a:latin typeface="Times New Roman" pitchFamily="18" charset="0"/>
                        <a:cs typeface="Lucida Sans Unicode" pitchFamily="34" charset="0"/>
                      </a:endParaRPr>
                    </a:p>
                  </a:txBody>
                  <a:tcPr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Times New Roman" pitchFamily="18" charset="0"/>
                        <a:buNone/>
                        <a:tabLst/>
                      </a:pPr>
                      <a:endParaRPr kumimoji="0" lang="en-US" sz="1900" b="1" i="0" u="none" strike="noStrike" cap="none" normalizeH="0" baseline="0" dirty="0">
                        <a:ln>
                          <a:noFill/>
                        </a:ln>
                        <a:solidFill>
                          <a:srgbClr val="0000FF"/>
                        </a:solidFill>
                        <a:effectLst/>
                        <a:latin typeface="Times New Roman" pitchFamily="18" charset="0"/>
                        <a:cs typeface="Lucida Sans Unicode" pitchFamily="34" charset="0"/>
                      </a:endParaRPr>
                    </a:p>
                  </a:txBody>
                  <a:tcPr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Times New Roman" pitchFamily="18" charset="0"/>
                        <a:buNone/>
                        <a:tabLst/>
                      </a:pPr>
                      <a:endParaRPr kumimoji="0" lang="en-US" sz="1900" b="1" i="0" u="none" strike="noStrike" cap="none" normalizeH="0" baseline="0">
                        <a:ln>
                          <a:noFill/>
                        </a:ln>
                        <a:solidFill>
                          <a:srgbClr val="0000FF"/>
                        </a:solidFill>
                        <a:effectLst/>
                        <a:latin typeface="Times New Roman" pitchFamily="18" charset="0"/>
                        <a:cs typeface="Lucida Sans Unicode" pitchFamily="34" charset="0"/>
                      </a:endParaRPr>
                    </a:p>
                  </a:txBody>
                  <a:tcPr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456639">
                <a:tc>
                  <a:txBody>
                    <a:bodyPr/>
                    <a:lstStyle/>
                    <a:p>
                      <a:pPr marL="0" marR="0" lvl="0" indent="0" algn="ctr" defTabSz="914400" rtl="0" eaLnBrk="1" fontAlgn="base" latinLnBrk="0" hangingPunct="1">
                        <a:lnSpc>
                          <a:spcPct val="100000"/>
                        </a:lnSpc>
                        <a:spcBef>
                          <a:spcPct val="20000"/>
                        </a:spcBef>
                        <a:spcAft>
                          <a:spcPct val="0"/>
                        </a:spcAft>
                        <a:buClrTx/>
                        <a:buSzTx/>
                        <a:buFont typeface="Times New Roman" pitchFamily="18" charset="0"/>
                        <a:buNone/>
                        <a:tabLst/>
                      </a:pPr>
                      <a:endParaRPr kumimoji="0" lang="en-US" sz="1900" b="1" i="0" u="none" strike="noStrike" cap="none" normalizeH="0" baseline="0">
                        <a:ln>
                          <a:noFill/>
                        </a:ln>
                        <a:solidFill>
                          <a:srgbClr val="0000FF"/>
                        </a:solidFill>
                        <a:effectLst/>
                        <a:latin typeface="Times New Roman" pitchFamily="18" charset="0"/>
                        <a:cs typeface="Lucida Sans Unicode" pitchFamily="34" charset="0"/>
                      </a:endParaRPr>
                    </a:p>
                  </a:txBody>
                  <a:tcPr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Times New Roman" pitchFamily="18" charset="0"/>
                        <a:buNone/>
                        <a:tabLst/>
                      </a:pPr>
                      <a:endParaRPr kumimoji="0" lang="en-US" sz="1900" b="0" i="0" u="none" strike="noStrike" cap="none" normalizeH="0" baseline="0">
                        <a:ln>
                          <a:noFill/>
                        </a:ln>
                        <a:solidFill>
                          <a:srgbClr val="0000FF"/>
                        </a:solidFill>
                        <a:effectLst/>
                        <a:latin typeface="Times New Roman" pitchFamily="18" charset="0"/>
                        <a:cs typeface="Lucida Sans Unicode" pitchFamily="34" charset="0"/>
                      </a:endParaRPr>
                    </a:p>
                  </a:txBody>
                  <a:tcPr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noFill/>
                  </a:tcPr>
                </a:tc>
                <a:tc rowSpan="4">
                  <a:txBody>
                    <a:bodyPr/>
                    <a:lstStyle/>
                    <a:p>
                      <a:pPr marL="0" marR="0" lvl="0" indent="0" algn="l" defTabSz="914400" rtl="0" eaLnBrk="1" fontAlgn="base" latinLnBrk="0" hangingPunct="1">
                        <a:lnSpc>
                          <a:spcPct val="100000"/>
                        </a:lnSpc>
                        <a:spcBef>
                          <a:spcPct val="20000"/>
                        </a:spcBef>
                        <a:spcAft>
                          <a:spcPct val="0"/>
                        </a:spcAft>
                        <a:buClrTx/>
                        <a:buSzTx/>
                        <a:buFont typeface="Times New Roman" pitchFamily="18" charset="0"/>
                        <a:buNone/>
                        <a:tabLst/>
                      </a:pPr>
                      <a:endParaRPr kumimoji="0" lang="en-US" sz="1900" b="0" i="0" u="none" strike="noStrike" cap="none" normalizeH="0" baseline="0" dirty="0">
                        <a:ln>
                          <a:noFill/>
                        </a:ln>
                        <a:solidFill>
                          <a:srgbClr val="0000FF"/>
                        </a:solidFill>
                        <a:effectLst/>
                        <a:latin typeface="Times New Roman" pitchFamily="18" charset="0"/>
                        <a:cs typeface="Lucida Sans Unicode" pitchFamily="34" charset="0"/>
                      </a:endParaRPr>
                    </a:p>
                  </a:txBody>
                  <a:tcPr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noFill/>
                  </a:tcPr>
                </a:tc>
                <a:tc rowSpan="4">
                  <a:txBody>
                    <a:bodyPr/>
                    <a:lstStyle/>
                    <a:p>
                      <a:pPr marL="0" marR="0" lvl="0" indent="0" algn="l" defTabSz="914400" rtl="0" eaLnBrk="1" fontAlgn="base" latinLnBrk="0" hangingPunct="1">
                        <a:lnSpc>
                          <a:spcPct val="100000"/>
                        </a:lnSpc>
                        <a:spcBef>
                          <a:spcPct val="20000"/>
                        </a:spcBef>
                        <a:spcAft>
                          <a:spcPct val="0"/>
                        </a:spcAft>
                        <a:buClrTx/>
                        <a:buSzTx/>
                        <a:buFont typeface="Times New Roman" pitchFamily="18" charset="0"/>
                        <a:buNone/>
                        <a:tabLst/>
                      </a:pPr>
                      <a:endParaRPr kumimoji="0" lang="en-US" sz="1900" b="0" i="0" u="none" strike="noStrike" cap="none" normalizeH="0" baseline="0" dirty="0">
                        <a:ln>
                          <a:noFill/>
                        </a:ln>
                        <a:solidFill>
                          <a:srgbClr val="0000FF"/>
                        </a:solidFill>
                        <a:effectLst/>
                        <a:latin typeface="Times New Roman" pitchFamily="18" charset="0"/>
                        <a:cs typeface="Lucida Sans Unicode" pitchFamily="34" charset="0"/>
                      </a:endParaRPr>
                    </a:p>
                  </a:txBody>
                  <a:tcPr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414739">
                <a:tc>
                  <a:txBody>
                    <a:bodyPr/>
                    <a:lstStyle/>
                    <a:p>
                      <a:pPr marL="0" marR="0" lvl="0" indent="0" algn="ctr" defTabSz="914400" rtl="0" eaLnBrk="1" fontAlgn="base" latinLnBrk="0" hangingPunct="1">
                        <a:lnSpc>
                          <a:spcPct val="100000"/>
                        </a:lnSpc>
                        <a:spcBef>
                          <a:spcPct val="20000"/>
                        </a:spcBef>
                        <a:spcAft>
                          <a:spcPct val="0"/>
                        </a:spcAft>
                        <a:buClrTx/>
                        <a:buSzTx/>
                        <a:buFont typeface="Times New Roman" pitchFamily="18" charset="0"/>
                        <a:buNone/>
                        <a:tabLst/>
                      </a:pPr>
                      <a:endParaRPr kumimoji="0" lang="en-US" sz="1900" b="1" i="0" u="none" strike="noStrike" cap="none" normalizeH="0" baseline="0">
                        <a:ln>
                          <a:noFill/>
                        </a:ln>
                        <a:solidFill>
                          <a:srgbClr val="0000FF"/>
                        </a:solidFill>
                        <a:effectLst/>
                        <a:latin typeface="Times New Roman" pitchFamily="18" charset="0"/>
                        <a:cs typeface="Lucida Sans Unicode" pitchFamily="34" charset="0"/>
                      </a:endParaRPr>
                    </a:p>
                  </a:txBody>
                  <a:tcPr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Times New Roman" pitchFamily="18" charset="0"/>
                        <a:buNone/>
                        <a:tabLst/>
                      </a:pPr>
                      <a:endParaRPr kumimoji="0" lang="en-US" sz="1900" b="0" i="0" u="none" strike="noStrike" cap="none" normalizeH="0" baseline="0" dirty="0">
                        <a:ln>
                          <a:noFill/>
                        </a:ln>
                        <a:solidFill>
                          <a:srgbClr val="0000FF"/>
                        </a:solidFill>
                        <a:effectLst/>
                        <a:latin typeface="Times New Roman" pitchFamily="18" charset="0"/>
                        <a:cs typeface="Lucida Sans Unicode" pitchFamily="34" charset="0"/>
                      </a:endParaRPr>
                    </a:p>
                  </a:txBody>
                  <a:tcPr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ase" latinLnBrk="0" hangingPunct="1">
                        <a:lnSpc>
                          <a:spcPct val="100000"/>
                        </a:lnSpc>
                        <a:spcBef>
                          <a:spcPct val="20000"/>
                        </a:spcBef>
                        <a:spcAft>
                          <a:spcPct val="0"/>
                        </a:spcAft>
                        <a:buClrTx/>
                        <a:buSzTx/>
                        <a:buFont typeface="Times New Roman" pitchFamily="18" charset="0"/>
                        <a:buNone/>
                        <a:tabLst/>
                      </a:pPr>
                      <a:endParaRPr kumimoji="0" lang="en-US" sz="1800" b="0" i="0" u="none" strike="noStrike" cap="none" normalizeH="0" baseline="0" dirty="0">
                        <a:ln>
                          <a:noFill/>
                        </a:ln>
                        <a:solidFill>
                          <a:srgbClr val="0000FF"/>
                        </a:solidFill>
                        <a:effectLst/>
                        <a:latin typeface="Times New Roman" pitchFamily="18" charset="0"/>
                        <a:cs typeface="Lucida Sans Unicode"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ase" latinLnBrk="0" hangingPunct="1">
                        <a:lnSpc>
                          <a:spcPct val="100000"/>
                        </a:lnSpc>
                        <a:spcBef>
                          <a:spcPct val="20000"/>
                        </a:spcBef>
                        <a:spcAft>
                          <a:spcPct val="0"/>
                        </a:spcAft>
                        <a:buClrTx/>
                        <a:buSzTx/>
                        <a:buFont typeface="Times New Roman" pitchFamily="18" charset="0"/>
                        <a:buNone/>
                        <a:tabLst/>
                      </a:pPr>
                      <a:endParaRPr kumimoji="0" lang="en-US" sz="1800" b="0" i="0" u="none" strike="noStrike" cap="none" normalizeH="0" baseline="0" dirty="0">
                        <a:ln>
                          <a:noFill/>
                        </a:ln>
                        <a:solidFill>
                          <a:srgbClr val="0000FF"/>
                        </a:solidFill>
                        <a:effectLst/>
                        <a:latin typeface="Times New Roman" pitchFamily="18" charset="0"/>
                        <a:cs typeface="Lucida Sans Unicode"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409811">
                <a:tc>
                  <a:txBody>
                    <a:bodyPr/>
                    <a:lstStyle/>
                    <a:p>
                      <a:pPr marL="0" marR="0" lvl="0" indent="0" algn="ctr" defTabSz="914400" rtl="0" eaLnBrk="1" fontAlgn="base" latinLnBrk="0" hangingPunct="1">
                        <a:lnSpc>
                          <a:spcPct val="100000"/>
                        </a:lnSpc>
                        <a:spcBef>
                          <a:spcPct val="20000"/>
                        </a:spcBef>
                        <a:spcAft>
                          <a:spcPct val="0"/>
                        </a:spcAft>
                        <a:buClrTx/>
                        <a:buSzTx/>
                        <a:buFont typeface="Times New Roman" pitchFamily="18" charset="0"/>
                        <a:buNone/>
                        <a:tabLst/>
                      </a:pPr>
                      <a:endParaRPr kumimoji="0" lang="en-US" sz="1900" b="1" i="0" u="none" strike="noStrike" cap="none" normalizeH="0" baseline="0" dirty="0">
                        <a:ln>
                          <a:noFill/>
                        </a:ln>
                        <a:solidFill>
                          <a:srgbClr val="0000FF"/>
                        </a:solidFill>
                        <a:effectLst/>
                        <a:latin typeface="Times New Roman" pitchFamily="18" charset="0"/>
                        <a:cs typeface="Lucida Sans Unicode" pitchFamily="34" charset="0"/>
                      </a:endParaRPr>
                    </a:p>
                  </a:txBody>
                  <a:tcPr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Times New Roman" pitchFamily="18" charset="0"/>
                        <a:buNone/>
                        <a:tabLst/>
                      </a:pPr>
                      <a:endParaRPr kumimoji="0" lang="en-US" sz="1900" b="0" i="0" u="none" strike="noStrike" cap="none" normalizeH="0" baseline="0" dirty="0">
                        <a:ln>
                          <a:noFill/>
                        </a:ln>
                        <a:solidFill>
                          <a:srgbClr val="0000FF"/>
                        </a:solidFill>
                        <a:effectLst/>
                        <a:latin typeface="Times New Roman" pitchFamily="18" charset="0"/>
                        <a:cs typeface="Lucida Sans Unicode" pitchFamily="34" charset="0"/>
                      </a:endParaRPr>
                    </a:p>
                  </a:txBody>
                  <a:tcPr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ase" latinLnBrk="0" hangingPunct="1">
                        <a:lnSpc>
                          <a:spcPct val="100000"/>
                        </a:lnSpc>
                        <a:spcBef>
                          <a:spcPct val="20000"/>
                        </a:spcBef>
                        <a:spcAft>
                          <a:spcPct val="0"/>
                        </a:spcAft>
                        <a:buClrTx/>
                        <a:buSzTx/>
                        <a:buFont typeface="Times New Roman" pitchFamily="18" charset="0"/>
                        <a:buNone/>
                        <a:tabLst/>
                      </a:pPr>
                      <a:endParaRPr kumimoji="0" lang="en-US" sz="1800" b="0" i="0" u="none" strike="noStrike" cap="none" normalizeH="0" baseline="0" dirty="0">
                        <a:ln>
                          <a:noFill/>
                        </a:ln>
                        <a:solidFill>
                          <a:srgbClr val="0000FF"/>
                        </a:solidFill>
                        <a:effectLst/>
                        <a:latin typeface="Times New Roman" pitchFamily="18" charset="0"/>
                        <a:cs typeface="Lucida Sans Unicode"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ase" latinLnBrk="0" hangingPunct="1">
                        <a:lnSpc>
                          <a:spcPct val="100000"/>
                        </a:lnSpc>
                        <a:spcBef>
                          <a:spcPct val="20000"/>
                        </a:spcBef>
                        <a:spcAft>
                          <a:spcPct val="0"/>
                        </a:spcAft>
                        <a:buClrTx/>
                        <a:buSzTx/>
                        <a:buFont typeface="Times New Roman" pitchFamily="18" charset="0"/>
                        <a:buNone/>
                        <a:tabLst/>
                      </a:pPr>
                      <a:endParaRPr kumimoji="0" lang="en-US" sz="1800" b="0" i="0" u="none" strike="noStrike" cap="none" normalizeH="0" baseline="0" dirty="0">
                        <a:ln>
                          <a:noFill/>
                        </a:ln>
                        <a:solidFill>
                          <a:srgbClr val="0000FF"/>
                        </a:solidFill>
                        <a:effectLst/>
                        <a:latin typeface="Times New Roman" pitchFamily="18" charset="0"/>
                        <a:cs typeface="Lucida Sans Unicode"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409811">
                <a:tc>
                  <a:txBody>
                    <a:bodyPr/>
                    <a:lstStyle/>
                    <a:p>
                      <a:pPr marL="0" marR="0" lvl="0" indent="0" algn="ctr" defTabSz="914400" rtl="0" eaLnBrk="1" fontAlgn="base" latinLnBrk="0" hangingPunct="1">
                        <a:lnSpc>
                          <a:spcPct val="100000"/>
                        </a:lnSpc>
                        <a:spcBef>
                          <a:spcPct val="20000"/>
                        </a:spcBef>
                        <a:spcAft>
                          <a:spcPct val="0"/>
                        </a:spcAft>
                        <a:buClrTx/>
                        <a:buSzTx/>
                        <a:buFont typeface="Times New Roman" pitchFamily="18" charset="0"/>
                        <a:buNone/>
                        <a:tabLst/>
                      </a:pPr>
                      <a:endParaRPr kumimoji="0" lang="en-US" sz="2000" b="1" i="0" u="none" strike="noStrike" cap="none" normalizeH="0" baseline="0" dirty="0">
                        <a:ln>
                          <a:noFill/>
                        </a:ln>
                        <a:solidFill>
                          <a:srgbClr val="0000FF"/>
                        </a:solidFill>
                        <a:effectLst/>
                        <a:latin typeface="Times New Roman" pitchFamily="18" charset="0"/>
                        <a:cs typeface="Lucida Sans Unicode" pitchFamily="34" charset="0"/>
                      </a:endParaRPr>
                    </a:p>
                  </a:txBody>
                  <a:tcPr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Times New Roman" pitchFamily="18" charset="0"/>
                        <a:buNone/>
                        <a:tabLst/>
                      </a:pPr>
                      <a:endParaRPr kumimoji="0" lang="en-US" sz="1900" b="0" i="0" u="none" strike="noStrike" cap="none" normalizeH="0" baseline="0" dirty="0">
                        <a:ln>
                          <a:noFill/>
                        </a:ln>
                        <a:solidFill>
                          <a:srgbClr val="0000FF"/>
                        </a:solidFill>
                        <a:effectLst/>
                        <a:latin typeface="Times New Roman" pitchFamily="18" charset="0"/>
                        <a:cs typeface="Lucida Sans Unicode" pitchFamily="34" charset="0"/>
                      </a:endParaRPr>
                    </a:p>
                  </a:txBody>
                  <a:tcPr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ase" latinLnBrk="0" hangingPunct="1">
                        <a:lnSpc>
                          <a:spcPct val="100000"/>
                        </a:lnSpc>
                        <a:spcBef>
                          <a:spcPct val="20000"/>
                        </a:spcBef>
                        <a:spcAft>
                          <a:spcPct val="0"/>
                        </a:spcAft>
                        <a:buClrTx/>
                        <a:buSzTx/>
                        <a:buFont typeface="Times New Roman" pitchFamily="18" charset="0"/>
                        <a:buNone/>
                        <a:tabLst/>
                      </a:pPr>
                      <a:endParaRPr kumimoji="0" lang="en-US" sz="1800" b="0" i="0" u="none" strike="noStrike" cap="none" normalizeH="0" baseline="0" dirty="0">
                        <a:ln>
                          <a:noFill/>
                        </a:ln>
                        <a:solidFill>
                          <a:srgbClr val="0000FF"/>
                        </a:solidFill>
                        <a:effectLst/>
                        <a:latin typeface="Times New Roman" pitchFamily="18" charset="0"/>
                        <a:cs typeface="Lucida Sans Unicode"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ase" latinLnBrk="0" hangingPunct="1">
                        <a:lnSpc>
                          <a:spcPct val="100000"/>
                        </a:lnSpc>
                        <a:spcBef>
                          <a:spcPct val="20000"/>
                        </a:spcBef>
                        <a:spcAft>
                          <a:spcPct val="0"/>
                        </a:spcAft>
                        <a:buClrTx/>
                        <a:buSzTx/>
                        <a:buFont typeface="Times New Roman" pitchFamily="18" charset="0"/>
                        <a:buNone/>
                        <a:tabLst/>
                      </a:pPr>
                      <a:endParaRPr kumimoji="0" lang="en-US" sz="1800" b="0" i="0" u="none" strike="noStrike" cap="none" normalizeH="0" baseline="0" dirty="0">
                        <a:ln>
                          <a:noFill/>
                        </a:ln>
                        <a:solidFill>
                          <a:srgbClr val="0000FF"/>
                        </a:solidFill>
                        <a:effectLst/>
                        <a:latin typeface="Times New Roman" pitchFamily="18" charset="0"/>
                        <a:cs typeface="Lucida Sans Unicode"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4" name="Text Box 40">
            <a:extLst>
              <a:ext uri="{FF2B5EF4-FFF2-40B4-BE49-F238E27FC236}">
                <a16:creationId xmlns:a16="http://schemas.microsoft.com/office/drawing/2014/main" id="{B7C7CE30-B068-6646-829D-32AC2D5B8E70}"/>
              </a:ext>
            </a:extLst>
          </p:cNvPr>
          <p:cNvSpPr txBox="1">
            <a:spLocks noChangeArrowheads="1"/>
          </p:cNvSpPr>
          <p:nvPr/>
        </p:nvSpPr>
        <p:spPr bwMode="auto">
          <a:xfrm>
            <a:off x="49417" y="271017"/>
            <a:ext cx="244512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vi-VN" sz="2800" b="1" dirty="0">
                <a:solidFill>
                  <a:srgbClr val="FF0000"/>
                </a:solidFill>
                <a:latin typeface="Times New Roman" panose="02020603050405020304" pitchFamily="18" charset="0"/>
              </a:rPr>
              <a:t>THỜI GIAN</a:t>
            </a:r>
          </a:p>
        </p:txBody>
      </p:sp>
      <p:sp>
        <p:nvSpPr>
          <p:cNvPr id="5" name="Text Box 41">
            <a:extLst>
              <a:ext uri="{FF2B5EF4-FFF2-40B4-BE49-F238E27FC236}">
                <a16:creationId xmlns:a16="http://schemas.microsoft.com/office/drawing/2014/main" id="{1592E3F2-5DB3-8643-B7FC-3A139C24C5D3}"/>
              </a:ext>
            </a:extLst>
          </p:cNvPr>
          <p:cNvSpPr txBox="1">
            <a:spLocks noChangeArrowheads="1"/>
          </p:cNvSpPr>
          <p:nvPr/>
        </p:nvSpPr>
        <p:spPr bwMode="auto">
          <a:xfrm>
            <a:off x="2457408" y="165074"/>
            <a:ext cx="360947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vi-VN" sz="2800" b="1" dirty="0">
                <a:solidFill>
                  <a:srgbClr val="FF0000"/>
                </a:solidFill>
                <a:latin typeface="Times New Roman" panose="02020603050405020304" pitchFamily="18" charset="0"/>
              </a:rPr>
              <a:t>TÊN PHONG TRÀO ĐẤU TRANH</a:t>
            </a:r>
          </a:p>
        </p:txBody>
      </p:sp>
      <p:sp>
        <p:nvSpPr>
          <p:cNvPr id="6" name="Text Box 42">
            <a:extLst>
              <a:ext uri="{FF2B5EF4-FFF2-40B4-BE49-F238E27FC236}">
                <a16:creationId xmlns:a16="http://schemas.microsoft.com/office/drawing/2014/main" id="{00E8C8CC-DE63-D24E-B218-4C89FA693E80}"/>
              </a:ext>
            </a:extLst>
          </p:cNvPr>
          <p:cNvSpPr txBox="1">
            <a:spLocks noChangeArrowheads="1"/>
          </p:cNvSpPr>
          <p:nvPr/>
        </p:nvSpPr>
        <p:spPr bwMode="auto">
          <a:xfrm>
            <a:off x="6202446" y="89227"/>
            <a:ext cx="1755832"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vi-VN" sz="2800" b="1" dirty="0">
                <a:solidFill>
                  <a:srgbClr val="FF0000"/>
                </a:solidFill>
                <a:latin typeface="Times New Roman" panose="02020603050405020304" pitchFamily="18" charset="0"/>
              </a:rPr>
              <a:t>KẾT QUẢ</a:t>
            </a:r>
          </a:p>
        </p:txBody>
      </p:sp>
      <p:sp>
        <p:nvSpPr>
          <p:cNvPr id="7" name="Text Box 43">
            <a:extLst>
              <a:ext uri="{FF2B5EF4-FFF2-40B4-BE49-F238E27FC236}">
                <a16:creationId xmlns:a16="http://schemas.microsoft.com/office/drawing/2014/main" id="{59751B86-ADCF-6142-ACD4-A288EFA57BFD}"/>
              </a:ext>
            </a:extLst>
          </p:cNvPr>
          <p:cNvSpPr txBox="1">
            <a:spLocks noChangeArrowheads="1"/>
          </p:cNvSpPr>
          <p:nvPr/>
        </p:nvSpPr>
        <p:spPr bwMode="auto">
          <a:xfrm>
            <a:off x="8910793" y="294852"/>
            <a:ext cx="232869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vi-VN" sz="2800" b="1" dirty="0" err="1">
                <a:solidFill>
                  <a:srgbClr val="FF0000"/>
                </a:solidFill>
                <a:latin typeface="Times New Roman" panose="02020603050405020304" pitchFamily="18" charset="0"/>
              </a:rPr>
              <a:t>Ý</a:t>
            </a:r>
            <a:r>
              <a:rPr lang="en-US" altLang="vi-VN" sz="2800" b="1" dirty="0">
                <a:solidFill>
                  <a:srgbClr val="FF0000"/>
                </a:solidFill>
                <a:latin typeface="Times New Roman" panose="02020603050405020304" pitchFamily="18" charset="0"/>
              </a:rPr>
              <a:t> NGHĨA</a:t>
            </a:r>
          </a:p>
        </p:txBody>
      </p:sp>
      <p:sp>
        <p:nvSpPr>
          <p:cNvPr id="8" name="Text Box 44">
            <a:extLst>
              <a:ext uri="{FF2B5EF4-FFF2-40B4-BE49-F238E27FC236}">
                <a16:creationId xmlns:a16="http://schemas.microsoft.com/office/drawing/2014/main" id="{689826C5-78A6-0448-A8D5-C4EF02A93E27}"/>
              </a:ext>
            </a:extLst>
          </p:cNvPr>
          <p:cNvSpPr txBox="1">
            <a:spLocks noChangeArrowheads="1"/>
          </p:cNvSpPr>
          <p:nvPr/>
        </p:nvSpPr>
        <p:spPr bwMode="auto">
          <a:xfrm>
            <a:off x="65854" y="1530912"/>
            <a:ext cx="224589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vi-VN" dirty="0">
                <a:solidFill>
                  <a:srgbClr val="0000FF"/>
                </a:solidFill>
                <a:latin typeface="Times New Roman" panose="02020603050405020304" pitchFamily="18" charset="0"/>
              </a:rPr>
              <a:t>1840 - 1842</a:t>
            </a:r>
          </a:p>
        </p:txBody>
      </p:sp>
      <p:sp>
        <p:nvSpPr>
          <p:cNvPr id="9" name="Text Box 45">
            <a:extLst>
              <a:ext uri="{FF2B5EF4-FFF2-40B4-BE49-F238E27FC236}">
                <a16:creationId xmlns:a16="http://schemas.microsoft.com/office/drawing/2014/main" id="{DD12C5A3-75FF-554E-AB97-2DE88301648C}"/>
              </a:ext>
            </a:extLst>
          </p:cNvPr>
          <p:cNvSpPr txBox="1">
            <a:spLocks noChangeArrowheads="1"/>
          </p:cNvSpPr>
          <p:nvPr/>
        </p:nvSpPr>
        <p:spPr bwMode="auto">
          <a:xfrm>
            <a:off x="105958" y="2975971"/>
            <a:ext cx="224589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vi-VN" dirty="0">
                <a:solidFill>
                  <a:srgbClr val="0000FF"/>
                </a:solidFill>
                <a:latin typeface="Times New Roman" panose="02020603050405020304" pitchFamily="18" charset="0"/>
              </a:rPr>
              <a:t>1851 - 1864</a:t>
            </a:r>
          </a:p>
        </p:txBody>
      </p:sp>
      <p:sp>
        <p:nvSpPr>
          <p:cNvPr id="10" name="Text Box 46">
            <a:extLst>
              <a:ext uri="{FF2B5EF4-FFF2-40B4-BE49-F238E27FC236}">
                <a16:creationId xmlns:a16="http://schemas.microsoft.com/office/drawing/2014/main" id="{5929542A-5A6C-3746-B69A-20C0B86B64FD}"/>
              </a:ext>
            </a:extLst>
          </p:cNvPr>
          <p:cNvSpPr txBox="1">
            <a:spLocks noChangeArrowheads="1"/>
          </p:cNvSpPr>
          <p:nvPr/>
        </p:nvSpPr>
        <p:spPr bwMode="auto">
          <a:xfrm>
            <a:off x="325791" y="4352917"/>
            <a:ext cx="224589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vi-VN" dirty="0">
                <a:solidFill>
                  <a:srgbClr val="0000FF"/>
                </a:solidFill>
                <a:latin typeface="Times New Roman" panose="02020603050405020304" pitchFamily="18" charset="0"/>
              </a:rPr>
              <a:t>1898</a:t>
            </a:r>
          </a:p>
        </p:txBody>
      </p:sp>
      <p:sp>
        <p:nvSpPr>
          <p:cNvPr id="11" name="Text Box 47">
            <a:extLst>
              <a:ext uri="{FF2B5EF4-FFF2-40B4-BE49-F238E27FC236}">
                <a16:creationId xmlns:a16="http://schemas.microsoft.com/office/drawing/2014/main" id="{9D7C5339-4185-704D-A77F-18F7EF482E7D}"/>
              </a:ext>
            </a:extLst>
          </p:cNvPr>
          <p:cNvSpPr txBox="1">
            <a:spLocks noChangeArrowheads="1"/>
          </p:cNvSpPr>
          <p:nvPr/>
        </p:nvSpPr>
        <p:spPr bwMode="auto">
          <a:xfrm>
            <a:off x="-116972" y="5619704"/>
            <a:ext cx="2567402"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vi-VN" sz="2800" dirty="0" err="1">
                <a:solidFill>
                  <a:srgbClr val="0000FF"/>
                </a:solidFill>
                <a:latin typeface="Times New Roman" panose="02020603050405020304" pitchFamily="18" charset="0"/>
              </a:rPr>
              <a:t>Cuối</a:t>
            </a:r>
            <a:r>
              <a:rPr lang="en-US" altLang="vi-VN" sz="2800" dirty="0">
                <a:solidFill>
                  <a:srgbClr val="0000FF"/>
                </a:solidFill>
                <a:latin typeface="Times New Roman" panose="02020603050405020304" pitchFamily="18" charset="0"/>
              </a:rPr>
              <a:t> TK XIX-  </a:t>
            </a:r>
            <a:r>
              <a:rPr lang="en-US" altLang="vi-VN" sz="2800" dirty="0" err="1">
                <a:solidFill>
                  <a:srgbClr val="0000FF"/>
                </a:solidFill>
                <a:latin typeface="Times New Roman" panose="02020603050405020304" pitchFamily="18" charset="0"/>
              </a:rPr>
              <a:t>đầu</a:t>
            </a:r>
            <a:r>
              <a:rPr lang="en-US" altLang="vi-VN" sz="2800" dirty="0">
                <a:solidFill>
                  <a:srgbClr val="0000FF"/>
                </a:solidFill>
                <a:latin typeface="Times New Roman" panose="02020603050405020304" pitchFamily="18" charset="0"/>
              </a:rPr>
              <a:t> TK XX</a:t>
            </a:r>
          </a:p>
        </p:txBody>
      </p:sp>
      <p:sp>
        <p:nvSpPr>
          <p:cNvPr id="12" name="Text Box 48">
            <a:extLst>
              <a:ext uri="{FF2B5EF4-FFF2-40B4-BE49-F238E27FC236}">
                <a16:creationId xmlns:a16="http://schemas.microsoft.com/office/drawing/2014/main" id="{71650C6D-C253-834C-B749-4DB894869032}"/>
              </a:ext>
            </a:extLst>
          </p:cNvPr>
          <p:cNvSpPr txBox="1">
            <a:spLocks noChangeArrowheads="1"/>
          </p:cNvSpPr>
          <p:nvPr/>
        </p:nvSpPr>
        <p:spPr bwMode="auto">
          <a:xfrm>
            <a:off x="2450431" y="1335055"/>
            <a:ext cx="360947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vi-VN" dirty="0" err="1">
                <a:latin typeface="Times New Roman" panose="02020603050405020304" pitchFamily="18" charset="0"/>
              </a:rPr>
              <a:t>Cuộc</a:t>
            </a:r>
            <a:r>
              <a:rPr lang="en-US" altLang="vi-VN" dirty="0">
                <a:latin typeface="Times New Roman" panose="02020603050405020304" pitchFamily="18" charset="0"/>
              </a:rPr>
              <a:t> </a:t>
            </a:r>
            <a:r>
              <a:rPr lang="en-US" altLang="vi-VN" dirty="0" err="1">
                <a:latin typeface="Times New Roman" panose="02020603050405020304" pitchFamily="18" charset="0"/>
              </a:rPr>
              <a:t>kháng</a:t>
            </a:r>
            <a:r>
              <a:rPr lang="en-US" altLang="vi-VN" dirty="0">
                <a:latin typeface="Times New Roman" panose="02020603050405020304" pitchFamily="18" charset="0"/>
              </a:rPr>
              <a:t> </a:t>
            </a:r>
            <a:r>
              <a:rPr lang="en-US" altLang="vi-VN" dirty="0" err="1">
                <a:latin typeface="Times New Roman" panose="02020603050405020304" pitchFamily="18" charset="0"/>
              </a:rPr>
              <a:t>chiến</a:t>
            </a:r>
            <a:r>
              <a:rPr lang="en-US" altLang="vi-VN" dirty="0">
                <a:latin typeface="Times New Roman" panose="02020603050405020304" pitchFamily="18" charset="0"/>
              </a:rPr>
              <a:t> </a:t>
            </a:r>
            <a:r>
              <a:rPr lang="en-US" altLang="vi-VN" dirty="0" err="1">
                <a:latin typeface="Times New Roman" panose="02020603050405020304" pitchFamily="18" charset="0"/>
              </a:rPr>
              <a:t>chống</a:t>
            </a:r>
            <a:r>
              <a:rPr lang="en-US" altLang="vi-VN" dirty="0">
                <a:latin typeface="Times New Roman" panose="02020603050405020304" pitchFamily="18" charset="0"/>
              </a:rPr>
              <a:t> Anh </a:t>
            </a:r>
            <a:r>
              <a:rPr lang="en-US" altLang="vi-VN" dirty="0" err="1">
                <a:latin typeface="Times New Roman" panose="02020603050405020304" pitchFamily="18" charset="0"/>
              </a:rPr>
              <a:t>xâm</a:t>
            </a:r>
            <a:r>
              <a:rPr lang="en-US" altLang="vi-VN" dirty="0">
                <a:latin typeface="Times New Roman" panose="02020603050405020304" pitchFamily="18" charset="0"/>
              </a:rPr>
              <a:t> </a:t>
            </a:r>
            <a:r>
              <a:rPr lang="en-US" altLang="vi-VN" dirty="0" err="1">
                <a:latin typeface="Times New Roman" panose="02020603050405020304" pitchFamily="18" charset="0"/>
              </a:rPr>
              <a:t>lược</a:t>
            </a:r>
            <a:endParaRPr lang="en-US" altLang="vi-VN" dirty="0">
              <a:latin typeface="Times New Roman" panose="02020603050405020304" pitchFamily="18" charset="0"/>
            </a:endParaRPr>
          </a:p>
        </p:txBody>
      </p:sp>
      <p:sp>
        <p:nvSpPr>
          <p:cNvPr id="13" name="Text Box 51">
            <a:extLst>
              <a:ext uri="{FF2B5EF4-FFF2-40B4-BE49-F238E27FC236}">
                <a16:creationId xmlns:a16="http://schemas.microsoft.com/office/drawing/2014/main" id="{815F5CC7-F5CA-C343-82ED-6A1225034587}"/>
              </a:ext>
            </a:extLst>
          </p:cNvPr>
          <p:cNvSpPr txBox="1">
            <a:spLocks noChangeArrowheads="1"/>
          </p:cNvSpPr>
          <p:nvPr/>
        </p:nvSpPr>
        <p:spPr bwMode="auto">
          <a:xfrm>
            <a:off x="2494545" y="2830995"/>
            <a:ext cx="3636211"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vi-VN" dirty="0" err="1">
                <a:solidFill>
                  <a:srgbClr val="7030A0"/>
                </a:solidFill>
                <a:latin typeface="Times New Roman" panose="02020603050405020304" pitchFamily="18" charset="0"/>
              </a:rPr>
              <a:t>Phong</a:t>
            </a:r>
            <a:r>
              <a:rPr lang="en-US" altLang="vi-VN" dirty="0">
                <a:solidFill>
                  <a:srgbClr val="7030A0"/>
                </a:solidFill>
                <a:latin typeface="Times New Roman" panose="02020603050405020304" pitchFamily="18" charset="0"/>
              </a:rPr>
              <a:t> </a:t>
            </a:r>
            <a:r>
              <a:rPr lang="en-US" altLang="vi-VN" dirty="0" err="1">
                <a:solidFill>
                  <a:srgbClr val="7030A0"/>
                </a:solidFill>
                <a:latin typeface="Times New Roman" panose="02020603050405020304" pitchFamily="18" charset="0"/>
              </a:rPr>
              <a:t>trào</a:t>
            </a:r>
            <a:r>
              <a:rPr lang="en-US" altLang="vi-VN" dirty="0">
                <a:solidFill>
                  <a:srgbClr val="7030A0"/>
                </a:solidFill>
                <a:latin typeface="Times New Roman" panose="02020603050405020304" pitchFamily="18" charset="0"/>
              </a:rPr>
              <a:t> </a:t>
            </a:r>
            <a:r>
              <a:rPr lang="en-US" altLang="vi-VN" dirty="0" err="1">
                <a:solidFill>
                  <a:srgbClr val="7030A0"/>
                </a:solidFill>
                <a:latin typeface="Times New Roman" panose="02020603050405020304" pitchFamily="18" charset="0"/>
              </a:rPr>
              <a:t>Thái</a:t>
            </a:r>
            <a:r>
              <a:rPr lang="en-US" altLang="vi-VN" dirty="0">
                <a:solidFill>
                  <a:srgbClr val="7030A0"/>
                </a:solidFill>
                <a:latin typeface="Times New Roman" panose="02020603050405020304" pitchFamily="18" charset="0"/>
              </a:rPr>
              <a:t> </a:t>
            </a:r>
            <a:r>
              <a:rPr lang="en-US" altLang="vi-VN" dirty="0" err="1">
                <a:solidFill>
                  <a:srgbClr val="7030A0"/>
                </a:solidFill>
                <a:latin typeface="Times New Roman" panose="02020603050405020304" pitchFamily="18" charset="0"/>
              </a:rPr>
              <a:t>Bình</a:t>
            </a:r>
            <a:r>
              <a:rPr lang="en-US" altLang="vi-VN" dirty="0">
                <a:solidFill>
                  <a:srgbClr val="7030A0"/>
                </a:solidFill>
                <a:latin typeface="Times New Roman" panose="02020603050405020304" pitchFamily="18" charset="0"/>
              </a:rPr>
              <a:t> </a:t>
            </a:r>
            <a:r>
              <a:rPr lang="en-US" altLang="vi-VN" dirty="0" err="1">
                <a:solidFill>
                  <a:srgbClr val="7030A0"/>
                </a:solidFill>
                <a:latin typeface="Times New Roman" panose="02020603050405020304" pitchFamily="18" charset="0"/>
              </a:rPr>
              <a:t>Thiên</a:t>
            </a:r>
            <a:r>
              <a:rPr lang="en-US" altLang="vi-VN" dirty="0">
                <a:solidFill>
                  <a:srgbClr val="7030A0"/>
                </a:solidFill>
                <a:latin typeface="Times New Roman" panose="02020603050405020304" pitchFamily="18" charset="0"/>
              </a:rPr>
              <a:t> </a:t>
            </a:r>
            <a:r>
              <a:rPr lang="en-US" altLang="vi-VN" dirty="0" err="1">
                <a:solidFill>
                  <a:srgbClr val="7030A0"/>
                </a:solidFill>
                <a:latin typeface="Times New Roman" panose="02020603050405020304" pitchFamily="18" charset="0"/>
              </a:rPr>
              <a:t>Quốc</a:t>
            </a:r>
            <a:endParaRPr lang="en-US" altLang="vi-VN" dirty="0">
              <a:solidFill>
                <a:srgbClr val="7030A0"/>
              </a:solidFill>
              <a:latin typeface="Times New Roman" panose="02020603050405020304" pitchFamily="18" charset="0"/>
            </a:endParaRPr>
          </a:p>
        </p:txBody>
      </p:sp>
      <p:sp>
        <p:nvSpPr>
          <p:cNvPr id="14" name="Text Box 54">
            <a:extLst>
              <a:ext uri="{FF2B5EF4-FFF2-40B4-BE49-F238E27FC236}">
                <a16:creationId xmlns:a16="http://schemas.microsoft.com/office/drawing/2014/main" id="{8D1B037B-98A3-4349-8262-F3C1ECC1ADA4}"/>
              </a:ext>
            </a:extLst>
          </p:cNvPr>
          <p:cNvSpPr txBox="1">
            <a:spLocks noChangeArrowheads="1"/>
          </p:cNvSpPr>
          <p:nvPr/>
        </p:nvSpPr>
        <p:spPr bwMode="auto">
          <a:xfrm>
            <a:off x="2457408" y="4326935"/>
            <a:ext cx="395705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vi-VN" dirty="0" err="1">
                <a:latin typeface="Times New Roman" panose="02020603050405020304" pitchFamily="18" charset="0"/>
              </a:rPr>
              <a:t>Cuộc</a:t>
            </a:r>
            <a:r>
              <a:rPr lang="en-US" altLang="vi-VN" dirty="0">
                <a:latin typeface="Times New Roman" panose="02020603050405020304" pitchFamily="18" charset="0"/>
              </a:rPr>
              <a:t> </a:t>
            </a:r>
            <a:r>
              <a:rPr lang="en-US" altLang="vi-VN" dirty="0" err="1">
                <a:latin typeface="Times New Roman" panose="02020603050405020304" pitchFamily="18" charset="0"/>
              </a:rPr>
              <a:t>vận</a:t>
            </a:r>
            <a:r>
              <a:rPr lang="en-US" altLang="vi-VN" dirty="0">
                <a:latin typeface="Times New Roman" panose="02020603050405020304" pitchFamily="18" charset="0"/>
              </a:rPr>
              <a:t> </a:t>
            </a:r>
            <a:r>
              <a:rPr lang="en-US" altLang="vi-VN" dirty="0" err="1">
                <a:latin typeface="Times New Roman" panose="02020603050405020304" pitchFamily="18" charset="0"/>
              </a:rPr>
              <a:t>động</a:t>
            </a:r>
            <a:r>
              <a:rPr lang="en-US" altLang="vi-VN" dirty="0">
                <a:latin typeface="Times New Roman" panose="02020603050405020304" pitchFamily="18" charset="0"/>
              </a:rPr>
              <a:t> </a:t>
            </a:r>
            <a:r>
              <a:rPr lang="en-US" altLang="vi-VN" dirty="0" err="1">
                <a:latin typeface="Times New Roman" panose="02020603050405020304" pitchFamily="18" charset="0"/>
              </a:rPr>
              <a:t>Duy</a:t>
            </a:r>
            <a:r>
              <a:rPr lang="en-US" altLang="vi-VN" dirty="0">
                <a:latin typeface="Times New Roman" panose="02020603050405020304" pitchFamily="18" charset="0"/>
              </a:rPr>
              <a:t> </a:t>
            </a:r>
            <a:r>
              <a:rPr lang="en-US" altLang="vi-VN" dirty="0" err="1">
                <a:latin typeface="Times New Roman" panose="02020603050405020304" pitchFamily="18" charset="0"/>
              </a:rPr>
              <a:t>tân</a:t>
            </a:r>
            <a:endParaRPr lang="en-US" altLang="vi-VN" dirty="0">
              <a:latin typeface="Times New Roman" panose="02020603050405020304" pitchFamily="18" charset="0"/>
            </a:endParaRPr>
          </a:p>
        </p:txBody>
      </p:sp>
      <p:sp>
        <p:nvSpPr>
          <p:cNvPr id="15" name="Text Box 57">
            <a:extLst>
              <a:ext uri="{FF2B5EF4-FFF2-40B4-BE49-F238E27FC236}">
                <a16:creationId xmlns:a16="http://schemas.microsoft.com/office/drawing/2014/main" id="{DC61396B-EDB5-2F40-B141-502D58390AC1}"/>
              </a:ext>
            </a:extLst>
          </p:cNvPr>
          <p:cNvSpPr txBox="1">
            <a:spLocks noChangeArrowheads="1"/>
          </p:cNvSpPr>
          <p:nvPr/>
        </p:nvSpPr>
        <p:spPr bwMode="auto">
          <a:xfrm>
            <a:off x="2410326" y="5706468"/>
            <a:ext cx="395705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vi-VN" dirty="0" err="1">
                <a:solidFill>
                  <a:srgbClr val="0070C0"/>
                </a:solidFill>
                <a:latin typeface="Times New Roman" panose="02020603050405020304" pitchFamily="18" charset="0"/>
              </a:rPr>
              <a:t>Phong</a:t>
            </a:r>
            <a:r>
              <a:rPr lang="en-US" altLang="vi-VN" dirty="0">
                <a:solidFill>
                  <a:srgbClr val="0070C0"/>
                </a:solidFill>
                <a:latin typeface="Times New Roman" panose="02020603050405020304" pitchFamily="18" charset="0"/>
              </a:rPr>
              <a:t> </a:t>
            </a:r>
            <a:r>
              <a:rPr lang="en-US" altLang="vi-VN" dirty="0" err="1">
                <a:solidFill>
                  <a:srgbClr val="0070C0"/>
                </a:solidFill>
                <a:latin typeface="Times New Roman" panose="02020603050405020304" pitchFamily="18" charset="0"/>
              </a:rPr>
              <a:t>trào</a:t>
            </a:r>
            <a:r>
              <a:rPr lang="en-US" altLang="vi-VN" dirty="0">
                <a:solidFill>
                  <a:srgbClr val="0070C0"/>
                </a:solidFill>
                <a:latin typeface="Times New Roman" panose="02020603050405020304" pitchFamily="18" charset="0"/>
              </a:rPr>
              <a:t> </a:t>
            </a:r>
            <a:r>
              <a:rPr lang="en-US" altLang="vi-VN" dirty="0" err="1">
                <a:solidFill>
                  <a:srgbClr val="0070C0"/>
                </a:solidFill>
                <a:latin typeface="Times New Roman" panose="02020603050405020304" pitchFamily="18" charset="0"/>
              </a:rPr>
              <a:t>Nghĩa</a:t>
            </a:r>
            <a:r>
              <a:rPr lang="en-US" altLang="vi-VN" dirty="0">
                <a:solidFill>
                  <a:srgbClr val="0070C0"/>
                </a:solidFill>
                <a:latin typeface="Times New Roman" panose="02020603050405020304" pitchFamily="18" charset="0"/>
              </a:rPr>
              <a:t> </a:t>
            </a:r>
            <a:r>
              <a:rPr lang="en-US" altLang="vi-VN" dirty="0" err="1">
                <a:solidFill>
                  <a:srgbClr val="0070C0"/>
                </a:solidFill>
                <a:latin typeface="Times New Roman" panose="02020603050405020304" pitchFamily="18" charset="0"/>
              </a:rPr>
              <a:t>Hoà</a:t>
            </a:r>
            <a:r>
              <a:rPr lang="en-US" altLang="vi-VN" dirty="0">
                <a:solidFill>
                  <a:srgbClr val="0070C0"/>
                </a:solidFill>
                <a:latin typeface="Times New Roman" panose="02020603050405020304" pitchFamily="18" charset="0"/>
              </a:rPr>
              <a:t> </a:t>
            </a:r>
            <a:r>
              <a:rPr lang="en-US" altLang="vi-VN" dirty="0" err="1">
                <a:solidFill>
                  <a:srgbClr val="0070C0"/>
                </a:solidFill>
                <a:latin typeface="Times New Roman" panose="02020603050405020304" pitchFamily="18" charset="0"/>
              </a:rPr>
              <a:t>đoàn</a:t>
            </a:r>
            <a:endParaRPr lang="en-US" altLang="vi-VN" dirty="0">
              <a:solidFill>
                <a:srgbClr val="0070C0"/>
              </a:solidFill>
              <a:latin typeface="Times New Roman" panose="02020603050405020304" pitchFamily="18" charset="0"/>
            </a:endParaRPr>
          </a:p>
        </p:txBody>
      </p:sp>
      <p:sp>
        <p:nvSpPr>
          <p:cNvPr id="16" name="TextBox 1">
            <a:extLst>
              <a:ext uri="{FF2B5EF4-FFF2-40B4-BE49-F238E27FC236}">
                <a16:creationId xmlns:a16="http://schemas.microsoft.com/office/drawing/2014/main" id="{5A838EB0-705B-F94B-B8B6-FC3FFF98C1A2}"/>
              </a:ext>
            </a:extLst>
          </p:cNvPr>
          <p:cNvSpPr txBox="1">
            <a:spLocks noChangeArrowheads="1"/>
          </p:cNvSpPr>
          <p:nvPr/>
        </p:nvSpPr>
        <p:spPr bwMode="auto">
          <a:xfrm>
            <a:off x="6593971" y="2729748"/>
            <a:ext cx="128336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vi-VN" b="1" dirty="0" err="1">
                <a:latin typeface="Times New Roman" panose="02020603050405020304" pitchFamily="18" charset="0"/>
              </a:rPr>
              <a:t>Thất</a:t>
            </a:r>
            <a:r>
              <a:rPr lang="en-US" altLang="vi-VN" b="1" dirty="0">
                <a:latin typeface="Times New Roman" panose="02020603050405020304" pitchFamily="18" charset="0"/>
              </a:rPr>
              <a:t> </a:t>
            </a:r>
            <a:r>
              <a:rPr lang="en-US" altLang="vi-VN" b="1" dirty="0" err="1">
                <a:latin typeface="Times New Roman" panose="02020603050405020304" pitchFamily="18" charset="0"/>
              </a:rPr>
              <a:t>bại</a:t>
            </a:r>
            <a:endParaRPr lang="en-US" altLang="vi-VN" b="1" dirty="0">
              <a:latin typeface="Times New Roman" panose="02020603050405020304" pitchFamily="18" charset="0"/>
            </a:endParaRPr>
          </a:p>
        </p:txBody>
      </p:sp>
      <p:sp>
        <p:nvSpPr>
          <p:cNvPr id="17" name="TextBox 2">
            <a:extLst>
              <a:ext uri="{FF2B5EF4-FFF2-40B4-BE49-F238E27FC236}">
                <a16:creationId xmlns:a16="http://schemas.microsoft.com/office/drawing/2014/main" id="{2A4BB95B-85ED-1B42-ACBE-29CF77693512}"/>
              </a:ext>
            </a:extLst>
          </p:cNvPr>
          <p:cNvSpPr txBox="1">
            <a:spLocks noChangeArrowheads="1"/>
          </p:cNvSpPr>
          <p:nvPr/>
        </p:nvSpPr>
        <p:spPr bwMode="auto">
          <a:xfrm>
            <a:off x="8017043" y="1587861"/>
            <a:ext cx="4069000"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Char char="-"/>
            </a:pPr>
            <a:r>
              <a:rPr lang="en-US" altLang="vi-VN" dirty="0" err="1">
                <a:solidFill>
                  <a:srgbClr val="C00000"/>
                </a:solidFill>
                <a:latin typeface="Times New Roman" panose="02020603050405020304" pitchFamily="18" charset="0"/>
              </a:rPr>
              <a:t>Thể</a:t>
            </a:r>
            <a:r>
              <a:rPr lang="en-US" altLang="vi-VN" dirty="0">
                <a:solidFill>
                  <a:srgbClr val="C00000"/>
                </a:solidFill>
                <a:latin typeface="Times New Roman" panose="02020603050405020304" pitchFamily="18" charset="0"/>
              </a:rPr>
              <a:t> </a:t>
            </a:r>
            <a:r>
              <a:rPr lang="en-US" altLang="vi-VN" dirty="0" err="1">
                <a:solidFill>
                  <a:srgbClr val="C00000"/>
                </a:solidFill>
                <a:latin typeface="Times New Roman" panose="02020603050405020304" pitchFamily="18" charset="0"/>
              </a:rPr>
              <a:t>hiện</a:t>
            </a:r>
            <a:r>
              <a:rPr lang="en-US" altLang="vi-VN" dirty="0">
                <a:solidFill>
                  <a:srgbClr val="C00000"/>
                </a:solidFill>
                <a:latin typeface="Times New Roman" panose="02020603050405020304" pitchFamily="18" charset="0"/>
              </a:rPr>
              <a:t> </a:t>
            </a:r>
            <a:r>
              <a:rPr lang="en-US" altLang="vi-VN" dirty="0" err="1">
                <a:solidFill>
                  <a:srgbClr val="C00000"/>
                </a:solidFill>
                <a:latin typeface="Times New Roman" panose="02020603050405020304" pitchFamily="18" charset="0"/>
              </a:rPr>
              <a:t>tinh</a:t>
            </a:r>
            <a:r>
              <a:rPr lang="en-US" altLang="vi-VN" dirty="0">
                <a:solidFill>
                  <a:srgbClr val="C00000"/>
                </a:solidFill>
                <a:latin typeface="Times New Roman" panose="02020603050405020304" pitchFamily="18" charset="0"/>
              </a:rPr>
              <a:t> </a:t>
            </a:r>
            <a:r>
              <a:rPr lang="en-US" altLang="vi-VN" dirty="0" err="1">
                <a:solidFill>
                  <a:srgbClr val="C00000"/>
                </a:solidFill>
                <a:latin typeface="Times New Roman" panose="02020603050405020304" pitchFamily="18" charset="0"/>
              </a:rPr>
              <a:t>thần</a:t>
            </a:r>
            <a:r>
              <a:rPr lang="en-US" altLang="vi-VN" dirty="0">
                <a:solidFill>
                  <a:srgbClr val="C00000"/>
                </a:solidFill>
                <a:latin typeface="Times New Roman" panose="02020603050405020304" pitchFamily="18" charset="0"/>
              </a:rPr>
              <a:t> </a:t>
            </a:r>
            <a:r>
              <a:rPr lang="en-US" altLang="vi-VN" dirty="0" err="1">
                <a:solidFill>
                  <a:srgbClr val="C00000"/>
                </a:solidFill>
                <a:latin typeface="Times New Roman" panose="02020603050405020304" pitchFamily="18" charset="0"/>
              </a:rPr>
              <a:t>yêu</a:t>
            </a:r>
            <a:r>
              <a:rPr lang="en-US" altLang="vi-VN" dirty="0">
                <a:solidFill>
                  <a:srgbClr val="C00000"/>
                </a:solidFill>
                <a:latin typeface="Times New Roman" panose="02020603050405020304" pitchFamily="18" charset="0"/>
              </a:rPr>
              <a:t> </a:t>
            </a:r>
            <a:r>
              <a:rPr lang="en-US" altLang="vi-VN" dirty="0" err="1">
                <a:solidFill>
                  <a:srgbClr val="C00000"/>
                </a:solidFill>
                <a:latin typeface="Times New Roman" panose="02020603050405020304" pitchFamily="18" charset="0"/>
              </a:rPr>
              <a:t>nước</a:t>
            </a:r>
            <a:r>
              <a:rPr lang="en-US" altLang="vi-VN" dirty="0">
                <a:solidFill>
                  <a:srgbClr val="C00000"/>
                </a:solidFill>
                <a:latin typeface="Times New Roman" panose="02020603050405020304" pitchFamily="18" charset="0"/>
              </a:rPr>
              <a:t>, </a:t>
            </a:r>
            <a:r>
              <a:rPr lang="en-US" altLang="vi-VN" dirty="0" err="1">
                <a:solidFill>
                  <a:srgbClr val="C00000"/>
                </a:solidFill>
                <a:latin typeface="Times New Roman" panose="02020603050405020304" pitchFamily="18" charset="0"/>
              </a:rPr>
              <a:t>chống</a:t>
            </a:r>
            <a:r>
              <a:rPr lang="en-US" altLang="vi-VN" dirty="0">
                <a:solidFill>
                  <a:srgbClr val="C00000"/>
                </a:solidFill>
                <a:latin typeface="Times New Roman" panose="02020603050405020304" pitchFamily="18" charset="0"/>
              </a:rPr>
              <a:t> </a:t>
            </a:r>
            <a:r>
              <a:rPr lang="en-US" altLang="vi-VN" dirty="0" err="1">
                <a:solidFill>
                  <a:srgbClr val="C00000"/>
                </a:solidFill>
                <a:latin typeface="Times New Roman" panose="02020603050405020304" pitchFamily="18" charset="0"/>
              </a:rPr>
              <a:t>đế</a:t>
            </a:r>
            <a:r>
              <a:rPr lang="en-US" altLang="vi-VN" dirty="0">
                <a:solidFill>
                  <a:srgbClr val="C00000"/>
                </a:solidFill>
                <a:latin typeface="Times New Roman" panose="02020603050405020304" pitchFamily="18" charset="0"/>
              </a:rPr>
              <a:t> </a:t>
            </a:r>
            <a:r>
              <a:rPr lang="en-US" altLang="vi-VN" dirty="0" err="1">
                <a:solidFill>
                  <a:srgbClr val="C00000"/>
                </a:solidFill>
                <a:latin typeface="Times New Roman" panose="02020603050405020304" pitchFamily="18" charset="0"/>
              </a:rPr>
              <a:t>quốc</a:t>
            </a:r>
            <a:r>
              <a:rPr lang="en-US" altLang="vi-VN" dirty="0">
                <a:solidFill>
                  <a:srgbClr val="C00000"/>
                </a:solidFill>
                <a:latin typeface="Times New Roman" panose="02020603050405020304" pitchFamily="18" charset="0"/>
              </a:rPr>
              <a:t>, </a:t>
            </a:r>
            <a:r>
              <a:rPr lang="en-US" altLang="vi-VN" dirty="0" err="1">
                <a:solidFill>
                  <a:srgbClr val="C00000"/>
                </a:solidFill>
                <a:latin typeface="Times New Roman" panose="02020603050405020304" pitchFamily="18" charset="0"/>
              </a:rPr>
              <a:t>phong</a:t>
            </a:r>
            <a:r>
              <a:rPr lang="en-US" altLang="vi-VN" dirty="0">
                <a:solidFill>
                  <a:srgbClr val="C00000"/>
                </a:solidFill>
                <a:latin typeface="Times New Roman" panose="02020603050405020304" pitchFamily="18" charset="0"/>
              </a:rPr>
              <a:t> </a:t>
            </a:r>
            <a:r>
              <a:rPr lang="en-US" altLang="vi-VN" dirty="0" err="1">
                <a:solidFill>
                  <a:srgbClr val="C00000"/>
                </a:solidFill>
                <a:latin typeface="Times New Roman" panose="02020603050405020304" pitchFamily="18" charset="0"/>
              </a:rPr>
              <a:t>kiến</a:t>
            </a:r>
            <a:endParaRPr lang="en-US" altLang="vi-VN" dirty="0">
              <a:solidFill>
                <a:srgbClr val="C00000"/>
              </a:solidFill>
              <a:latin typeface="Times New Roman" panose="02020603050405020304" pitchFamily="18" charset="0"/>
            </a:endParaRPr>
          </a:p>
          <a:p>
            <a:pPr marL="0" indent="0" algn="just">
              <a:spcBef>
                <a:spcPct val="0"/>
              </a:spcBef>
              <a:buNone/>
            </a:pPr>
            <a:endParaRPr lang="en-US" altLang="vi-VN" dirty="0">
              <a:latin typeface="Times New Roman" panose="02020603050405020304" pitchFamily="18" charset="0"/>
            </a:endParaRPr>
          </a:p>
          <a:p>
            <a:pPr algn="just">
              <a:spcBef>
                <a:spcPct val="0"/>
              </a:spcBef>
              <a:buFontTx/>
              <a:buChar char="-"/>
            </a:pPr>
            <a:r>
              <a:rPr lang="en-US" altLang="vi-VN" dirty="0" err="1">
                <a:latin typeface="Times New Roman" panose="02020603050405020304" pitchFamily="18" charset="0"/>
              </a:rPr>
              <a:t>Là</a:t>
            </a:r>
            <a:r>
              <a:rPr lang="en-US" altLang="vi-VN" dirty="0">
                <a:latin typeface="Times New Roman" panose="02020603050405020304" pitchFamily="18" charset="0"/>
              </a:rPr>
              <a:t> </a:t>
            </a:r>
            <a:r>
              <a:rPr lang="en-US" altLang="vi-VN" dirty="0" err="1">
                <a:latin typeface="Times New Roman" panose="02020603050405020304" pitchFamily="18" charset="0"/>
              </a:rPr>
              <a:t>cơ</a:t>
            </a:r>
            <a:r>
              <a:rPr lang="en-US" altLang="vi-VN" dirty="0">
                <a:latin typeface="Times New Roman" panose="02020603050405020304" pitchFamily="18" charset="0"/>
              </a:rPr>
              <a:t> </a:t>
            </a:r>
            <a:r>
              <a:rPr lang="en-US" altLang="vi-VN" dirty="0" err="1">
                <a:latin typeface="Times New Roman" panose="02020603050405020304" pitchFamily="18" charset="0"/>
              </a:rPr>
              <a:t>sở</a:t>
            </a:r>
            <a:r>
              <a:rPr lang="en-US" altLang="vi-VN" dirty="0">
                <a:latin typeface="Times New Roman" panose="02020603050405020304" pitchFamily="18" charset="0"/>
              </a:rPr>
              <a:t>, </a:t>
            </a:r>
            <a:r>
              <a:rPr lang="en-US" altLang="vi-VN" dirty="0" err="1">
                <a:latin typeface="Times New Roman" panose="02020603050405020304" pitchFamily="18" charset="0"/>
              </a:rPr>
              <a:t>điều</a:t>
            </a:r>
            <a:r>
              <a:rPr lang="en-US" altLang="vi-VN" dirty="0">
                <a:latin typeface="Times New Roman" panose="02020603050405020304" pitchFamily="18" charset="0"/>
              </a:rPr>
              <a:t> </a:t>
            </a:r>
            <a:r>
              <a:rPr lang="en-US" altLang="vi-VN" dirty="0" err="1">
                <a:latin typeface="Times New Roman" panose="02020603050405020304" pitchFamily="18" charset="0"/>
              </a:rPr>
              <a:t>kiện</a:t>
            </a:r>
            <a:r>
              <a:rPr lang="en-US" altLang="vi-VN" dirty="0">
                <a:latin typeface="Times New Roman" panose="02020603050405020304" pitchFamily="18" charset="0"/>
              </a:rPr>
              <a:t> </a:t>
            </a:r>
            <a:r>
              <a:rPr lang="en-US" altLang="vi-VN" dirty="0" err="1">
                <a:latin typeface="Times New Roman" panose="02020603050405020304" pitchFamily="18" charset="0"/>
              </a:rPr>
              <a:t>để</a:t>
            </a:r>
            <a:r>
              <a:rPr lang="en-US" altLang="vi-VN" dirty="0">
                <a:latin typeface="Times New Roman" panose="02020603050405020304" pitchFamily="18" charset="0"/>
              </a:rPr>
              <a:t> </a:t>
            </a:r>
            <a:r>
              <a:rPr lang="en-US" altLang="vi-VN" dirty="0" err="1">
                <a:latin typeface="Times New Roman" panose="02020603050405020304" pitchFamily="18" charset="0"/>
              </a:rPr>
              <a:t>xuất</a:t>
            </a:r>
            <a:r>
              <a:rPr lang="en-US" altLang="vi-VN" dirty="0">
                <a:latin typeface="Times New Roman" panose="02020603050405020304" pitchFamily="18" charset="0"/>
              </a:rPr>
              <a:t> </a:t>
            </a:r>
            <a:r>
              <a:rPr lang="en-US" altLang="vi-VN" dirty="0" err="1">
                <a:latin typeface="Times New Roman" panose="02020603050405020304" pitchFamily="18" charset="0"/>
              </a:rPr>
              <a:t>hiện</a:t>
            </a:r>
            <a:r>
              <a:rPr lang="en-US" altLang="vi-VN" dirty="0">
                <a:latin typeface="Times New Roman" panose="02020603050405020304" pitchFamily="18" charset="0"/>
              </a:rPr>
              <a:t> </a:t>
            </a:r>
            <a:r>
              <a:rPr lang="en-US" altLang="vi-VN" dirty="0" err="1">
                <a:latin typeface="Times New Roman" panose="02020603050405020304" pitchFamily="18" charset="0"/>
              </a:rPr>
              <a:t>các</a:t>
            </a:r>
            <a:r>
              <a:rPr lang="en-US" altLang="vi-VN" dirty="0">
                <a:latin typeface="Times New Roman" panose="02020603050405020304" pitchFamily="18" charset="0"/>
              </a:rPr>
              <a:t> xu </a:t>
            </a:r>
            <a:r>
              <a:rPr lang="en-US" altLang="vi-VN" dirty="0" err="1">
                <a:latin typeface="Times New Roman" panose="02020603050405020304" pitchFamily="18" charset="0"/>
              </a:rPr>
              <a:t>hướng</a:t>
            </a:r>
            <a:r>
              <a:rPr lang="en-US" altLang="vi-VN" dirty="0">
                <a:latin typeface="Times New Roman" panose="02020603050405020304" pitchFamily="18" charset="0"/>
              </a:rPr>
              <a:t>, </a:t>
            </a:r>
            <a:r>
              <a:rPr lang="en-US" altLang="vi-VN" dirty="0" err="1">
                <a:latin typeface="Times New Roman" panose="02020603050405020304" pitchFamily="18" charset="0"/>
              </a:rPr>
              <a:t>phong</a:t>
            </a:r>
            <a:r>
              <a:rPr lang="en-US" altLang="vi-VN" dirty="0">
                <a:latin typeface="Times New Roman" panose="02020603050405020304" pitchFamily="18" charset="0"/>
              </a:rPr>
              <a:t> </a:t>
            </a:r>
            <a:r>
              <a:rPr lang="en-US" altLang="vi-VN" dirty="0" err="1">
                <a:latin typeface="Times New Roman" panose="02020603050405020304" pitchFamily="18" charset="0"/>
              </a:rPr>
              <a:t>trào</a:t>
            </a:r>
            <a:r>
              <a:rPr lang="en-US" altLang="vi-VN" dirty="0">
                <a:latin typeface="Times New Roman" panose="02020603050405020304" pitchFamily="18" charset="0"/>
              </a:rPr>
              <a:t> </a:t>
            </a:r>
            <a:r>
              <a:rPr lang="en-US" altLang="vi-VN" dirty="0" err="1">
                <a:latin typeface="Times New Roman" panose="02020603050405020304" pitchFamily="18" charset="0"/>
              </a:rPr>
              <a:t>đấu</a:t>
            </a:r>
            <a:r>
              <a:rPr lang="en-US" altLang="vi-VN" dirty="0">
                <a:latin typeface="Times New Roman" panose="02020603050405020304" pitchFamily="18" charset="0"/>
              </a:rPr>
              <a:t> </a:t>
            </a:r>
            <a:r>
              <a:rPr lang="en-US" altLang="vi-VN" dirty="0" err="1">
                <a:latin typeface="Times New Roman" panose="02020603050405020304" pitchFamily="18" charset="0"/>
              </a:rPr>
              <a:t>tranh</a:t>
            </a:r>
            <a:r>
              <a:rPr lang="en-US" altLang="vi-VN" dirty="0">
                <a:latin typeface="Times New Roman" panose="02020603050405020304" pitchFamily="18" charset="0"/>
              </a:rPr>
              <a:t> </a:t>
            </a:r>
            <a:r>
              <a:rPr lang="en-US" altLang="vi-VN" dirty="0" err="1">
                <a:latin typeface="Times New Roman" panose="02020603050405020304" pitchFamily="18" charset="0"/>
              </a:rPr>
              <a:t>khác</a:t>
            </a:r>
            <a:r>
              <a:rPr lang="en-US" altLang="vi-VN" dirty="0">
                <a:latin typeface="Times New Roman" panose="02020603050405020304" pitchFamily="18" charset="0"/>
              </a:rPr>
              <a:t> </a:t>
            </a:r>
          </a:p>
        </p:txBody>
      </p:sp>
    </p:spTree>
    <p:extLst>
      <p:ext uri="{BB962C8B-B14F-4D97-AF65-F5344CB8AC3E}">
        <p14:creationId xmlns:p14="http://schemas.microsoft.com/office/powerpoint/2010/main" val="2089881017"/>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circle(in)">
                                      <p:cBhvr>
                                        <p:cTn id="7" dur="75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circle(in)">
                                      <p:cBhvr>
                                        <p:cTn id="12" dur="75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circle(in)">
                                      <p:cBhvr>
                                        <p:cTn id="17" dur="750"/>
                                        <p:tgtEl>
                                          <p:spTgt spid="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Effect transition="in" filter="circle(in)">
                                      <p:cBhvr>
                                        <p:cTn id="22" dur="750"/>
                                        <p:tgtEl>
                                          <p:spTgt spid="1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animEffect transition="in" filter="circle(in)">
                                      <p:cBhvr>
                                        <p:cTn id="27" dur="750"/>
                                        <p:tgtEl>
                                          <p:spTgt spid="1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7">
                                            <p:txEl>
                                              <p:pRg st="0" end="0"/>
                                            </p:txEl>
                                          </p:spTgt>
                                        </p:tgtEl>
                                        <p:attrNameLst>
                                          <p:attrName>style.visibility</p:attrName>
                                        </p:attrNameLst>
                                      </p:cBhvr>
                                      <p:to>
                                        <p:strVal val="visible"/>
                                      </p:to>
                                    </p:set>
                                    <p:animEffect transition="in" filter="circle(in)">
                                      <p:cBhvr>
                                        <p:cTn id="32" dur="750"/>
                                        <p:tgtEl>
                                          <p:spTgt spid="17">
                                            <p:txEl>
                                              <p:pRg st="0" end="0"/>
                                            </p:txEl>
                                          </p:spTgt>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17">
                                            <p:txEl>
                                              <p:pRg st="2" end="2"/>
                                            </p:txEl>
                                          </p:spTgt>
                                        </p:tgtEl>
                                        <p:attrNameLst>
                                          <p:attrName>style.visibility</p:attrName>
                                        </p:attrNameLst>
                                      </p:cBhvr>
                                      <p:to>
                                        <p:strVal val="visible"/>
                                      </p:to>
                                    </p:set>
                                    <p:animEffect transition="in" filter="circle(in)">
                                      <p:cBhvr>
                                        <p:cTn id="35" dur="75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allAtOnce"/>
      <p:bldP spid="13" grpId="0" build="allAtOnce"/>
      <p:bldP spid="14" grpId="0" build="allAtOnce"/>
      <p:bldP spid="15" grpId="0" build="allAtOnce"/>
      <p:bldP spid="16" grpId="0" build="allAtOnce"/>
      <p:bldP spid="17" grpId="0" build="allAtOnce"/>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grpSp>
        <p:nvGrpSpPr>
          <p:cNvPr id="11" name="Group 4">
            <a:extLst>
              <a:ext uri="{FF2B5EF4-FFF2-40B4-BE49-F238E27FC236}">
                <a16:creationId xmlns:a16="http://schemas.microsoft.com/office/drawing/2014/main" id="{ED18A2F6-D096-C748-82DE-6792EC38C048}"/>
              </a:ext>
            </a:extLst>
          </p:cNvPr>
          <p:cNvGrpSpPr>
            <a:grpSpLocks/>
          </p:cNvGrpSpPr>
          <p:nvPr/>
        </p:nvGrpSpPr>
        <p:grpSpPr bwMode="auto">
          <a:xfrm>
            <a:off x="0" y="33020"/>
            <a:ext cx="12192000" cy="6679089"/>
            <a:chOff x="3284" y="2086"/>
            <a:chExt cx="2332" cy="1877"/>
          </a:xfrm>
        </p:grpSpPr>
        <p:pic>
          <p:nvPicPr>
            <p:cNvPr id="24587" name="Picture 5">
              <a:extLst>
                <a:ext uri="{FF2B5EF4-FFF2-40B4-BE49-F238E27FC236}">
                  <a16:creationId xmlns:a16="http://schemas.microsoft.com/office/drawing/2014/main" id="{075BAEF6-E3CC-3040-9DBB-370EF183CD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2086"/>
              <a:ext cx="1136" cy="1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8" name="Picture 6">
              <a:extLst>
                <a:ext uri="{FF2B5EF4-FFF2-40B4-BE49-F238E27FC236}">
                  <a16:creationId xmlns:a16="http://schemas.microsoft.com/office/drawing/2014/main" id="{B7070B60-9E4D-8343-872B-B1985109BA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8" y="2086"/>
              <a:ext cx="1081" cy="1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9" name="Text Box 7">
              <a:extLst>
                <a:ext uri="{FF2B5EF4-FFF2-40B4-BE49-F238E27FC236}">
                  <a16:creationId xmlns:a16="http://schemas.microsoft.com/office/drawing/2014/main" id="{318E28C6-B1D3-A74D-8980-BCE712580237}"/>
                </a:ext>
              </a:extLst>
            </p:cNvPr>
            <p:cNvSpPr txBox="1">
              <a:spLocks noChangeArrowheads="1"/>
            </p:cNvSpPr>
            <p:nvPr/>
          </p:nvSpPr>
          <p:spPr bwMode="auto">
            <a:xfrm>
              <a:off x="3284" y="3851"/>
              <a:ext cx="1248"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50000"/>
                </a:spcBef>
                <a:spcAft>
                  <a:spcPct val="0"/>
                </a:spcAft>
                <a:buNone/>
              </a:pPr>
              <a:r>
                <a:rPr lang="en-US" altLang="vi-VN" sz="2000" b="1">
                  <a:solidFill>
                    <a:srgbClr val="00B050"/>
                  </a:solidFill>
                  <a:latin typeface="Times New Roman" panose="02020603050405020304" pitchFamily="18" charset="0"/>
                </a:rPr>
                <a:t>Lương Khải Siêu ( 1873- 1929 )</a:t>
              </a:r>
            </a:p>
          </p:txBody>
        </p:sp>
        <p:sp>
          <p:nvSpPr>
            <p:cNvPr id="24590" name="Text Box 8">
              <a:extLst>
                <a:ext uri="{FF2B5EF4-FFF2-40B4-BE49-F238E27FC236}">
                  <a16:creationId xmlns:a16="http://schemas.microsoft.com/office/drawing/2014/main" id="{110BC2C6-168E-9343-BDAE-DB65276D2A3E}"/>
                </a:ext>
              </a:extLst>
            </p:cNvPr>
            <p:cNvSpPr txBox="1">
              <a:spLocks noChangeArrowheads="1"/>
            </p:cNvSpPr>
            <p:nvPr/>
          </p:nvSpPr>
          <p:spPr bwMode="auto">
            <a:xfrm>
              <a:off x="4608" y="3837"/>
              <a:ext cx="1008"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50000"/>
                </a:spcBef>
                <a:spcAft>
                  <a:spcPct val="0"/>
                </a:spcAft>
                <a:buNone/>
              </a:pPr>
              <a:r>
                <a:rPr lang="en-US" altLang="vi-VN" sz="2000" b="1">
                  <a:solidFill>
                    <a:srgbClr val="002060"/>
                  </a:solidFill>
                  <a:latin typeface="Times New Roman" panose="02020603050405020304" pitchFamily="18" charset="0"/>
                </a:rPr>
                <a:t>Vua Quang Tự </a:t>
              </a:r>
            </a:p>
          </p:txBody>
        </p:sp>
      </p:grpSp>
      <p:grpSp>
        <p:nvGrpSpPr>
          <p:cNvPr id="17" name="Group 16">
            <a:extLst>
              <a:ext uri="{FF2B5EF4-FFF2-40B4-BE49-F238E27FC236}">
                <a16:creationId xmlns:a16="http://schemas.microsoft.com/office/drawing/2014/main" id="{AB513D76-4FFD-5C47-ADA0-A2B08A458293}"/>
              </a:ext>
            </a:extLst>
          </p:cNvPr>
          <p:cNvGrpSpPr>
            <a:grpSpLocks/>
          </p:cNvGrpSpPr>
          <p:nvPr/>
        </p:nvGrpSpPr>
        <p:grpSpPr bwMode="auto">
          <a:xfrm>
            <a:off x="1" y="0"/>
            <a:ext cx="12045612" cy="6736613"/>
            <a:chOff x="216024" y="1412776"/>
            <a:chExt cx="8676456" cy="5334102"/>
          </a:xfrm>
        </p:grpSpPr>
        <p:pic>
          <p:nvPicPr>
            <p:cNvPr id="24585" name="Picture 2" descr="Kết quả hình ảnh cho phong trào nghĩa hòa đoàn">
              <a:extLst>
                <a:ext uri="{FF2B5EF4-FFF2-40B4-BE49-F238E27FC236}">
                  <a16:creationId xmlns:a16="http://schemas.microsoft.com/office/drawing/2014/main" id="{CE069B8E-0DCC-B94A-A604-15633BC34C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024" y="1412776"/>
              <a:ext cx="8676456" cy="4944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6" name="TextBox 15">
              <a:extLst>
                <a:ext uri="{FF2B5EF4-FFF2-40B4-BE49-F238E27FC236}">
                  <a16:creationId xmlns:a16="http://schemas.microsoft.com/office/drawing/2014/main" id="{9051AE42-76DC-454B-816C-844D6B53810A}"/>
                </a:ext>
              </a:extLst>
            </p:cNvPr>
            <p:cNvSpPr txBox="1">
              <a:spLocks noChangeArrowheads="1"/>
            </p:cNvSpPr>
            <p:nvPr/>
          </p:nvSpPr>
          <p:spPr bwMode="auto">
            <a:xfrm>
              <a:off x="755576" y="6381328"/>
              <a:ext cx="7344816" cy="36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r>
                <a:rPr lang="en-US" altLang="vi-VN" sz="2400" b="1">
                  <a:solidFill>
                    <a:srgbClr val="FF0000"/>
                  </a:solidFill>
                  <a:latin typeface="Times New Roman" panose="02020603050405020304" pitchFamily="18" charset="0"/>
                  <a:cs typeface="Times New Roman" panose="02020603050405020304" pitchFamily="18" charset="0"/>
                </a:rPr>
                <a:t>Phong trào Nghĩa Hòa Đoàn</a:t>
              </a:r>
            </a:p>
          </p:txBody>
        </p:sp>
      </p:grpSp>
      <p:grpSp>
        <p:nvGrpSpPr>
          <p:cNvPr id="19" name="Group 18">
            <a:extLst>
              <a:ext uri="{FF2B5EF4-FFF2-40B4-BE49-F238E27FC236}">
                <a16:creationId xmlns:a16="http://schemas.microsoft.com/office/drawing/2014/main" id="{FB11EB6C-8BAB-514E-9424-38EBEB8AA453}"/>
              </a:ext>
            </a:extLst>
          </p:cNvPr>
          <p:cNvGrpSpPr>
            <a:grpSpLocks/>
          </p:cNvGrpSpPr>
          <p:nvPr/>
        </p:nvGrpSpPr>
        <p:grpSpPr bwMode="auto">
          <a:xfrm>
            <a:off x="1" y="-69566"/>
            <a:ext cx="12045612" cy="6746780"/>
            <a:chOff x="0" y="1412776"/>
            <a:chExt cx="9144000" cy="5224421"/>
          </a:xfrm>
        </p:grpSpPr>
        <p:pic>
          <p:nvPicPr>
            <p:cNvPr id="24583" name="Picture 4" descr="Hình ảnh có liên quan">
              <a:extLst>
                <a:ext uri="{FF2B5EF4-FFF2-40B4-BE49-F238E27FC236}">
                  <a16:creationId xmlns:a16="http://schemas.microsoft.com/office/drawing/2014/main" id="{E573511E-D43C-6D46-922D-B322CC5D33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412776"/>
              <a:ext cx="9144000" cy="4896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TextBox 17">
              <a:extLst>
                <a:ext uri="{FF2B5EF4-FFF2-40B4-BE49-F238E27FC236}">
                  <a16:creationId xmlns:a16="http://schemas.microsoft.com/office/drawing/2014/main" id="{F3A656ED-A3EC-3946-9393-5ED7A1496412}"/>
                </a:ext>
              </a:extLst>
            </p:cNvPr>
            <p:cNvSpPr txBox="1">
              <a:spLocks noChangeArrowheads="1"/>
            </p:cNvSpPr>
            <p:nvPr/>
          </p:nvSpPr>
          <p:spPr bwMode="auto">
            <a:xfrm>
              <a:off x="907976" y="6279703"/>
              <a:ext cx="7344816" cy="357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r>
                <a:rPr lang="en-US" altLang="vi-VN" sz="2400" b="1">
                  <a:solidFill>
                    <a:srgbClr val="993366"/>
                  </a:solidFill>
                  <a:latin typeface="Times New Roman" panose="02020603050405020304" pitchFamily="18" charset="0"/>
                  <a:cs typeface="Times New Roman" panose="02020603050405020304" pitchFamily="18" charset="0"/>
                </a:rPr>
                <a:t>Phong trào Thái bình Thiên quốc</a:t>
              </a:r>
            </a:p>
          </p:txBody>
        </p:sp>
      </p:gr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nodeType="clickEffect">
                                  <p:stCondLst>
                                    <p:cond delay="0"/>
                                  </p:stCondLst>
                                  <p:childTnLst>
                                    <p:animEffect transition="out" filter="blinds(horizontal)">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par>
                                <p:cTn id="13" presetID="5" presetClass="entr" presetSubtype="1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checkerboard(across)">
                                      <p:cBhvr>
                                        <p:cTn id="15" dur="500"/>
                                        <p:tgtEl>
                                          <p:spTgt spid="1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xit" presetSubtype="16" fill="hold" nodeType="clickEffect">
                                  <p:stCondLst>
                                    <p:cond delay="0"/>
                                  </p:stCondLst>
                                  <p:childTnLst>
                                    <p:animEffect transition="out" filter="box(in)">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par>
                                <p:cTn id="21" presetID="4" presetClass="entr" presetSubtype="16"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ox(in)">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35"/>
          <p:cNvSpPr/>
          <p:nvPr/>
        </p:nvSpPr>
        <p:spPr>
          <a:xfrm>
            <a:off x="1608273" y="1044135"/>
            <a:ext cx="6126544" cy="4769584"/>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w="19050" cap="flat" cmpd="sng">
            <a:solidFill>
              <a:srgbClr val="FFFF00"/>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306" name="Google Shape;306;p35"/>
          <p:cNvSpPr/>
          <p:nvPr/>
        </p:nvSpPr>
        <p:spPr>
          <a:xfrm>
            <a:off x="1864652" y="1297424"/>
            <a:ext cx="5614000" cy="3584800"/>
          </a:xfrm>
          <a:prstGeom prst="rect">
            <a:avLst/>
          </a:prstGeom>
          <a:noFill/>
          <a:ln>
            <a:noFill/>
          </a:ln>
        </p:spPr>
        <p:txBody>
          <a:bodyPr spcFirstLastPara="1" wrap="square" lIns="121900" tIns="121900" rIns="121900" bIns="121900" anchor="ctr" anchorCtr="0">
            <a:noAutofit/>
          </a:bodyPr>
          <a:lstStyle/>
          <a:p>
            <a:pPr algn="ctr" defTabSz="1219140">
              <a:buClr>
                <a:srgbClr val="000000"/>
              </a:buClr>
            </a:pPr>
            <a:r>
              <a:rPr lang="en" sz="1333" kern="0">
                <a:solidFill>
                  <a:srgbClr val="999999"/>
                </a:solidFill>
                <a:latin typeface="Cabin"/>
                <a:ea typeface="Cabin"/>
                <a:cs typeface="Cabin"/>
                <a:sym typeface="Cabin"/>
              </a:rPr>
              <a:t>Place your screenshot here</a:t>
            </a:r>
            <a:endParaRPr sz="1333" kern="0">
              <a:solidFill>
                <a:srgbClr val="999999"/>
              </a:solidFill>
              <a:latin typeface="Cabin"/>
              <a:ea typeface="Cabin"/>
              <a:cs typeface="Cabin"/>
              <a:sym typeface="Cabin"/>
            </a:endParaRPr>
          </a:p>
        </p:txBody>
      </p:sp>
      <p:sp>
        <p:nvSpPr>
          <p:cNvPr id="4" name="Rectangle 3">
            <a:extLst>
              <a:ext uri="{FF2B5EF4-FFF2-40B4-BE49-F238E27FC236}">
                <a16:creationId xmlns:a16="http://schemas.microsoft.com/office/drawing/2014/main" id="{CDA1AAE6-187E-F34E-9761-58658FB76B86}"/>
              </a:ext>
            </a:extLst>
          </p:cNvPr>
          <p:cNvSpPr/>
          <p:nvPr/>
        </p:nvSpPr>
        <p:spPr>
          <a:xfrm>
            <a:off x="1956347" y="1463041"/>
            <a:ext cx="5430396" cy="322824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 name="Rectangle 1">
            <a:extLst>
              <a:ext uri="{FF2B5EF4-FFF2-40B4-BE49-F238E27FC236}">
                <a16:creationId xmlns:a16="http://schemas.microsoft.com/office/drawing/2014/main" id="{01D3CB3B-31AF-724E-9AEE-151B4FC29B93}"/>
              </a:ext>
            </a:extLst>
          </p:cNvPr>
          <p:cNvSpPr/>
          <p:nvPr/>
        </p:nvSpPr>
        <p:spPr>
          <a:xfrm>
            <a:off x="1864439" y="2212662"/>
            <a:ext cx="5414796" cy="1754326"/>
          </a:xfrm>
          <a:prstGeom prst="rect">
            <a:avLst/>
          </a:prstGeom>
        </p:spPr>
        <p:txBody>
          <a:bodyPr wrap="square">
            <a:spAutoFit/>
          </a:bodyPr>
          <a:lstStyle/>
          <a:p>
            <a:pPr algn="ctr"/>
            <a:r>
              <a:rPr lang="en-US" sz="5400" dirty="0">
                <a:solidFill>
                  <a:srgbClr val="FFFF00"/>
                </a:solidFill>
                <a:latin typeface="Times New Roman" panose="02020603050405020304" pitchFamily="18" charset="0"/>
                <a:cs typeface="Times New Roman" panose="02020603050405020304" pitchFamily="18" charset="0"/>
              </a:rPr>
              <a:t>III. CÁCH MẠNG TÂN HỢI (1911)</a:t>
            </a:r>
          </a:p>
        </p:txBody>
      </p:sp>
      <p:pic>
        <p:nvPicPr>
          <p:cNvPr id="6" name="Picture 5">
            <a:extLst>
              <a:ext uri="{FF2B5EF4-FFF2-40B4-BE49-F238E27FC236}">
                <a16:creationId xmlns:a16="http://schemas.microsoft.com/office/drawing/2014/main" id="{8F380438-2DF0-AA4A-935E-2EDFC04A072A}"/>
              </a:ext>
            </a:extLst>
          </p:cNvPr>
          <p:cNvPicPr>
            <a:picLocks noChangeAspect="1"/>
          </p:cNvPicPr>
          <p:nvPr/>
        </p:nvPicPr>
        <p:blipFill rotWithShape="1">
          <a:blip r:embed="rId3"/>
          <a:srcRect l="54377" t="40646"/>
          <a:stretch/>
        </p:blipFill>
        <p:spPr>
          <a:xfrm>
            <a:off x="8407401" y="3575535"/>
            <a:ext cx="3784600" cy="3282465"/>
          </a:xfrm>
          <a:prstGeom prst="rect">
            <a:avLst/>
          </a:prstGeom>
        </p:spPr>
      </p:pic>
      <p:grpSp>
        <p:nvGrpSpPr>
          <p:cNvPr id="10" name="Google Shape;615;p39">
            <a:extLst>
              <a:ext uri="{FF2B5EF4-FFF2-40B4-BE49-F238E27FC236}">
                <a16:creationId xmlns:a16="http://schemas.microsoft.com/office/drawing/2014/main" id="{322ABAFA-47EF-1542-A020-E69F6B495833}"/>
              </a:ext>
            </a:extLst>
          </p:cNvPr>
          <p:cNvGrpSpPr/>
          <p:nvPr/>
        </p:nvGrpSpPr>
        <p:grpSpPr>
          <a:xfrm>
            <a:off x="10235653" y="141922"/>
            <a:ext cx="1434583" cy="1397319"/>
            <a:chOff x="5926225" y="921350"/>
            <a:chExt cx="517800" cy="504350"/>
          </a:xfrm>
          <a:solidFill>
            <a:schemeClr val="tx1"/>
          </a:solidFill>
        </p:grpSpPr>
        <p:sp>
          <p:nvSpPr>
            <p:cNvPr id="11" name="Google Shape;616;p39">
              <a:extLst>
                <a:ext uri="{FF2B5EF4-FFF2-40B4-BE49-F238E27FC236}">
                  <a16:creationId xmlns:a16="http://schemas.microsoft.com/office/drawing/2014/main" id="{04AC79ED-61A7-4643-9D7F-DE7F019DB0BB}"/>
                </a:ext>
              </a:extLst>
            </p:cNvPr>
            <p:cNvSpPr/>
            <p:nvPr/>
          </p:nvSpPr>
          <p:spPr>
            <a:xfrm>
              <a:off x="5926225" y="921350"/>
              <a:ext cx="517800" cy="504350"/>
            </a:xfrm>
            <a:custGeom>
              <a:avLst/>
              <a:gdLst/>
              <a:ahLst/>
              <a:cxnLst/>
              <a:rect l="l" t="t" r="r" b="b"/>
              <a:pathLst>
                <a:path w="20712" h="20174" extrusionOk="0">
                  <a:moveTo>
                    <a:pt x="10356" y="2858"/>
                  </a:moveTo>
                  <a:lnTo>
                    <a:pt x="10722" y="2882"/>
                  </a:lnTo>
                  <a:lnTo>
                    <a:pt x="11089" y="2907"/>
                  </a:lnTo>
                  <a:lnTo>
                    <a:pt x="11455" y="2956"/>
                  </a:lnTo>
                  <a:lnTo>
                    <a:pt x="11821" y="3004"/>
                  </a:lnTo>
                  <a:lnTo>
                    <a:pt x="12163" y="3102"/>
                  </a:lnTo>
                  <a:lnTo>
                    <a:pt x="12505" y="3200"/>
                  </a:lnTo>
                  <a:lnTo>
                    <a:pt x="12847" y="3298"/>
                  </a:lnTo>
                  <a:lnTo>
                    <a:pt x="13165" y="3444"/>
                  </a:lnTo>
                  <a:lnTo>
                    <a:pt x="13482" y="3591"/>
                  </a:lnTo>
                  <a:lnTo>
                    <a:pt x="13800" y="3737"/>
                  </a:lnTo>
                  <a:lnTo>
                    <a:pt x="14093" y="3908"/>
                  </a:lnTo>
                  <a:lnTo>
                    <a:pt x="14386" y="4104"/>
                  </a:lnTo>
                  <a:lnTo>
                    <a:pt x="14679" y="4299"/>
                  </a:lnTo>
                  <a:lnTo>
                    <a:pt x="14948" y="4519"/>
                  </a:lnTo>
                  <a:lnTo>
                    <a:pt x="15216" y="4739"/>
                  </a:lnTo>
                  <a:lnTo>
                    <a:pt x="15460" y="4983"/>
                  </a:lnTo>
                  <a:lnTo>
                    <a:pt x="15705" y="5227"/>
                  </a:lnTo>
                  <a:lnTo>
                    <a:pt x="15925" y="5496"/>
                  </a:lnTo>
                  <a:lnTo>
                    <a:pt x="16144" y="5764"/>
                  </a:lnTo>
                  <a:lnTo>
                    <a:pt x="16340" y="6057"/>
                  </a:lnTo>
                  <a:lnTo>
                    <a:pt x="16535" y="6350"/>
                  </a:lnTo>
                  <a:lnTo>
                    <a:pt x="16706" y="6644"/>
                  </a:lnTo>
                  <a:lnTo>
                    <a:pt x="16853" y="6961"/>
                  </a:lnTo>
                  <a:lnTo>
                    <a:pt x="16999" y="7279"/>
                  </a:lnTo>
                  <a:lnTo>
                    <a:pt x="17146" y="7596"/>
                  </a:lnTo>
                  <a:lnTo>
                    <a:pt x="17243" y="7938"/>
                  </a:lnTo>
                  <a:lnTo>
                    <a:pt x="17341" y="8280"/>
                  </a:lnTo>
                  <a:lnTo>
                    <a:pt x="17439" y="8622"/>
                  </a:lnTo>
                  <a:lnTo>
                    <a:pt x="17488" y="8988"/>
                  </a:lnTo>
                  <a:lnTo>
                    <a:pt x="17536" y="9354"/>
                  </a:lnTo>
                  <a:lnTo>
                    <a:pt x="17561" y="9721"/>
                  </a:lnTo>
                  <a:lnTo>
                    <a:pt x="17585" y="10087"/>
                  </a:lnTo>
                  <a:lnTo>
                    <a:pt x="17561" y="10454"/>
                  </a:lnTo>
                  <a:lnTo>
                    <a:pt x="17536" y="10820"/>
                  </a:lnTo>
                  <a:lnTo>
                    <a:pt x="17488" y="11186"/>
                  </a:lnTo>
                  <a:lnTo>
                    <a:pt x="17439" y="11553"/>
                  </a:lnTo>
                  <a:lnTo>
                    <a:pt x="17341" y="11894"/>
                  </a:lnTo>
                  <a:lnTo>
                    <a:pt x="17243" y="12236"/>
                  </a:lnTo>
                  <a:lnTo>
                    <a:pt x="17146" y="12578"/>
                  </a:lnTo>
                  <a:lnTo>
                    <a:pt x="16999" y="12896"/>
                  </a:lnTo>
                  <a:lnTo>
                    <a:pt x="16853" y="13213"/>
                  </a:lnTo>
                  <a:lnTo>
                    <a:pt x="16706" y="13531"/>
                  </a:lnTo>
                  <a:lnTo>
                    <a:pt x="16535" y="13824"/>
                  </a:lnTo>
                  <a:lnTo>
                    <a:pt x="16340" y="14117"/>
                  </a:lnTo>
                  <a:lnTo>
                    <a:pt x="16144" y="14410"/>
                  </a:lnTo>
                  <a:lnTo>
                    <a:pt x="15925" y="14679"/>
                  </a:lnTo>
                  <a:lnTo>
                    <a:pt x="15705" y="14947"/>
                  </a:lnTo>
                  <a:lnTo>
                    <a:pt x="15460" y="15192"/>
                  </a:lnTo>
                  <a:lnTo>
                    <a:pt x="15216" y="15436"/>
                  </a:lnTo>
                  <a:lnTo>
                    <a:pt x="14948" y="15656"/>
                  </a:lnTo>
                  <a:lnTo>
                    <a:pt x="14679" y="15875"/>
                  </a:lnTo>
                  <a:lnTo>
                    <a:pt x="14386" y="16071"/>
                  </a:lnTo>
                  <a:lnTo>
                    <a:pt x="14093" y="16266"/>
                  </a:lnTo>
                  <a:lnTo>
                    <a:pt x="13800" y="16437"/>
                  </a:lnTo>
                  <a:lnTo>
                    <a:pt x="13482" y="16584"/>
                  </a:lnTo>
                  <a:lnTo>
                    <a:pt x="13165" y="16730"/>
                  </a:lnTo>
                  <a:lnTo>
                    <a:pt x="12847" y="16877"/>
                  </a:lnTo>
                  <a:lnTo>
                    <a:pt x="12505" y="16974"/>
                  </a:lnTo>
                  <a:lnTo>
                    <a:pt x="12163" y="17072"/>
                  </a:lnTo>
                  <a:lnTo>
                    <a:pt x="11821" y="17170"/>
                  </a:lnTo>
                  <a:lnTo>
                    <a:pt x="11455" y="17219"/>
                  </a:lnTo>
                  <a:lnTo>
                    <a:pt x="11089" y="17268"/>
                  </a:lnTo>
                  <a:lnTo>
                    <a:pt x="10722" y="17292"/>
                  </a:lnTo>
                  <a:lnTo>
                    <a:pt x="10356" y="17316"/>
                  </a:lnTo>
                  <a:lnTo>
                    <a:pt x="9990" y="17292"/>
                  </a:lnTo>
                  <a:lnTo>
                    <a:pt x="9623" y="17268"/>
                  </a:lnTo>
                  <a:lnTo>
                    <a:pt x="9257" y="17219"/>
                  </a:lnTo>
                  <a:lnTo>
                    <a:pt x="8891" y="17170"/>
                  </a:lnTo>
                  <a:lnTo>
                    <a:pt x="8549" y="17072"/>
                  </a:lnTo>
                  <a:lnTo>
                    <a:pt x="8207" y="16974"/>
                  </a:lnTo>
                  <a:lnTo>
                    <a:pt x="7865" y="16877"/>
                  </a:lnTo>
                  <a:lnTo>
                    <a:pt x="7547" y="16730"/>
                  </a:lnTo>
                  <a:lnTo>
                    <a:pt x="7230" y="16584"/>
                  </a:lnTo>
                  <a:lnTo>
                    <a:pt x="6912" y="16437"/>
                  </a:lnTo>
                  <a:lnTo>
                    <a:pt x="6619" y="16266"/>
                  </a:lnTo>
                  <a:lnTo>
                    <a:pt x="6326" y="16071"/>
                  </a:lnTo>
                  <a:lnTo>
                    <a:pt x="6033" y="15875"/>
                  </a:lnTo>
                  <a:lnTo>
                    <a:pt x="5765" y="15656"/>
                  </a:lnTo>
                  <a:lnTo>
                    <a:pt x="5496" y="15436"/>
                  </a:lnTo>
                  <a:lnTo>
                    <a:pt x="5252" y="15192"/>
                  </a:lnTo>
                  <a:lnTo>
                    <a:pt x="5007" y="14947"/>
                  </a:lnTo>
                  <a:lnTo>
                    <a:pt x="4788" y="14679"/>
                  </a:lnTo>
                  <a:lnTo>
                    <a:pt x="4568" y="14410"/>
                  </a:lnTo>
                  <a:lnTo>
                    <a:pt x="4372" y="14117"/>
                  </a:lnTo>
                  <a:lnTo>
                    <a:pt x="4177" y="13824"/>
                  </a:lnTo>
                  <a:lnTo>
                    <a:pt x="4006" y="13531"/>
                  </a:lnTo>
                  <a:lnTo>
                    <a:pt x="3860" y="13213"/>
                  </a:lnTo>
                  <a:lnTo>
                    <a:pt x="3713" y="12896"/>
                  </a:lnTo>
                  <a:lnTo>
                    <a:pt x="3566" y="12578"/>
                  </a:lnTo>
                  <a:lnTo>
                    <a:pt x="3469" y="12236"/>
                  </a:lnTo>
                  <a:lnTo>
                    <a:pt x="3371" y="11894"/>
                  </a:lnTo>
                  <a:lnTo>
                    <a:pt x="3273" y="11553"/>
                  </a:lnTo>
                  <a:lnTo>
                    <a:pt x="3225" y="11186"/>
                  </a:lnTo>
                  <a:lnTo>
                    <a:pt x="3176" y="10820"/>
                  </a:lnTo>
                  <a:lnTo>
                    <a:pt x="3151" y="10454"/>
                  </a:lnTo>
                  <a:lnTo>
                    <a:pt x="3127" y="10087"/>
                  </a:lnTo>
                  <a:lnTo>
                    <a:pt x="3151" y="9721"/>
                  </a:lnTo>
                  <a:lnTo>
                    <a:pt x="3176" y="9354"/>
                  </a:lnTo>
                  <a:lnTo>
                    <a:pt x="3225" y="8988"/>
                  </a:lnTo>
                  <a:lnTo>
                    <a:pt x="3273" y="8622"/>
                  </a:lnTo>
                  <a:lnTo>
                    <a:pt x="3371" y="8280"/>
                  </a:lnTo>
                  <a:lnTo>
                    <a:pt x="3469" y="7938"/>
                  </a:lnTo>
                  <a:lnTo>
                    <a:pt x="3566" y="7596"/>
                  </a:lnTo>
                  <a:lnTo>
                    <a:pt x="3713" y="7279"/>
                  </a:lnTo>
                  <a:lnTo>
                    <a:pt x="3860" y="6961"/>
                  </a:lnTo>
                  <a:lnTo>
                    <a:pt x="4006" y="6644"/>
                  </a:lnTo>
                  <a:lnTo>
                    <a:pt x="4177" y="6350"/>
                  </a:lnTo>
                  <a:lnTo>
                    <a:pt x="4372" y="6057"/>
                  </a:lnTo>
                  <a:lnTo>
                    <a:pt x="4568" y="5764"/>
                  </a:lnTo>
                  <a:lnTo>
                    <a:pt x="4788" y="5496"/>
                  </a:lnTo>
                  <a:lnTo>
                    <a:pt x="5007" y="5227"/>
                  </a:lnTo>
                  <a:lnTo>
                    <a:pt x="5252" y="4983"/>
                  </a:lnTo>
                  <a:lnTo>
                    <a:pt x="5496" y="4739"/>
                  </a:lnTo>
                  <a:lnTo>
                    <a:pt x="5765" y="4519"/>
                  </a:lnTo>
                  <a:lnTo>
                    <a:pt x="6033" y="4299"/>
                  </a:lnTo>
                  <a:lnTo>
                    <a:pt x="6326" y="4104"/>
                  </a:lnTo>
                  <a:lnTo>
                    <a:pt x="6619" y="3908"/>
                  </a:lnTo>
                  <a:lnTo>
                    <a:pt x="6912" y="3737"/>
                  </a:lnTo>
                  <a:lnTo>
                    <a:pt x="7230" y="3591"/>
                  </a:lnTo>
                  <a:lnTo>
                    <a:pt x="7547" y="3444"/>
                  </a:lnTo>
                  <a:lnTo>
                    <a:pt x="7865" y="3298"/>
                  </a:lnTo>
                  <a:lnTo>
                    <a:pt x="8207" y="3200"/>
                  </a:lnTo>
                  <a:lnTo>
                    <a:pt x="8549" y="3102"/>
                  </a:lnTo>
                  <a:lnTo>
                    <a:pt x="8891" y="3004"/>
                  </a:lnTo>
                  <a:lnTo>
                    <a:pt x="9257" y="2956"/>
                  </a:lnTo>
                  <a:lnTo>
                    <a:pt x="9623" y="2907"/>
                  </a:lnTo>
                  <a:lnTo>
                    <a:pt x="9990" y="2882"/>
                  </a:lnTo>
                  <a:lnTo>
                    <a:pt x="10356" y="2858"/>
                  </a:lnTo>
                  <a:close/>
                  <a:moveTo>
                    <a:pt x="8060" y="0"/>
                  </a:moveTo>
                  <a:lnTo>
                    <a:pt x="6717" y="2516"/>
                  </a:lnTo>
                  <a:lnTo>
                    <a:pt x="3908" y="2003"/>
                  </a:lnTo>
                  <a:lnTo>
                    <a:pt x="3786" y="4861"/>
                  </a:lnTo>
                  <a:lnTo>
                    <a:pt x="1026" y="5593"/>
                  </a:lnTo>
                  <a:lnTo>
                    <a:pt x="2174" y="8207"/>
                  </a:lnTo>
                  <a:lnTo>
                    <a:pt x="1" y="10087"/>
                  </a:lnTo>
                  <a:lnTo>
                    <a:pt x="2174" y="11968"/>
                  </a:lnTo>
                  <a:lnTo>
                    <a:pt x="1026" y="14581"/>
                  </a:lnTo>
                  <a:lnTo>
                    <a:pt x="3786" y="15314"/>
                  </a:lnTo>
                  <a:lnTo>
                    <a:pt x="3908" y="18171"/>
                  </a:lnTo>
                  <a:lnTo>
                    <a:pt x="6717" y="17658"/>
                  </a:lnTo>
                  <a:lnTo>
                    <a:pt x="8060" y="20174"/>
                  </a:lnTo>
                  <a:lnTo>
                    <a:pt x="10356" y="18489"/>
                  </a:lnTo>
                  <a:lnTo>
                    <a:pt x="12652" y="20174"/>
                  </a:lnTo>
                  <a:lnTo>
                    <a:pt x="13995" y="17658"/>
                  </a:lnTo>
                  <a:lnTo>
                    <a:pt x="16804" y="18171"/>
                  </a:lnTo>
                  <a:lnTo>
                    <a:pt x="16926" y="15314"/>
                  </a:lnTo>
                  <a:lnTo>
                    <a:pt x="19686" y="14581"/>
                  </a:lnTo>
                  <a:lnTo>
                    <a:pt x="18538" y="11968"/>
                  </a:lnTo>
                  <a:lnTo>
                    <a:pt x="20711" y="10087"/>
                  </a:lnTo>
                  <a:lnTo>
                    <a:pt x="18538" y="8207"/>
                  </a:lnTo>
                  <a:lnTo>
                    <a:pt x="19686" y="5593"/>
                  </a:lnTo>
                  <a:lnTo>
                    <a:pt x="16926" y="4861"/>
                  </a:lnTo>
                  <a:lnTo>
                    <a:pt x="16804" y="2003"/>
                  </a:lnTo>
                  <a:lnTo>
                    <a:pt x="13995" y="2516"/>
                  </a:lnTo>
                  <a:lnTo>
                    <a:pt x="12652" y="0"/>
                  </a:lnTo>
                  <a:lnTo>
                    <a:pt x="10356" y="1686"/>
                  </a:lnTo>
                  <a:lnTo>
                    <a:pt x="8060" y="0"/>
                  </a:lnTo>
                  <a:close/>
                </a:path>
              </a:pathLst>
            </a:custGeom>
            <a:grpFill/>
            <a:ln w="38100" cap="flat" cmpd="sng">
              <a:solidFill>
                <a:srgbClr val="F1C232"/>
              </a:solidFill>
              <a:prstDash val="solid"/>
              <a:bevel/>
              <a:headEnd type="none" w="sm" len="sm"/>
              <a:tailEnd type="none" w="sm" len="sm"/>
            </a:ln>
          </p:spPr>
          <p:txBody>
            <a:bodyPr spcFirstLastPara="1" wrap="square" lIns="121900" tIns="121900" rIns="121900" bIns="121900" anchor="ctr" anchorCtr="0">
              <a:noAutofit/>
            </a:bodyPr>
            <a:lstStyle/>
            <a:p>
              <a:endParaRPr sz="2400"/>
            </a:p>
          </p:txBody>
        </p:sp>
        <p:sp>
          <p:nvSpPr>
            <p:cNvPr id="12" name="Google Shape;617;p39">
              <a:extLst>
                <a:ext uri="{FF2B5EF4-FFF2-40B4-BE49-F238E27FC236}">
                  <a16:creationId xmlns:a16="http://schemas.microsoft.com/office/drawing/2014/main" id="{A20200ED-DE71-034D-ACA8-BAB9B013EFB5}"/>
                </a:ext>
              </a:extLst>
            </p:cNvPr>
            <p:cNvSpPr/>
            <p:nvPr/>
          </p:nvSpPr>
          <p:spPr>
            <a:xfrm>
              <a:off x="6016600" y="1005000"/>
              <a:ext cx="337050" cy="337050"/>
            </a:xfrm>
            <a:custGeom>
              <a:avLst/>
              <a:gdLst/>
              <a:ahLst/>
              <a:cxnLst/>
              <a:rect l="l" t="t" r="r" b="b"/>
              <a:pathLst>
                <a:path w="13482" h="13482" extrusionOk="0">
                  <a:moveTo>
                    <a:pt x="6741" y="0"/>
                  </a:moveTo>
                  <a:lnTo>
                    <a:pt x="6399" y="25"/>
                  </a:lnTo>
                  <a:lnTo>
                    <a:pt x="6057" y="49"/>
                  </a:lnTo>
                  <a:lnTo>
                    <a:pt x="5715" y="98"/>
                  </a:lnTo>
                  <a:lnTo>
                    <a:pt x="5398" y="147"/>
                  </a:lnTo>
                  <a:lnTo>
                    <a:pt x="5056" y="220"/>
                  </a:lnTo>
                  <a:lnTo>
                    <a:pt x="4738" y="318"/>
                  </a:lnTo>
                  <a:lnTo>
                    <a:pt x="4421" y="416"/>
                  </a:lnTo>
                  <a:lnTo>
                    <a:pt x="4128" y="538"/>
                  </a:lnTo>
                  <a:lnTo>
                    <a:pt x="3835" y="684"/>
                  </a:lnTo>
                  <a:lnTo>
                    <a:pt x="3542" y="831"/>
                  </a:lnTo>
                  <a:lnTo>
                    <a:pt x="3249" y="977"/>
                  </a:lnTo>
                  <a:lnTo>
                    <a:pt x="2980" y="1173"/>
                  </a:lnTo>
                  <a:lnTo>
                    <a:pt x="2711" y="1344"/>
                  </a:lnTo>
                  <a:lnTo>
                    <a:pt x="2467" y="1539"/>
                  </a:lnTo>
                  <a:lnTo>
                    <a:pt x="2223" y="1759"/>
                  </a:lnTo>
                  <a:lnTo>
                    <a:pt x="1979" y="1979"/>
                  </a:lnTo>
                  <a:lnTo>
                    <a:pt x="1759" y="2223"/>
                  </a:lnTo>
                  <a:lnTo>
                    <a:pt x="1539" y="2467"/>
                  </a:lnTo>
                  <a:lnTo>
                    <a:pt x="1344" y="2711"/>
                  </a:lnTo>
                  <a:lnTo>
                    <a:pt x="1173" y="2980"/>
                  </a:lnTo>
                  <a:lnTo>
                    <a:pt x="977" y="3249"/>
                  </a:lnTo>
                  <a:lnTo>
                    <a:pt x="831" y="3542"/>
                  </a:lnTo>
                  <a:lnTo>
                    <a:pt x="684" y="3835"/>
                  </a:lnTo>
                  <a:lnTo>
                    <a:pt x="538" y="4128"/>
                  </a:lnTo>
                  <a:lnTo>
                    <a:pt x="416" y="4421"/>
                  </a:lnTo>
                  <a:lnTo>
                    <a:pt x="318" y="4738"/>
                  </a:lnTo>
                  <a:lnTo>
                    <a:pt x="220" y="5056"/>
                  </a:lnTo>
                  <a:lnTo>
                    <a:pt x="147" y="5398"/>
                  </a:lnTo>
                  <a:lnTo>
                    <a:pt x="98" y="5715"/>
                  </a:lnTo>
                  <a:lnTo>
                    <a:pt x="49" y="6057"/>
                  </a:lnTo>
                  <a:lnTo>
                    <a:pt x="25" y="6399"/>
                  </a:lnTo>
                  <a:lnTo>
                    <a:pt x="0" y="6741"/>
                  </a:lnTo>
                  <a:lnTo>
                    <a:pt x="25" y="7083"/>
                  </a:lnTo>
                  <a:lnTo>
                    <a:pt x="49" y="7425"/>
                  </a:lnTo>
                  <a:lnTo>
                    <a:pt x="98" y="7767"/>
                  </a:lnTo>
                  <a:lnTo>
                    <a:pt x="147" y="8084"/>
                  </a:lnTo>
                  <a:lnTo>
                    <a:pt x="220" y="8426"/>
                  </a:lnTo>
                  <a:lnTo>
                    <a:pt x="318" y="8744"/>
                  </a:lnTo>
                  <a:lnTo>
                    <a:pt x="416" y="9061"/>
                  </a:lnTo>
                  <a:lnTo>
                    <a:pt x="538" y="9354"/>
                  </a:lnTo>
                  <a:lnTo>
                    <a:pt x="684" y="9648"/>
                  </a:lnTo>
                  <a:lnTo>
                    <a:pt x="831" y="9941"/>
                  </a:lnTo>
                  <a:lnTo>
                    <a:pt x="977" y="10234"/>
                  </a:lnTo>
                  <a:lnTo>
                    <a:pt x="1173" y="10502"/>
                  </a:lnTo>
                  <a:lnTo>
                    <a:pt x="1344" y="10771"/>
                  </a:lnTo>
                  <a:lnTo>
                    <a:pt x="1539" y="11015"/>
                  </a:lnTo>
                  <a:lnTo>
                    <a:pt x="1759" y="11259"/>
                  </a:lnTo>
                  <a:lnTo>
                    <a:pt x="1979" y="11504"/>
                  </a:lnTo>
                  <a:lnTo>
                    <a:pt x="2223" y="11723"/>
                  </a:lnTo>
                  <a:lnTo>
                    <a:pt x="2467" y="11943"/>
                  </a:lnTo>
                  <a:lnTo>
                    <a:pt x="2711" y="12139"/>
                  </a:lnTo>
                  <a:lnTo>
                    <a:pt x="2980" y="12310"/>
                  </a:lnTo>
                  <a:lnTo>
                    <a:pt x="3249" y="12505"/>
                  </a:lnTo>
                  <a:lnTo>
                    <a:pt x="3542" y="12652"/>
                  </a:lnTo>
                  <a:lnTo>
                    <a:pt x="3835" y="12798"/>
                  </a:lnTo>
                  <a:lnTo>
                    <a:pt x="4128" y="12945"/>
                  </a:lnTo>
                  <a:lnTo>
                    <a:pt x="4421" y="13067"/>
                  </a:lnTo>
                  <a:lnTo>
                    <a:pt x="4738" y="13164"/>
                  </a:lnTo>
                  <a:lnTo>
                    <a:pt x="5056" y="13262"/>
                  </a:lnTo>
                  <a:lnTo>
                    <a:pt x="5398" y="13335"/>
                  </a:lnTo>
                  <a:lnTo>
                    <a:pt x="5715" y="13384"/>
                  </a:lnTo>
                  <a:lnTo>
                    <a:pt x="6057" y="13433"/>
                  </a:lnTo>
                  <a:lnTo>
                    <a:pt x="6399" y="13458"/>
                  </a:lnTo>
                  <a:lnTo>
                    <a:pt x="6741" y="13482"/>
                  </a:lnTo>
                  <a:lnTo>
                    <a:pt x="7083" y="13458"/>
                  </a:lnTo>
                  <a:lnTo>
                    <a:pt x="7425" y="13433"/>
                  </a:lnTo>
                  <a:lnTo>
                    <a:pt x="7767" y="13384"/>
                  </a:lnTo>
                  <a:lnTo>
                    <a:pt x="8084" y="13335"/>
                  </a:lnTo>
                  <a:lnTo>
                    <a:pt x="8426" y="13262"/>
                  </a:lnTo>
                  <a:lnTo>
                    <a:pt x="8744" y="13164"/>
                  </a:lnTo>
                  <a:lnTo>
                    <a:pt x="9061" y="13067"/>
                  </a:lnTo>
                  <a:lnTo>
                    <a:pt x="9354" y="12945"/>
                  </a:lnTo>
                  <a:lnTo>
                    <a:pt x="9647" y="12798"/>
                  </a:lnTo>
                  <a:lnTo>
                    <a:pt x="9940" y="12652"/>
                  </a:lnTo>
                  <a:lnTo>
                    <a:pt x="10234" y="12505"/>
                  </a:lnTo>
                  <a:lnTo>
                    <a:pt x="10502" y="12310"/>
                  </a:lnTo>
                  <a:lnTo>
                    <a:pt x="10771" y="12139"/>
                  </a:lnTo>
                  <a:lnTo>
                    <a:pt x="11015" y="11943"/>
                  </a:lnTo>
                  <a:lnTo>
                    <a:pt x="11259" y="11723"/>
                  </a:lnTo>
                  <a:lnTo>
                    <a:pt x="11504" y="11504"/>
                  </a:lnTo>
                  <a:lnTo>
                    <a:pt x="11723" y="11259"/>
                  </a:lnTo>
                  <a:lnTo>
                    <a:pt x="11943" y="11015"/>
                  </a:lnTo>
                  <a:lnTo>
                    <a:pt x="12139" y="10771"/>
                  </a:lnTo>
                  <a:lnTo>
                    <a:pt x="12310" y="10502"/>
                  </a:lnTo>
                  <a:lnTo>
                    <a:pt x="12505" y="10234"/>
                  </a:lnTo>
                  <a:lnTo>
                    <a:pt x="12651" y="9941"/>
                  </a:lnTo>
                  <a:lnTo>
                    <a:pt x="12798" y="9648"/>
                  </a:lnTo>
                  <a:lnTo>
                    <a:pt x="12945" y="9354"/>
                  </a:lnTo>
                  <a:lnTo>
                    <a:pt x="13067" y="9061"/>
                  </a:lnTo>
                  <a:lnTo>
                    <a:pt x="13164" y="8744"/>
                  </a:lnTo>
                  <a:lnTo>
                    <a:pt x="13262" y="8426"/>
                  </a:lnTo>
                  <a:lnTo>
                    <a:pt x="13335" y="8084"/>
                  </a:lnTo>
                  <a:lnTo>
                    <a:pt x="13384" y="7767"/>
                  </a:lnTo>
                  <a:lnTo>
                    <a:pt x="13433" y="7425"/>
                  </a:lnTo>
                  <a:lnTo>
                    <a:pt x="13457" y="7083"/>
                  </a:lnTo>
                  <a:lnTo>
                    <a:pt x="13482" y="6741"/>
                  </a:lnTo>
                  <a:lnTo>
                    <a:pt x="13457" y="6399"/>
                  </a:lnTo>
                  <a:lnTo>
                    <a:pt x="13433" y="6057"/>
                  </a:lnTo>
                  <a:lnTo>
                    <a:pt x="13384" y="5715"/>
                  </a:lnTo>
                  <a:lnTo>
                    <a:pt x="13335" y="5398"/>
                  </a:lnTo>
                  <a:lnTo>
                    <a:pt x="13262" y="5056"/>
                  </a:lnTo>
                  <a:lnTo>
                    <a:pt x="13164" y="4738"/>
                  </a:lnTo>
                  <a:lnTo>
                    <a:pt x="13067" y="4421"/>
                  </a:lnTo>
                  <a:lnTo>
                    <a:pt x="12945" y="4128"/>
                  </a:lnTo>
                  <a:lnTo>
                    <a:pt x="12798" y="3835"/>
                  </a:lnTo>
                  <a:lnTo>
                    <a:pt x="12651" y="3542"/>
                  </a:lnTo>
                  <a:lnTo>
                    <a:pt x="12505" y="3249"/>
                  </a:lnTo>
                  <a:lnTo>
                    <a:pt x="12310" y="2980"/>
                  </a:lnTo>
                  <a:lnTo>
                    <a:pt x="12139" y="2711"/>
                  </a:lnTo>
                  <a:lnTo>
                    <a:pt x="11943" y="2467"/>
                  </a:lnTo>
                  <a:lnTo>
                    <a:pt x="11723" y="2223"/>
                  </a:lnTo>
                  <a:lnTo>
                    <a:pt x="11504" y="1979"/>
                  </a:lnTo>
                  <a:lnTo>
                    <a:pt x="11259" y="1759"/>
                  </a:lnTo>
                  <a:lnTo>
                    <a:pt x="11015" y="1539"/>
                  </a:lnTo>
                  <a:lnTo>
                    <a:pt x="10771" y="1344"/>
                  </a:lnTo>
                  <a:lnTo>
                    <a:pt x="10502" y="1173"/>
                  </a:lnTo>
                  <a:lnTo>
                    <a:pt x="10234" y="977"/>
                  </a:lnTo>
                  <a:lnTo>
                    <a:pt x="9940" y="831"/>
                  </a:lnTo>
                  <a:lnTo>
                    <a:pt x="9647" y="684"/>
                  </a:lnTo>
                  <a:lnTo>
                    <a:pt x="9354" y="538"/>
                  </a:lnTo>
                  <a:lnTo>
                    <a:pt x="9061" y="416"/>
                  </a:lnTo>
                  <a:lnTo>
                    <a:pt x="8744" y="318"/>
                  </a:lnTo>
                  <a:lnTo>
                    <a:pt x="8426" y="220"/>
                  </a:lnTo>
                  <a:lnTo>
                    <a:pt x="8084" y="147"/>
                  </a:lnTo>
                  <a:lnTo>
                    <a:pt x="7767" y="98"/>
                  </a:lnTo>
                  <a:lnTo>
                    <a:pt x="7425" y="49"/>
                  </a:lnTo>
                  <a:lnTo>
                    <a:pt x="7083" y="25"/>
                  </a:lnTo>
                  <a:lnTo>
                    <a:pt x="6741" y="0"/>
                  </a:lnTo>
                  <a:close/>
                </a:path>
              </a:pathLst>
            </a:custGeom>
            <a:grpFill/>
            <a:ln w="38100" cap="flat" cmpd="sng">
              <a:solidFill>
                <a:srgbClr val="F1C232"/>
              </a:solidFill>
              <a:prstDash val="solid"/>
              <a:bevel/>
              <a:headEnd type="none" w="sm" len="sm"/>
              <a:tailEnd type="none" w="sm" len="sm"/>
            </a:ln>
          </p:spPr>
          <p:txBody>
            <a:bodyPr spcFirstLastPara="1" wrap="square" lIns="121900" tIns="121900" rIns="121900" bIns="121900" anchor="ctr" anchorCtr="0">
              <a:noAutofit/>
            </a:bodyPr>
            <a:lstStyle/>
            <a:p>
              <a:endParaRPr sz="2400"/>
            </a:p>
          </p:txBody>
        </p:sp>
      </p:grpSp>
      <p:sp>
        <p:nvSpPr>
          <p:cNvPr id="13" name="Google Shape;610;p39">
            <a:extLst>
              <a:ext uri="{FF2B5EF4-FFF2-40B4-BE49-F238E27FC236}">
                <a16:creationId xmlns:a16="http://schemas.microsoft.com/office/drawing/2014/main" id="{A315B725-572A-8F4F-9CF0-09B619A92001}"/>
              </a:ext>
            </a:extLst>
          </p:cNvPr>
          <p:cNvSpPr/>
          <p:nvPr/>
        </p:nvSpPr>
        <p:spPr>
          <a:xfrm>
            <a:off x="10779015" y="969592"/>
            <a:ext cx="1281668" cy="907543"/>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121900" tIns="121900" rIns="121900" bIns="121900" anchor="ctr" anchorCtr="0">
            <a:noAutofit/>
          </a:bodyPr>
          <a:lstStyle/>
          <a:p>
            <a:endParaRPr sz="2400" dirty="0"/>
          </a:p>
        </p:txBody>
      </p:sp>
      <p:pic>
        <p:nvPicPr>
          <p:cNvPr id="14" name="Picture 13">
            <a:extLst>
              <a:ext uri="{FF2B5EF4-FFF2-40B4-BE49-F238E27FC236}">
                <a16:creationId xmlns:a16="http://schemas.microsoft.com/office/drawing/2014/main" id="{76000178-E6E3-9246-A7B7-8AC551C11D2F}"/>
              </a:ext>
            </a:extLst>
          </p:cNvPr>
          <p:cNvPicPr>
            <a:picLocks noChangeAspect="1"/>
          </p:cNvPicPr>
          <p:nvPr/>
        </p:nvPicPr>
        <p:blipFill>
          <a:blip r:embed="rId4"/>
          <a:stretch>
            <a:fillRect/>
          </a:stretch>
        </p:blipFill>
        <p:spPr>
          <a:xfrm>
            <a:off x="4246095" y="5015461"/>
            <a:ext cx="850900" cy="850900"/>
          </a:xfrm>
          <a:prstGeom prst="rect">
            <a:avLst/>
          </a:prstGeom>
        </p:spPr>
      </p:pic>
    </p:spTree>
    <p:extLst>
      <p:ext uri="{BB962C8B-B14F-4D97-AF65-F5344CB8AC3E}">
        <p14:creationId xmlns:p14="http://schemas.microsoft.com/office/powerpoint/2010/main" val="4146052724"/>
      </p:ext>
    </p:extLst>
  </p:cSld>
  <p:clrMapOvr>
    <a:masterClrMapping/>
  </p:clrMapOvr>
  <p:transition spd="slow">
    <p:wedg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4" name="Rectangle 3">
            <a:extLst>
              <a:ext uri="{FF2B5EF4-FFF2-40B4-BE49-F238E27FC236}">
                <a16:creationId xmlns:a16="http://schemas.microsoft.com/office/drawing/2014/main" id="{12493BD7-9163-934D-8A54-FC87EF7AA6B1}"/>
              </a:ext>
            </a:extLst>
          </p:cNvPr>
          <p:cNvSpPr/>
          <p:nvPr/>
        </p:nvSpPr>
        <p:spPr>
          <a:xfrm>
            <a:off x="-11156" y="-8317"/>
            <a:ext cx="3276601" cy="689532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99" name="Google Shape;99;p18"/>
          <p:cNvSpPr txBox="1">
            <a:spLocks noGrp="1"/>
          </p:cNvSpPr>
          <p:nvPr>
            <p:ph type="title"/>
          </p:nvPr>
        </p:nvSpPr>
        <p:spPr>
          <a:xfrm>
            <a:off x="-362427" y="1500918"/>
            <a:ext cx="3979141" cy="1680052"/>
          </a:xfrm>
          <a:prstGeom prst="rect">
            <a:avLst/>
          </a:prstGeom>
        </p:spPr>
        <p:txBody>
          <a:bodyPr spcFirstLastPara="1" wrap="square" lIns="121900" tIns="121900" rIns="121900" bIns="121900" anchor="t" anchorCtr="0">
            <a:noAutofit/>
          </a:bodyPr>
          <a:lstStyle/>
          <a:p>
            <a:pPr lvl="0" algn="ctr"/>
            <a:r>
              <a:rPr lang="en-US" sz="4000" kern="1200" dirty="0">
                <a:solidFill>
                  <a:schemeClr val="tx1"/>
                </a:solidFill>
                <a:latin typeface="Times New Roman" pitchFamily="18" charset="0"/>
                <a:ea typeface="+mn-ea"/>
                <a:cs typeface="Times New Roman" pitchFamily="18" charset="0"/>
              </a:rPr>
              <a:t>TÔN TRUNG SƠN</a:t>
            </a:r>
            <a:endParaRPr sz="2000" dirty="0">
              <a:solidFill>
                <a:schemeClr val="tx1"/>
              </a:solidFill>
            </a:endParaRPr>
          </a:p>
        </p:txBody>
      </p:sp>
      <p:grpSp>
        <p:nvGrpSpPr>
          <p:cNvPr id="101" name="Google Shape;101;p18"/>
          <p:cNvGrpSpPr/>
          <p:nvPr/>
        </p:nvGrpSpPr>
        <p:grpSpPr>
          <a:xfrm>
            <a:off x="2257062" y="293761"/>
            <a:ext cx="752137" cy="801400"/>
            <a:chOff x="5970800" y="1619250"/>
            <a:chExt cx="428650" cy="456725"/>
          </a:xfrm>
          <a:solidFill>
            <a:schemeClr val="tx1"/>
          </a:solidFill>
        </p:grpSpPr>
        <p:sp>
          <p:nvSpPr>
            <p:cNvPr id="102" name="Google Shape;102;p18"/>
            <p:cNvSpPr/>
            <p:nvPr/>
          </p:nvSpPr>
          <p:spPr>
            <a:xfrm>
              <a:off x="5970800" y="1674200"/>
              <a:ext cx="377975" cy="377950"/>
            </a:xfrm>
            <a:custGeom>
              <a:avLst/>
              <a:gdLst/>
              <a:ahLst/>
              <a:cxnLst/>
              <a:rect l="l" t="t" r="r" b="b"/>
              <a:pathLst>
                <a:path w="15119" h="15118" extrusionOk="0">
                  <a:moveTo>
                    <a:pt x="7181" y="0"/>
                  </a:moveTo>
                  <a:lnTo>
                    <a:pt x="6790" y="49"/>
                  </a:lnTo>
                  <a:lnTo>
                    <a:pt x="6424" y="98"/>
                  </a:lnTo>
                  <a:lnTo>
                    <a:pt x="6058" y="147"/>
                  </a:lnTo>
                  <a:lnTo>
                    <a:pt x="5691" y="244"/>
                  </a:lnTo>
                  <a:lnTo>
                    <a:pt x="5325" y="342"/>
                  </a:lnTo>
                  <a:lnTo>
                    <a:pt x="4983" y="464"/>
                  </a:lnTo>
                  <a:lnTo>
                    <a:pt x="4641" y="586"/>
                  </a:lnTo>
                  <a:lnTo>
                    <a:pt x="4299" y="733"/>
                  </a:lnTo>
                  <a:lnTo>
                    <a:pt x="3982" y="904"/>
                  </a:lnTo>
                  <a:lnTo>
                    <a:pt x="3664" y="1099"/>
                  </a:lnTo>
                  <a:lnTo>
                    <a:pt x="3347" y="1295"/>
                  </a:lnTo>
                  <a:lnTo>
                    <a:pt x="3053" y="1490"/>
                  </a:lnTo>
                  <a:lnTo>
                    <a:pt x="2760" y="1734"/>
                  </a:lnTo>
                  <a:lnTo>
                    <a:pt x="2492" y="1954"/>
                  </a:lnTo>
                  <a:lnTo>
                    <a:pt x="2223" y="2223"/>
                  </a:lnTo>
                  <a:lnTo>
                    <a:pt x="1979" y="2467"/>
                  </a:lnTo>
                  <a:lnTo>
                    <a:pt x="1735" y="2760"/>
                  </a:lnTo>
                  <a:lnTo>
                    <a:pt x="1515" y="3029"/>
                  </a:lnTo>
                  <a:lnTo>
                    <a:pt x="1295" y="3322"/>
                  </a:lnTo>
                  <a:lnTo>
                    <a:pt x="1100" y="3639"/>
                  </a:lnTo>
                  <a:lnTo>
                    <a:pt x="929" y="3957"/>
                  </a:lnTo>
                  <a:lnTo>
                    <a:pt x="758" y="4274"/>
                  </a:lnTo>
                  <a:lnTo>
                    <a:pt x="611" y="4616"/>
                  </a:lnTo>
                  <a:lnTo>
                    <a:pt x="465" y="4958"/>
                  </a:lnTo>
                  <a:lnTo>
                    <a:pt x="343" y="5300"/>
                  </a:lnTo>
                  <a:lnTo>
                    <a:pt x="245" y="5666"/>
                  </a:lnTo>
                  <a:lnTo>
                    <a:pt x="172" y="6033"/>
                  </a:lnTo>
                  <a:lnTo>
                    <a:pt x="98" y="6399"/>
                  </a:lnTo>
                  <a:lnTo>
                    <a:pt x="49" y="6790"/>
                  </a:lnTo>
                  <a:lnTo>
                    <a:pt x="25" y="7156"/>
                  </a:lnTo>
                  <a:lnTo>
                    <a:pt x="1" y="7547"/>
                  </a:lnTo>
                  <a:lnTo>
                    <a:pt x="25" y="7938"/>
                  </a:lnTo>
                  <a:lnTo>
                    <a:pt x="49" y="8328"/>
                  </a:lnTo>
                  <a:lnTo>
                    <a:pt x="98" y="8695"/>
                  </a:lnTo>
                  <a:lnTo>
                    <a:pt x="172" y="9085"/>
                  </a:lnTo>
                  <a:lnTo>
                    <a:pt x="245" y="9452"/>
                  </a:lnTo>
                  <a:lnTo>
                    <a:pt x="343" y="9794"/>
                  </a:lnTo>
                  <a:lnTo>
                    <a:pt x="465" y="10160"/>
                  </a:lnTo>
                  <a:lnTo>
                    <a:pt x="611" y="10502"/>
                  </a:lnTo>
                  <a:lnTo>
                    <a:pt x="758" y="10820"/>
                  </a:lnTo>
                  <a:lnTo>
                    <a:pt x="929" y="11161"/>
                  </a:lnTo>
                  <a:lnTo>
                    <a:pt x="1100" y="11479"/>
                  </a:lnTo>
                  <a:lnTo>
                    <a:pt x="1295" y="11772"/>
                  </a:lnTo>
                  <a:lnTo>
                    <a:pt x="1515" y="12065"/>
                  </a:lnTo>
                  <a:lnTo>
                    <a:pt x="1735" y="12358"/>
                  </a:lnTo>
                  <a:lnTo>
                    <a:pt x="1979" y="12627"/>
                  </a:lnTo>
                  <a:lnTo>
                    <a:pt x="2223" y="12895"/>
                  </a:lnTo>
                  <a:lnTo>
                    <a:pt x="2492" y="13140"/>
                  </a:lnTo>
                  <a:lnTo>
                    <a:pt x="2760" y="13384"/>
                  </a:lnTo>
                  <a:lnTo>
                    <a:pt x="3053" y="13604"/>
                  </a:lnTo>
                  <a:lnTo>
                    <a:pt x="3347" y="13824"/>
                  </a:lnTo>
                  <a:lnTo>
                    <a:pt x="3664" y="14019"/>
                  </a:lnTo>
                  <a:lnTo>
                    <a:pt x="3982" y="14190"/>
                  </a:lnTo>
                  <a:lnTo>
                    <a:pt x="4299" y="14361"/>
                  </a:lnTo>
                  <a:lnTo>
                    <a:pt x="4641" y="14507"/>
                  </a:lnTo>
                  <a:lnTo>
                    <a:pt x="4983" y="14654"/>
                  </a:lnTo>
                  <a:lnTo>
                    <a:pt x="5325" y="14776"/>
                  </a:lnTo>
                  <a:lnTo>
                    <a:pt x="5691" y="14874"/>
                  </a:lnTo>
                  <a:lnTo>
                    <a:pt x="6058" y="14947"/>
                  </a:lnTo>
                  <a:lnTo>
                    <a:pt x="6424" y="15020"/>
                  </a:lnTo>
                  <a:lnTo>
                    <a:pt x="6790" y="15069"/>
                  </a:lnTo>
                  <a:lnTo>
                    <a:pt x="7181" y="15094"/>
                  </a:lnTo>
                  <a:lnTo>
                    <a:pt x="7572" y="15118"/>
                  </a:lnTo>
                  <a:lnTo>
                    <a:pt x="7963" y="15094"/>
                  </a:lnTo>
                  <a:lnTo>
                    <a:pt x="8329" y="15069"/>
                  </a:lnTo>
                  <a:lnTo>
                    <a:pt x="8720" y="15020"/>
                  </a:lnTo>
                  <a:lnTo>
                    <a:pt x="9086" y="14947"/>
                  </a:lnTo>
                  <a:lnTo>
                    <a:pt x="9452" y="14874"/>
                  </a:lnTo>
                  <a:lnTo>
                    <a:pt x="9819" y="14776"/>
                  </a:lnTo>
                  <a:lnTo>
                    <a:pt x="10161" y="14654"/>
                  </a:lnTo>
                  <a:lnTo>
                    <a:pt x="10503" y="14507"/>
                  </a:lnTo>
                  <a:lnTo>
                    <a:pt x="10844" y="14361"/>
                  </a:lnTo>
                  <a:lnTo>
                    <a:pt x="11162" y="14190"/>
                  </a:lnTo>
                  <a:lnTo>
                    <a:pt x="11479" y="14019"/>
                  </a:lnTo>
                  <a:lnTo>
                    <a:pt x="11797" y="13824"/>
                  </a:lnTo>
                  <a:lnTo>
                    <a:pt x="12090" y="13604"/>
                  </a:lnTo>
                  <a:lnTo>
                    <a:pt x="12383" y="13384"/>
                  </a:lnTo>
                  <a:lnTo>
                    <a:pt x="12652" y="13140"/>
                  </a:lnTo>
                  <a:lnTo>
                    <a:pt x="12920" y="12895"/>
                  </a:lnTo>
                  <a:lnTo>
                    <a:pt x="13165" y="12627"/>
                  </a:lnTo>
                  <a:lnTo>
                    <a:pt x="13409" y="12358"/>
                  </a:lnTo>
                  <a:lnTo>
                    <a:pt x="13629" y="12065"/>
                  </a:lnTo>
                  <a:lnTo>
                    <a:pt x="13824" y="11772"/>
                  </a:lnTo>
                  <a:lnTo>
                    <a:pt x="14019" y="11479"/>
                  </a:lnTo>
                  <a:lnTo>
                    <a:pt x="14215" y="11161"/>
                  </a:lnTo>
                  <a:lnTo>
                    <a:pt x="14386" y="10820"/>
                  </a:lnTo>
                  <a:lnTo>
                    <a:pt x="14532" y="10502"/>
                  </a:lnTo>
                  <a:lnTo>
                    <a:pt x="14654" y="10160"/>
                  </a:lnTo>
                  <a:lnTo>
                    <a:pt x="14777" y="9794"/>
                  </a:lnTo>
                  <a:lnTo>
                    <a:pt x="14899" y="9452"/>
                  </a:lnTo>
                  <a:lnTo>
                    <a:pt x="14972" y="9085"/>
                  </a:lnTo>
                  <a:lnTo>
                    <a:pt x="15045" y="8695"/>
                  </a:lnTo>
                  <a:lnTo>
                    <a:pt x="15094" y="8328"/>
                  </a:lnTo>
                  <a:lnTo>
                    <a:pt x="15118" y="7938"/>
                  </a:lnTo>
                  <a:lnTo>
                    <a:pt x="15118" y="7547"/>
                  </a:lnTo>
                  <a:lnTo>
                    <a:pt x="15094" y="6936"/>
                  </a:lnTo>
                  <a:lnTo>
                    <a:pt x="15021" y="6326"/>
                  </a:lnTo>
                  <a:lnTo>
                    <a:pt x="14899" y="5740"/>
                  </a:lnTo>
                  <a:lnTo>
                    <a:pt x="14728" y="5178"/>
                  </a:lnTo>
                  <a:lnTo>
                    <a:pt x="14532" y="4616"/>
                  </a:lnTo>
                  <a:lnTo>
                    <a:pt x="14288" y="4079"/>
                  </a:lnTo>
                  <a:lnTo>
                    <a:pt x="13995" y="3590"/>
                  </a:lnTo>
                  <a:lnTo>
                    <a:pt x="13653" y="3102"/>
                  </a:lnTo>
                  <a:lnTo>
                    <a:pt x="13458" y="3053"/>
                  </a:lnTo>
                  <a:lnTo>
                    <a:pt x="12163" y="4347"/>
                  </a:lnTo>
                  <a:lnTo>
                    <a:pt x="12383" y="4689"/>
                  </a:lnTo>
                  <a:lnTo>
                    <a:pt x="12578" y="5056"/>
                  </a:lnTo>
                  <a:lnTo>
                    <a:pt x="12749" y="5446"/>
                  </a:lnTo>
                  <a:lnTo>
                    <a:pt x="12896" y="5837"/>
                  </a:lnTo>
                  <a:lnTo>
                    <a:pt x="13018" y="6252"/>
                  </a:lnTo>
                  <a:lnTo>
                    <a:pt x="13091" y="6668"/>
                  </a:lnTo>
                  <a:lnTo>
                    <a:pt x="13165" y="7107"/>
                  </a:lnTo>
                  <a:lnTo>
                    <a:pt x="13165" y="7547"/>
                  </a:lnTo>
                  <a:lnTo>
                    <a:pt x="13140" y="8133"/>
                  </a:lnTo>
                  <a:lnTo>
                    <a:pt x="13067" y="8695"/>
                  </a:lnTo>
                  <a:lnTo>
                    <a:pt x="12920" y="9208"/>
                  </a:lnTo>
                  <a:lnTo>
                    <a:pt x="12725" y="9745"/>
                  </a:lnTo>
                  <a:lnTo>
                    <a:pt x="12505" y="10233"/>
                  </a:lnTo>
                  <a:lnTo>
                    <a:pt x="12212" y="10673"/>
                  </a:lnTo>
                  <a:lnTo>
                    <a:pt x="11895" y="11113"/>
                  </a:lnTo>
                  <a:lnTo>
                    <a:pt x="11528" y="11503"/>
                  </a:lnTo>
                  <a:lnTo>
                    <a:pt x="11138" y="11870"/>
                  </a:lnTo>
                  <a:lnTo>
                    <a:pt x="10698" y="12187"/>
                  </a:lnTo>
                  <a:lnTo>
                    <a:pt x="10234" y="12480"/>
                  </a:lnTo>
                  <a:lnTo>
                    <a:pt x="9745" y="12725"/>
                  </a:lnTo>
                  <a:lnTo>
                    <a:pt x="9233" y="12895"/>
                  </a:lnTo>
                  <a:lnTo>
                    <a:pt x="8695" y="13042"/>
                  </a:lnTo>
                  <a:lnTo>
                    <a:pt x="8133" y="13140"/>
                  </a:lnTo>
                  <a:lnTo>
                    <a:pt x="7572" y="13164"/>
                  </a:lnTo>
                  <a:lnTo>
                    <a:pt x="6986" y="13140"/>
                  </a:lnTo>
                  <a:lnTo>
                    <a:pt x="6448" y="13042"/>
                  </a:lnTo>
                  <a:lnTo>
                    <a:pt x="5911" y="12895"/>
                  </a:lnTo>
                  <a:lnTo>
                    <a:pt x="5398" y="12725"/>
                  </a:lnTo>
                  <a:lnTo>
                    <a:pt x="4910" y="12480"/>
                  </a:lnTo>
                  <a:lnTo>
                    <a:pt x="4446" y="12187"/>
                  </a:lnTo>
                  <a:lnTo>
                    <a:pt x="4006" y="11870"/>
                  </a:lnTo>
                  <a:lnTo>
                    <a:pt x="3615" y="11503"/>
                  </a:lnTo>
                  <a:lnTo>
                    <a:pt x="3249" y="11113"/>
                  </a:lnTo>
                  <a:lnTo>
                    <a:pt x="2931" y="10673"/>
                  </a:lnTo>
                  <a:lnTo>
                    <a:pt x="2638" y="10233"/>
                  </a:lnTo>
                  <a:lnTo>
                    <a:pt x="2418" y="9745"/>
                  </a:lnTo>
                  <a:lnTo>
                    <a:pt x="2223" y="9208"/>
                  </a:lnTo>
                  <a:lnTo>
                    <a:pt x="2077" y="8695"/>
                  </a:lnTo>
                  <a:lnTo>
                    <a:pt x="2003" y="8133"/>
                  </a:lnTo>
                  <a:lnTo>
                    <a:pt x="1954" y="7547"/>
                  </a:lnTo>
                  <a:lnTo>
                    <a:pt x="2003" y="6985"/>
                  </a:lnTo>
                  <a:lnTo>
                    <a:pt x="2077" y="6423"/>
                  </a:lnTo>
                  <a:lnTo>
                    <a:pt x="2223" y="5886"/>
                  </a:lnTo>
                  <a:lnTo>
                    <a:pt x="2418" y="5373"/>
                  </a:lnTo>
                  <a:lnTo>
                    <a:pt x="2638" y="4885"/>
                  </a:lnTo>
                  <a:lnTo>
                    <a:pt x="2931" y="4421"/>
                  </a:lnTo>
                  <a:lnTo>
                    <a:pt x="3249" y="4005"/>
                  </a:lnTo>
                  <a:lnTo>
                    <a:pt x="3615" y="3590"/>
                  </a:lnTo>
                  <a:lnTo>
                    <a:pt x="4006" y="3224"/>
                  </a:lnTo>
                  <a:lnTo>
                    <a:pt x="4446" y="2906"/>
                  </a:lnTo>
                  <a:lnTo>
                    <a:pt x="4910" y="2638"/>
                  </a:lnTo>
                  <a:lnTo>
                    <a:pt x="5398" y="2394"/>
                  </a:lnTo>
                  <a:lnTo>
                    <a:pt x="5911" y="2198"/>
                  </a:lnTo>
                  <a:lnTo>
                    <a:pt x="6448" y="2076"/>
                  </a:lnTo>
                  <a:lnTo>
                    <a:pt x="6986" y="1978"/>
                  </a:lnTo>
                  <a:lnTo>
                    <a:pt x="7572" y="1954"/>
                  </a:lnTo>
                  <a:lnTo>
                    <a:pt x="8011" y="1978"/>
                  </a:lnTo>
                  <a:lnTo>
                    <a:pt x="8451" y="2027"/>
                  </a:lnTo>
                  <a:lnTo>
                    <a:pt x="8866" y="2100"/>
                  </a:lnTo>
                  <a:lnTo>
                    <a:pt x="9281" y="2223"/>
                  </a:lnTo>
                  <a:lnTo>
                    <a:pt x="9672" y="2369"/>
                  </a:lnTo>
                  <a:lnTo>
                    <a:pt x="10063" y="2540"/>
                  </a:lnTo>
                  <a:lnTo>
                    <a:pt x="10429" y="2735"/>
                  </a:lnTo>
                  <a:lnTo>
                    <a:pt x="10771" y="2955"/>
                  </a:lnTo>
                  <a:lnTo>
                    <a:pt x="11943" y="1807"/>
                  </a:lnTo>
                  <a:lnTo>
                    <a:pt x="11846" y="1343"/>
                  </a:lnTo>
                  <a:lnTo>
                    <a:pt x="11382" y="1026"/>
                  </a:lnTo>
                  <a:lnTo>
                    <a:pt x="10893" y="782"/>
                  </a:lnTo>
                  <a:lnTo>
                    <a:pt x="10380" y="537"/>
                  </a:lnTo>
                  <a:lnTo>
                    <a:pt x="9843" y="342"/>
                  </a:lnTo>
                  <a:lnTo>
                    <a:pt x="9306" y="195"/>
                  </a:lnTo>
                  <a:lnTo>
                    <a:pt x="8744" y="98"/>
                  </a:lnTo>
                  <a:lnTo>
                    <a:pt x="8158" y="25"/>
                  </a:lnTo>
                  <a:lnTo>
                    <a:pt x="7572" y="0"/>
                  </a:lnTo>
                  <a:close/>
                </a:path>
              </a:pathLst>
            </a:custGeom>
            <a:grp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03" name="Google Shape;103;p18"/>
            <p:cNvSpPr/>
            <p:nvPr/>
          </p:nvSpPr>
          <p:spPr>
            <a:xfrm>
              <a:off x="6068500" y="1771875"/>
              <a:ext cx="182575" cy="182600"/>
            </a:xfrm>
            <a:custGeom>
              <a:avLst/>
              <a:gdLst/>
              <a:ahLst/>
              <a:cxnLst/>
              <a:rect l="l" t="t" r="r" b="b"/>
              <a:pathLst>
                <a:path w="7303" h="7304" extrusionOk="0">
                  <a:moveTo>
                    <a:pt x="3664" y="1"/>
                  </a:moveTo>
                  <a:lnTo>
                    <a:pt x="3297" y="25"/>
                  </a:lnTo>
                  <a:lnTo>
                    <a:pt x="2931" y="74"/>
                  </a:lnTo>
                  <a:lnTo>
                    <a:pt x="2565" y="147"/>
                  </a:lnTo>
                  <a:lnTo>
                    <a:pt x="2247" y="294"/>
                  </a:lnTo>
                  <a:lnTo>
                    <a:pt x="1930" y="440"/>
                  </a:lnTo>
                  <a:lnTo>
                    <a:pt x="1612" y="611"/>
                  </a:lnTo>
                  <a:lnTo>
                    <a:pt x="1344" y="831"/>
                  </a:lnTo>
                  <a:lnTo>
                    <a:pt x="1075" y="1075"/>
                  </a:lnTo>
                  <a:lnTo>
                    <a:pt x="831" y="1320"/>
                  </a:lnTo>
                  <a:lnTo>
                    <a:pt x="635" y="1613"/>
                  </a:lnTo>
                  <a:lnTo>
                    <a:pt x="440" y="1906"/>
                  </a:lnTo>
                  <a:lnTo>
                    <a:pt x="293" y="2223"/>
                  </a:lnTo>
                  <a:lnTo>
                    <a:pt x="171" y="2565"/>
                  </a:lnTo>
                  <a:lnTo>
                    <a:pt x="74" y="2907"/>
                  </a:lnTo>
                  <a:lnTo>
                    <a:pt x="25" y="3273"/>
                  </a:lnTo>
                  <a:lnTo>
                    <a:pt x="0" y="3640"/>
                  </a:lnTo>
                  <a:lnTo>
                    <a:pt x="25" y="4031"/>
                  </a:lnTo>
                  <a:lnTo>
                    <a:pt x="74" y="4373"/>
                  </a:lnTo>
                  <a:lnTo>
                    <a:pt x="171" y="4739"/>
                  </a:lnTo>
                  <a:lnTo>
                    <a:pt x="293" y="5081"/>
                  </a:lnTo>
                  <a:lnTo>
                    <a:pt x="440" y="5398"/>
                  </a:lnTo>
                  <a:lnTo>
                    <a:pt x="635" y="5691"/>
                  </a:lnTo>
                  <a:lnTo>
                    <a:pt x="831" y="5960"/>
                  </a:lnTo>
                  <a:lnTo>
                    <a:pt x="1075" y="6229"/>
                  </a:lnTo>
                  <a:lnTo>
                    <a:pt x="1344" y="6473"/>
                  </a:lnTo>
                  <a:lnTo>
                    <a:pt x="1612" y="6668"/>
                  </a:lnTo>
                  <a:lnTo>
                    <a:pt x="1930" y="6864"/>
                  </a:lnTo>
                  <a:lnTo>
                    <a:pt x="2247" y="7010"/>
                  </a:lnTo>
                  <a:lnTo>
                    <a:pt x="2565" y="7132"/>
                  </a:lnTo>
                  <a:lnTo>
                    <a:pt x="2931" y="7230"/>
                  </a:lnTo>
                  <a:lnTo>
                    <a:pt x="3297" y="7279"/>
                  </a:lnTo>
                  <a:lnTo>
                    <a:pt x="3664" y="7303"/>
                  </a:lnTo>
                  <a:lnTo>
                    <a:pt x="4030" y="7279"/>
                  </a:lnTo>
                  <a:lnTo>
                    <a:pt x="4396" y="7230"/>
                  </a:lnTo>
                  <a:lnTo>
                    <a:pt x="4738" y="7132"/>
                  </a:lnTo>
                  <a:lnTo>
                    <a:pt x="5080" y="7010"/>
                  </a:lnTo>
                  <a:lnTo>
                    <a:pt x="5398" y="6864"/>
                  </a:lnTo>
                  <a:lnTo>
                    <a:pt x="5691" y="6668"/>
                  </a:lnTo>
                  <a:lnTo>
                    <a:pt x="5984" y="6473"/>
                  </a:lnTo>
                  <a:lnTo>
                    <a:pt x="6253" y="6229"/>
                  </a:lnTo>
                  <a:lnTo>
                    <a:pt x="6472" y="5960"/>
                  </a:lnTo>
                  <a:lnTo>
                    <a:pt x="6692" y="5691"/>
                  </a:lnTo>
                  <a:lnTo>
                    <a:pt x="6863" y="5398"/>
                  </a:lnTo>
                  <a:lnTo>
                    <a:pt x="7034" y="5081"/>
                  </a:lnTo>
                  <a:lnTo>
                    <a:pt x="7156" y="4739"/>
                  </a:lnTo>
                  <a:lnTo>
                    <a:pt x="7230" y="4373"/>
                  </a:lnTo>
                  <a:lnTo>
                    <a:pt x="7303" y="4031"/>
                  </a:lnTo>
                  <a:lnTo>
                    <a:pt x="7303" y="3640"/>
                  </a:lnTo>
                  <a:lnTo>
                    <a:pt x="7303" y="3396"/>
                  </a:lnTo>
                  <a:lnTo>
                    <a:pt x="7278" y="3176"/>
                  </a:lnTo>
                  <a:lnTo>
                    <a:pt x="7254" y="2932"/>
                  </a:lnTo>
                  <a:lnTo>
                    <a:pt x="7181" y="2712"/>
                  </a:lnTo>
                  <a:lnTo>
                    <a:pt x="7132" y="2492"/>
                  </a:lnTo>
                  <a:lnTo>
                    <a:pt x="7034" y="2272"/>
                  </a:lnTo>
                  <a:lnTo>
                    <a:pt x="6839" y="1857"/>
                  </a:lnTo>
                  <a:lnTo>
                    <a:pt x="5325" y="3347"/>
                  </a:lnTo>
                  <a:lnTo>
                    <a:pt x="5349" y="3640"/>
                  </a:lnTo>
                  <a:lnTo>
                    <a:pt x="5349" y="3811"/>
                  </a:lnTo>
                  <a:lnTo>
                    <a:pt x="5325" y="3982"/>
                  </a:lnTo>
                  <a:lnTo>
                    <a:pt x="5276" y="4153"/>
                  </a:lnTo>
                  <a:lnTo>
                    <a:pt x="5227" y="4299"/>
                  </a:lnTo>
                  <a:lnTo>
                    <a:pt x="5154" y="4446"/>
                  </a:lnTo>
                  <a:lnTo>
                    <a:pt x="5080" y="4592"/>
                  </a:lnTo>
                  <a:lnTo>
                    <a:pt x="4983" y="4739"/>
                  </a:lnTo>
                  <a:lnTo>
                    <a:pt x="4860" y="4861"/>
                  </a:lnTo>
                  <a:lnTo>
                    <a:pt x="4738" y="4959"/>
                  </a:lnTo>
                  <a:lnTo>
                    <a:pt x="4616" y="5056"/>
                  </a:lnTo>
                  <a:lnTo>
                    <a:pt x="4470" y="5154"/>
                  </a:lnTo>
                  <a:lnTo>
                    <a:pt x="4323" y="5203"/>
                  </a:lnTo>
                  <a:lnTo>
                    <a:pt x="4177" y="5276"/>
                  </a:lnTo>
                  <a:lnTo>
                    <a:pt x="4006" y="5301"/>
                  </a:lnTo>
                  <a:lnTo>
                    <a:pt x="3835" y="5349"/>
                  </a:lnTo>
                  <a:lnTo>
                    <a:pt x="3493" y="5349"/>
                  </a:lnTo>
                  <a:lnTo>
                    <a:pt x="3322" y="5301"/>
                  </a:lnTo>
                  <a:lnTo>
                    <a:pt x="3151" y="5276"/>
                  </a:lnTo>
                  <a:lnTo>
                    <a:pt x="3004" y="5203"/>
                  </a:lnTo>
                  <a:lnTo>
                    <a:pt x="2858" y="5154"/>
                  </a:lnTo>
                  <a:lnTo>
                    <a:pt x="2711" y="5056"/>
                  </a:lnTo>
                  <a:lnTo>
                    <a:pt x="2589" y="4959"/>
                  </a:lnTo>
                  <a:lnTo>
                    <a:pt x="2467" y="4861"/>
                  </a:lnTo>
                  <a:lnTo>
                    <a:pt x="2345" y="4739"/>
                  </a:lnTo>
                  <a:lnTo>
                    <a:pt x="2247" y="4592"/>
                  </a:lnTo>
                  <a:lnTo>
                    <a:pt x="2174" y="4446"/>
                  </a:lnTo>
                  <a:lnTo>
                    <a:pt x="2101" y="4299"/>
                  </a:lnTo>
                  <a:lnTo>
                    <a:pt x="2027" y="4153"/>
                  </a:lnTo>
                  <a:lnTo>
                    <a:pt x="2003" y="3982"/>
                  </a:lnTo>
                  <a:lnTo>
                    <a:pt x="1979" y="3811"/>
                  </a:lnTo>
                  <a:lnTo>
                    <a:pt x="1954" y="3640"/>
                  </a:lnTo>
                  <a:lnTo>
                    <a:pt x="1979" y="3469"/>
                  </a:lnTo>
                  <a:lnTo>
                    <a:pt x="2003" y="3298"/>
                  </a:lnTo>
                  <a:lnTo>
                    <a:pt x="2027" y="3151"/>
                  </a:lnTo>
                  <a:lnTo>
                    <a:pt x="2101" y="2980"/>
                  </a:lnTo>
                  <a:lnTo>
                    <a:pt x="2174" y="2834"/>
                  </a:lnTo>
                  <a:lnTo>
                    <a:pt x="2247" y="2687"/>
                  </a:lnTo>
                  <a:lnTo>
                    <a:pt x="2345" y="2565"/>
                  </a:lnTo>
                  <a:lnTo>
                    <a:pt x="2467" y="2443"/>
                  </a:lnTo>
                  <a:lnTo>
                    <a:pt x="2589" y="2345"/>
                  </a:lnTo>
                  <a:lnTo>
                    <a:pt x="2711" y="2248"/>
                  </a:lnTo>
                  <a:lnTo>
                    <a:pt x="2858" y="2150"/>
                  </a:lnTo>
                  <a:lnTo>
                    <a:pt x="3004" y="2077"/>
                  </a:lnTo>
                  <a:lnTo>
                    <a:pt x="3151" y="2028"/>
                  </a:lnTo>
                  <a:lnTo>
                    <a:pt x="3322" y="1979"/>
                  </a:lnTo>
                  <a:lnTo>
                    <a:pt x="3493" y="1955"/>
                  </a:lnTo>
                  <a:lnTo>
                    <a:pt x="3664" y="1955"/>
                  </a:lnTo>
                  <a:lnTo>
                    <a:pt x="3957" y="1979"/>
                  </a:lnTo>
                  <a:lnTo>
                    <a:pt x="5447" y="465"/>
                  </a:lnTo>
                  <a:lnTo>
                    <a:pt x="5056" y="269"/>
                  </a:lnTo>
                  <a:lnTo>
                    <a:pt x="4836" y="196"/>
                  </a:lnTo>
                  <a:lnTo>
                    <a:pt x="4616" y="123"/>
                  </a:lnTo>
                  <a:lnTo>
                    <a:pt x="4372" y="74"/>
                  </a:lnTo>
                  <a:lnTo>
                    <a:pt x="4152" y="25"/>
                  </a:lnTo>
                  <a:lnTo>
                    <a:pt x="3908" y="1"/>
                  </a:lnTo>
                  <a:close/>
                </a:path>
              </a:pathLst>
            </a:custGeom>
            <a:grp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04" name="Google Shape;104;p18"/>
            <p:cNvSpPr/>
            <p:nvPr/>
          </p:nvSpPr>
          <p:spPr>
            <a:xfrm>
              <a:off x="5981175" y="2005125"/>
              <a:ext cx="75125" cy="70850"/>
            </a:xfrm>
            <a:custGeom>
              <a:avLst/>
              <a:gdLst/>
              <a:ahLst/>
              <a:cxnLst/>
              <a:rect l="l" t="t" r="r" b="b"/>
              <a:pathLst>
                <a:path w="3005" h="2834" extrusionOk="0">
                  <a:moveTo>
                    <a:pt x="1466" y="0"/>
                  </a:moveTo>
                  <a:lnTo>
                    <a:pt x="294" y="1173"/>
                  </a:lnTo>
                  <a:lnTo>
                    <a:pt x="172" y="1319"/>
                  </a:lnTo>
                  <a:lnTo>
                    <a:pt x="74" y="1490"/>
                  </a:lnTo>
                  <a:lnTo>
                    <a:pt x="25" y="1661"/>
                  </a:lnTo>
                  <a:lnTo>
                    <a:pt x="1" y="1857"/>
                  </a:lnTo>
                  <a:lnTo>
                    <a:pt x="25" y="2052"/>
                  </a:lnTo>
                  <a:lnTo>
                    <a:pt x="74" y="2223"/>
                  </a:lnTo>
                  <a:lnTo>
                    <a:pt x="172" y="2394"/>
                  </a:lnTo>
                  <a:lnTo>
                    <a:pt x="294" y="2540"/>
                  </a:lnTo>
                  <a:lnTo>
                    <a:pt x="440" y="2663"/>
                  </a:lnTo>
                  <a:lnTo>
                    <a:pt x="611" y="2760"/>
                  </a:lnTo>
                  <a:lnTo>
                    <a:pt x="807" y="2809"/>
                  </a:lnTo>
                  <a:lnTo>
                    <a:pt x="978" y="2833"/>
                  </a:lnTo>
                  <a:lnTo>
                    <a:pt x="1173" y="2809"/>
                  </a:lnTo>
                  <a:lnTo>
                    <a:pt x="1344" y="2760"/>
                  </a:lnTo>
                  <a:lnTo>
                    <a:pt x="1515" y="2663"/>
                  </a:lnTo>
                  <a:lnTo>
                    <a:pt x="1686" y="2540"/>
                  </a:lnTo>
                  <a:lnTo>
                    <a:pt x="2858" y="1368"/>
                  </a:lnTo>
                  <a:lnTo>
                    <a:pt x="3005" y="1197"/>
                  </a:lnTo>
                  <a:lnTo>
                    <a:pt x="2590" y="928"/>
                  </a:lnTo>
                  <a:lnTo>
                    <a:pt x="2199" y="635"/>
                  </a:lnTo>
                  <a:lnTo>
                    <a:pt x="1808" y="342"/>
                  </a:lnTo>
                  <a:lnTo>
                    <a:pt x="1466" y="0"/>
                  </a:lnTo>
                  <a:close/>
                </a:path>
              </a:pathLst>
            </a:custGeom>
            <a:grp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05" name="Google Shape;105;p18"/>
            <p:cNvSpPr/>
            <p:nvPr/>
          </p:nvSpPr>
          <p:spPr>
            <a:xfrm>
              <a:off x="6263875" y="2005125"/>
              <a:ext cx="74525" cy="70850"/>
            </a:xfrm>
            <a:custGeom>
              <a:avLst/>
              <a:gdLst/>
              <a:ahLst/>
              <a:cxnLst/>
              <a:rect l="l" t="t" r="r" b="b"/>
              <a:pathLst>
                <a:path w="2981" h="2834" extrusionOk="0">
                  <a:moveTo>
                    <a:pt x="1539" y="0"/>
                  </a:moveTo>
                  <a:lnTo>
                    <a:pt x="1173" y="342"/>
                  </a:lnTo>
                  <a:lnTo>
                    <a:pt x="807" y="635"/>
                  </a:lnTo>
                  <a:lnTo>
                    <a:pt x="416" y="928"/>
                  </a:lnTo>
                  <a:lnTo>
                    <a:pt x="1" y="1197"/>
                  </a:lnTo>
                  <a:lnTo>
                    <a:pt x="123" y="1368"/>
                  </a:lnTo>
                  <a:lnTo>
                    <a:pt x="1319" y="2540"/>
                  </a:lnTo>
                  <a:lnTo>
                    <a:pt x="1466" y="2663"/>
                  </a:lnTo>
                  <a:lnTo>
                    <a:pt x="1637" y="2760"/>
                  </a:lnTo>
                  <a:lnTo>
                    <a:pt x="1832" y="2809"/>
                  </a:lnTo>
                  <a:lnTo>
                    <a:pt x="2003" y="2833"/>
                  </a:lnTo>
                  <a:lnTo>
                    <a:pt x="2199" y="2809"/>
                  </a:lnTo>
                  <a:lnTo>
                    <a:pt x="2370" y="2760"/>
                  </a:lnTo>
                  <a:lnTo>
                    <a:pt x="2541" y="2663"/>
                  </a:lnTo>
                  <a:lnTo>
                    <a:pt x="2712" y="2540"/>
                  </a:lnTo>
                  <a:lnTo>
                    <a:pt x="2834" y="2394"/>
                  </a:lnTo>
                  <a:lnTo>
                    <a:pt x="2931" y="2223"/>
                  </a:lnTo>
                  <a:lnTo>
                    <a:pt x="2980" y="2052"/>
                  </a:lnTo>
                  <a:lnTo>
                    <a:pt x="2980" y="1857"/>
                  </a:lnTo>
                  <a:lnTo>
                    <a:pt x="2980" y="1661"/>
                  </a:lnTo>
                  <a:lnTo>
                    <a:pt x="2931" y="1490"/>
                  </a:lnTo>
                  <a:lnTo>
                    <a:pt x="2834" y="1319"/>
                  </a:lnTo>
                  <a:lnTo>
                    <a:pt x="2712" y="1173"/>
                  </a:lnTo>
                  <a:lnTo>
                    <a:pt x="1539" y="0"/>
                  </a:lnTo>
                  <a:close/>
                </a:path>
              </a:pathLst>
            </a:custGeom>
            <a:grp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06" name="Google Shape;106;p18"/>
            <p:cNvSpPr/>
            <p:nvPr/>
          </p:nvSpPr>
          <p:spPr>
            <a:xfrm>
              <a:off x="6147875" y="1619250"/>
              <a:ext cx="251575" cy="255850"/>
            </a:xfrm>
            <a:custGeom>
              <a:avLst/>
              <a:gdLst/>
              <a:ahLst/>
              <a:cxnLst/>
              <a:rect l="l" t="t" r="r" b="b"/>
              <a:pathLst>
                <a:path w="10063" h="10234" extrusionOk="0">
                  <a:moveTo>
                    <a:pt x="7352" y="0"/>
                  </a:moveTo>
                  <a:lnTo>
                    <a:pt x="7254" y="24"/>
                  </a:lnTo>
                  <a:lnTo>
                    <a:pt x="7181" y="73"/>
                  </a:lnTo>
                  <a:lnTo>
                    <a:pt x="7083" y="147"/>
                  </a:lnTo>
                  <a:lnTo>
                    <a:pt x="5447" y="1758"/>
                  </a:lnTo>
                  <a:lnTo>
                    <a:pt x="5373" y="1856"/>
                  </a:lnTo>
                  <a:lnTo>
                    <a:pt x="5300" y="1978"/>
                  </a:lnTo>
                  <a:lnTo>
                    <a:pt x="5227" y="2125"/>
                  </a:lnTo>
                  <a:lnTo>
                    <a:pt x="5178" y="2247"/>
                  </a:lnTo>
                  <a:lnTo>
                    <a:pt x="5154" y="2393"/>
                  </a:lnTo>
                  <a:lnTo>
                    <a:pt x="5129" y="2540"/>
                  </a:lnTo>
                  <a:lnTo>
                    <a:pt x="5129" y="2687"/>
                  </a:lnTo>
                  <a:lnTo>
                    <a:pt x="5129" y="2809"/>
                  </a:lnTo>
                  <a:lnTo>
                    <a:pt x="5349" y="3981"/>
                  </a:lnTo>
                  <a:lnTo>
                    <a:pt x="5398" y="4152"/>
                  </a:lnTo>
                  <a:lnTo>
                    <a:pt x="147" y="9403"/>
                  </a:lnTo>
                  <a:lnTo>
                    <a:pt x="74" y="9476"/>
                  </a:lnTo>
                  <a:lnTo>
                    <a:pt x="25" y="9574"/>
                  </a:lnTo>
                  <a:lnTo>
                    <a:pt x="0" y="9672"/>
                  </a:lnTo>
                  <a:lnTo>
                    <a:pt x="0" y="9745"/>
                  </a:lnTo>
                  <a:lnTo>
                    <a:pt x="0" y="9843"/>
                  </a:lnTo>
                  <a:lnTo>
                    <a:pt x="25" y="9940"/>
                  </a:lnTo>
                  <a:lnTo>
                    <a:pt x="74" y="10013"/>
                  </a:lnTo>
                  <a:lnTo>
                    <a:pt x="147" y="10087"/>
                  </a:lnTo>
                  <a:lnTo>
                    <a:pt x="220" y="10160"/>
                  </a:lnTo>
                  <a:lnTo>
                    <a:pt x="293" y="10209"/>
                  </a:lnTo>
                  <a:lnTo>
                    <a:pt x="391" y="10233"/>
                  </a:lnTo>
                  <a:lnTo>
                    <a:pt x="586" y="10233"/>
                  </a:lnTo>
                  <a:lnTo>
                    <a:pt x="660" y="10209"/>
                  </a:lnTo>
                  <a:lnTo>
                    <a:pt x="757" y="10160"/>
                  </a:lnTo>
                  <a:lnTo>
                    <a:pt x="831" y="10087"/>
                  </a:lnTo>
                  <a:lnTo>
                    <a:pt x="6204" y="4738"/>
                  </a:lnTo>
                  <a:lnTo>
                    <a:pt x="7254" y="4909"/>
                  </a:lnTo>
                  <a:lnTo>
                    <a:pt x="7376" y="4933"/>
                  </a:lnTo>
                  <a:lnTo>
                    <a:pt x="7523" y="4933"/>
                  </a:lnTo>
                  <a:lnTo>
                    <a:pt x="7645" y="4909"/>
                  </a:lnTo>
                  <a:lnTo>
                    <a:pt x="7791" y="4860"/>
                  </a:lnTo>
                  <a:lnTo>
                    <a:pt x="7938" y="4811"/>
                  </a:lnTo>
                  <a:lnTo>
                    <a:pt x="8060" y="4763"/>
                  </a:lnTo>
                  <a:lnTo>
                    <a:pt x="8182" y="4689"/>
                  </a:lnTo>
                  <a:lnTo>
                    <a:pt x="8280" y="4592"/>
                  </a:lnTo>
                  <a:lnTo>
                    <a:pt x="9916" y="2955"/>
                  </a:lnTo>
                  <a:lnTo>
                    <a:pt x="9989" y="2882"/>
                  </a:lnTo>
                  <a:lnTo>
                    <a:pt x="10038" y="2784"/>
                  </a:lnTo>
                  <a:lnTo>
                    <a:pt x="10063" y="2711"/>
                  </a:lnTo>
                  <a:lnTo>
                    <a:pt x="10038" y="2613"/>
                  </a:lnTo>
                  <a:lnTo>
                    <a:pt x="10014" y="2564"/>
                  </a:lnTo>
                  <a:lnTo>
                    <a:pt x="9940" y="2491"/>
                  </a:lnTo>
                  <a:lnTo>
                    <a:pt x="9843" y="2442"/>
                  </a:lnTo>
                  <a:lnTo>
                    <a:pt x="9745" y="2418"/>
                  </a:lnTo>
                  <a:lnTo>
                    <a:pt x="8695" y="2223"/>
                  </a:lnTo>
                  <a:lnTo>
                    <a:pt x="9721" y="1197"/>
                  </a:lnTo>
                  <a:lnTo>
                    <a:pt x="9794" y="1123"/>
                  </a:lnTo>
                  <a:lnTo>
                    <a:pt x="9843" y="1026"/>
                  </a:lnTo>
                  <a:lnTo>
                    <a:pt x="9867" y="953"/>
                  </a:lnTo>
                  <a:lnTo>
                    <a:pt x="9867" y="855"/>
                  </a:lnTo>
                  <a:lnTo>
                    <a:pt x="9867" y="757"/>
                  </a:lnTo>
                  <a:lnTo>
                    <a:pt x="9843" y="659"/>
                  </a:lnTo>
                  <a:lnTo>
                    <a:pt x="9794" y="586"/>
                  </a:lnTo>
                  <a:lnTo>
                    <a:pt x="9721" y="513"/>
                  </a:lnTo>
                  <a:lnTo>
                    <a:pt x="9647" y="440"/>
                  </a:lnTo>
                  <a:lnTo>
                    <a:pt x="9574" y="391"/>
                  </a:lnTo>
                  <a:lnTo>
                    <a:pt x="9476" y="366"/>
                  </a:lnTo>
                  <a:lnTo>
                    <a:pt x="9281" y="366"/>
                  </a:lnTo>
                  <a:lnTo>
                    <a:pt x="9208" y="391"/>
                  </a:lnTo>
                  <a:lnTo>
                    <a:pt x="9110" y="440"/>
                  </a:lnTo>
                  <a:lnTo>
                    <a:pt x="9037" y="513"/>
                  </a:lnTo>
                  <a:lnTo>
                    <a:pt x="7889" y="1661"/>
                  </a:lnTo>
                  <a:lnTo>
                    <a:pt x="7840" y="1490"/>
                  </a:lnTo>
                  <a:lnTo>
                    <a:pt x="7620" y="318"/>
                  </a:lnTo>
                  <a:lnTo>
                    <a:pt x="7596" y="195"/>
                  </a:lnTo>
                  <a:lnTo>
                    <a:pt x="7547" y="98"/>
                  </a:lnTo>
                  <a:lnTo>
                    <a:pt x="7498" y="49"/>
                  </a:lnTo>
                  <a:lnTo>
                    <a:pt x="7425" y="0"/>
                  </a:lnTo>
                  <a:close/>
                </a:path>
              </a:pathLst>
            </a:custGeom>
            <a:grp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grpSp>
      <p:sp>
        <p:nvSpPr>
          <p:cNvPr id="16" name="Right Triangle 15">
            <a:extLst>
              <a:ext uri="{FF2B5EF4-FFF2-40B4-BE49-F238E27FC236}">
                <a16:creationId xmlns:a16="http://schemas.microsoft.com/office/drawing/2014/main" id="{4F940737-BBC3-704E-8247-CCFFEE43BDB5}"/>
              </a:ext>
            </a:extLst>
          </p:cNvPr>
          <p:cNvSpPr/>
          <p:nvPr/>
        </p:nvSpPr>
        <p:spPr>
          <a:xfrm>
            <a:off x="3276602" y="2"/>
            <a:ext cx="7448551" cy="6857935"/>
          </a:xfrm>
          <a:prstGeom prst="rtTriangle">
            <a:avLst/>
          </a:prstGeom>
          <a:solidFill>
            <a:schemeClr val="tx1">
              <a:alpha val="15986"/>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pPr>
            <a:endParaRPr lang="en-VN" sz="1867" kern="0">
              <a:solidFill>
                <a:srgbClr val="FFFFFF"/>
              </a:solidFill>
              <a:latin typeface="Arial"/>
              <a:sym typeface="Arial"/>
            </a:endParaRPr>
          </a:p>
        </p:txBody>
      </p:sp>
      <p:grpSp>
        <p:nvGrpSpPr>
          <p:cNvPr id="29" name="Group 28">
            <a:extLst>
              <a:ext uri="{FF2B5EF4-FFF2-40B4-BE49-F238E27FC236}">
                <a16:creationId xmlns:a16="http://schemas.microsoft.com/office/drawing/2014/main" id="{C732EB98-6ED5-4142-8D0E-725F7D2572DC}"/>
              </a:ext>
            </a:extLst>
          </p:cNvPr>
          <p:cNvGrpSpPr/>
          <p:nvPr/>
        </p:nvGrpSpPr>
        <p:grpSpPr>
          <a:xfrm>
            <a:off x="3400409" y="178595"/>
            <a:ext cx="7747124" cy="1493150"/>
            <a:chOff x="2506590" y="331657"/>
            <a:chExt cx="5810343" cy="1119861"/>
          </a:xfrm>
        </p:grpSpPr>
        <p:sp>
          <p:nvSpPr>
            <p:cNvPr id="20" name="Round Same Side Corner Rectangle 19">
              <a:extLst>
                <a:ext uri="{FF2B5EF4-FFF2-40B4-BE49-F238E27FC236}">
                  <a16:creationId xmlns:a16="http://schemas.microsoft.com/office/drawing/2014/main" id="{30068C97-5C42-1A4B-B933-C88F08FB5073}"/>
                </a:ext>
              </a:extLst>
            </p:cNvPr>
            <p:cNvSpPr/>
            <p:nvPr/>
          </p:nvSpPr>
          <p:spPr>
            <a:xfrm>
              <a:off x="2506590" y="331657"/>
              <a:ext cx="5810343" cy="1119861"/>
            </a:xfrm>
            <a:prstGeom prst="round2SameRect">
              <a:avLst>
                <a:gd name="adj1" fmla="val 35727"/>
                <a:gd name="adj2" fmla="val 25413"/>
              </a:avLst>
            </a:prstGeom>
            <a:solidFill>
              <a:schemeClr val="accent3">
                <a:lumMod val="20000"/>
                <a:lumOff val="80000"/>
                <a:alpha val="7901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pPr>
              <a:endParaRPr lang="en-VN" sz="3200" kern="0">
                <a:solidFill>
                  <a:srgbClr val="FFFFFF"/>
                </a:solidFill>
                <a:latin typeface="Times New Roman" panose="02020603050405020304" pitchFamily="18" charset="0"/>
                <a:cs typeface="Times New Roman" panose="02020603050405020304" pitchFamily="18" charset="0"/>
                <a:sym typeface="Arial"/>
              </a:endParaRPr>
            </a:p>
          </p:txBody>
        </p:sp>
        <p:sp>
          <p:nvSpPr>
            <p:cNvPr id="21" name="Rectangle 20">
              <a:extLst>
                <a:ext uri="{FF2B5EF4-FFF2-40B4-BE49-F238E27FC236}">
                  <a16:creationId xmlns:a16="http://schemas.microsoft.com/office/drawing/2014/main" id="{F6680506-3EAF-9045-9A67-D951BDD7821E}"/>
                </a:ext>
              </a:extLst>
            </p:cNvPr>
            <p:cNvSpPr/>
            <p:nvPr/>
          </p:nvSpPr>
          <p:spPr>
            <a:xfrm>
              <a:off x="2590127" y="354127"/>
              <a:ext cx="5695037" cy="1038745"/>
            </a:xfrm>
            <a:prstGeom prst="rect">
              <a:avLst/>
            </a:prstGeom>
          </p:spPr>
          <p:txBody>
            <a:bodyPr wrap="square">
              <a:spAutoFit/>
            </a:bodyPr>
            <a:lstStyle/>
            <a:p>
              <a:pPr defTabSz="1219140">
                <a:buClr>
                  <a:srgbClr val="000000"/>
                </a:buClr>
              </a:pPr>
              <a:r>
                <a:rPr lang="en-US" altLang="en-US" sz="2800" i="1" kern="0" dirty="0" err="1">
                  <a:solidFill>
                    <a:srgbClr val="000000"/>
                  </a:solidFill>
                  <a:latin typeface="Times New Roman" panose="02020603050405020304" pitchFamily="18" charset="0"/>
                  <a:cs typeface="Times New Roman" panose="02020603050405020304" pitchFamily="18" charset="0"/>
                  <a:sym typeface="Arial"/>
                </a:rPr>
                <a:t>Ông</a:t>
              </a:r>
              <a:r>
                <a:rPr lang="en-US" altLang="en-US" sz="2800" i="1" kern="0" dirty="0">
                  <a:solidFill>
                    <a:srgbClr val="000000"/>
                  </a:solidFill>
                  <a:latin typeface="Times New Roman" panose="02020603050405020304" pitchFamily="18" charset="0"/>
                  <a:cs typeface="Times New Roman" panose="02020603050405020304" pitchFamily="18" charset="0"/>
                  <a:sym typeface="Arial"/>
                </a:rPr>
                <a:t> </a:t>
              </a:r>
              <a:r>
                <a:rPr lang="en-US" altLang="en-US" sz="2800" i="1" kern="0" dirty="0" err="1">
                  <a:solidFill>
                    <a:srgbClr val="000000"/>
                  </a:solidFill>
                  <a:latin typeface="Times New Roman" panose="02020603050405020304" pitchFamily="18" charset="0"/>
                  <a:cs typeface="Times New Roman" panose="02020603050405020304" pitchFamily="18" charset="0"/>
                  <a:sym typeface="Arial"/>
                </a:rPr>
                <a:t>sinh</a:t>
              </a:r>
              <a:r>
                <a:rPr lang="en-US" altLang="en-US" sz="2800" i="1" kern="0" dirty="0">
                  <a:solidFill>
                    <a:srgbClr val="000000"/>
                  </a:solidFill>
                  <a:latin typeface="Times New Roman" panose="02020603050405020304" pitchFamily="18" charset="0"/>
                  <a:cs typeface="Times New Roman" panose="02020603050405020304" pitchFamily="18" charset="0"/>
                  <a:sym typeface="Arial"/>
                </a:rPr>
                <a:t> </a:t>
              </a:r>
              <a:r>
                <a:rPr lang="en-US" altLang="en-US" sz="2800" i="1" kern="0" dirty="0" err="1">
                  <a:solidFill>
                    <a:srgbClr val="000000"/>
                  </a:solidFill>
                  <a:latin typeface="Times New Roman" panose="02020603050405020304" pitchFamily="18" charset="0"/>
                  <a:cs typeface="Times New Roman" panose="02020603050405020304" pitchFamily="18" charset="0"/>
                  <a:sym typeface="Arial"/>
                </a:rPr>
                <a:t>năm</a:t>
              </a:r>
              <a:r>
                <a:rPr lang="en-US" altLang="en-US" sz="2800" i="1" kern="0" dirty="0">
                  <a:solidFill>
                    <a:srgbClr val="000000"/>
                  </a:solidFill>
                  <a:latin typeface="Times New Roman" panose="02020603050405020304" pitchFamily="18" charset="0"/>
                  <a:cs typeface="Times New Roman" panose="02020603050405020304" pitchFamily="18" charset="0"/>
                  <a:sym typeface="Arial"/>
                </a:rPr>
                <a:t> 1866 </a:t>
              </a:r>
              <a:r>
                <a:rPr lang="en-US" altLang="en-US" sz="2800" i="1" kern="0" dirty="0" err="1">
                  <a:solidFill>
                    <a:srgbClr val="000000"/>
                  </a:solidFill>
                  <a:latin typeface="Times New Roman" panose="02020603050405020304" pitchFamily="18" charset="0"/>
                  <a:cs typeface="Times New Roman" panose="02020603050405020304" pitchFamily="18" charset="0"/>
                  <a:sym typeface="Arial"/>
                </a:rPr>
                <a:t>Quảng</a:t>
              </a:r>
              <a:r>
                <a:rPr lang="en-US" altLang="en-US" sz="2800" i="1" kern="0" dirty="0">
                  <a:solidFill>
                    <a:srgbClr val="000000"/>
                  </a:solidFill>
                  <a:latin typeface="Times New Roman" panose="02020603050405020304" pitchFamily="18" charset="0"/>
                  <a:cs typeface="Times New Roman" panose="02020603050405020304" pitchFamily="18" charset="0"/>
                  <a:sym typeface="Arial"/>
                </a:rPr>
                <a:t> </a:t>
              </a:r>
              <a:r>
                <a:rPr lang="en-US" altLang="en-US" sz="2800" i="1" kern="0" dirty="0" err="1">
                  <a:solidFill>
                    <a:srgbClr val="000000"/>
                  </a:solidFill>
                  <a:latin typeface="Times New Roman" panose="02020603050405020304" pitchFamily="18" charset="0"/>
                  <a:cs typeface="Times New Roman" panose="02020603050405020304" pitchFamily="18" charset="0"/>
                  <a:sym typeface="Arial"/>
                </a:rPr>
                <a:t>Đông</a:t>
              </a:r>
              <a:r>
                <a:rPr lang="en-US" altLang="en-US" sz="2800" i="1" kern="0" dirty="0">
                  <a:solidFill>
                    <a:srgbClr val="000000"/>
                  </a:solidFill>
                  <a:latin typeface="Times New Roman" panose="02020603050405020304" pitchFamily="18" charset="0"/>
                  <a:cs typeface="Times New Roman" panose="02020603050405020304" pitchFamily="18" charset="0"/>
                  <a:sym typeface="Arial"/>
                </a:rPr>
                <a:t> </a:t>
              </a:r>
              <a:r>
                <a:rPr lang="en-US" altLang="en-US" sz="2800" i="1" kern="0" dirty="0" err="1">
                  <a:solidFill>
                    <a:srgbClr val="000000"/>
                  </a:solidFill>
                  <a:latin typeface="Times New Roman" panose="02020603050405020304" pitchFamily="18" charset="0"/>
                  <a:cs typeface="Times New Roman" panose="02020603050405020304" pitchFamily="18" charset="0"/>
                  <a:sym typeface="Arial"/>
                </a:rPr>
                <a:t>trong</a:t>
              </a:r>
              <a:r>
                <a:rPr lang="en-US" altLang="en-US" sz="2800" i="1" kern="0" dirty="0">
                  <a:solidFill>
                    <a:srgbClr val="000000"/>
                  </a:solidFill>
                  <a:latin typeface="Times New Roman" panose="02020603050405020304" pitchFamily="18" charset="0"/>
                  <a:cs typeface="Times New Roman" panose="02020603050405020304" pitchFamily="18" charset="0"/>
                  <a:sym typeface="Arial"/>
                </a:rPr>
                <a:t> </a:t>
              </a:r>
              <a:r>
                <a:rPr lang="en-US" altLang="en-US" sz="2800" i="1" kern="0" dirty="0" err="1">
                  <a:solidFill>
                    <a:srgbClr val="000000"/>
                  </a:solidFill>
                  <a:latin typeface="Times New Roman" panose="02020603050405020304" pitchFamily="18" charset="0"/>
                  <a:cs typeface="Times New Roman" panose="02020603050405020304" pitchFamily="18" charset="0"/>
                  <a:sym typeface="Arial"/>
                </a:rPr>
                <a:t>một</a:t>
              </a:r>
              <a:r>
                <a:rPr lang="en-US" altLang="en-US" sz="2800" i="1" kern="0" dirty="0">
                  <a:solidFill>
                    <a:srgbClr val="000000"/>
                  </a:solidFill>
                  <a:latin typeface="Times New Roman" panose="02020603050405020304" pitchFamily="18" charset="0"/>
                  <a:cs typeface="Times New Roman" panose="02020603050405020304" pitchFamily="18" charset="0"/>
                  <a:sym typeface="Arial"/>
                </a:rPr>
                <a:t> </a:t>
              </a:r>
              <a:r>
                <a:rPr lang="en-US" altLang="en-US" sz="2800" i="1" kern="0" dirty="0" err="1">
                  <a:solidFill>
                    <a:srgbClr val="000000"/>
                  </a:solidFill>
                  <a:latin typeface="Times New Roman" panose="02020603050405020304" pitchFamily="18" charset="0"/>
                  <a:cs typeface="Times New Roman" panose="02020603050405020304" pitchFamily="18" charset="0"/>
                  <a:sym typeface="Arial"/>
                </a:rPr>
                <a:t>gia</a:t>
              </a:r>
              <a:r>
                <a:rPr lang="en-US" altLang="en-US" sz="2800" i="1" kern="0" dirty="0">
                  <a:solidFill>
                    <a:srgbClr val="000000"/>
                  </a:solidFill>
                  <a:latin typeface="Times New Roman" panose="02020603050405020304" pitchFamily="18" charset="0"/>
                  <a:cs typeface="Times New Roman" panose="02020603050405020304" pitchFamily="18" charset="0"/>
                  <a:sym typeface="Arial"/>
                </a:rPr>
                <a:t> </a:t>
              </a:r>
              <a:r>
                <a:rPr lang="en-US" altLang="en-US" sz="2800" i="1" kern="0" dirty="0" err="1">
                  <a:solidFill>
                    <a:srgbClr val="000000"/>
                  </a:solidFill>
                  <a:latin typeface="Times New Roman" panose="02020603050405020304" pitchFamily="18" charset="0"/>
                  <a:cs typeface="Times New Roman" panose="02020603050405020304" pitchFamily="18" charset="0"/>
                  <a:sym typeface="Arial"/>
                </a:rPr>
                <a:t>đình</a:t>
              </a:r>
              <a:r>
                <a:rPr lang="en-US" altLang="en-US" sz="2800" i="1" kern="0" dirty="0">
                  <a:solidFill>
                    <a:srgbClr val="000000"/>
                  </a:solidFill>
                  <a:latin typeface="Times New Roman" panose="02020603050405020304" pitchFamily="18" charset="0"/>
                  <a:cs typeface="Times New Roman" panose="02020603050405020304" pitchFamily="18" charset="0"/>
                  <a:sym typeface="Arial"/>
                </a:rPr>
                <a:t> </a:t>
              </a:r>
              <a:r>
                <a:rPr lang="en-US" altLang="en-US" sz="2800" i="1" kern="0" dirty="0" err="1">
                  <a:solidFill>
                    <a:srgbClr val="000000"/>
                  </a:solidFill>
                  <a:latin typeface="Times New Roman" panose="02020603050405020304" pitchFamily="18" charset="0"/>
                  <a:cs typeface="Times New Roman" panose="02020603050405020304" pitchFamily="18" charset="0"/>
                  <a:sym typeface="Arial"/>
                </a:rPr>
                <a:t>nông</a:t>
              </a:r>
              <a:r>
                <a:rPr lang="en-US" altLang="en-US" sz="2800" i="1" kern="0" dirty="0">
                  <a:solidFill>
                    <a:srgbClr val="000000"/>
                  </a:solidFill>
                  <a:latin typeface="Times New Roman" panose="02020603050405020304" pitchFamily="18" charset="0"/>
                  <a:cs typeface="Times New Roman" panose="02020603050405020304" pitchFamily="18" charset="0"/>
                  <a:sym typeface="Arial"/>
                </a:rPr>
                <a:t> </a:t>
              </a:r>
              <a:r>
                <a:rPr lang="en-US" altLang="en-US" sz="2800" i="1" kern="0" dirty="0" err="1">
                  <a:solidFill>
                    <a:srgbClr val="000000"/>
                  </a:solidFill>
                  <a:latin typeface="Times New Roman" panose="02020603050405020304" pitchFamily="18" charset="0"/>
                  <a:cs typeface="Times New Roman" panose="02020603050405020304" pitchFamily="18" charset="0"/>
                  <a:sym typeface="Arial"/>
                </a:rPr>
                <a:t>dân</a:t>
              </a:r>
              <a:r>
                <a:rPr lang="en-US" altLang="en-US" sz="2800" i="1" kern="0" dirty="0">
                  <a:solidFill>
                    <a:srgbClr val="000000"/>
                  </a:solidFill>
                  <a:latin typeface="Times New Roman" panose="02020603050405020304" pitchFamily="18" charset="0"/>
                  <a:cs typeface="Times New Roman" panose="02020603050405020304" pitchFamily="18" charset="0"/>
                  <a:sym typeface="Arial"/>
                </a:rPr>
                <a:t> </a:t>
              </a:r>
              <a:r>
                <a:rPr lang="en-US" altLang="en-US" sz="2800" i="1" kern="0" dirty="0" err="1">
                  <a:solidFill>
                    <a:srgbClr val="000000"/>
                  </a:solidFill>
                  <a:latin typeface="Times New Roman" panose="02020603050405020304" pitchFamily="18" charset="0"/>
                  <a:cs typeface="Times New Roman" panose="02020603050405020304" pitchFamily="18" charset="0"/>
                  <a:sym typeface="Arial"/>
                </a:rPr>
                <a:t>khá</a:t>
              </a:r>
              <a:r>
                <a:rPr lang="en-US" altLang="en-US" sz="2800" i="1" kern="0" dirty="0">
                  <a:solidFill>
                    <a:srgbClr val="000000"/>
                  </a:solidFill>
                  <a:latin typeface="Times New Roman" panose="02020603050405020304" pitchFamily="18" charset="0"/>
                  <a:cs typeface="Times New Roman" panose="02020603050405020304" pitchFamily="18" charset="0"/>
                  <a:sym typeface="Arial"/>
                </a:rPr>
                <a:t> </a:t>
              </a:r>
              <a:r>
                <a:rPr lang="en-US" altLang="en-US" sz="2800" i="1" kern="0" dirty="0" err="1">
                  <a:solidFill>
                    <a:srgbClr val="000000"/>
                  </a:solidFill>
                  <a:latin typeface="Times New Roman" panose="02020603050405020304" pitchFamily="18" charset="0"/>
                  <a:cs typeface="Times New Roman" panose="02020603050405020304" pitchFamily="18" charset="0"/>
                  <a:sym typeface="Arial"/>
                </a:rPr>
                <a:t>giả</a:t>
              </a:r>
              <a:r>
                <a:rPr lang="en-US" altLang="en-US" sz="2800" i="1" kern="0" dirty="0">
                  <a:solidFill>
                    <a:srgbClr val="000000"/>
                  </a:solidFill>
                  <a:latin typeface="Times New Roman" panose="02020603050405020304" pitchFamily="18" charset="0"/>
                  <a:cs typeface="Times New Roman" panose="02020603050405020304" pitchFamily="18" charset="0"/>
                  <a:sym typeface="Arial"/>
                </a:rPr>
                <a:t>. </a:t>
              </a:r>
              <a:r>
                <a:rPr lang="en-US" altLang="en-US" sz="2800" i="1" kern="0" dirty="0" err="1">
                  <a:solidFill>
                    <a:srgbClr val="000000"/>
                  </a:solidFill>
                  <a:latin typeface="Times New Roman" panose="02020603050405020304" pitchFamily="18" charset="0"/>
                  <a:cs typeface="Times New Roman" panose="02020603050405020304" pitchFamily="18" charset="0"/>
                  <a:sym typeface="Arial"/>
                </a:rPr>
                <a:t>Năm</a:t>
              </a:r>
              <a:r>
                <a:rPr lang="en-US" altLang="en-US" sz="2800" i="1" kern="0" dirty="0">
                  <a:solidFill>
                    <a:srgbClr val="000000"/>
                  </a:solidFill>
                  <a:latin typeface="Times New Roman" panose="02020603050405020304" pitchFamily="18" charset="0"/>
                  <a:cs typeface="Times New Roman" panose="02020603050405020304" pitchFamily="18" charset="0"/>
                  <a:sym typeface="Arial"/>
                </a:rPr>
                <a:t> 13 </a:t>
              </a:r>
              <a:r>
                <a:rPr lang="en-US" altLang="en-US" sz="2800" i="1" kern="0" dirty="0" err="1">
                  <a:solidFill>
                    <a:srgbClr val="000000"/>
                  </a:solidFill>
                  <a:latin typeface="Times New Roman" panose="02020603050405020304" pitchFamily="18" charset="0"/>
                  <a:cs typeface="Times New Roman" panose="02020603050405020304" pitchFamily="18" charset="0"/>
                  <a:sym typeface="Arial"/>
                </a:rPr>
                <a:t>tuổi</a:t>
              </a:r>
              <a:r>
                <a:rPr lang="en-US" altLang="en-US" sz="2800" i="1" kern="0" dirty="0">
                  <a:solidFill>
                    <a:srgbClr val="000000"/>
                  </a:solidFill>
                  <a:latin typeface="Times New Roman" panose="02020603050405020304" pitchFamily="18" charset="0"/>
                  <a:cs typeface="Times New Roman" panose="02020603050405020304" pitchFamily="18" charset="0"/>
                  <a:sym typeface="Arial"/>
                </a:rPr>
                <a:t>, </a:t>
              </a:r>
              <a:r>
                <a:rPr lang="en-US" altLang="en-US" sz="2800" i="1" kern="0" dirty="0" err="1">
                  <a:solidFill>
                    <a:srgbClr val="000000"/>
                  </a:solidFill>
                  <a:latin typeface="Times New Roman" panose="02020603050405020304" pitchFamily="18" charset="0"/>
                  <a:cs typeface="Times New Roman" panose="02020603050405020304" pitchFamily="18" charset="0"/>
                  <a:sym typeface="Arial"/>
                </a:rPr>
                <a:t>ông</a:t>
              </a:r>
              <a:r>
                <a:rPr lang="en-US" altLang="en-US" sz="2800" i="1" kern="0" dirty="0">
                  <a:solidFill>
                    <a:srgbClr val="000000"/>
                  </a:solidFill>
                  <a:latin typeface="Times New Roman" panose="02020603050405020304" pitchFamily="18" charset="0"/>
                  <a:cs typeface="Times New Roman" panose="02020603050405020304" pitchFamily="18" charset="0"/>
                  <a:sym typeface="Arial"/>
                </a:rPr>
                <a:t> </a:t>
              </a:r>
              <a:r>
                <a:rPr lang="en-US" altLang="en-US" sz="2800" i="1" kern="0" dirty="0" err="1">
                  <a:solidFill>
                    <a:srgbClr val="000000"/>
                  </a:solidFill>
                  <a:latin typeface="Times New Roman" panose="02020603050405020304" pitchFamily="18" charset="0"/>
                  <a:cs typeface="Times New Roman" panose="02020603050405020304" pitchFamily="18" charset="0"/>
                  <a:sym typeface="Arial"/>
                </a:rPr>
                <a:t>đến</a:t>
              </a:r>
              <a:r>
                <a:rPr lang="en-US" altLang="en-US" sz="2800" i="1" kern="0" dirty="0">
                  <a:solidFill>
                    <a:srgbClr val="000000"/>
                  </a:solidFill>
                  <a:latin typeface="Times New Roman" panose="02020603050405020304" pitchFamily="18" charset="0"/>
                  <a:cs typeface="Times New Roman" panose="02020603050405020304" pitchFamily="18" charset="0"/>
                  <a:sym typeface="Arial"/>
                </a:rPr>
                <a:t> </a:t>
              </a:r>
              <a:r>
                <a:rPr lang="en-US" altLang="en-US" sz="2800" i="1" kern="0" dirty="0" err="1">
                  <a:solidFill>
                    <a:srgbClr val="000000"/>
                  </a:solidFill>
                  <a:latin typeface="Times New Roman" panose="02020603050405020304" pitchFamily="18" charset="0"/>
                  <a:cs typeface="Times New Roman" panose="02020603050405020304" pitchFamily="18" charset="0"/>
                  <a:sym typeface="Arial"/>
                </a:rPr>
                <a:t>học</a:t>
              </a:r>
              <a:r>
                <a:rPr lang="en-US" altLang="en-US" sz="2800" i="1" kern="0" dirty="0">
                  <a:solidFill>
                    <a:srgbClr val="000000"/>
                  </a:solidFill>
                  <a:latin typeface="Times New Roman" panose="02020603050405020304" pitchFamily="18" charset="0"/>
                  <a:cs typeface="Times New Roman" panose="02020603050405020304" pitchFamily="18" charset="0"/>
                  <a:sym typeface="Arial"/>
                </a:rPr>
                <a:t> </a:t>
              </a:r>
              <a:r>
                <a:rPr lang="en-US" altLang="en-US" sz="2800" i="1" kern="0" dirty="0" err="1">
                  <a:solidFill>
                    <a:srgbClr val="000000"/>
                  </a:solidFill>
                  <a:latin typeface="Times New Roman" panose="02020603050405020304" pitchFamily="18" charset="0"/>
                  <a:cs typeface="Times New Roman" panose="02020603050405020304" pitchFamily="18" charset="0"/>
                  <a:sym typeface="Arial"/>
                </a:rPr>
                <a:t>ở</a:t>
              </a:r>
              <a:r>
                <a:rPr lang="en-US" altLang="en-US" sz="2800" i="1" kern="0" dirty="0">
                  <a:solidFill>
                    <a:srgbClr val="000000"/>
                  </a:solidFill>
                  <a:latin typeface="Times New Roman" panose="02020603050405020304" pitchFamily="18" charset="0"/>
                  <a:cs typeface="Times New Roman" panose="02020603050405020304" pitchFamily="18" charset="0"/>
                  <a:sym typeface="Arial"/>
                </a:rPr>
                <a:t> Honolulu </a:t>
              </a:r>
              <a:r>
                <a:rPr lang="en-US" altLang="en-US" sz="2800" i="1" kern="0" dirty="0" err="1">
                  <a:solidFill>
                    <a:srgbClr val="000000"/>
                  </a:solidFill>
                  <a:latin typeface="Times New Roman" panose="02020603050405020304" pitchFamily="18" charset="0"/>
                  <a:cs typeface="Times New Roman" panose="02020603050405020304" pitchFamily="18" charset="0"/>
                  <a:sym typeface="Arial"/>
                </a:rPr>
                <a:t>tại</a:t>
              </a:r>
              <a:r>
                <a:rPr lang="en-US" altLang="en-US" sz="2800" i="1" kern="0" dirty="0">
                  <a:solidFill>
                    <a:srgbClr val="000000"/>
                  </a:solidFill>
                  <a:latin typeface="Times New Roman" panose="02020603050405020304" pitchFamily="18" charset="0"/>
                  <a:cs typeface="Times New Roman" panose="02020603050405020304" pitchFamily="18" charset="0"/>
                  <a:sym typeface="Arial"/>
                </a:rPr>
                <a:t> </a:t>
              </a:r>
              <a:r>
                <a:rPr lang="en-US" altLang="en-US" sz="2800" i="1" kern="0" dirty="0" err="1">
                  <a:solidFill>
                    <a:srgbClr val="000000"/>
                  </a:solidFill>
                  <a:latin typeface="Times New Roman" panose="02020603050405020304" pitchFamily="18" charset="0"/>
                  <a:cs typeface="Times New Roman" panose="02020603050405020304" pitchFamily="18" charset="0"/>
                  <a:sym typeface="Arial"/>
                </a:rPr>
                <a:t>tiểu</a:t>
              </a:r>
              <a:r>
                <a:rPr lang="en-US" altLang="en-US" sz="2800" i="1" kern="0" dirty="0">
                  <a:solidFill>
                    <a:srgbClr val="000000"/>
                  </a:solidFill>
                  <a:latin typeface="Times New Roman" panose="02020603050405020304" pitchFamily="18" charset="0"/>
                  <a:cs typeface="Times New Roman" panose="02020603050405020304" pitchFamily="18" charset="0"/>
                  <a:sym typeface="Arial"/>
                </a:rPr>
                <a:t> bang Hawaii.</a:t>
              </a:r>
              <a:endParaRPr lang="en-VN" sz="2800" i="1" kern="0" dirty="0">
                <a:solidFill>
                  <a:srgbClr val="000000"/>
                </a:solidFill>
                <a:latin typeface="Times New Roman" panose="02020603050405020304" pitchFamily="18" charset="0"/>
                <a:cs typeface="Times New Roman" panose="02020603050405020304" pitchFamily="18" charset="0"/>
                <a:sym typeface="Arial"/>
              </a:endParaRPr>
            </a:p>
          </p:txBody>
        </p:sp>
      </p:grpSp>
      <p:grpSp>
        <p:nvGrpSpPr>
          <p:cNvPr id="30" name="Group 29">
            <a:extLst>
              <a:ext uri="{FF2B5EF4-FFF2-40B4-BE49-F238E27FC236}">
                <a16:creationId xmlns:a16="http://schemas.microsoft.com/office/drawing/2014/main" id="{2C389137-9A98-0C40-9734-D70D6AF4D939}"/>
              </a:ext>
            </a:extLst>
          </p:cNvPr>
          <p:cNvGrpSpPr/>
          <p:nvPr/>
        </p:nvGrpSpPr>
        <p:grpSpPr>
          <a:xfrm>
            <a:off x="3943524" y="1774341"/>
            <a:ext cx="7945065" cy="1512198"/>
            <a:chOff x="2818240" y="2378705"/>
            <a:chExt cx="5958799" cy="1134150"/>
          </a:xfrm>
        </p:grpSpPr>
        <p:sp>
          <p:nvSpPr>
            <p:cNvPr id="37" name="Round Same Side Corner Rectangle 36">
              <a:extLst>
                <a:ext uri="{FF2B5EF4-FFF2-40B4-BE49-F238E27FC236}">
                  <a16:creationId xmlns:a16="http://schemas.microsoft.com/office/drawing/2014/main" id="{8263727D-3ED2-934D-89C0-DF231E975FEE}"/>
                </a:ext>
              </a:extLst>
            </p:cNvPr>
            <p:cNvSpPr/>
            <p:nvPr/>
          </p:nvSpPr>
          <p:spPr>
            <a:xfrm>
              <a:off x="2818240" y="2378705"/>
              <a:ext cx="5691983" cy="1114161"/>
            </a:xfrm>
            <a:prstGeom prst="round2SameRect">
              <a:avLst>
                <a:gd name="adj1" fmla="val 35727"/>
                <a:gd name="adj2" fmla="val 25413"/>
              </a:avLst>
            </a:prstGeom>
            <a:solidFill>
              <a:schemeClr val="accent3">
                <a:lumMod val="20000"/>
                <a:lumOff val="80000"/>
                <a:alpha val="7901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pPr>
              <a:endParaRPr lang="en-VN" sz="3200" kern="0">
                <a:solidFill>
                  <a:srgbClr val="FFFFFF"/>
                </a:solidFill>
                <a:latin typeface="Times New Roman" panose="02020603050405020304" pitchFamily="18" charset="0"/>
                <a:cs typeface="Times New Roman" panose="02020603050405020304" pitchFamily="18" charset="0"/>
                <a:sym typeface="Arial"/>
              </a:endParaRPr>
            </a:p>
          </p:txBody>
        </p:sp>
        <p:sp>
          <p:nvSpPr>
            <p:cNvPr id="22" name="Rectangle 21">
              <a:extLst>
                <a:ext uri="{FF2B5EF4-FFF2-40B4-BE49-F238E27FC236}">
                  <a16:creationId xmlns:a16="http://schemas.microsoft.com/office/drawing/2014/main" id="{BF68D6BC-D411-5C42-B6C8-2EAE19FA7DA8}"/>
                </a:ext>
              </a:extLst>
            </p:cNvPr>
            <p:cNvSpPr/>
            <p:nvPr/>
          </p:nvSpPr>
          <p:spPr>
            <a:xfrm>
              <a:off x="2849629" y="2474108"/>
              <a:ext cx="5927410" cy="1038747"/>
            </a:xfrm>
            <a:prstGeom prst="rect">
              <a:avLst/>
            </a:prstGeom>
          </p:spPr>
          <p:txBody>
            <a:bodyPr wrap="square">
              <a:spAutoFit/>
            </a:bodyPr>
            <a:lstStyle/>
            <a:p>
              <a:pPr defTabSz="1219140">
                <a:buClr>
                  <a:srgbClr val="000000"/>
                </a:buClr>
              </a:pPr>
              <a:r>
                <a:rPr lang="vi-VN" altLang="vi-VN" sz="2800" i="1" dirty="0">
                  <a:solidFill>
                    <a:srgbClr val="C00000"/>
                  </a:solidFill>
                  <a:latin typeface="Times New Roman" panose="02020603050405020304" pitchFamily="18" charset="0"/>
                  <a:cs typeface="Times New Roman" panose="02020603050405020304" pitchFamily="18" charset="0"/>
                </a:rPr>
                <a:t>Năm 1883, ông trở về nước, và năm 1886 ông học Trường Đại học Y khoa Hương Cảng và trở thành bác sĩ năm 1892.</a:t>
              </a:r>
              <a:endParaRPr lang="en-VN" sz="2667" kern="0" dirty="0">
                <a:solidFill>
                  <a:srgbClr val="C00000"/>
                </a:solidFill>
                <a:latin typeface="Times New Roman" panose="02020603050405020304" pitchFamily="18" charset="0"/>
                <a:cs typeface="Times New Roman" panose="02020603050405020304" pitchFamily="18" charset="0"/>
                <a:sym typeface="Arial"/>
              </a:endParaRPr>
            </a:p>
          </p:txBody>
        </p:sp>
      </p:grpSp>
      <p:grpSp>
        <p:nvGrpSpPr>
          <p:cNvPr id="31" name="Group 30">
            <a:extLst>
              <a:ext uri="{FF2B5EF4-FFF2-40B4-BE49-F238E27FC236}">
                <a16:creationId xmlns:a16="http://schemas.microsoft.com/office/drawing/2014/main" id="{158EBDD2-8B76-2B43-B17E-63872826A4DB}"/>
              </a:ext>
            </a:extLst>
          </p:cNvPr>
          <p:cNvGrpSpPr/>
          <p:nvPr/>
        </p:nvGrpSpPr>
        <p:grpSpPr>
          <a:xfrm>
            <a:off x="4437759" y="3585484"/>
            <a:ext cx="7645171" cy="1499219"/>
            <a:chOff x="3390762" y="4019037"/>
            <a:chExt cx="5733878" cy="1124414"/>
          </a:xfrm>
        </p:grpSpPr>
        <p:sp>
          <p:nvSpPr>
            <p:cNvPr id="38" name="Round Same Side Corner Rectangle 37">
              <a:extLst>
                <a:ext uri="{FF2B5EF4-FFF2-40B4-BE49-F238E27FC236}">
                  <a16:creationId xmlns:a16="http://schemas.microsoft.com/office/drawing/2014/main" id="{A90B5DAA-CF16-4B4F-9CB5-879F698A929D}"/>
                </a:ext>
              </a:extLst>
            </p:cNvPr>
            <p:cNvSpPr/>
            <p:nvPr/>
          </p:nvSpPr>
          <p:spPr>
            <a:xfrm>
              <a:off x="3390762" y="4019037"/>
              <a:ext cx="5673219" cy="1124414"/>
            </a:xfrm>
            <a:prstGeom prst="round2SameRect">
              <a:avLst>
                <a:gd name="adj1" fmla="val 35727"/>
                <a:gd name="adj2" fmla="val 25413"/>
              </a:avLst>
            </a:prstGeom>
            <a:solidFill>
              <a:schemeClr val="accent3">
                <a:lumMod val="20000"/>
                <a:lumOff val="80000"/>
                <a:alpha val="7901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pPr>
              <a:endParaRPr lang="en-VN" sz="3200" kern="0">
                <a:solidFill>
                  <a:srgbClr val="FFFFFF"/>
                </a:solidFill>
                <a:latin typeface="Times New Roman" panose="02020603050405020304" pitchFamily="18" charset="0"/>
                <a:cs typeface="Times New Roman" panose="02020603050405020304" pitchFamily="18" charset="0"/>
                <a:sym typeface="Arial"/>
              </a:endParaRPr>
            </a:p>
          </p:txBody>
        </p:sp>
        <p:sp>
          <p:nvSpPr>
            <p:cNvPr id="26" name="Rectangle 25">
              <a:extLst>
                <a:ext uri="{FF2B5EF4-FFF2-40B4-BE49-F238E27FC236}">
                  <a16:creationId xmlns:a16="http://schemas.microsoft.com/office/drawing/2014/main" id="{87FF998E-C06A-C545-BF39-E06BCFCD6708}"/>
                </a:ext>
              </a:extLst>
            </p:cNvPr>
            <p:cNvSpPr/>
            <p:nvPr/>
          </p:nvSpPr>
          <p:spPr>
            <a:xfrm>
              <a:off x="3603722" y="4059594"/>
              <a:ext cx="5520918" cy="1038746"/>
            </a:xfrm>
            <a:prstGeom prst="rect">
              <a:avLst/>
            </a:prstGeom>
          </p:spPr>
          <p:txBody>
            <a:bodyPr wrap="square">
              <a:spAutoFit/>
            </a:bodyPr>
            <a:lstStyle/>
            <a:p>
              <a:pPr defTabSz="1219140">
                <a:buClr>
                  <a:srgbClr val="000000"/>
                </a:buClr>
              </a:pPr>
              <a:r>
                <a:rPr lang="vi-VN" altLang="vi-VN" sz="2800" i="1" dirty="0">
                  <a:solidFill>
                    <a:srgbClr val="0070C0"/>
                  </a:solidFill>
                  <a:latin typeface="Times New Roman" panose="02020603050405020304" pitchFamily="18" charset="0"/>
                  <a:cs typeface="Times New Roman" panose="02020603050405020304" pitchFamily="18" charset="0"/>
                </a:rPr>
                <a:t>Năm 1905, </a:t>
              </a:r>
              <a:r>
                <a:rPr lang="en-US" altLang="vi-VN" sz="2800" i="1" dirty="0" err="1">
                  <a:solidFill>
                    <a:srgbClr val="0070C0"/>
                  </a:solidFill>
                  <a:latin typeface="Times New Roman" panose="02020603050405020304" pitchFamily="18" charset="0"/>
                  <a:cs typeface="Times New Roman" panose="02020603050405020304" pitchFamily="18" charset="0"/>
                </a:rPr>
                <a:t>ông</a:t>
              </a:r>
              <a:r>
                <a:rPr lang="en-US" altLang="vi-VN" sz="2800" i="1" dirty="0">
                  <a:solidFill>
                    <a:srgbClr val="0070C0"/>
                  </a:solidFill>
                  <a:latin typeface="Times New Roman" panose="02020603050405020304" pitchFamily="18" charset="0"/>
                  <a:cs typeface="Times New Roman" panose="02020603050405020304" pitchFamily="18" charset="0"/>
                </a:rPr>
                <a:t> </a:t>
              </a:r>
              <a:r>
                <a:rPr lang="vi-VN" altLang="vi-VN" sz="2800" i="1" dirty="0">
                  <a:solidFill>
                    <a:srgbClr val="0070C0"/>
                  </a:solidFill>
                  <a:latin typeface="Times New Roman" panose="02020603050405020304" pitchFamily="18" charset="0"/>
                  <a:cs typeface="Times New Roman" panose="02020603050405020304" pitchFamily="18" charset="0"/>
                </a:rPr>
                <a:t>lập Trung Quốc Đồng minh hội</a:t>
              </a:r>
              <a:r>
                <a:rPr lang="en-US" altLang="vi-VN" sz="2800" i="1" dirty="0">
                  <a:solidFill>
                    <a:srgbClr val="0070C0"/>
                  </a:solidFill>
                  <a:latin typeface="Times New Roman" panose="02020603050405020304" pitchFamily="18" charset="0"/>
                  <a:cs typeface="Times New Roman" panose="02020603050405020304" pitchFamily="18" charset="0"/>
                </a:rPr>
                <a:t>. </a:t>
              </a:r>
              <a:r>
                <a:rPr lang="en-US" altLang="vi-VN" sz="2800" i="1" dirty="0" err="1">
                  <a:solidFill>
                    <a:srgbClr val="0070C0"/>
                  </a:solidFill>
                  <a:latin typeface="Times New Roman" panose="02020603050405020304" pitchFamily="18" charset="0"/>
                  <a:cs typeface="Times New Roman" panose="02020603050405020304" pitchFamily="18" charset="0"/>
                </a:rPr>
                <a:t>Năm</a:t>
              </a:r>
              <a:r>
                <a:rPr lang="en-US" altLang="vi-VN" sz="2800" i="1" dirty="0">
                  <a:solidFill>
                    <a:srgbClr val="0070C0"/>
                  </a:solidFill>
                  <a:latin typeface="Times New Roman" panose="02020603050405020304" pitchFamily="18" charset="0"/>
                  <a:cs typeface="Times New Roman" panose="02020603050405020304" pitchFamily="18" charset="0"/>
                </a:rPr>
                <a:t> 1911, </a:t>
              </a:r>
              <a:r>
                <a:rPr lang="en-US" altLang="vi-VN" sz="2800" i="1" dirty="0" err="1">
                  <a:solidFill>
                    <a:srgbClr val="0070C0"/>
                  </a:solidFill>
                  <a:latin typeface="Times New Roman" panose="02020603050405020304" pitchFamily="18" charset="0"/>
                  <a:cs typeface="Times New Roman" panose="02020603050405020304" pitchFamily="18" charset="0"/>
                </a:rPr>
                <a:t>Trung</a:t>
              </a:r>
              <a:r>
                <a:rPr lang="en-US" altLang="vi-VN" sz="2800" i="1" dirty="0">
                  <a:solidFill>
                    <a:srgbClr val="0070C0"/>
                  </a:solidFill>
                  <a:latin typeface="Times New Roman" panose="02020603050405020304" pitchFamily="18" charset="0"/>
                  <a:cs typeface="Times New Roman" panose="02020603050405020304" pitchFamily="18" charset="0"/>
                </a:rPr>
                <a:t> </a:t>
              </a:r>
              <a:r>
                <a:rPr lang="en-US" altLang="vi-VN" sz="2800" i="1" dirty="0" err="1">
                  <a:solidFill>
                    <a:srgbClr val="0070C0"/>
                  </a:solidFill>
                  <a:latin typeface="Times New Roman" panose="02020603050405020304" pitchFamily="18" charset="0"/>
                  <a:cs typeface="Times New Roman" panose="02020603050405020304" pitchFamily="18" charset="0"/>
                </a:rPr>
                <a:t>Quốc</a:t>
              </a:r>
              <a:r>
                <a:rPr lang="en-US" altLang="vi-VN" sz="2800" i="1" dirty="0">
                  <a:solidFill>
                    <a:srgbClr val="0070C0"/>
                  </a:solidFill>
                  <a:latin typeface="Times New Roman" panose="02020603050405020304" pitchFamily="18" charset="0"/>
                  <a:cs typeface="Times New Roman" panose="02020603050405020304" pitchFamily="18" charset="0"/>
                </a:rPr>
                <a:t> </a:t>
              </a:r>
              <a:r>
                <a:rPr lang="en-US" altLang="vi-VN" sz="2800" i="1" dirty="0" err="1">
                  <a:solidFill>
                    <a:srgbClr val="0070C0"/>
                  </a:solidFill>
                  <a:latin typeface="Times New Roman" panose="02020603050405020304" pitchFamily="18" charset="0"/>
                  <a:cs typeface="Times New Roman" panose="02020603050405020304" pitchFamily="18" charset="0"/>
                </a:rPr>
                <a:t>đồng</a:t>
              </a:r>
              <a:r>
                <a:rPr lang="en-US" altLang="vi-VN" sz="2800" i="1" dirty="0">
                  <a:solidFill>
                    <a:srgbClr val="0070C0"/>
                  </a:solidFill>
                  <a:latin typeface="Times New Roman" panose="02020603050405020304" pitchFamily="18" charset="0"/>
                  <a:cs typeface="Times New Roman" panose="02020603050405020304" pitchFamily="18" charset="0"/>
                </a:rPr>
                <a:t> </a:t>
              </a:r>
              <a:r>
                <a:rPr lang="en-US" altLang="vi-VN" sz="2800" i="1" dirty="0" err="1">
                  <a:solidFill>
                    <a:srgbClr val="0070C0"/>
                  </a:solidFill>
                  <a:latin typeface="Times New Roman" panose="02020603050405020304" pitchFamily="18" charset="0"/>
                  <a:cs typeface="Times New Roman" panose="02020603050405020304" pitchFamily="18" charset="0"/>
                </a:rPr>
                <a:t>minh</a:t>
              </a:r>
              <a:r>
                <a:rPr lang="en-US" altLang="vi-VN" sz="2800" i="1" dirty="0">
                  <a:solidFill>
                    <a:srgbClr val="0070C0"/>
                  </a:solidFill>
                  <a:latin typeface="Times New Roman" panose="02020603050405020304" pitchFamily="18" charset="0"/>
                  <a:cs typeface="Times New Roman" panose="02020603050405020304" pitchFamily="18" charset="0"/>
                </a:rPr>
                <a:t> </a:t>
              </a:r>
              <a:r>
                <a:rPr lang="en-US" altLang="vi-VN" sz="2800" i="1" dirty="0" err="1">
                  <a:solidFill>
                    <a:srgbClr val="0070C0"/>
                  </a:solidFill>
                  <a:latin typeface="Times New Roman" panose="02020603050405020304" pitchFamily="18" charset="0"/>
                  <a:cs typeface="Times New Roman" panose="02020603050405020304" pitchFamily="18" charset="0"/>
                </a:rPr>
                <a:t>hội</a:t>
              </a:r>
              <a:r>
                <a:rPr lang="en-US" altLang="vi-VN" sz="2800" i="1" dirty="0">
                  <a:solidFill>
                    <a:srgbClr val="0070C0"/>
                  </a:solidFill>
                  <a:latin typeface="Times New Roman" panose="02020603050405020304" pitchFamily="18" charset="0"/>
                  <a:cs typeface="Times New Roman" panose="02020603050405020304" pitchFamily="18" charset="0"/>
                </a:rPr>
                <a:t> </a:t>
              </a:r>
              <a:r>
                <a:rPr lang="en-US" altLang="vi-VN" sz="2800" i="1" dirty="0" err="1">
                  <a:solidFill>
                    <a:srgbClr val="0070C0"/>
                  </a:solidFill>
                  <a:latin typeface="Times New Roman" panose="02020603050405020304" pitchFamily="18" charset="0"/>
                  <a:cs typeface="Times New Roman" panose="02020603050405020304" pitchFamily="18" charset="0"/>
                </a:rPr>
                <a:t>lãnh</a:t>
              </a:r>
              <a:r>
                <a:rPr lang="en-US" altLang="vi-VN" sz="2800" i="1" dirty="0">
                  <a:solidFill>
                    <a:srgbClr val="0070C0"/>
                  </a:solidFill>
                  <a:latin typeface="Times New Roman" panose="02020603050405020304" pitchFamily="18" charset="0"/>
                  <a:cs typeface="Times New Roman" panose="02020603050405020304" pitchFamily="18" charset="0"/>
                </a:rPr>
                <a:t> </a:t>
              </a:r>
              <a:r>
                <a:rPr lang="en-US" altLang="vi-VN" sz="2800" i="1" dirty="0" err="1">
                  <a:solidFill>
                    <a:srgbClr val="0070C0"/>
                  </a:solidFill>
                  <a:latin typeface="Times New Roman" panose="02020603050405020304" pitchFamily="18" charset="0"/>
                  <a:cs typeface="Times New Roman" panose="02020603050405020304" pitchFamily="18" charset="0"/>
                </a:rPr>
                <a:t>đạo</a:t>
              </a:r>
              <a:r>
                <a:rPr lang="en-US" altLang="vi-VN" sz="2800" i="1" dirty="0">
                  <a:solidFill>
                    <a:srgbClr val="0070C0"/>
                  </a:solidFill>
                  <a:latin typeface="Times New Roman" panose="02020603050405020304" pitchFamily="18" charset="0"/>
                  <a:cs typeface="Times New Roman" panose="02020603050405020304" pitchFamily="18" charset="0"/>
                </a:rPr>
                <a:t> </a:t>
              </a:r>
              <a:r>
                <a:rPr lang="en-US" altLang="vi-VN" sz="2800" i="1" dirty="0" err="1">
                  <a:solidFill>
                    <a:srgbClr val="0070C0"/>
                  </a:solidFill>
                  <a:latin typeface="Times New Roman" panose="02020603050405020304" pitchFamily="18" charset="0"/>
                  <a:cs typeface="Times New Roman" panose="02020603050405020304" pitchFamily="18" charset="0"/>
                </a:rPr>
                <a:t>cuộc</a:t>
              </a:r>
              <a:r>
                <a:rPr lang="en-US" altLang="vi-VN" sz="2800" i="1" dirty="0">
                  <a:solidFill>
                    <a:srgbClr val="0070C0"/>
                  </a:solidFill>
                  <a:latin typeface="Times New Roman" panose="02020603050405020304" pitchFamily="18" charset="0"/>
                  <a:cs typeface="Times New Roman" panose="02020603050405020304" pitchFamily="18" charset="0"/>
                </a:rPr>
                <a:t> </a:t>
              </a:r>
              <a:r>
                <a:rPr lang="en-US" altLang="vi-VN" sz="2800" i="1" dirty="0" err="1">
                  <a:solidFill>
                    <a:srgbClr val="0070C0"/>
                  </a:solidFill>
                  <a:latin typeface="Times New Roman" panose="02020603050405020304" pitchFamily="18" charset="0"/>
                  <a:cs typeface="Times New Roman" panose="02020603050405020304" pitchFamily="18" charset="0"/>
                </a:rPr>
                <a:t>cách</a:t>
              </a:r>
              <a:r>
                <a:rPr lang="en-US" altLang="vi-VN" sz="2800" i="1" dirty="0">
                  <a:solidFill>
                    <a:srgbClr val="0070C0"/>
                  </a:solidFill>
                  <a:latin typeface="Times New Roman" panose="02020603050405020304" pitchFamily="18" charset="0"/>
                  <a:cs typeface="Times New Roman" panose="02020603050405020304" pitchFamily="18" charset="0"/>
                </a:rPr>
                <a:t> </a:t>
              </a:r>
              <a:r>
                <a:rPr lang="en-US" altLang="vi-VN" sz="2800" i="1" dirty="0" err="1">
                  <a:solidFill>
                    <a:srgbClr val="0070C0"/>
                  </a:solidFill>
                  <a:latin typeface="Times New Roman" panose="02020603050405020304" pitchFamily="18" charset="0"/>
                  <a:cs typeface="Times New Roman" panose="02020603050405020304" pitchFamily="18" charset="0"/>
                </a:rPr>
                <a:t>mạng</a:t>
              </a:r>
              <a:r>
                <a:rPr lang="en-US" altLang="vi-VN" sz="2800" i="1" dirty="0">
                  <a:solidFill>
                    <a:srgbClr val="0070C0"/>
                  </a:solidFill>
                  <a:latin typeface="Times New Roman" panose="02020603050405020304" pitchFamily="18" charset="0"/>
                  <a:cs typeface="Times New Roman" panose="02020603050405020304" pitchFamily="18" charset="0"/>
                </a:rPr>
                <a:t> </a:t>
              </a:r>
              <a:r>
                <a:rPr lang="en-US" altLang="vi-VN" sz="2800" i="1" dirty="0" err="1">
                  <a:solidFill>
                    <a:srgbClr val="0070C0"/>
                  </a:solidFill>
                  <a:latin typeface="Times New Roman" panose="02020603050405020304" pitchFamily="18" charset="0"/>
                  <a:cs typeface="Times New Roman" panose="02020603050405020304" pitchFamily="18" charset="0"/>
                </a:rPr>
                <a:t>Tân</a:t>
              </a:r>
              <a:r>
                <a:rPr lang="en-US" altLang="vi-VN" sz="2800" i="1" dirty="0">
                  <a:solidFill>
                    <a:srgbClr val="0070C0"/>
                  </a:solidFill>
                  <a:latin typeface="Times New Roman" panose="02020603050405020304" pitchFamily="18" charset="0"/>
                  <a:cs typeface="Times New Roman" panose="02020603050405020304" pitchFamily="18" charset="0"/>
                </a:rPr>
                <a:t> </a:t>
              </a:r>
              <a:r>
                <a:rPr lang="en-US" altLang="vi-VN" sz="2800" i="1" dirty="0" err="1">
                  <a:solidFill>
                    <a:srgbClr val="0070C0"/>
                  </a:solidFill>
                  <a:latin typeface="Times New Roman" panose="02020603050405020304" pitchFamily="18" charset="0"/>
                  <a:cs typeface="Times New Roman" panose="02020603050405020304" pitchFamily="18" charset="0"/>
                </a:rPr>
                <a:t>Hợi</a:t>
              </a:r>
              <a:r>
                <a:rPr lang="en-US" altLang="vi-VN" sz="2800" i="1" dirty="0">
                  <a:solidFill>
                    <a:srgbClr val="0070C0"/>
                  </a:solidFill>
                  <a:latin typeface="Times New Roman" panose="02020603050405020304" pitchFamily="18" charset="0"/>
                  <a:cs typeface="Times New Roman" panose="02020603050405020304" pitchFamily="18" charset="0"/>
                </a:rPr>
                <a:t> </a:t>
              </a:r>
              <a:r>
                <a:rPr lang="en-US" altLang="vi-VN" sz="2800" i="1" dirty="0" err="1">
                  <a:solidFill>
                    <a:srgbClr val="0070C0"/>
                  </a:solidFill>
                  <a:latin typeface="Times New Roman" panose="02020603050405020304" pitchFamily="18" charset="0"/>
                  <a:cs typeface="Times New Roman" panose="02020603050405020304" pitchFamily="18" charset="0"/>
                </a:rPr>
                <a:t>thành</a:t>
              </a:r>
              <a:r>
                <a:rPr lang="en-US" altLang="vi-VN" sz="2800" i="1" dirty="0">
                  <a:solidFill>
                    <a:srgbClr val="0070C0"/>
                  </a:solidFill>
                  <a:latin typeface="Times New Roman" panose="02020603050405020304" pitchFamily="18" charset="0"/>
                  <a:cs typeface="Times New Roman" panose="02020603050405020304" pitchFamily="18" charset="0"/>
                </a:rPr>
                <a:t> </a:t>
              </a:r>
              <a:r>
                <a:rPr lang="en-US" altLang="vi-VN" sz="2800" i="1" dirty="0" err="1">
                  <a:solidFill>
                    <a:srgbClr val="0070C0"/>
                  </a:solidFill>
                  <a:latin typeface="Times New Roman" panose="02020603050405020304" pitchFamily="18" charset="0"/>
                  <a:cs typeface="Times New Roman" panose="02020603050405020304" pitchFamily="18" charset="0"/>
                </a:rPr>
                <a:t>công</a:t>
              </a:r>
              <a:r>
                <a:rPr lang="en-US" altLang="vi-VN" sz="2800" i="1" dirty="0">
                  <a:solidFill>
                    <a:srgbClr val="0070C0"/>
                  </a:solidFill>
                  <a:latin typeface="Times New Roman" panose="02020603050405020304" pitchFamily="18" charset="0"/>
                  <a:cs typeface="Times New Roman" panose="02020603050405020304" pitchFamily="18" charset="0"/>
                </a:rPr>
                <a:t>.</a:t>
              </a:r>
              <a:endParaRPr lang="en-VN" sz="2667" kern="0" dirty="0">
                <a:solidFill>
                  <a:srgbClr val="0070C0"/>
                </a:solidFill>
                <a:latin typeface="Times New Roman" panose="02020603050405020304" pitchFamily="18" charset="0"/>
                <a:cs typeface="Times New Roman" panose="02020603050405020304" pitchFamily="18" charset="0"/>
                <a:sym typeface="Arial"/>
              </a:endParaRPr>
            </a:p>
          </p:txBody>
        </p:sp>
      </p:grpSp>
      <p:sp>
        <p:nvSpPr>
          <p:cNvPr id="45" name="Google Shape;350;p39">
            <a:extLst>
              <a:ext uri="{FF2B5EF4-FFF2-40B4-BE49-F238E27FC236}">
                <a16:creationId xmlns:a16="http://schemas.microsoft.com/office/drawing/2014/main" id="{5BBC7E05-7E77-EF4A-8208-EF9DCD434830}"/>
              </a:ext>
            </a:extLst>
          </p:cNvPr>
          <p:cNvSpPr/>
          <p:nvPr/>
        </p:nvSpPr>
        <p:spPr>
          <a:xfrm>
            <a:off x="11368623" y="100343"/>
            <a:ext cx="684556" cy="994819"/>
          </a:xfrm>
          <a:custGeom>
            <a:avLst/>
            <a:gdLst/>
            <a:ahLst/>
            <a:cxnLst/>
            <a:rect l="l" t="t" r="r" b="b"/>
            <a:pathLst>
              <a:path w="12018" h="15924" extrusionOk="0">
                <a:moveTo>
                  <a:pt x="6278" y="3444"/>
                </a:moveTo>
                <a:lnTo>
                  <a:pt x="6522" y="3493"/>
                </a:lnTo>
                <a:lnTo>
                  <a:pt x="6766" y="3542"/>
                </a:lnTo>
                <a:lnTo>
                  <a:pt x="7010" y="3639"/>
                </a:lnTo>
                <a:lnTo>
                  <a:pt x="7230" y="3737"/>
                </a:lnTo>
                <a:lnTo>
                  <a:pt x="7450" y="3883"/>
                </a:lnTo>
                <a:lnTo>
                  <a:pt x="7645" y="4030"/>
                </a:lnTo>
                <a:lnTo>
                  <a:pt x="7816" y="4201"/>
                </a:lnTo>
                <a:lnTo>
                  <a:pt x="7987" y="4372"/>
                </a:lnTo>
                <a:lnTo>
                  <a:pt x="8134" y="4567"/>
                </a:lnTo>
                <a:lnTo>
                  <a:pt x="8280" y="4787"/>
                </a:lnTo>
                <a:lnTo>
                  <a:pt x="8378" y="5007"/>
                </a:lnTo>
                <a:lnTo>
                  <a:pt x="8476" y="5251"/>
                </a:lnTo>
                <a:lnTo>
                  <a:pt x="8525" y="5495"/>
                </a:lnTo>
                <a:lnTo>
                  <a:pt x="8573" y="5740"/>
                </a:lnTo>
                <a:lnTo>
                  <a:pt x="8573" y="6008"/>
                </a:lnTo>
                <a:lnTo>
                  <a:pt x="8573" y="6277"/>
                </a:lnTo>
                <a:lnTo>
                  <a:pt x="8525" y="6521"/>
                </a:lnTo>
                <a:lnTo>
                  <a:pt x="8476" y="6765"/>
                </a:lnTo>
                <a:lnTo>
                  <a:pt x="8378" y="7010"/>
                </a:lnTo>
                <a:lnTo>
                  <a:pt x="8280" y="7229"/>
                </a:lnTo>
                <a:lnTo>
                  <a:pt x="8134" y="7449"/>
                </a:lnTo>
                <a:lnTo>
                  <a:pt x="7987" y="7645"/>
                </a:lnTo>
                <a:lnTo>
                  <a:pt x="7816" y="7816"/>
                </a:lnTo>
                <a:lnTo>
                  <a:pt x="7645" y="7987"/>
                </a:lnTo>
                <a:lnTo>
                  <a:pt x="7450" y="8133"/>
                </a:lnTo>
                <a:lnTo>
                  <a:pt x="7230" y="8280"/>
                </a:lnTo>
                <a:lnTo>
                  <a:pt x="7010" y="8377"/>
                </a:lnTo>
                <a:lnTo>
                  <a:pt x="6766" y="8475"/>
                </a:lnTo>
                <a:lnTo>
                  <a:pt x="6522" y="8524"/>
                </a:lnTo>
                <a:lnTo>
                  <a:pt x="6278" y="8573"/>
                </a:lnTo>
                <a:lnTo>
                  <a:pt x="5740" y="8573"/>
                </a:lnTo>
                <a:lnTo>
                  <a:pt x="5496" y="8524"/>
                </a:lnTo>
                <a:lnTo>
                  <a:pt x="5252" y="8475"/>
                </a:lnTo>
                <a:lnTo>
                  <a:pt x="5008" y="8377"/>
                </a:lnTo>
                <a:lnTo>
                  <a:pt x="4788" y="8280"/>
                </a:lnTo>
                <a:lnTo>
                  <a:pt x="4568" y="8133"/>
                </a:lnTo>
                <a:lnTo>
                  <a:pt x="4373" y="7987"/>
                </a:lnTo>
                <a:lnTo>
                  <a:pt x="4202" y="7816"/>
                </a:lnTo>
                <a:lnTo>
                  <a:pt x="4031" y="7645"/>
                </a:lnTo>
                <a:lnTo>
                  <a:pt x="3884" y="7449"/>
                </a:lnTo>
                <a:lnTo>
                  <a:pt x="3738" y="7229"/>
                </a:lnTo>
                <a:lnTo>
                  <a:pt x="3640" y="7010"/>
                </a:lnTo>
                <a:lnTo>
                  <a:pt x="3542" y="6765"/>
                </a:lnTo>
                <a:lnTo>
                  <a:pt x="3493" y="6521"/>
                </a:lnTo>
                <a:lnTo>
                  <a:pt x="3445" y="6277"/>
                </a:lnTo>
                <a:lnTo>
                  <a:pt x="3445" y="6008"/>
                </a:lnTo>
                <a:lnTo>
                  <a:pt x="3445" y="5740"/>
                </a:lnTo>
                <a:lnTo>
                  <a:pt x="3493" y="5495"/>
                </a:lnTo>
                <a:lnTo>
                  <a:pt x="3542" y="5251"/>
                </a:lnTo>
                <a:lnTo>
                  <a:pt x="3640" y="5007"/>
                </a:lnTo>
                <a:lnTo>
                  <a:pt x="3738" y="4787"/>
                </a:lnTo>
                <a:lnTo>
                  <a:pt x="3884" y="4567"/>
                </a:lnTo>
                <a:lnTo>
                  <a:pt x="4031" y="4372"/>
                </a:lnTo>
                <a:lnTo>
                  <a:pt x="4202" y="4201"/>
                </a:lnTo>
                <a:lnTo>
                  <a:pt x="4373" y="4030"/>
                </a:lnTo>
                <a:lnTo>
                  <a:pt x="4568" y="3883"/>
                </a:lnTo>
                <a:lnTo>
                  <a:pt x="4788" y="3737"/>
                </a:lnTo>
                <a:lnTo>
                  <a:pt x="5008" y="3639"/>
                </a:lnTo>
                <a:lnTo>
                  <a:pt x="5252" y="3542"/>
                </a:lnTo>
                <a:lnTo>
                  <a:pt x="5496" y="3493"/>
                </a:lnTo>
                <a:lnTo>
                  <a:pt x="5740" y="3444"/>
                </a:lnTo>
                <a:close/>
                <a:moveTo>
                  <a:pt x="5691" y="0"/>
                </a:moveTo>
                <a:lnTo>
                  <a:pt x="5398" y="25"/>
                </a:lnTo>
                <a:lnTo>
                  <a:pt x="5105" y="73"/>
                </a:lnTo>
                <a:lnTo>
                  <a:pt x="4788" y="122"/>
                </a:lnTo>
                <a:lnTo>
                  <a:pt x="4519" y="196"/>
                </a:lnTo>
                <a:lnTo>
                  <a:pt x="4226" y="269"/>
                </a:lnTo>
                <a:lnTo>
                  <a:pt x="3664" y="464"/>
                </a:lnTo>
                <a:lnTo>
                  <a:pt x="3152" y="733"/>
                </a:lnTo>
                <a:lnTo>
                  <a:pt x="2639" y="1026"/>
                </a:lnTo>
                <a:lnTo>
                  <a:pt x="2199" y="1368"/>
                </a:lnTo>
                <a:lnTo>
                  <a:pt x="1759" y="1759"/>
                </a:lnTo>
                <a:lnTo>
                  <a:pt x="1369" y="2198"/>
                </a:lnTo>
                <a:lnTo>
                  <a:pt x="1027" y="2638"/>
                </a:lnTo>
                <a:lnTo>
                  <a:pt x="734" y="3151"/>
                </a:lnTo>
                <a:lnTo>
                  <a:pt x="465" y="3664"/>
                </a:lnTo>
                <a:lnTo>
                  <a:pt x="270" y="4225"/>
                </a:lnTo>
                <a:lnTo>
                  <a:pt x="196" y="4518"/>
                </a:lnTo>
                <a:lnTo>
                  <a:pt x="123" y="4787"/>
                </a:lnTo>
                <a:lnTo>
                  <a:pt x="74" y="5105"/>
                </a:lnTo>
                <a:lnTo>
                  <a:pt x="25" y="5398"/>
                </a:lnTo>
                <a:lnTo>
                  <a:pt x="1" y="5691"/>
                </a:lnTo>
                <a:lnTo>
                  <a:pt x="1" y="6008"/>
                </a:lnTo>
                <a:lnTo>
                  <a:pt x="25" y="6448"/>
                </a:lnTo>
                <a:lnTo>
                  <a:pt x="74" y="6887"/>
                </a:lnTo>
                <a:lnTo>
                  <a:pt x="147" y="7352"/>
                </a:lnTo>
                <a:lnTo>
                  <a:pt x="270" y="7791"/>
                </a:lnTo>
                <a:lnTo>
                  <a:pt x="392" y="8231"/>
                </a:lnTo>
                <a:lnTo>
                  <a:pt x="563" y="8670"/>
                </a:lnTo>
                <a:lnTo>
                  <a:pt x="734" y="9110"/>
                </a:lnTo>
                <a:lnTo>
                  <a:pt x="929" y="9550"/>
                </a:lnTo>
                <a:lnTo>
                  <a:pt x="1149" y="9965"/>
                </a:lnTo>
                <a:lnTo>
                  <a:pt x="1393" y="10404"/>
                </a:lnTo>
                <a:lnTo>
                  <a:pt x="1906" y="11210"/>
                </a:lnTo>
                <a:lnTo>
                  <a:pt x="2443" y="11992"/>
                </a:lnTo>
                <a:lnTo>
                  <a:pt x="3005" y="12725"/>
                </a:lnTo>
                <a:lnTo>
                  <a:pt x="3567" y="13408"/>
                </a:lnTo>
                <a:lnTo>
                  <a:pt x="4104" y="14019"/>
                </a:lnTo>
                <a:lnTo>
                  <a:pt x="4617" y="14581"/>
                </a:lnTo>
                <a:lnTo>
                  <a:pt x="5081" y="15045"/>
                </a:lnTo>
                <a:lnTo>
                  <a:pt x="5740" y="15680"/>
                </a:lnTo>
                <a:lnTo>
                  <a:pt x="6009" y="15924"/>
                </a:lnTo>
                <a:lnTo>
                  <a:pt x="6278" y="15680"/>
                </a:lnTo>
                <a:lnTo>
                  <a:pt x="6937" y="15045"/>
                </a:lnTo>
                <a:lnTo>
                  <a:pt x="7401" y="14581"/>
                </a:lnTo>
                <a:lnTo>
                  <a:pt x="7914" y="14019"/>
                </a:lnTo>
                <a:lnTo>
                  <a:pt x="8451" y="13408"/>
                </a:lnTo>
                <a:lnTo>
                  <a:pt x="9013" y="12725"/>
                </a:lnTo>
                <a:lnTo>
                  <a:pt x="9575" y="11992"/>
                </a:lnTo>
                <a:lnTo>
                  <a:pt x="10112" y="11210"/>
                </a:lnTo>
                <a:lnTo>
                  <a:pt x="10625" y="10404"/>
                </a:lnTo>
                <a:lnTo>
                  <a:pt x="10869" y="9965"/>
                </a:lnTo>
                <a:lnTo>
                  <a:pt x="11089" y="9550"/>
                </a:lnTo>
                <a:lnTo>
                  <a:pt x="11284" y="9110"/>
                </a:lnTo>
                <a:lnTo>
                  <a:pt x="11455" y="8670"/>
                </a:lnTo>
                <a:lnTo>
                  <a:pt x="11626" y="8231"/>
                </a:lnTo>
                <a:lnTo>
                  <a:pt x="11748" y="7791"/>
                </a:lnTo>
                <a:lnTo>
                  <a:pt x="11871" y="7352"/>
                </a:lnTo>
                <a:lnTo>
                  <a:pt x="11944" y="6887"/>
                </a:lnTo>
                <a:lnTo>
                  <a:pt x="11993" y="6448"/>
                </a:lnTo>
                <a:lnTo>
                  <a:pt x="12017" y="6008"/>
                </a:lnTo>
                <a:lnTo>
                  <a:pt x="12017" y="5691"/>
                </a:lnTo>
                <a:lnTo>
                  <a:pt x="11993" y="5398"/>
                </a:lnTo>
                <a:lnTo>
                  <a:pt x="11944" y="5105"/>
                </a:lnTo>
                <a:lnTo>
                  <a:pt x="11895" y="4787"/>
                </a:lnTo>
                <a:lnTo>
                  <a:pt x="11822" y="4518"/>
                </a:lnTo>
                <a:lnTo>
                  <a:pt x="11748" y="4225"/>
                </a:lnTo>
                <a:lnTo>
                  <a:pt x="11553" y="3664"/>
                </a:lnTo>
                <a:lnTo>
                  <a:pt x="11284" y="3151"/>
                </a:lnTo>
                <a:lnTo>
                  <a:pt x="10991" y="2638"/>
                </a:lnTo>
                <a:lnTo>
                  <a:pt x="10649" y="2198"/>
                </a:lnTo>
                <a:lnTo>
                  <a:pt x="10259" y="1759"/>
                </a:lnTo>
                <a:lnTo>
                  <a:pt x="9819" y="1368"/>
                </a:lnTo>
                <a:lnTo>
                  <a:pt x="9379" y="1026"/>
                </a:lnTo>
                <a:lnTo>
                  <a:pt x="8866" y="733"/>
                </a:lnTo>
                <a:lnTo>
                  <a:pt x="8354" y="464"/>
                </a:lnTo>
                <a:lnTo>
                  <a:pt x="7792" y="269"/>
                </a:lnTo>
                <a:lnTo>
                  <a:pt x="7499" y="196"/>
                </a:lnTo>
                <a:lnTo>
                  <a:pt x="7230" y="122"/>
                </a:lnTo>
                <a:lnTo>
                  <a:pt x="6913" y="73"/>
                </a:lnTo>
                <a:lnTo>
                  <a:pt x="6620" y="25"/>
                </a:lnTo>
                <a:lnTo>
                  <a:pt x="6326" y="0"/>
                </a:lnTo>
                <a:close/>
              </a:path>
            </a:pathLst>
          </a:custGeom>
          <a:solidFill>
            <a:srgbClr val="C000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grpSp>
        <p:nvGrpSpPr>
          <p:cNvPr id="23" name="Group 22">
            <a:extLst>
              <a:ext uri="{FF2B5EF4-FFF2-40B4-BE49-F238E27FC236}">
                <a16:creationId xmlns:a16="http://schemas.microsoft.com/office/drawing/2014/main" id="{4A64B05B-8B16-5F45-B62C-0DC1A09F2CA4}"/>
              </a:ext>
            </a:extLst>
          </p:cNvPr>
          <p:cNvGrpSpPr/>
          <p:nvPr/>
        </p:nvGrpSpPr>
        <p:grpSpPr>
          <a:xfrm>
            <a:off x="5047489" y="5383646"/>
            <a:ext cx="7108593" cy="1520735"/>
            <a:chOff x="3390762" y="4019037"/>
            <a:chExt cx="5673219" cy="1140551"/>
          </a:xfrm>
        </p:grpSpPr>
        <p:sp>
          <p:nvSpPr>
            <p:cNvPr id="24" name="Round Same Side Corner Rectangle 23">
              <a:extLst>
                <a:ext uri="{FF2B5EF4-FFF2-40B4-BE49-F238E27FC236}">
                  <a16:creationId xmlns:a16="http://schemas.microsoft.com/office/drawing/2014/main" id="{ABEBBE62-4C0E-2647-B676-374343064A7B}"/>
                </a:ext>
              </a:extLst>
            </p:cNvPr>
            <p:cNvSpPr/>
            <p:nvPr/>
          </p:nvSpPr>
          <p:spPr>
            <a:xfrm>
              <a:off x="3390762" y="4019037"/>
              <a:ext cx="5673219" cy="1124414"/>
            </a:xfrm>
            <a:prstGeom prst="round2SameRect">
              <a:avLst>
                <a:gd name="adj1" fmla="val 35727"/>
                <a:gd name="adj2" fmla="val 25413"/>
              </a:avLst>
            </a:prstGeom>
            <a:solidFill>
              <a:schemeClr val="accent3">
                <a:lumMod val="20000"/>
                <a:lumOff val="80000"/>
                <a:alpha val="7901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pPr>
              <a:endParaRPr lang="en-VN" sz="3200" kern="0">
                <a:solidFill>
                  <a:srgbClr val="FFFFFF"/>
                </a:solidFill>
                <a:latin typeface="Times New Roman" panose="02020603050405020304" pitchFamily="18" charset="0"/>
                <a:cs typeface="Times New Roman" panose="02020603050405020304" pitchFamily="18" charset="0"/>
                <a:sym typeface="Arial"/>
              </a:endParaRPr>
            </a:p>
          </p:txBody>
        </p:sp>
        <p:sp>
          <p:nvSpPr>
            <p:cNvPr id="25" name="Rectangle 24">
              <a:extLst>
                <a:ext uri="{FF2B5EF4-FFF2-40B4-BE49-F238E27FC236}">
                  <a16:creationId xmlns:a16="http://schemas.microsoft.com/office/drawing/2014/main" id="{D7C779F4-9EDE-154B-8F2D-0864FDE13FF6}"/>
                </a:ext>
              </a:extLst>
            </p:cNvPr>
            <p:cNvSpPr/>
            <p:nvPr/>
          </p:nvSpPr>
          <p:spPr>
            <a:xfrm>
              <a:off x="3543063" y="4120842"/>
              <a:ext cx="5520918" cy="1038746"/>
            </a:xfrm>
            <a:prstGeom prst="rect">
              <a:avLst/>
            </a:prstGeom>
          </p:spPr>
          <p:txBody>
            <a:bodyPr wrap="square">
              <a:spAutoFit/>
            </a:bodyPr>
            <a:lstStyle/>
            <a:p>
              <a:pPr defTabSz="1219140">
                <a:buClr>
                  <a:srgbClr val="000000"/>
                </a:buClr>
              </a:pPr>
              <a:r>
                <a:rPr lang="en-US" altLang="vi-VN" sz="2800" i="1" dirty="0" err="1">
                  <a:solidFill>
                    <a:srgbClr val="7030A0"/>
                  </a:solidFill>
                  <a:latin typeface="Times New Roman" panose="02020603050405020304" pitchFamily="18" charset="0"/>
                  <a:cs typeface="Times New Roman" panose="02020603050405020304" pitchFamily="18" charset="0"/>
                </a:rPr>
                <a:t>Tháng</a:t>
              </a:r>
              <a:r>
                <a:rPr lang="en-US" altLang="vi-VN" sz="2800" i="1" dirty="0">
                  <a:solidFill>
                    <a:srgbClr val="7030A0"/>
                  </a:solidFill>
                  <a:latin typeface="Times New Roman" panose="02020603050405020304" pitchFamily="18" charset="0"/>
                  <a:cs typeface="Times New Roman" panose="02020603050405020304" pitchFamily="18" charset="0"/>
                </a:rPr>
                <a:t> 1/</a:t>
              </a:r>
              <a:r>
                <a:rPr lang="vi-VN" altLang="vi-VN" sz="2800" i="1" dirty="0">
                  <a:solidFill>
                    <a:srgbClr val="7030A0"/>
                  </a:solidFill>
                  <a:latin typeface="Times New Roman" panose="02020603050405020304" pitchFamily="18" charset="0"/>
                  <a:cs typeface="Times New Roman" panose="02020603050405020304" pitchFamily="18" charset="0"/>
                </a:rPr>
                <a:t>1912, ông tuyên thệ nhậm chức Đại Tổng thống Lâm thời Trung Hoa Dân Quốc tại Nam Kinh.</a:t>
              </a:r>
              <a:endParaRPr lang="en-VN" sz="2667" kern="0" dirty="0">
                <a:solidFill>
                  <a:srgbClr val="7030A0"/>
                </a:solidFill>
                <a:latin typeface="Times New Roman" panose="02020603050405020304" pitchFamily="18" charset="0"/>
                <a:cs typeface="Times New Roman" panose="02020603050405020304" pitchFamily="18" charset="0"/>
                <a:sym typeface="Arial"/>
              </a:endParaRPr>
            </a:p>
          </p:txBody>
        </p:sp>
      </p:grpSp>
      <p:pic>
        <p:nvPicPr>
          <p:cNvPr id="3" name="Picture 2">
            <a:extLst>
              <a:ext uri="{FF2B5EF4-FFF2-40B4-BE49-F238E27FC236}">
                <a16:creationId xmlns:a16="http://schemas.microsoft.com/office/drawing/2014/main" id="{5D2D8354-B388-8C49-9F86-287BC8BCD221}"/>
              </a:ext>
            </a:extLst>
          </p:cNvPr>
          <p:cNvPicPr>
            <a:picLocks noChangeAspect="1"/>
          </p:cNvPicPr>
          <p:nvPr/>
        </p:nvPicPr>
        <p:blipFill rotWithShape="1">
          <a:blip r:embed="rId3"/>
          <a:srcRect l="29365" r="30003" b="13263"/>
          <a:stretch/>
        </p:blipFill>
        <p:spPr>
          <a:xfrm>
            <a:off x="0" y="2658245"/>
            <a:ext cx="3148966" cy="4047283"/>
          </a:xfrm>
          <a:prstGeom prst="rect">
            <a:avLst/>
          </a:prstGeom>
        </p:spPr>
      </p:pic>
      <p:sp>
        <p:nvSpPr>
          <p:cNvPr id="13" name="Rectangle 12">
            <a:extLst>
              <a:ext uri="{FF2B5EF4-FFF2-40B4-BE49-F238E27FC236}">
                <a16:creationId xmlns:a16="http://schemas.microsoft.com/office/drawing/2014/main" id="{0DF1CF13-951E-AC48-A38F-CE4BE2A7687C}"/>
              </a:ext>
            </a:extLst>
          </p:cNvPr>
          <p:cNvSpPr/>
          <p:nvPr/>
        </p:nvSpPr>
        <p:spPr>
          <a:xfrm>
            <a:off x="383776" y="6334604"/>
            <a:ext cx="1864613" cy="461665"/>
          </a:xfrm>
          <a:prstGeom prst="rect">
            <a:avLst/>
          </a:prstGeom>
        </p:spPr>
        <p:txBody>
          <a:bodyPr wrap="none">
            <a:spAutoFit/>
          </a:bodyPr>
          <a:lstStyle/>
          <a:p>
            <a:pPr algn="ctr" defTabSz="1219140">
              <a:spcBef>
                <a:spcPct val="50000"/>
              </a:spcBef>
              <a:buClr>
                <a:srgbClr val="000000"/>
              </a:buClr>
            </a:pPr>
            <a:r>
              <a:rPr lang="en-US" sz="2400" kern="0" dirty="0">
                <a:cs typeface="Arial"/>
                <a:sym typeface="Arial"/>
              </a:rPr>
              <a:t>(1866-1925)</a:t>
            </a:r>
            <a:endParaRPr lang="en-US" sz="2400" kern="0" dirty="0">
              <a:latin typeface="Arial"/>
              <a:cs typeface="Arial"/>
              <a:sym typeface="Arial"/>
            </a:endParaRPr>
          </a:p>
        </p:txBody>
      </p:sp>
    </p:spTree>
    <p:extLst>
      <p:ext uri="{BB962C8B-B14F-4D97-AF65-F5344CB8AC3E}">
        <p14:creationId xmlns:p14="http://schemas.microsoft.com/office/powerpoint/2010/main" val="1655030418"/>
      </p:ext>
    </p:extLst>
  </p:cSld>
  <p:clrMapOvr>
    <a:masterClrMapping/>
  </p:clrMapOvr>
  <p:transition spd="slow">
    <p:wedg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14:bounceEnd="50000">
                                          <p:cBhvr additive="base">
                                            <p:cTn id="7" dur="500" fill="hold"/>
                                            <p:tgtEl>
                                              <p:spTgt spid="101"/>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0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99"/>
                                            </p:tgtEl>
                                            <p:attrNameLst>
                                              <p:attrName>style.visibility</p:attrName>
                                            </p:attrNameLst>
                                          </p:cBhvr>
                                          <p:to>
                                            <p:strVal val="visible"/>
                                          </p:to>
                                        </p:set>
                                        <p:anim calcmode="lin" valueType="num" p14:bounceEnd="50000">
                                          <p:cBhvr additive="base">
                                            <p:cTn id="11" dur="500" fill="hold"/>
                                            <p:tgtEl>
                                              <p:spTgt spid="99"/>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99"/>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14:presetBounceEnd="5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0000">
                                          <p:cBhvr additive="base">
                                            <p:cTn id="15"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3"/>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50000">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14:bounceEnd="50000">
                                          <p:cBhvr additive="base">
                                            <p:cTn id="19" dur="50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14:presetBounceEnd="50000">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14:bounceEnd="50000">
                                          <p:cBhvr additive="base">
                                            <p:cTn id="25" dur="500" fill="hold"/>
                                            <p:tgtEl>
                                              <p:spTgt spid="29"/>
                                            </p:tgtEl>
                                            <p:attrNameLst>
                                              <p:attrName>ppt_x</p:attrName>
                                            </p:attrNameLst>
                                          </p:cBhvr>
                                          <p:tavLst>
                                            <p:tav tm="0">
                                              <p:val>
                                                <p:strVal val="0-#ppt_w/2"/>
                                              </p:val>
                                            </p:tav>
                                            <p:tav tm="100000">
                                              <p:val>
                                                <p:strVal val="#ppt_x"/>
                                              </p:val>
                                            </p:tav>
                                          </p:tavLst>
                                        </p:anim>
                                        <p:anim calcmode="lin" valueType="num" p14:bounceEnd="50000">
                                          <p:cBhvr additive="base">
                                            <p:cTn id="26" dur="500" fill="hold"/>
                                            <p:tgtEl>
                                              <p:spTgt spid="29"/>
                                            </p:tgtEl>
                                            <p:attrNameLst>
                                              <p:attrName>ppt_y</p:attrName>
                                            </p:attrNameLst>
                                          </p:cBhvr>
                                          <p:tavLst>
                                            <p:tav tm="0">
                                              <p:val>
                                                <p:strVal val="#ppt_y"/>
                                              </p:val>
                                            </p:tav>
                                            <p:tav tm="100000">
                                              <p:val>
                                                <p:strVal val="#ppt_y"/>
                                              </p:val>
                                            </p:tav>
                                          </p:tavLst>
                                        </p:anim>
                                      </p:childTnLst>
                                    </p:cTn>
                                  </p:par>
                                </p:childTnLst>
                              </p:cTn>
                            </p:par>
                            <p:par>
                              <p:cTn id="27" fill="hold">
                                <p:stCondLst>
                                  <p:cond delay="500"/>
                                </p:stCondLst>
                                <p:childTnLst>
                                  <p:par>
                                    <p:cTn id="28" presetID="2" presetClass="entr" presetSubtype="8" fill="hold" nodeType="afterEffect" p14:presetBounceEnd="50000">
                                      <p:stCondLst>
                                        <p:cond delay="0"/>
                                      </p:stCondLst>
                                      <p:childTnLst>
                                        <p:set>
                                          <p:cBhvr>
                                            <p:cTn id="29" dur="1" fill="hold">
                                              <p:stCondLst>
                                                <p:cond delay="0"/>
                                              </p:stCondLst>
                                            </p:cTn>
                                            <p:tgtEl>
                                              <p:spTgt spid="30"/>
                                            </p:tgtEl>
                                            <p:attrNameLst>
                                              <p:attrName>style.visibility</p:attrName>
                                            </p:attrNameLst>
                                          </p:cBhvr>
                                          <p:to>
                                            <p:strVal val="visible"/>
                                          </p:to>
                                        </p:set>
                                        <p:anim calcmode="lin" valueType="num" p14:bounceEnd="50000">
                                          <p:cBhvr additive="base">
                                            <p:cTn id="30" dur="500" fill="hold"/>
                                            <p:tgtEl>
                                              <p:spTgt spid="30"/>
                                            </p:tgtEl>
                                            <p:attrNameLst>
                                              <p:attrName>ppt_x</p:attrName>
                                            </p:attrNameLst>
                                          </p:cBhvr>
                                          <p:tavLst>
                                            <p:tav tm="0">
                                              <p:val>
                                                <p:strVal val="0-#ppt_w/2"/>
                                              </p:val>
                                            </p:tav>
                                            <p:tav tm="100000">
                                              <p:val>
                                                <p:strVal val="#ppt_x"/>
                                              </p:val>
                                            </p:tav>
                                          </p:tavLst>
                                        </p:anim>
                                        <p:anim calcmode="lin" valueType="num" p14:bounceEnd="50000">
                                          <p:cBhvr additive="base">
                                            <p:cTn id="31" dur="500" fill="hold"/>
                                            <p:tgtEl>
                                              <p:spTgt spid="30"/>
                                            </p:tgtEl>
                                            <p:attrNameLst>
                                              <p:attrName>ppt_y</p:attrName>
                                            </p:attrNameLst>
                                          </p:cBhvr>
                                          <p:tavLst>
                                            <p:tav tm="0">
                                              <p:val>
                                                <p:strVal val="#ppt_y"/>
                                              </p:val>
                                            </p:tav>
                                            <p:tav tm="100000">
                                              <p:val>
                                                <p:strVal val="#ppt_y"/>
                                              </p:val>
                                            </p:tav>
                                          </p:tavLst>
                                        </p:anim>
                                      </p:childTnLst>
                                    </p:cTn>
                                  </p:par>
                                </p:childTnLst>
                              </p:cTn>
                            </p:par>
                            <p:par>
                              <p:cTn id="32" fill="hold">
                                <p:stCondLst>
                                  <p:cond delay="1000"/>
                                </p:stCondLst>
                                <p:childTnLst>
                                  <p:par>
                                    <p:cTn id="33" presetID="2" presetClass="entr" presetSubtype="8" fill="hold" nodeType="afterEffect" p14:presetBounceEnd="50000">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14:bounceEnd="50000">
                                          <p:cBhvr additive="base">
                                            <p:cTn id="35" dur="500" fill="hold"/>
                                            <p:tgtEl>
                                              <p:spTgt spid="31"/>
                                            </p:tgtEl>
                                            <p:attrNameLst>
                                              <p:attrName>ppt_x</p:attrName>
                                            </p:attrNameLst>
                                          </p:cBhvr>
                                          <p:tavLst>
                                            <p:tav tm="0">
                                              <p:val>
                                                <p:strVal val="0-#ppt_w/2"/>
                                              </p:val>
                                            </p:tav>
                                            <p:tav tm="100000">
                                              <p:val>
                                                <p:strVal val="#ppt_x"/>
                                              </p:val>
                                            </p:tav>
                                          </p:tavLst>
                                        </p:anim>
                                        <p:anim calcmode="lin" valueType="num" p14:bounceEnd="50000">
                                          <p:cBhvr additive="base">
                                            <p:cTn id="36" dur="500" fill="hold"/>
                                            <p:tgtEl>
                                              <p:spTgt spid="31"/>
                                            </p:tgtEl>
                                            <p:attrNameLst>
                                              <p:attrName>ppt_y</p:attrName>
                                            </p:attrNameLst>
                                          </p:cBhvr>
                                          <p:tavLst>
                                            <p:tav tm="0">
                                              <p:val>
                                                <p:strVal val="#ppt_y"/>
                                              </p:val>
                                            </p:tav>
                                            <p:tav tm="100000">
                                              <p:val>
                                                <p:strVal val="#ppt_y"/>
                                              </p:val>
                                            </p:tav>
                                          </p:tavLst>
                                        </p:anim>
                                      </p:childTnLst>
                                    </p:cTn>
                                  </p:par>
                                </p:childTnLst>
                              </p:cTn>
                            </p:par>
                            <p:par>
                              <p:cTn id="37" fill="hold">
                                <p:stCondLst>
                                  <p:cond delay="1500"/>
                                </p:stCondLst>
                                <p:childTnLst>
                                  <p:par>
                                    <p:cTn id="38" presetID="2" presetClass="entr" presetSubtype="8" fill="hold" nodeType="afterEffect" p14:presetBounceEnd="50000">
                                      <p:stCondLst>
                                        <p:cond delay="0"/>
                                      </p:stCondLst>
                                      <p:childTnLst>
                                        <p:set>
                                          <p:cBhvr>
                                            <p:cTn id="39" dur="1" fill="hold">
                                              <p:stCondLst>
                                                <p:cond delay="0"/>
                                              </p:stCondLst>
                                            </p:cTn>
                                            <p:tgtEl>
                                              <p:spTgt spid="23"/>
                                            </p:tgtEl>
                                            <p:attrNameLst>
                                              <p:attrName>style.visibility</p:attrName>
                                            </p:attrNameLst>
                                          </p:cBhvr>
                                          <p:to>
                                            <p:strVal val="visible"/>
                                          </p:to>
                                        </p:set>
                                        <p:anim calcmode="lin" valueType="num" p14:bounceEnd="50000">
                                          <p:cBhvr additive="base">
                                            <p:cTn id="40" dur="500" fill="hold"/>
                                            <p:tgtEl>
                                              <p:spTgt spid="23"/>
                                            </p:tgtEl>
                                            <p:attrNameLst>
                                              <p:attrName>ppt_x</p:attrName>
                                            </p:attrNameLst>
                                          </p:cBhvr>
                                          <p:tavLst>
                                            <p:tav tm="0">
                                              <p:val>
                                                <p:strVal val="0-#ppt_w/2"/>
                                              </p:val>
                                            </p:tav>
                                            <p:tav tm="100000">
                                              <p:val>
                                                <p:strVal val="#ppt_x"/>
                                              </p:val>
                                            </p:tav>
                                          </p:tavLst>
                                        </p:anim>
                                        <p:anim calcmode="lin" valueType="num" p14:bounceEnd="50000">
                                          <p:cBhvr additive="base">
                                            <p:cTn id="41"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additive="base">
                                            <p:cTn id="7" dur="500" fill="hold"/>
                                            <p:tgtEl>
                                              <p:spTgt spid="101"/>
                                            </p:tgtEl>
                                            <p:attrNameLst>
                                              <p:attrName>ppt_x</p:attrName>
                                            </p:attrNameLst>
                                          </p:cBhvr>
                                          <p:tavLst>
                                            <p:tav tm="0">
                                              <p:val>
                                                <p:strVal val="#ppt_x"/>
                                              </p:val>
                                            </p:tav>
                                            <p:tav tm="100000">
                                              <p:val>
                                                <p:strVal val="#ppt_x"/>
                                              </p:val>
                                            </p:tav>
                                          </p:tavLst>
                                        </p:anim>
                                        <p:anim calcmode="lin" valueType="num">
                                          <p:cBhvr additive="base">
                                            <p:cTn id="8" dur="500" fill="hold"/>
                                            <p:tgtEl>
                                              <p:spTgt spid="10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99"/>
                                            </p:tgtEl>
                                            <p:attrNameLst>
                                              <p:attrName>style.visibility</p:attrName>
                                            </p:attrNameLst>
                                          </p:cBhvr>
                                          <p:to>
                                            <p:strVal val="visible"/>
                                          </p:to>
                                        </p:set>
                                        <p:anim calcmode="lin" valueType="num">
                                          <p:cBhvr additive="base">
                                            <p:cTn id="11" dur="500" fill="hold"/>
                                            <p:tgtEl>
                                              <p:spTgt spid="99"/>
                                            </p:tgtEl>
                                            <p:attrNameLst>
                                              <p:attrName>ppt_x</p:attrName>
                                            </p:attrNameLst>
                                          </p:cBhvr>
                                          <p:tavLst>
                                            <p:tav tm="0">
                                              <p:val>
                                                <p:strVal val="#ppt_x"/>
                                              </p:val>
                                            </p:tav>
                                            <p:tav tm="100000">
                                              <p:val>
                                                <p:strVal val="#ppt_x"/>
                                              </p:val>
                                            </p:tav>
                                          </p:tavLst>
                                        </p:anim>
                                        <p:anim calcmode="lin" valueType="num">
                                          <p:cBhvr additive="base">
                                            <p:cTn id="12" dur="500" fill="hold"/>
                                            <p:tgtEl>
                                              <p:spTgt spid="99"/>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0-#ppt_w/2"/>
                                              </p:val>
                                            </p:tav>
                                            <p:tav tm="100000">
                                              <p:val>
                                                <p:strVal val="#ppt_x"/>
                                              </p:val>
                                            </p:tav>
                                          </p:tavLst>
                                        </p:anim>
                                        <p:anim calcmode="lin" valueType="num">
                                          <p:cBhvr additive="base">
                                            <p:cTn id="26" dur="500" fill="hold"/>
                                            <p:tgtEl>
                                              <p:spTgt spid="29"/>
                                            </p:tgtEl>
                                            <p:attrNameLst>
                                              <p:attrName>ppt_y</p:attrName>
                                            </p:attrNameLst>
                                          </p:cBhvr>
                                          <p:tavLst>
                                            <p:tav tm="0">
                                              <p:val>
                                                <p:strVal val="#ppt_y"/>
                                              </p:val>
                                            </p:tav>
                                            <p:tav tm="100000">
                                              <p:val>
                                                <p:strVal val="#ppt_y"/>
                                              </p:val>
                                            </p:tav>
                                          </p:tavLst>
                                        </p:anim>
                                      </p:childTnLst>
                                    </p:cTn>
                                  </p:par>
                                </p:childTnLst>
                              </p:cTn>
                            </p:par>
                            <p:par>
                              <p:cTn id="27" fill="hold">
                                <p:stCondLst>
                                  <p:cond delay="500"/>
                                </p:stCondLst>
                                <p:childTnLst>
                                  <p:par>
                                    <p:cTn id="28" presetID="2" presetClass="entr" presetSubtype="8" fill="hold" nodeType="afterEffect">
                                      <p:stCondLst>
                                        <p:cond delay="0"/>
                                      </p:stCondLst>
                                      <p:childTnLst>
                                        <p:set>
                                          <p:cBhvr>
                                            <p:cTn id="29" dur="1" fill="hold">
                                              <p:stCondLst>
                                                <p:cond delay="0"/>
                                              </p:stCondLst>
                                            </p:cTn>
                                            <p:tgtEl>
                                              <p:spTgt spid="30"/>
                                            </p:tgtEl>
                                            <p:attrNameLst>
                                              <p:attrName>style.visibility</p:attrName>
                                            </p:attrNameLst>
                                          </p:cBhvr>
                                          <p:to>
                                            <p:strVal val="visible"/>
                                          </p:to>
                                        </p:set>
                                        <p:anim calcmode="lin" valueType="num">
                                          <p:cBhvr additive="base">
                                            <p:cTn id="30" dur="500" fill="hold"/>
                                            <p:tgtEl>
                                              <p:spTgt spid="30"/>
                                            </p:tgtEl>
                                            <p:attrNameLst>
                                              <p:attrName>ppt_x</p:attrName>
                                            </p:attrNameLst>
                                          </p:cBhvr>
                                          <p:tavLst>
                                            <p:tav tm="0">
                                              <p:val>
                                                <p:strVal val="0-#ppt_w/2"/>
                                              </p:val>
                                            </p:tav>
                                            <p:tav tm="100000">
                                              <p:val>
                                                <p:strVal val="#ppt_x"/>
                                              </p:val>
                                            </p:tav>
                                          </p:tavLst>
                                        </p:anim>
                                        <p:anim calcmode="lin" valueType="num">
                                          <p:cBhvr additive="base">
                                            <p:cTn id="31" dur="500" fill="hold"/>
                                            <p:tgtEl>
                                              <p:spTgt spid="30"/>
                                            </p:tgtEl>
                                            <p:attrNameLst>
                                              <p:attrName>ppt_y</p:attrName>
                                            </p:attrNameLst>
                                          </p:cBhvr>
                                          <p:tavLst>
                                            <p:tav tm="0">
                                              <p:val>
                                                <p:strVal val="#ppt_y"/>
                                              </p:val>
                                            </p:tav>
                                            <p:tav tm="100000">
                                              <p:val>
                                                <p:strVal val="#ppt_y"/>
                                              </p:val>
                                            </p:tav>
                                          </p:tavLst>
                                        </p:anim>
                                      </p:childTnLst>
                                    </p:cTn>
                                  </p:par>
                                </p:childTnLst>
                              </p:cTn>
                            </p:par>
                            <p:par>
                              <p:cTn id="32" fill="hold">
                                <p:stCondLst>
                                  <p:cond delay="1000"/>
                                </p:stCondLst>
                                <p:childTnLst>
                                  <p:par>
                                    <p:cTn id="33" presetID="2" presetClass="entr" presetSubtype="8" fill="hold" nodeType="after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additive="base">
                                            <p:cTn id="35" dur="500" fill="hold"/>
                                            <p:tgtEl>
                                              <p:spTgt spid="31"/>
                                            </p:tgtEl>
                                            <p:attrNameLst>
                                              <p:attrName>ppt_x</p:attrName>
                                            </p:attrNameLst>
                                          </p:cBhvr>
                                          <p:tavLst>
                                            <p:tav tm="0">
                                              <p:val>
                                                <p:strVal val="0-#ppt_w/2"/>
                                              </p:val>
                                            </p:tav>
                                            <p:tav tm="100000">
                                              <p:val>
                                                <p:strVal val="#ppt_x"/>
                                              </p:val>
                                            </p:tav>
                                          </p:tavLst>
                                        </p:anim>
                                        <p:anim calcmode="lin" valueType="num">
                                          <p:cBhvr additive="base">
                                            <p:cTn id="36" dur="500" fill="hold"/>
                                            <p:tgtEl>
                                              <p:spTgt spid="31"/>
                                            </p:tgtEl>
                                            <p:attrNameLst>
                                              <p:attrName>ppt_y</p:attrName>
                                            </p:attrNameLst>
                                          </p:cBhvr>
                                          <p:tavLst>
                                            <p:tav tm="0">
                                              <p:val>
                                                <p:strVal val="#ppt_y"/>
                                              </p:val>
                                            </p:tav>
                                            <p:tav tm="100000">
                                              <p:val>
                                                <p:strVal val="#ppt_y"/>
                                              </p:val>
                                            </p:tav>
                                          </p:tavLst>
                                        </p:anim>
                                      </p:childTnLst>
                                    </p:cTn>
                                  </p:par>
                                </p:childTnLst>
                              </p:cTn>
                            </p:par>
                            <p:par>
                              <p:cTn id="37" fill="hold">
                                <p:stCondLst>
                                  <p:cond delay="1500"/>
                                </p:stCondLst>
                                <p:childTnLst>
                                  <p:par>
                                    <p:cTn id="38" presetID="2" presetClass="entr" presetSubtype="8" fill="hold" nodeType="afterEffect">
                                      <p:stCondLst>
                                        <p:cond delay="0"/>
                                      </p:stCondLst>
                                      <p:childTnLst>
                                        <p:set>
                                          <p:cBhvr>
                                            <p:cTn id="39" dur="1" fill="hold">
                                              <p:stCondLst>
                                                <p:cond delay="0"/>
                                              </p:stCondLst>
                                            </p:cTn>
                                            <p:tgtEl>
                                              <p:spTgt spid="23"/>
                                            </p:tgtEl>
                                            <p:attrNameLst>
                                              <p:attrName>style.visibility</p:attrName>
                                            </p:attrNameLst>
                                          </p:cBhvr>
                                          <p:to>
                                            <p:strVal val="visible"/>
                                          </p:to>
                                        </p:set>
                                        <p:anim calcmode="lin" valueType="num">
                                          <p:cBhvr additive="base">
                                            <p:cTn id="40" dur="500" fill="hold"/>
                                            <p:tgtEl>
                                              <p:spTgt spid="23"/>
                                            </p:tgtEl>
                                            <p:attrNameLst>
                                              <p:attrName>ppt_x</p:attrName>
                                            </p:attrNameLst>
                                          </p:cBhvr>
                                          <p:tavLst>
                                            <p:tav tm="0">
                                              <p:val>
                                                <p:strVal val="0-#ppt_w/2"/>
                                              </p:val>
                                            </p:tav>
                                            <p:tav tm="100000">
                                              <p:val>
                                                <p:strVal val="#ppt_x"/>
                                              </p:val>
                                            </p:tav>
                                          </p:tavLst>
                                        </p:anim>
                                        <p:anim calcmode="lin" valueType="num">
                                          <p:cBhvr additive="base">
                                            <p:cTn id="41"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P spid="13"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孙中山- Wikiwand">
            <a:extLst>
              <a:ext uri="{FF2B5EF4-FFF2-40B4-BE49-F238E27FC236}">
                <a16:creationId xmlns:a16="http://schemas.microsoft.com/office/drawing/2014/main" id="{401905E7-7741-5E43-8140-1C00D77B39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400"/>
            <a:ext cx="4169664" cy="6885432"/>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pic>
      <p:pic>
        <p:nvPicPr>
          <p:cNvPr id="32772" name="Picture 4" descr="孫中山- 维基百科，自由的百科全书">
            <a:extLst>
              <a:ext uri="{FF2B5EF4-FFF2-40B4-BE49-F238E27FC236}">
                <a16:creationId xmlns:a16="http://schemas.microsoft.com/office/drawing/2014/main" id="{F3DB40CC-3E55-CC4F-9231-080306900D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1336" y="-18542"/>
            <a:ext cx="4663440" cy="6878575"/>
          </a:xfrm>
          <a:prstGeom prst="rect">
            <a:avLst/>
          </a:prstGeom>
          <a:noFill/>
          <a:ln w="28575">
            <a:solidFill>
              <a:srgbClr val="FFFF00"/>
            </a:solidFill>
          </a:ln>
          <a:extLst>
            <a:ext uri="{909E8E84-426E-40DD-AFC4-6F175D3DCCD1}">
              <a14:hiddenFill xmlns:a14="http://schemas.microsoft.com/office/drawing/2010/main">
                <a:solidFill>
                  <a:srgbClr val="FFFFFF"/>
                </a:solidFill>
              </a14:hiddenFill>
            </a:ext>
          </a:extLst>
        </p:spPr>
      </p:pic>
      <p:pic>
        <p:nvPicPr>
          <p:cNvPr id="32774" name="Picture 6" descr="三大視角之外：從越南、馬來西亞的角度看孫中山| 想想論壇">
            <a:extLst>
              <a:ext uri="{FF2B5EF4-FFF2-40B4-BE49-F238E27FC236}">
                <a16:creationId xmlns:a16="http://schemas.microsoft.com/office/drawing/2014/main" id="{6FDD5EDF-55CD-0640-85EF-BEEF37534B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6448" y="-25400"/>
            <a:ext cx="4035552" cy="6885432"/>
          </a:xfrm>
          <a:prstGeom prst="rect">
            <a:avLst/>
          </a:prstGeom>
          <a:noFill/>
          <a:ln w="28575">
            <a:solidFill>
              <a:srgbClr val="FFFF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0874812"/>
      </p:ext>
    </p:extLst>
  </p:cSld>
  <p:clrMapOvr>
    <a:masterClrMapping/>
  </p:clrMapOvr>
  <p:transition spd="slow">
    <p:wedg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fill="hold" nodeType="withEffect" p14:presetBounceEnd="50000">
                                      <p:stCondLst>
                                        <p:cond delay="0"/>
                                      </p:stCondLst>
                                      <p:childTnLst>
                                        <p:set>
                                          <p:cBhvr>
                                            <p:cTn id="6" dur="1" fill="hold">
                                              <p:stCondLst>
                                                <p:cond delay="0"/>
                                              </p:stCondLst>
                                            </p:cTn>
                                            <p:tgtEl>
                                              <p:spTgt spid="32770"/>
                                            </p:tgtEl>
                                            <p:attrNameLst>
                                              <p:attrName>style.visibility</p:attrName>
                                            </p:attrNameLst>
                                          </p:cBhvr>
                                          <p:to>
                                            <p:strVal val="visible"/>
                                          </p:to>
                                        </p:set>
                                        <p:anim calcmode="lin" valueType="num" p14:bounceEnd="50000">
                                          <p:cBhvr additive="base">
                                            <p:cTn id="7" dur="500" fill="hold"/>
                                            <p:tgtEl>
                                              <p:spTgt spid="32770"/>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3277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accel="50000" fill="hold" nodeType="afterEffect" p14:presetBounceEnd="50000">
                                      <p:stCondLst>
                                        <p:cond delay="0"/>
                                      </p:stCondLst>
                                      <p:childTnLst>
                                        <p:set>
                                          <p:cBhvr>
                                            <p:cTn id="11" dur="1" fill="hold">
                                              <p:stCondLst>
                                                <p:cond delay="0"/>
                                              </p:stCondLst>
                                            </p:cTn>
                                            <p:tgtEl>
                                              <p:spTgt spid="32772"/>
                                            </p:tgtEl>
                                            <p:attrNameLst>
                                              <p:attrName>style.visibility</p:attrName>
                                            </p:attrNameLst>
                                          </p:cBhvr>
                                          <p:to>
                                            <p:strVal val="visible"/>
                                          </p:to>
                                        </p:set>
                                        <p:anim calcmode="lin" valueType="num" p14:bounceEnd="50000">
                                          <p:cBhvr additive="base">
                                            <p:cTn id="12" dur="500" fill="hold"/>
                                            <p:tgtEl>
                                              <p:spTgt spid="32772"/>
                                            </p:tgtEl>
                                            <p:attrNameLst>
                                              <p:attrName>ppt_x</p:attrName>
                                            </p:attrNameLst>
                                          </p:cBhvr>
                                          <p:tavLst>
                                            <p:tav tm="0">
                                              <p:val>
                                                <p:strVal val="1+#ppt_w/2"/>
                                              </p:val>
                                            </p:tav>
                                            <p:tav tm="100000">
                                              <p:val>
                                                <p:strVal val="#ppt_x"/>
                                              </p:val>
                                            </p:tav>
                                          </p:tavLst>
                                        </p:anim>
                                        <p:anim calcmode="lin" valueType="num" p14:bounceEnd="50000">
                                          <p:cBhvr additive="base">
                                            <p:cTn id="13" dur="500" fill="hold"/>
                                            <p:tgtEl>
                                              <p:spTgt spid="3277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accel="50000" fill="hold" nodeType="afterEffect" p14:presetBounceEnd="50000">
                                      <p:stCondLst>
                                        <p:cond delay="0"/>
                                      </p:stCondLst>
                                      <p:childTnLst>
                                        <p:set>
                                          <p:cBhvr>
                                            <p:cTn id="16" dur="1" fill="hold">
                                              <p:stCondLst>
                                                <p:cond delay="0"/>
                                              </p:stCondLst>
                                            </p:cTn>
                                            <p:tgtEl>
                                              <p:spTgt spid="32774"/>
                                            </p:tgtEl>
                                            <p:attrNameLst>
                                              <p:attrName>style.visibility</p:attrName>
                                            </p:attrNameLst>
                                          </p:cBhvr>
                                          <p:to>
                                            <p:strVal val="visible"/>
                                          </p:to>
                                        </p:set>
                                        <p:anim calcmode="lin" valueType="num" p14:bounceEnd="50000">
                                          <p:cBhvr additive="base">
                                            <p:cTn id="17" dur="500" fill="hold"/>
                                            <p:tgtEl>
                                              <p:spTgt spid="32774"/>
                                            </p:tgtEl>
                                            <p:attrNameLst>
                                              <p:attrName>ppt_x</p:attrName>
                                            </p:attrNameLst>
                                          </p:cBhvr>
                                          <p:tavLst>
                                            <p:tav tm="0">
                                              <p:val>
                                                <p:strVal val="1+#ppt_w/2"/>
                                              </p:val>
                                            </p:tav>
                                            <p:tav tm="100000">
                                              <p:val>
                                                <p:strVal val="#ppt_x"/>
                                              </p:val>
                                            </p:tav>
                                          </p:tavLst>
                                        </p:anim>
                                        <p:anim calcmode="lin" valueType="num" p14:bounceEnd="50000">
                                          <p:cBhvr additive="base">
                                            <p:cTn id="18" dur="500" fill="hold"/>
                                            <p:tgtEl>
                                              <p:spTgt spid="327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fill="hold" nodeType="withEffect">
                                      <p:stCondLst>
                                        <p:cond delay="0"/>
                                      </p:stCondLst>
                                      <p:childTnLst>
                                        <p:set>
                                          <p:cBhvr>
                                            <p:cTn id="6" dur="1" fill="hold">
                                              <p:stCondLst>
                                                <p:cond delay="0"/>
                                              </p:stCondLst>
                                            </p:cTn>
                                            <p:tgtEl>
                                              <p:spTgt spid="32770"/>
                                            </p:tgtEl>
                                            <p:attrNameLst>
                                              <p:attrName>style.visibility</p:attrName>
                                            </p:attrNameLst>
                                          </p:cBhvr>
                                          <p:to>
                                            <p:strVal val="visible"/>
                                          </p:to>
                                        </p:set>
                                        <p:anim calcmode="lin" valueType="num">
                                          <p:cBhvr additive="base">
                                            <p:cTn id="7" dur="500" fill="hold"/>
                                            <p:tgtEl>
                                              <p:spTgt spid="32770"/>
                                            </p:tgtEl>
                                            <p:attrNameLst>
                                              <p:attrName>ppt_x</p:attrName>
                                            </p:attrNameLst>
                                          </p:cBhvr>
                                          <p:tavLst>
                                            <p:tav tm="0">
                                              <p:val>
                                                <p:strVal val="1+#ppt_w/2"/>
                                              </p:val>
                                            </p:tav>
                                            <p:tav tm="100000">
                                              <p:val>
                                                <p:strVal val="#ppt_x"/>
                                              </p:val>
                                            </p:tav>
                                          </p:tavLst>
                                        </p:anim>
                                        <p:anim calcmode="lin" valueType="num">
                                          <p:cBhvr additive="base">
                                            <p:cTn id="8" dur="500" fill="hold"/>
                                            <p:tgtEl>
                                              <p:spTgt spid="3277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accel="50000" fill="hold" nodeType="afterEffect">
                                      <p:stCondLst>
                                        <p:cond delay="0"/>
                                      </p:stCondLst>
                                      <p:childTnLst>
                                        <p:set>
                                          <p:cBhvr>
                                            <p:cTn id="11" dur="1" fill="hold">
                                              <p:stCondLst>
                                                <p:cond delay="0"/>
                                              </p:stCondLst>
                                            </p:cTn>
                                            <p:tgtEl>
                                              <p:spTgt spid="32772"/>
                                            </p:tgtEl>
                                            <p:attrNameLst>
                                              <p:attrName>style.visibility</p:attrName>
                                            </p:attrNameLst>
                                          </p:cBhvr>
                                          <p:to>
                                            <p:strVal val="visible"/>
                                          </p:to>
                                        </p:set>
                                        <p:anim calcmode="lin" valueType="num">
                                          <p:cBhvr additive="base">
                                            <p:cTn id="12" dur="500" fill="hold"/>
                                            <p:tgtEl>
                                              <p:spTgt spid="32772"/>
                                            </p:tgtEl>
                                            <p:attrNameLst>
                                              <p:attrName>ppt_x</p:attrName>
                                            </p:attrNameLst>
                                          </p:cBhvr>
                                          <p:tavLst>
                                            <p:tav tm="0">
                                              <p:val>
                                                <p:strVal val="1+#ppt_w/2"/>
                                              </p:val>
                                            </p:tav>
                                            <p:tav tm="100000">
                                              <p:val>
                                                <p:strVal val="#ppt_x"/>
                                              </p:val>
                                            </p:tav>
                                          </p:tavLst>
                                        </p:anim>
                                        <p:anim calcmode="lin" valueType="num">
                                          <p:cBhvr additive="base">
                                            <p:cTn id="13" dur="500" fill="hold"/>
                                            <p:tgtEl>
                                              <p:spTgt spid="3277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accel="50000" fill="hold" nodeType="afterEffect">
                                      <p:stCondLst>
                                        <p:cond delay="0"/>
                                      </p:stCondLst>
                                      <p:childTnLst>
                                        <p:set>
                                          <p:cBhvr>
                                            <p:cTn id="16" dur="1" fill="hold">
                                              <p:stCondLst>
                                                <p:cond delay="0"/>
                                              </p:stCondLst>
                                            </p:cTn>
                                            <p:tgtEl>
                                              <p:spTgt spid="32774"/>
                                            </p:tgtEl>
                                            <p:attrNameLst>
                                              <p:attrName>style.visibility</p:attrName>
                                            </p:attrNameLst>
                                          </p:cBhvr>
                                          <p:to>
                                            <p:strVal val="visible"/>
                                          </p:to>
                                        </p:set>
                                        <p:anim calcmode="lin" valueType="num">
                                          <p:cBhvr additive="base">
                                            <p:cTn id="17" dur="500" fill="hold"/>
                                            <p:tgtEl>
                                              <p:spTgt spid="32774"/>
                                            </p:tgtEl>
                                            <p:attrNameLst>
                                              <p:attrName>ppt_x</p:attrName>
                                            </p:attrNameLst>
                                          </p:cBhvr>
                                          <p:tavLst>
                                            <p:tav tm="0">
                                              <p:val>
                                                <p:strVal val="1+#ppt_w/2"/>
                                              </p:val>
                                            </p:tav>
                                            <p:tav tm="100000">
                                              <p:val>
                                                <p:strVal val="#ppt_x"/>
                                              </p:val>
                                            </p:tav>
                                          </p:tavLst>
                                        </p:anim>
                                        <p:anim calcmode="lin" valueType="num">
                                          <p:cBhvr additive="base">
                                            <p:cTn id="18" dur="500" fill="hold"/>
                                            <p:tgtEl>
                                              <p:spTgt spid="327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4D36EB5-10CB-1B46-8CE3-811C627995B3}"/>
              </a:ext>
            </a:extLst>
          </p:cNvPr>
          <p:cNvGrpSpPr/>
          <p:nvPr/>
        </p:nvGrpSpPr>
        <p:grpSpPr>
          <a:xfrm>
            <a:off x="-173317" y="0"/>
            <a:ext cx="3949130" cy="6858000"/>
            <a:chOff x="-173317" y="0"/>
            <a:chExt cx="3949130" cy="6858000"/>
          </a:xfrm>
        </p:grpSpPr>
        <p:sp>
          <p:nvSpPr>
            <p:cNvPr id="6" name="Rectangle 5">
              <a:extLst>
                <a:ext uri="{FF2B5EF4-FFF2-40B4-BE49-F238E27FC236}">
                  <a16:creationId xmlns:a16="http://schemas.microsoft.com/office/drawing/2014/main" id="{61964504-7FDC-1648-806E-F17734D8B4D7}"/>
                </a:ext>
              </a:extLst>
            </p:cNvPr>
            <p:cNvSpPr/>
            <p:nvPr/>
          </p:nvSpPr>
          <p:spPr>
            <a:xfrm>
              <a:off x="1" y="0"/>
              <a:ext cx="3748408"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VN"/>
            </a:p>
          </p:txBody>
        </p:sp>
        <p:sp>
          <p:nvSpPr>
            <p:cNvPr id="5" name="Rectangle 4">
              <a:extLst>
                <a:ext uri="{FF2B5EF4-FFF2-40B4-BE49-F238E27FC236}">
                  <a16:creationId xmlns:a16="http://schemas.microsoft.com/office/drawing/2014/main" id="{FBCE3EE6-D342-694E-B2F5-463AFF69C264}"/>
                </a:ext>
              </a:extLst>
            </p:cNvPr>
            <p:cNvSpPr/>
            <p:nvPr/>
          </p:nvSpPr>
          <p:spPr>
            <a:xfrm>
              <a:off x="-173317" y="0"/>
              <a:ext cx="3949130" cy="5047536"/>
            </a:xfrm>
            <a:prstGeom prst="rect">
              <a:avLst/>
            </a:prstGeom>
            <a:noFill/>
          </p:spPr>
          <p:txBody>
            <a:bodyPr wrap="square" lIns="121920" tIns="60960" rIns="121920" bIns="60960">
              <a:spAutoFit/>
            </a:bodyPr>
            <a:lstStyle/>
            <a:p>
              <a:pPr algn="ctr" defTabSz="1219140">
                <a:buClr>
                  <a:srgbClr val="000000"/>
                </a:buClr>
              </a:pPr>
              <a:r>
                <a:rPr lang="en-US" sz="8000" b="1" kern="0" dirty="0" err="1">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Học</a:t>
              </a:r>
              <a:r>
                <a:rPr lang="en-US" sz="8000" b="1" kern="0"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lang="en-US" sz="8000" b="1" kern="0" dirty="0" err="1">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Thuyết</a:t>
              </a:r>
              <a:r>
                <a:rPr lang="en-US" sz="8000" b="1" kern="0"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 Tam </a:t>
              </a:r>
              <a:r>
                <a:rPr lang="en-US" sz="8000" b="1" kern="0" dirty="0" err="1">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Dân</a:t>
              </a:r>
              <a:endParaRPr lang="en-US" sz="8000" b="1" kern="0"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endParaRPr>
            </a:p>
          </p:txBody>
        </p:sp>
      </p:grpSp>
      <p:sp>
        <p:nvSpPr>
          <p:cNvPr id="8" name="Triangle 7">
            <a:extLst>
              <a:ext uri="{FF2B5EF4-FFF2-40B4-BE49-F238E27FC236}">
                <a16:creationId xmlns:a16="http://schemas.microsoft.com/office/drawing/2014/main" id="{B31D7BD5-7E04-CD41-A735-CE92A366D744}"/>
              </a:ext>
            </a:extLst>
          </p:cNvPr>
          <p:cNvSpPr/>
          <p:nvPr/>
        </p:nvSpPr>
        <p:spPr>
          <a:xfrm>
            <a:off x="4772722" y="245327"/>
            <a:ext cx="6595686" cy="6612674"/>
          </a:xfrm>
          <a:prstGeom prst="triangle">
            <a:avLst/>
          </a:prstGeom>
          <a:solidFill>
            <a:schemeClr val="accent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9" name="Rounded Rectangle 8">
            <a:extLst>
              <a:ext uri="{FF2B5EF4-FFF2-40B4-BE49-F238E27FC236}">
                <a16:creationId xmlns:a16="http://schemas.microsoft.com/office/drawing/2014/main" id="{495900D9-01CF-374D-A64E-B4C5B59BC3E2}"/>
              </a:ext>
            </a:extLst>
          </p:cNvPr>
          <p:cNvSpPr/>
          <p:nvPr/>
        </p:nvSpPr>
        <p:spPr>
          <a:xfrm>
            <a:off x="5760801" y="245327"/>
            <a:ext cx="4993675" cy="1672683"/>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0" name="Rounded Rectangle 9">
            <a:extLst>
              <a:ext uri="{FF2B5EF4-FFF2-40B4-BE49-F238E27FC236}">
                <a16:creationId xmlns:a16="http://schemas.microsoft.com/office/drawing/2014/main" id="{CEFBA10C-1A1F-6045-A204-940C355DB3C5}"/>
              </a:ext>
            </a:extLst>
          </p:cNvPr>
          <p:cNvSpPr/>
          <p:nvPr/>
        </p:nvSpPr>
        <p:spPr>
          <a:xfrm>
            <a:off x="5236695" y="2592657"/>
            <a:ext cx="5977054" cy="1672683"/>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2" name="Rounded Rectangle 11">
            <a:extLst>
              <a:ext uri="{FF2B5EF4-FFF2-40B4-BE49-F238E27FC236}">
                <a16:creationId xmlns:a16="http://schemas.microsoft.com/office/drawing/2014/main" id="{B82F9B8E-F97F-6E4E-8831-8B328AD12D4B}"/>
              </a:ext>
            </a:extLst>
          </p:cNvPr>
          <p:cNvSpPr/>
          <p:nvPr/>
        </p:nvSpPr>
        <p:spPr>
          <a:xfrm>
            <a:off x="4772721" y="4939987"/>
            <a:ext cx="6905003" cy="1672683"/>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4" name="Rectangle 13">
            <a:extLst>
              <a:ext uri="{FF2B5EF4-FFF2-40B4-BE49-F238E27FC236}">
                <a16:creationId xmlns:a16="http://schemas.microsoft.com/office/drawing/2014/main" id="{45EE787F-E314-6542-B0B9-F03DD9C2CA43}"/>
              </a:ext>
            </a:extLst>
          </p:cNvPr>
          <p:cNvSpPr/>
          <p:nvPr/>
        </p:nvSpPr>
        <p:spPr>
          <a:xfrm>
            <a:off x="5781647" y="620003"/>
            <a:ext cx="4993675" cy="923330"/>
          </a:xfrm>
          <a:prstGeom prst="rect">
            <a:avLst/>
          </a:prstGeom>
          <a:noFill/>
        </p:spPr>
        <p:txBody>
          <a:bodyPr wrap="none" lIns="91440" tIns="45720" rIns="91440" bIns="45720">
            <a:spAutoFit/>
          </a:bodyPr>
          <a:lstStyle/>
          <a:p>
            <a:pPr algn="ctr"/>
            <a:r>
              <a:rPr lang="en-US" sz="5400" b="0" cap="none" spc="0" dirty="0" err="1">
                <a:ln w="0"/>
                <a:solidFill>
                  <a:srgbClr val="C00000"/>
                </a:solidFill>
                <a:effectLst>
                  <a:reflection blurRad="6350" stA="53000" endA="300" endPos="35500" dir="5400000" sy="-90000" algn="bl" rotWithShape="0"/>
                </a:effectLst>
              </a:rPr>
              <a:t>Dân</a:t>
            </a:r>
            <a:r>
              <a:rPr lang="en-US" sz="5400" b="0" cap="none" spc="0" dirty="0">
                <a:ln w="0"/>
                <a:solidFill>
                  <a:srgbClr val="C00000"/>
                </a:solidFill>
                <a:effectLst>
                  <a:reflection blurRad="6350" stA="53000" endA="300" endPos="35500" dir="5400000" sy="-90000" algn="bl" rotWithShape="0"/>
                </a:effectLst>
              </a:rPr>
              <a:t> </a:t>
            </a:r>
            <a:r>
              <a:rPr lang="en-US" sz="5400" b="0" cap="none" spc="0" dirty="0" err="1">
                <a:ln w="0"/>
                <a:solidFill>
                  <a:srgbClr val="C00000"/>
                </a:solidFill>
                <a:effectLst>
                  <a:reflection blurRad="6350" stA="53000" endA="300" endPos="35500" dir="5400000" sy="-90000" algn="bl" rotWithShape="0"/>
                </a:effectLst>
              </a:rPr>
              <a:t>tộc</a:t>
            </a:r>
            <a:r>
              <a:rPr lang="en-US" sz="5400" b="0" cap="none" spc="0" dirty="0">
                <a:ln w="0"/>
                <a:solidFill>
                  <a:srgbClr val="C00000"/>
                </a:solidFill>
                <a:effectLst>
                  <a:reflection blurRad="6350" stA="53000" endA="300" endPos="35500" dir="5400000" sy="-90000" algn="bl" rotWithShape="0"/>
                </a:effectLst>
              </a:rPr>
              <a:t> </a:t>
            </a:r>
            <a:r>
              <a:rPr lang="en-US" sz="5400" b="0" cap="none" spc="0" dirty="0" err="1">
                <a:ln w="0"/>
                <a:solidFill>
                  <a:srgbClr val="C00000"/>
                </a:solidFill>
                <a:effectLst>
                  <a:reflection blurRad="6350" stA="53000" endA="300" endPos="35500" dir="5400000" sy="-90000" algn="bl" rotWithShape="0"/>
                </a:effectLst>
              </a:rPr>
              <a:t>độc</a:t>
            </a:r>
            <a:r>
              <a:rPr lang="en-US" sz="5400" b="0" cap="none" spc="0" dirty="0">
                <a:ln w="0"/>
                <a:solidFill>
                  <a:srgbClr val="C00000"/>
                </a:solidFill>
                <a:effectLst>
                  <a:reflection blurRad="6350" stA="53000" endA="300" endPos="35500" dir="5400000" sy="-90000" algn="bl" rotWithShape="0"/>
                </a:effectLst>
              </a:rPr>
              <a:t> </a:t>
            </a:r>
            <a:r>
              <a:rPr lang="en-US" sz="5400" b="0" cap="none" spc="0" dirty="0" err="1">
                <a:ln w="0"/>
                <a:solidFill>
                  <a:srgbClr val="C00000"/>
                </a:solidFill>
                <a:effectLst>
                  <a:reflection blurRad="6350" stA="53000" endA="300" endPos="35500" dir="5400000" sy="-90000" algn="bl" rotWithShape="0"/>
                </a:effectLst>
              </a:rPr>
              <a:t>lập</a:t>
            </a:r>
            <a:endParaRPr lang="en-VN" sz="5400" b="0" cap="none" spc="0" dirty="0">
              <a:ln w="0"/>
              <a:solidFill>
                <a:srgbClr val="C00000"/>
              </a:solidFill>
              <a:effectLst>
                <a:reflection blurRad="6350" stA="53000" endA="300" endPos="35500" dir="5400000" sy="-90000" algn="bl" rotWithShape="0"/>
              </a:effectLst>
            </a:endParaRPr>
          </a:p>
        </p:txBody>
      </p:sp>
      <p:sp>
        <p:nvSpPr>
          <p:cNvPr id="16" name="Rectangle 15">
            <a:extLst>
              <a:ext uri="{FF2B5EF4-FFF2-40B4-BE49-F238E27FC236}">
                <a16:creationId xmlns:a16="http://schemas.microsoft.com/office/drawing/2014/main" id="{ADE88471-5D85-FF4D-AAB6-9C9B0083EF24}"/>
              </a:ext>
            </a:extLst>
          </p:cNvPr>
          <p:cNvSpPr/>
          <p:nvPr/>
        </p:nvSpPr>
        <p:spPr>
          <a:xfrm>
            <a:off x="5607720" y="2967333"/>
            <a:ext cx="5341527" cy="923330"/>
          </a:xfrm>
          <a:prstGeom prst="rect">
            <a:avLst/>
          </a:prstGeom>
          <a:noFill/>
        </p:spPr>
        <p:txBody>
          <a:bodyPr wrap="none" lIns="91440" tIns="45720" rIns="91440" bIns="45720">
            <a:spAutoFit/>
          </a:bodyPr>
          <a:lstStyle/>
          <a:p>
            <a:pPr algn="ctr"/>
            <a:r>
              <a:rPr lang="en-US" sz="5400" b="0" cap="none" spc="0" dirty="0" err="1">
                <a:ln w="0"/>
                <a:solidFill>
                  <a:srgbClr val="0070C0"/>
                </a:solidFill>
                <a:effectLst>
                  <a:reflection blurRad="6350" stA="53000" endA="300" endPos="35500" dir="5400000" sy="-90000" algn="bl" rotWithShape="0"/>
                </a:effectLst>
                <a:latin typeface="Arial" panose="020B0604020202020204" pitchFamily="34" charset="0"/>
              </a:rPr>
              <a:t>Dân</a:t>
            </a:r>
            <a:r>
              <a:rPr lang="en-US" sz="5400" b="0" cap="none" spc="0" dirty="0">
                <a:ln w="0"/>
                <a:solidFill>
                  <a:srgbClr val="0070C0"/>
                </a:solidFill>
                <a:effectLst>
                  <a:reflection blurRad="6350" stA="53000" endA="300" endPos="35500" dir="5400000" sy="-90000" algn="bl" rotWithShape="0"/>
                </a:effectLst>
                <a:latin typeface="Arial" panose="020B0604020202020204" pitchFamily="34" charset="0"/>
              </a:rPr>
              <a:t> </a:t>
            </a:r>
            <a:r>
              <a:rPr lang="en-US" sz="5400" b="0" cap="none" spc="0" dirty="0" err="1">
                <a:ln w="0"/>
                <a:solidFill>
                  <a:srgbClr val="0070C0"/>
                </a:solidFill>
                <a:effectLst>
                  <a:reflection blurRad="6350" stA="53000" endA="300" endPos="35500" dir="5400000" sy="-90000" algn="bl" rotWithShape="0"/>
                </a:effectLst>
                <a:latin typeface="Arial" panose="020B0604020202020204" pitchFamily="34" charset="0"/>
              </a:rPr>
              <a:t>quyền</a:t>
            </a:r>
            <a:r>
              <a:rPr lang="en-US" sz="5400" b="0" cap="none" spc="0" dirty="0">
                <a:ln w="0"/>
                <a:solidFill>
                  <a:srgbClr val="0070C0"/>
                </a:solidFill>
                <a:effectLst>
                  <a:reflection blurRad="6350" stA="53000" endA="300" endPos="35500" dir="5400000" sy="-90000" algn="bl" rotWithShape="0"/>
                </a:effectLst>
                <a:latin typeface="Arial" panose="020B0604020202020204" pitchFamily="34" charset="0"/>
              </a:rPr>
              <a:t> </a:t>
            </a:r>
            <a:r>
              <a:rPr lang="en-US" sz="5400" b="0" cap="none" spc="0" dirty="0" err="1">
                <a:ln w="0"/>
                <a:solidFill>
                  <a:srgbClr val="0070C0"/>
                </a:solidFill>
                <a:effectLst>
                  <a:reflection blurRad="6350" stA="53000" endA="300" endPos="35500" dir="5400000" sy="-90000" algn="bl" rotWithShape="0"/>
                </a:effectLst>
                <a:latin typeface="Arial" panose="020B0604020202020204" pitchFamily="34" charset="0"/>
              </a:rPr>
              <a:t>tự</a:t>
            </a:r>
            <a:r>
              <a:rPr lang="en-US" sz="5400" b="0" cap="none" spc="0" dirty="0">
                <a:ln w="0"/>
                <a:solidFill>
                  <a:srgbClr val="0070C0"/>
                </a:solidFill>
                <a:effectLst>
                  <a:reflection blurRad="6350" stA="53000" endA="300" endPos="35500" dir="5400000" sy="-90000" algn="bl" rotWithShape="0"/>
                </a:effectLst>
                <a:latin typeface="Arial" panose="020B0604020202020204" pitchFamily="34" charset="0"/>
              </a:rPr>
              <a:t> do</a:t>
            </a:r>
            <a:endParaRPr lang="en-VN" sz="5400" b="0" cap="none" spc="0" dirty="0">
              <a:ln w="0"/>
              <a:solidFill>
                <a:srgbClr val="0070C0"/>
              </a:solidFill>
              <a:effectLst>
                <a:reflection blurRad="6350" stA="53000" endA="300" endPos="35500" dir="5400000" sy="-90000" algn="bl" rotWithShape="0"/>
              </a:effectLst>
            </a:endParaRPr>
          </a:p>
        </p:txBody>
      </p:sp>
      <p:sp>
        <p:nvSpPr>
          <p:cNvPr id="18" name="Rectangle 17">
            <a:extLst>
              <a:ext uri="{FF2B5EF4-FFF2-40B4-BE49-F238E27FC236}">
                <a16:creationId xmlns:a16="http://schemas.microsoft.com/office/drawing/2014/main" id="{769E2D28-350A-D44F-9EF1-84AA8A46AB32}"/>
              </a:ext>
            </a:extLst>
          </p:cNvPr>
          <p:cNvSpPr/>
          <p:nvPr/>
        </p:nvSpPr>
        <p:spPr>
          <a:xfrm>
            <a:off x="4808336" y="5216984"/>
            <a:ext cx="6340197" cy="923330"/>
          </a:xfrm>
          <a:prstGeom prst="rect">
            <a:avLst/>
          </a:prstGeom>
          <a:noFill/>
        </p:spPr>
        <p:txBody>
          <a:bodyPr wrap="none" lIns="91440" tIns="45720" rIns="91440" bIns="45720">
            <a:spAutoFit/>
          </a:bodyPr>
          <a:lstStyle/>
          <a:p>
            <a:pPr algn="ctr"/>
            <a:r>
              <a:rPr lang="en-US" sz="5400" b="0" cap="none" spc="0" dirty="0" err="1">
                <a:ln w="0"/>
                <a:effectLst>
                  <a:reflection blurRad="6350" stA="53000" endA="300" endPos="35500" dir="5400000" sy="-90000" algn="bl" rotWithShape="0"/>
                </a:effectLst>
                <a:latin typeface="Arial" panose="020B0604020202020204" pitchFamily="34" charset="0"/>
              </a:rPr>
              <a:t>Dân</a:t>
            </a:r>
            <a:r>
              <a:rPr lang="en-US" sz="5400" b="0" cap="none" spc="0" dirty="0">
                <a:ln w="0"/>
                <a:effectLst>
                  <a:reflection blurRad="6350" stA="53000" endA="300" endPos="35500" dir="5400000" sy="-90000" algn="bl" rotWithShape="0"/>
                </a:effectLst>
                <a:latin typeface="Arial" panose="020B0604020202020204" pitchFamily="34" charset="0"/>
              </a:rPr>
              <a:t> </a:t>
            </a:r>
            <a:r>
              <a:rPr lang="en-US" sz="5400" b="0" cap="none" spc="0" dirty="0" err="1">
                <a:ln w="0"/>
                <a:effectLst>
                  <a:reflection blurRad="6350" stA="53000" endA="300" endPos="35500" dir="5400000" sy="-90000" algn="bl" rotWithShape="0"/>
                </a:effectLst>
                <a:latin typeface="Arial" panose="020B0604020202020204" pitchFamily="34" charset="0"/>
              </a:rPr>
              <a:t>sinh</a:t>
            </a:r>
            <a:r>
              <a:rPr lang="en-US" sz="5400" b="0" cap="none" spc="0" dirty="0">
                <a:ln w="0"/>
                <a:effectLst>
                  <a:reflection blurRad="6350" stA="53000" endA="300" endPos="35500" dir="5400000" sy="-90000" algn="bl" rotWithShape="0"/>
                </a:effectLst>
                <a:latin typeface="Arial" panose="020B0604020202020204" pitchFamily="34" charset="0"/>
              </a:rPr>
              <a:t> </a:t>
            </a:r>
            <a:r>
              <a:rPr lang="en-US" sz="5400" b="0" cap="none" spc="0" dirty="0" err="1">
                <a:ln w="0"/>
                <a:effectLst>
                  <a:reflection blurRad="6350" stA="53000" endA="300" endPos="35500" dir="5400000" sy="-90000" algn="bl" rotWithShape="0"/>
                </a:effectLst>
                <a:latin typeface="Arial" panose="020B0604020202020204" pitchFamily="34" charset="0"/>
              </a:rPr>
              <a:t>hạnh</a:t>
            </a:r>
            <a:r>
              <a:rPr lang="en-US" sz="5400" b="0" cap="none" spc="0" dirty="0">
                <a:ln w="0"/>
                <a:effectLst>
                  <a:reflection blurRad="6350" stA="53000" endA="300" endPos="35500" dir="5400000" sy="-90000" algn="bl" rotWithShape="0"/>
                </a:effectLst>
                <a:latin typeface="Arial" panose="020B0604020202020204" pitchFamily="34" charset="0"/>
              </a:rPr>
              <a:t> </a:t>
            </a:r>
            <a:r>
              <a:rPr lang="en-US" sz="5400" b="0" cap="none" spc="0" dirty="0" err="1">
                <a:ln w="0"/>
                <a:effectLst>
                  <a:reflection blurRad="6350" stA="53000" endA="300" endPos="35500" dir="5400000" sy="-90000" algn="bl" rotWithShape="0"/>
                </a:effectLst>
                <a:latin typeface="Arial" panose="020B0604020202020204" pitchFamily="34" charset="0"/>
              </a:rPr>
              <a:t>phúc</a:t>
            </a:r>
            <a:endParaRPr lang="en-VN" sz="5400" b="0" cap="none" spc="0" dirty="0">
              <a:ln w="0"/>
              <a:effectLst>
                <a:reflection blurRad="6350" stA="53000" endA="300" endPos="35500" dir="5400000" sy="-90000" algn="bl" rotWithShape="0"/>
              </a:effectLst>
            </a:endParaRPr>
          </a:p>
        </p:txBody>
      </p:sp>
      <p:pic>
        <p:nvPicPr>
          <p:cNvPr id="1026" name="Picture 2" descr="Ảnh động Powerpoint CTU">
            <a:extLst>
              <a:ext uri="{FF2B5EF4-FFF2-40B4-BE49-F238E27FC236}">
                <a16:creationId xmlns:a16="http://schemas.microsoft.com/office/drawing/2014/main" id="{1358EAD6-4256-5340-BA8F-B714D1951D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932" y="4707023"/>
            <a:ext cx="2068291" cy="2068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1967886"/>
      </p:ext>
    </p:extLst>
  </p:cSld>
  <p:clrMapOvr>
    <a:masterClrMapping/>
  </p:clrMapOvr>
  <p:transition spd="slow">
    <p:wedg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1" presetClass="entr" presetSubtype="8"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wheel(8)">
                                          <p:cBhvr>
                                            <p:cTn id="11" dur="500"/>
                                            <p:tgtEl>
                                              <p:spTgt spid="1026"/>
                                            </p:tgtEl>
                                          </p:cBhvr>
                                        </p:animEffect>
                                      </p:childTnLst>
                                    </p:cTn>
                                  </p:par>
                                </p:childTnLst>
                              </p:cTn>
                            </p:par>
                            <p:par>
                              <p:cTn id="12" fill="hold">
                                <p:stCondLst>
                                  <p:cond delay="500"/>
                                </p:stCondLst>
                                <p:childTnLst>
                                  <p:par>
                                    <p:cTn id="13" presetID="2" presetClass="entr" presetSubtype="1" fill="hold" grpId="0" nodeType="afterEffect" p14:presetBounceEnd="50000">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14:bounceEnd="50000">
                                          <p:cBhvr additive="base">
                                            <p:cTn id="15"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par>
                              <p:cTn id="17" fill="hold">
                                <p:stCondLst>
                                  <p:cond delay="1000"/>
                                </p:stCondLst>
                                <p:childTnLst>
                                  <p:par>
                                    <p:cTn id="18" presetID="2" presetClass="entr" presetSubtype="1" fill="hold" grpId="0" nodeType="afterEffect" p14:presetBounceEnd="50000">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14:bounceEnd="50000">
                                          <p:cBhvr additive="base">
                                            <p:cTn id="20"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21" dur="500" fill="hold"/>
                                            <p:tgtEl>
                                              <p:spTgt spid="10"/>
                                            </p:tgtEl>
                                            <p:attrNameLst>
                                              <p:attrName>ppt_y</p:attrName>
                                            </p:attrNameLst>
                                          </p:cBhvr>
                                          <p:tavLst>
                                            <p:tav tm="0">
                                              <p:val>
                                                <p:strVal val="0-#ppt_h/2"/>
                                              </p:val>
                                            </p:tav>
                                            <p:tav tm="100000">
                                              <p:val>
                                                <p:strVal val="#ppt_y"/>
                                              </p:val>
                                            </p:tav>
                                          </p:tavLst>
                                        </p:anim>
                                      </p:childTnLst>
                                    </p:cTn>
                                  </p:par>
                                </p:childTnLst>
                              </p:cTn>
                            </p:par>
                            <p:par>
                              <p:cTn id="22" fill="hold">
                                <p:stCondLst>
                                  <p:cond delay="1500"/>
                                </p:stCondLst>
                                <p:childTnLst>
                                  <p:par>
                                    <p:cTn id="23" presetID="2" presetClass="entr" presetSubtype="1" fill="hold" grpId="0" nodeType="afterEffect" p14:presetBounceEnd="50000">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14:bounceEnd="50000">
                                          <p:cBhvr additive="base">
                                            <p:cTn id="25" dur="5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26" dur="500" fill="hold"/>
                                            <p:tgtEl>
                                              <p:spTgt spid="12"/>
                                            </p:tgtEl>
                                            <p:attrNameLst>
                                              <p:attrName>ppt_y</p:attrName>
                                            </p:attrNameLst>
                                          </p:cBhvr>
                                          <p:tavLst>
                                            <p:tav tm="0">
                                              <p:val>
                                                <p:strVal val="0-#ppt_h/2"/>
                                              </p:val>
                                            </p:tav>
                                            <p:tav tm="100000">
                                              <p:val>
                                                <p:strVal val="#ppt_y"/>
                                              </p:val>
                                            </p:tav>
                                          </p:tavLst>
                                        </p:anim>
                                      </p:childTnLst>
                                    </p:cTn>
                                  </p:par>
                                </p:childTnLst>
                              </p:cTn>
                            </p:par>
                            <p:par>
                              <p:cTn id="27" fill="hold">
                                <p:stCondLst>
                                  <p:cond delay="2000"/>
                                </p:stCondLst>
                                <p:childTnLst>
                                  <p:par>
                                    <p:cTn id="28" presetID="2" presetClass="entr" presetSubtype="8" fill="hold" grpId="0" nodeType="afterEffect" p14:presetBounceEnd="50000">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14:bounceEnd="50000">
                                          <p:cBhvr additive="base">
                                            <p:cTn id="30" dur="500" fill="hold"/>
                                            <p:tgtEl>
                                              <p:spTgt spid="14"/>
                                            </p:tgtEl>
                                            <p:attrNameLst>
                                              <p:attrName>ppt_x</p:attrName>
                                            </p:attrNameLst>
                                          </p:cBhvr>
                                          <p:tavLst>
                                            <p:tav tm="0">
                                              <p:val>
                                                <p:strVal val="0-#ppt_w/2"/>
                                              </p:val>
                                            </p:tav>
                                            <p:tav tm="100000">
                                              <p:val>
                                                <p:strVal val="#ppt_x"/>
                                              </p:val>
                                            </p:tav>
                                          </p:tavLst>
                                        </p:anim>
                                        <p:anim calcmode="lin" valueType="num" p14:bounceEnd="50000">
                                          <p:cBhvr additive="base">
                                            <p:cTn id="31" dur="500" fill="hold"/>
                                            <p:tgtEl>
                                              <p:spTgt spid="14"/>
                                            </p:tgtEl>
                                            <p:attrNameLst>
                                              <p:attrName>ppt_y</p:attrName>
                                            </p:attrNameLst>
                                          </p:cBhvr>
                                          <p:tavLst>
                                            <p:tav tm="0">
                                              <p:val>
                                                <p:strVal val="#ppt_y"/>
                                              </p:val>
                                            </p:tav>
                                            <p:tav tm="100000">
                                              <p:val>
                                                <p:strVal val="#ppt_y"/>
                                              </p:val>
                                            </p:tav>
                                          </p:tavLst>
                                        </p:anim>
                                      </p:childTnLst>
                                    </p:cTn>
                                  </p:par>
                                </p:childTnLst>
                              </p:cTn>
                            </p:par>
                            <p:par>
                              <p:cTn id="32" fill="hold">
                                <p:stCondLst>
                                  <p:cond delay="2500"/>
                                </p:stCondLst>
                                <p:childTnLst>
                                  <p:par>
                                    <p:cTn id="33" presetID="2" presetClass="entr" presetSubtype="2" fill="hold" grpId="0" nodeType="afterEffect" p14:presetBounceEnd="50000">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14:bounceEnd="50000">
                                          <p:cBhvr additive="base">
                                            <p:cTn id="35" dur="500" fill="hold"/>
                                            <p:tgtEl>
                                              <p:spTgt spid="16"/>
                                            </p:tgtEl>
                                            <p:attrNameLst>
                                              <p:attrName>ppt_x</p:attrName>
                                            </p:attrNameLst>
                                          </p:cBhvr>
                                          <p:tavLst>
                                            <p:tav tm="0">
                                              <p:val>
                                                <p:strVal val="1+#ppt_w/2"/>
                                              </p:val>
                                            </p:tav>
                                            <p:tav tm="100000">
                                              <p:val>
                                                <p:strVal val="#ppt_x"/>
                                              </p:val>
                                            </p:tav>
                                          </p:tavLst>
                                        </p:anim>
                                        <p:anim calcmode="lin" valueType="num" p14:bounceEnd="50000">
                                          <p:cBhvr additive="base">
                                            <p:cTn id="36" dur="500" fill="hold"/>
                                            <p:tgtEl>
                                              <p:spTgt spid="16"/>
                                            </p:tgtEl>
                                            <p:attrNameLst>
                                              <p:attrName>ppt_y</p:attrName>
                                            </p:attrNameLst>
                                          </p:cBhvr>
                                          <p:tavLst>
                                            <p:tav tm="0">
                                              <p:val>
                                                <p:strVal val="#ppt_y"/>
                                              </p:val>
                                            </p:tav>
                                            <p:tav tm="100000">
                                              <p:val>
                                                <p:strVal val="#ppt_y"/>
                                              </p:val>
                                            </p:tav>
                                          </p:tavLst>
                                        </p:anim>
                                      </p:childTnLst>
                                    </p:cTn>
                                  </p:par>
                                </p:childTnLst>
                              </p:cTn>
                            </p:par>
                            <p:par>
                              <p:cTn id="37" fill="hold">
                                <p:stCondLst>
                                  <p:cond delay="3000"/>
                                </p:stCondLst>
                                <p:childTnLst>
                                  <p:par>
                                    <p:cTn id="38" presetID="2" presetClass="entr" presetSubtype="8" fill="hold" grpId="0" nodeType="afterEffect" p14:presetBounceEnd="50000">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14:bounceEnd="50000">
                                          <p:cBhvr additive="base">
                                            <p:cTn id="40" dur="500" fill="hold"/>
                                            <p:tgtEl>
                                              <p:spTgt spid="18"/>
                                            </p:tgtEl>
                                            <p:attrNameLst>
                                              <p:attrName>ppt_x</p:attrName>
                                            </p:attrNameLst>
                                          </p:cBhvr>
                                          <p:tavLst>
                                            <p:tav tm="0">
                                              <p:val>
                                                <p:strVal val="0-#ppt_w/2"/>
                                              </p:val>
                                            </p:tav>
                                            <p:tav tm="100000">
                                              <p:val>
                                                <p:strVal val="#ppt_x"/>
                                              </p:val>
                                            </p:tav>
                                          </p:tavLst>
                                        </p:anim>
                                        <p:anim calcmode="lin" valueType="num" p14:bounceEnd="50000">
                                          <p:cBhvr additive="base">
                                            <p:cTn id="41"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4" grpId="0"/>
          <p:bldP spid="16" grpId="0"/>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1" presetClass="entr" presetSubtype="8"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wheel(8)">
                                          <p:cBhvr>
                                            <p:cTn id="11" dur="500"/>
                                            <p:tgtEl>
                                              <p:spTgt spid="1026"/>
                                            </p:tgtEl>
                                          </p:cBhvr>
                                        </p:animEffect>
                                      </p:childTnLst>
                                    </p:cTn>
                                  </p:par>
                                </p:childTnLst>
                              </p:cTn>
                            </p:par>
                            <p:par>
                              <p:cTn id="12" fill="hold">
                                <p:stCondLst>
                                  <p:cond delay="500"/>
                                </p:stCondLst>
                                <p:childTnLst>
                                  <p:par>
                                    <p:cTn id="13" presetID="2" presetClass="entr" presetSubtype="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par>
                              <p:cTn id="17" fill="hold">
                                <p:stCondLst>
                                  <p:cond delay="1000"/>
                                </p:stCondLst>
                                <p:childTnLst>
                                  <p:par>
                                    <p:cTn id="18" presetID="2" presetClass="entr" presetSubtype="1"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0-#ppt_h/2"/>
                                              </p:val>
                                            </p:tav>
                                            <p:tav tm="100000">
                                              <p:val>
                                                <p:strVal val="#ppt_y"/>
                                              </p:val>
                                            </p:tav>
                                          </p:tavLst>
                                        </p:anim>
                                      </p:childTnLst>
                                    </p:cTn>
                                  </p:par>
                                </p:childTnLst>
                              </p:cTn>
                            </p:par>
                            <p:par>
                              <p:cTn id="22" fill="hold">
                                <p:stCondLst>
                                  <p:cond delay="1500"/>
                                </p:stCondLst>
                                <p:childTnLst>
                                  <p:par>
                                    <p:cTn id="23" presetID="2" presetClass="entr" presetSubtype="1"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0-#ppt_h/2"/>
                                              </p:val>
                                            </p:tav>
                                            <p:tav tm="100000">
                                              <p:val>
                                                <p:strVal val="#ppt_y"/>
                                              </p:val>
                                            </p:tav>
                                          </p:tavLst>
                                        </p:anim>
                                      </p:childTnLst>
                                    </p:cTn>
                                  </p:par>
                                </p:childTnLst>
                              </p:cTn>
                            </p:par>
                            <p:par>
                              <p:cTn id="27" fill="hold">
                                <p:stCondLst>
                                  <p:cond delay="2000"/>
                                </p:stCondLst>
                                <p:childTnLst>
                                  <p:par>
                                    <p:cTn id="28" presetID="2" presetClass="entr" presetSubtype="8"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0-#ppt_w/2"/>
                                              </p:val>
                                            </p:tav>
                                            <p:tav tm="100000">
                                              <p:val>
                                                <p:strVal val="#ppt_x"/>
                                              </p:val>
                                            </p:tav>
                                          </p:tavLst>
                                        </p:anim>
                                        <p:anim calcmode="lin" valueType="num">
                                          <p:cBhvr additive="base">
                                            <p:cTn id="31" dur="500" fill="hold"/>
                                            <p:tgtEl>
                                              <p:spTgt spid="14"/>
                                            </p:tgtEl>
                                            <p:attrNameLst>
                                              <p:attrName>ppt_y</p:attrName>
                                            </p:attrNameLst>
                                          </p:cBhvr>
                                          <p:tavLst>
                                            <p:tav tm="0">
                                              <p:val>
                                                <p:strVal val="#ppt_y"/>
                                              </p:val>
                                            </p:tav>
                                            <p:tav tm="100000">
                                              <p:val>
                                                <p:strVal val="#ppt_y"/>
                                              </p:val>
                                            </p:tav>
                                          </p:tavLst>
                                        </p:anim>
                                      </p:childTnLst>
                                    </p:cTn>
                                  </p:par>
                                </p:childTnLst>
                              </p:cTn>
                            </p:par>
                            <p:par>
                              <p:cTn id="32" fill="hold">
                                <p:stCondLst>
                                  <p:cond delay="2500"/>
                                </p:stCondLst>
                                <p:childTnLst>
                                  <p:par>
                                    <p:cTn id="33" presetID="2" presetClass="entr" presetSubtype="2"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1+#ppt_w/2"/>
                                              </p:val>
                                            </p:tav>
                                            <p:tav tm="100000">
                                              <p:val>
                                                <p:strVal val="#ppt_x"/>
                                              </p:val>
                                            </p:tav>
                                          </p:tavLst>
                                        </p:anim>
                                        <p:anim calcmode="lin" valueType="num">
                                          <p:cBhvr additive="base">
                                            <p:cTn id="36" dur="500" fill="hold"/>
                                            <p:tgtEl>
                                              <p:spTgt spid="16"/>
                                            </p:tgtEl>
                                            <p:attrNameLst>
                                              <p:attrName>ppt_y</p:attrName>
                                            </p:attrNameLst>
                                          </p:cBhvr>
                                          <p:tavLst>
                                            <p:tav tm="0">
                                              <p:val>
                                                <p:strVal val="#ppt_y"/>
                                              </p:val>
                                            </p:tav>
                                            <p:tav tm="100000">
                                              <p:val>
                                                <p:strVal val="#ppt_y"/>
                                              </p:val>
                                            </p:tav>
                                          </p:tavLst>
                                        </p:anim>
                                      </p:childTnLst>
                                    </p:cTn>
                                  </p:par>
                                </p:childTnLst>
                              </p:cTn>
                            </p:par>
                            <p:par>
                              <p:cTn id="37" fill="hold">
                                <p:stCondLst>
                                  <p:cond delay="3000"/>
                                </p:stCondLst>
                                <p:childTnLst>
                                  <p:par>
                                    <p:cTn id="38" presetID="2" presetClass="entr" presetSubtype="8" fill="hold" grpId="0" nodeType="after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500" fill="hold"/>
                                            <p:tgtEl>
                                              <p:spTgt spid="18"/>
                                            </p:tgtEl>
                                            <p:attrNameLst>
                                              <p:attrName>ppt_x</p:attrName>
                                            </p:attrNameLst>
                                          </p:cBhvr>
                                          <p:tavLst>
                                            <p:tav tm="0">
                                              <p:val>
                                                <p:strVal val="0-#ppt_w/2"/>
                                              </p:val>
                                            </p:tav>
                                            <p:tav tm="100000">
                                              <p:val>
                                                <p:strVal val="#ppt_x"/>
                                              </p:val>
                                            </p:tav>
                                          </p:tavLst>
                                        </p:anim>
                                        <p:anim calcmode="lin" valueType="num">
                                          <p:cBhvr additive="base">
                                            <p:cTn id="41"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4" grpId="0"/>
          <p:bldP spid="16" grpId="0"/>
          <p:bldP spid="18"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pic>
        <p:nvPicPr>
          <p:cNvPr id="3" name="Picture 2">
            <a:extLst>
              <a:ext uri="{FF2B5EF4-FFF2-40B4-BE49-F238E27FC236}">
                <a16:creationId xmlns:a16="http://schemas.microsoft.com/office/drawing/2014/main" id="{39B32CC1-7B5B-A64D-874A-28A83C2B3EBC}"/>
              </a:ext>
            </a:extLst>
          </p:cNvPr>
          <p:cNvPicPr>
            <a:picLocks noChangeAspect="1"/>
          </p:cNvPicPr>
          <p:nvPr/>
        </p:nvPicPr>
        <p:blipFill>
          <a:blip r:embed="rId3"/>
          <a:stretch>
            <a:fillRect/>
          </a:stretch>
        </p:blipFill>
        <p:spPr>
          <a:xfrm>
            <a:off x="3810002" y="3950740"/>
            <a:ext cx="7658100" cy="3167339"/>
          </a:xfrm>
          <a:prstGeom prst="rect">
            <a:avLst/>
          </a:prstGeom>
        </p:spPr>
      </p:pic>
      <p:sp>
        <p:nvSpPr>
          <p:cNvPr id="6" name="Freeform 5">
            <a:extLst>
              <a:ext uri="{FF2B5EF4-FFF2-40B4-BE49-F238E27FC236}">
                <a16:creationId xmlns:a16="http://schemas.microsoft.com/office/drawing/2014/main" id="{F8E46147-027E-5040-A1A2-32A026CFD2BB}"/>
              </a:ext>
            </a:extLst>
          </p:cNvPr>
          <p:cNvSpPr/>
          <p:nvPr/>
        </p:nvSpPr>
        <p:spPr>
          <a:xfrm>
            <a:off x="7592831" y="-228599"/>
            <a:ext cx="4696652" cy="4743451"/>
          </a:xfrm>
          <a:custGeom>
            <a:avLst/>
            <a:gdLst>
              <a:gd name="connsiteX0" fmla="*/ 71437 w 2900362"/>
              <a:gd name="connsiteY0" fmla="*/ 128588 h 2633804"/>
              <a:gd name="connsiteX1" fmla="*/ 85725 w 2900362"/>
              <a:gd name="connsiteY1" fmla="*/ 242888 h 2633804"/>
              <a:gd name="connsiteX2" fmla="*/ 100012 w 2900362"/>
              <a:gd name="connsiteY2" fmla="*/ 285750 h 2633804"/>
              <a:gd name="connsiteX3" fmla="*/ 114300 w 2900362"/>
              <a:gd name="connsiteY3" fmla="*/ 414338 h 2633804"/>
              <a:gd name="connsiteX4" fmla="*/ 142875 w 2900362"/>
              <a:gd name="connsiteY4" fmla="*/ 500063 h 2633804"/>
              <a:gd name="connsiteX5" fmla="*/ 171450 w 2900362"/>
              <a:gd name="connsiteY5" fmla="*/ 585788 h 2633804"/>
              <a:gd name="connsiteX6" fmla="*/ 214312 w 2900362"/>
              <a:gd name="connsiteY6" fmla="*/ 685800 h 2633804"/>
              <a:gd name="connsiteX7" fmla="*/ 257175 w 2900362"/>
              <a:gd name="connsiteY7" fmla="*/ 742950 h 2633804"/>
              <a:gd name="connsiteX8" fmla="*/ 328612 w 2900362"/>
              <a:gd name="connsiteY8" fmla="*/ 828675 h 2633804"/>
              <a:gd name="connsiteX9" fmla="*/ 414337 w 2900362"/>
              <a:gd name="connsiteY9" fmla="*/ 914400 h 2633804"/>
              <a:gd name="connsiteX10" fmla="*/ 542925 w 2900362"/>
              <a:gd name="connsiteY10" fmla="*/ 1014413 h 2633804"/>
              <a:gd name="connsiteX11" fmla="*/ 585787 w 2900362"/>
              <a:gd name="connsiteY11" fmla="*/ 1057275 h 2633804"/>
              <a:gd name="connsiteX12" fmla="*/ 642937 w 2900362"/>
              <a:gd name="connsiteY12" fmla="*/ 1085850 h 2633804"/>
              <a:gd name="connsiteX13" fmla="*/ 685800 w 2900362"/>
              <a:gd name="connsiteY13" fmla="*/ 1128713 h 2633804"/>
              <a:gd name="connsiteX14" fmla="*/ 771525 w 2900362"/>
              <a:gd name="connsiteY14" fmla="*/ 1185863 h 2633804"/>
              <a:gd name="connsiteX15" fmla="*/ 814387 w 2900362"/>
              <a:gd name="connsiteY15" fmla="*/ 1228725 h 2633804"/>
              <a:gd name="connsiteX16" fmla="*/ 842962 w 2900362"/>
              <a:gd name="connsiteY16" fmla="*/ 1271588 h 2633804"/>
              <a:gd name="connsiteX17" fmla="*/ 885825 w 2900362"/>
              <a:gd name="connsiteY17" fmla="*/ 1300163 h 2633804"/>
              <a:gd name="connsiteX18" fmla="*/ 942975 w 2900362"/>
              <a:gd name="connsiteY18" fmla="*/ 1343025 h 2633804"/>
              <a:gd name="connsiteX19" fmla="*/ 1028700 w 2900362"/>
              <a:gd name="connsiteY19" fmla="*/ 1400175 h 2633804"/>
              <a:gd name="connsiteX20" fmla="*/ 1100137 w 2900362"/>
              <a:gd name="connsiteY20" fmla="*/ 1471613 h 2633804"/>
              <a:gd name="connsiteX21" fmla="*/ 1185862 w 2900362"/>
              <a:gd name="connsiteY21" fmla="*/ 1543050 h 2633804"/>
              <a:gd name="connsiteX22" fmla="*/ 1214437 w 2900362"/>
              <a:gd name="connsiteY22" fmla="*/ 1585913 h 2633804"/>
              <a:gd name="connsiteX23" fmla="*/ 1357312 w 2900362"/>
              <a:gd name="connsiteY23" fmla="*/ 1671638 h 2633804"/>
              <a:gd name="connsiteX24" fmla="*/ 1428750 w 2900362"/>
              <a:gd name="connsiteY24" fmla="*/ 1743075 h 2633804"/>
              <a:gd name="connsiteX25" fmla="*/ 1457325 w 2900362"/>
              <a:gd name="connsiteY25" fmla="*/ 1785938 h 2633804"/>
              <a:gd name="connsiteX26" fmla="*/ 1500187 w 2900362"/>
              <a:gd name="connsiteY26" fmla="*/ 1828800 h 2633804"/>
              <a:gd name="connsiteX27" fmla="*/ 1528762 w 2900362"/>
              <a:gd name="connsiteY27" fmla="*/ 1871663 h 2633804"/>
              <a:gd name="connsiteX28" fmla="*/ 1571625 w 2900362"/>
              <a:gd name="connsiteY28" fmla="*/ 1914525 h 2633804"/>
              <a:gd name="connsiteX29" fmla="*/ 1600200 w 2900362"/>
              <a:gd name="connsiteY29" fmla="*/ 1957388 h 2633804"/>
              <a:gd name="connsiteX30" fmla="*/ 1643062 w 2900362"/>
              <a:gd name="connsiteY30" fmla="*/ 1985963 h 2633804"/>
              <a:gd name="connsiteX31" fmla="*/ 1700212 w 2900362"/>
              <a:gd name="connsiteY31" fmla="*/ 2071688 h 2633804"/>
              <a:gd name="connsiteX32" fmla="*/ 1728787 w 2900362"/>
              <a:gd name="connsiteY32" fmla="*/ 2157413 h 2633804"/>
              <a:gd name="connsiteX33" fmla="*/ 1743075 w 2900362"/>
              <a:gd name="connsiteY33" fmla="*/ 2200275 h 2633804"/>
              <a:gd name="connsiteX34" fmla="*/ 1771650 w 2900362"/>
              <a:gd name="connsiteY34" fmla="*/ 2243138 h 2633804"/>
              <a:gd name="connsiteX35" fmla="*/ 1785937 w 2900362"/>
              <a:gd name="connsiteY35" fmla="*/ 2286000 h 2633804"/>
              <a:gd name="connsiteX36" fmla="*/ 1828800 w 2900362"/>
              <a:gd name="connsiteY36" fmla="*/ 2314575 h 2633804"/>
              <a:gd name="connsiteX37" fmla="*/ 1914525 w 2900362"/>
              <a:gd name="connsiteY37" fmla="*/ 2386013 h 2633804"/>
              <a:gd name="connsiteX38" fmla="*/ 1943100 w 2900362"/>
              <a:gd name="connsiteY38" fmla="*/ 2428875 h 2633804"/>
              <a:gd name="connsiteX39" fmla="*/ 2057400 w 2900362"/>
              <a:gd name="connsiteY39" fmla="*/ 2471738 h 2633804"/>
              <a:gd name="connsiteX40" fmla="*/ 2328862 w 2900362"/>
              <a:gd name="connsiteY40" fmla="*/ 2500313 h 2633804"/>
              <a:gd name="connsiteX41" fmla="*/ 2471737 w 2900362"/>
              <a:gd name="connsiteY41" fmla="*/ 2528888 h 2633804"/>
              <a:gd name="connsiteX42" fmla="*/ 2557462 w 2900362"/>
              <a:gd name="connsiteY42" fmla="*/ 2586038 h 2633804"/>
              <a:gd name="connsiteX43" fmla="*/ 2714625 w 2900362"/>
              <a:gd name="connsiteY43" fmla="*/ 2628900 h 2633804"/>
              <a:gd name="connsiteX44" fmla="*/ 2843212 w 2900362"/>
              <a:gd name="connsiteY44" fmla="*/ 2614613 h 2633804"/>
              <a:gd name="connsiteX45" fmla="*/ 2814637 w 2900362"/>
              <a:gd name="connsiteY45" fmla="*/ 2414588 h 2633804"/>
              <a:gd name="connsiteX46" fmla="*/ 2828925 w 2900362"/>
              <a:gd name="connsiteY46" fmla="*/ 2286000 h 2633804"/>
              <a:gd name="connsiteX47" fmla="*/ 2843212 w 2900362"/>
              <a:gd name="connsiteY47" fmla="*/ 2200275 h 2633804"/>
              <a:gd name="connsiteX48" fmla="*/ 2857500 w 2900362"/>
              <a:gd name="connsiteY48" fmla="*/ 2100263 h 2633804"/>
              <a:gd name="connsiteX49" fmla="*/ 2843212 w 2900362"/>
              <a:gd name="connsiteY49" fmla="*/ 1557338 h 2633804"/>
              <a:gd name="connsiteX50" fmla="*/ 2828925 w 2900362"/>
              <a:gd name="connsiteY50" fmla="*/ 1471613 h 2633804"/>
              <a:gd name="connsiteX51" fmla="*/ 2871787 w 2900362"/>
              <a:gd name="connsiteY51" fmla="*/ 942975 h 2633804"/>
              <a:gd name="connsiteX52" fmla="*/ 2900362 w 2900362"/>
              <a:gd name="connsiteY52" fmla="*/ 714375 h 2633804"/>
              <a:gd name="connsiteX53" fmla="*/ 2886075 w 2900362"/>
              <a:gd name="connsiteY53" fmla="*/ 300038 h 2633804"/>
              <a:gd name="connsiteX54" fmla="*/ 2857500 w 2900362"/>
              <a:gd name="connsiteY54" fmla="*/ 214313 h 2633804"/>
              <a:gd name="connsiteX55" fmla="*/ 2800350 w 2900362"/>
              <a:gd name="connsiteY55" fmla="*/ 128588 h 2633804"/>
              <a:gd name="connsiteX56" fmla="*/ 2786062 w 2900362"/>
              <a:gd name="connsiteY56" fmla="*/ 71437 h 2633804"/>
              <a:gd name="connsiteX57" fmla="*/ 2600325 w 2900362"/>
              <a:gd name="connsiteY57" fmla="*/ 0 h 2633804"/>
              <a:gd name="connsiteX58" fmla="*/ 2443162 w 2900362"/>
              <a:gd name="connsiteY58" fmla="*/ 14287 h 2633804"/>
              <a:gd name="connsiteX59" fmla="*/ 2357437 w 2900362"/>
              <a:gd name="connsiteY59" fmla="*/ 42862 h 2633804"/>
              <a:gd name="connsiteX60" fmla="*/ 2314575 w 2900362"/>
              <a:gd name="connsiteY60" fmla="*/ 71437 h 2633804"/>
              <a:gd name="connsiteX61" fmla="*/ 2171700 w 2900362"/>
              <a:gd name="connsiteY61" fmla="*/ 114300 h 2633804"/>
              <a:gd name="connsiteX62" fmla="*/ 2128837 w 2900362"/>
              <a:gd name="connsiteY62" fmla="*/ 128588 h 2633804"/>
              <a:gd name="connsiteX63" fmla="*/ 1414462 w 2900362"/>
              <a:gd name="connsiteY63" fmla="*/ 114300 h 2633804"/>
              <a:gd name="connsiteX64" fmla="*/ 285750 w 2900362"/>
              <a:gd name="connsiteY64" fmla="*/ 100013 h 2633804"/>
              <a:gd name="connsiteX65" fmla="*/ 214312 w 2900362"/>
              <a:gd name="connsiteY65" fmla="*/ 85725 h 2633804"/>
              <a:gd name="connsiteX66" fmla="*/ 171450 w 2900362"/>
              <a:gd name="connsiteY66" fmla="*/ 71437 h 2633804"/>
              <a:gd name="connsiteX67" fmla="*/ 57150 w 2900362"/>
              <a:gd name="connsiteY67" fmla="*/ 85725 h 2633804"/>
              <a:gd name="connsiteX68" fmla="*/ 0 w 2900362"/>
              <a:gd name="connsiteY68" fmla="*/ 100013 h 2633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2900362" h="2633804">
                <a:moveTo>
                  <a:pt x="71437" y="128588"/>
                </a:moveTo>
                <a:cubicBezTo>
                  <a:pt x="76200" y="166688"/>
                  <a:pt x="78856" y="205111"/>
                  <a:pt x="85725" y="242888"/>
                </a:cubicBezTo>
                <a:cubicBezTo>
                  <a:pt x="88419" y="257705"/>
                  <a:pt x="97536" y="270895"/>
                  <a:pt x="100012" y="285750"/>
                </a:cubicBezTo>
                <a:cubicBezTo>
                  <a:pt x="107102" y="328290"/>
                  <a:pt x="105842" y="372049"/>
                  <a:pt x="114300" y="414338"/>
                </a:cubicBezTo>
                <a:cubicBezTo>
                  <a:pt x="120207" y="443874"/>
                  <a:pt x="133350" y="471488"/>
                  <a:pt x="142875" y="500063"/>
                </a:cubicBezTo>
                <a:lnTo>
                  <a:pt x="171450" y="585788"/>
                </a:lnTo>
                <a:cubicBezTo>
                  <a:pt x="185339" y="627456"/>
                  <a:pt x="189089" y="645444"/>
                  <a:pt x="214312" y="685800"/>
                </a:cubicBezTo>
                <a:cubicBezTo>
                  <a:pt x="226933" y="705993"/>
                  <a:pt x="242887" y="723900"/>
                  <a:pt x="257175" y="742950"/>
                </a:cubicBezTo>
                <a:cubicBezTo>
                  <a:pt x="284462" y="824815"/>
                  <a:pt x="250764" y="750828"/>
                  <a:pt x="328612" y="828675"/>
                </a:cubicBezTo>
                <a:cubicBezTo>
                  <a:pt x="481640" y="981701"/>
                  <a:pt x="279651" y="813385"/>
                  <a:pt x="414337" y="914400"/>
                </a:cubicBezTo>
                <a:cubicBezTo>
                  <a:pt x="457778" y="946981"/>
                  <a:pt x="504528" y="976016"/>
                  <a:pt x="542925" y="1014413"/>
                </a:cubicBezTo>
                <a:cubicBezTo>
                  <a:pt x="557212" y="1028700"/>
                  <a:pt x="569345" y="1045531"/>
                  <a:pt x="585787" y="1057275"/>
                </a:cubicBezTo>
                <a:cubicBezTo>
                  <a:pt x="603118" y="1069655"/>
                  <a:pt x="625606" y="1073470"/>
                  <a:pt x="642937" y="1085850"/>
                </a:cubicBezTo>
                <a:cubicBezTo>
                  <a:pt x="659379" y="1097594"/>
                  <a:pt x="669851" y="1116308"/>
                  <a:pt x="685800" y="1128713"/>
                </a:cubicBezTo>
                <a:cubicBezTo>
                  <a:pt x="712909" y="1149798"/>
                  <a:pt x="747241" y="1161579"/>
                  <a:pt x="771525" y="1185863"/>
                </a:cubicBezTo>
                <a:cubicBezTo>
                  <a:pt x="785812" y="1200150"/>
                  <a:pt x="801452" y="1213203"/>
                  <a:pt x="814387" y="1228725"/>
                </a:cubicBezTo>
                <a:cubicBezTo>
                  <a:pt x="825380" y="1241917"/>
                  <a:pt x="830820" y="1259446"/>
                  <a:pt x="842962" y="1271588"/>
                </a:cubicBezTo>
                <a:cubicBezTo>
                  <a:pt x="855104" y="1283730"/>
                  <a:pt x="871852" y="1290182"/>
                  <a:pt x="885825" y="1300163"/>
                </a:cubicBezTo>
                <a:cubicBezTo>
                  <a:pt x="905202" y="1314004"/>
                  <a:pt x="924895" y="1327528"/>
                  <a:pt x="942975" y="1343025"/>
                </a:cubicBezTo>
                <a:cubicBezTo>
                  <a:pt x="1011082" y="1401402"/>
                  <a:pt x="955789" y="1375873"/>
                  <a:pt x="1028700" y="1400175"/>
                </a:cubicBezTo>
                <a:cubicBezTo>
                  <a:pt x="1081086" y="1478755"/>
                  <a:pt x="1028702" y="1412084"/>
                  <a:pt x="1100137" y="1471613"/>
                </a:cubicBezTo>
                <a:cubicBezTo>
                  <a:pt x="1210146" y="1563286"/>
                  <a:pt x="1079444" y="1472104"/>
                  <a:pt x="1185862" y="1543050"/>
                </a:cubicBezTo>
                <a:cubicBezTo>
                  <a:pt x="1195387" y="1557338"/>
                  <a:pt x="1201514" y="1574605"/>
                  <a:pt x="1214437" y="1585913"/>
                </a:cubicBezTo>
                <a:cubicBezTo>
                  <a:pt x="1260413" y="1626142"/>
                  <a:pt x="1305087" y="1645525"/>
                  <a:pt x="1357312" y="1671638"/>
                </a:cubicBezTo>
                <a:cubicBezTo>
                  <a:pt x="1433514" y="1785940"/>
                  <a:pt x="1333497" y="1647822"/>
                  <a:pt x="1428750" y="1743075"/>
                </a:cubicBezTo>
                <a:cubicBezTo>
                  <a:pt x="1440892" y="1755217"/>
                  <a:pt x="1446332" y="1772746"/>
                  <a:pt x="1457325" y="1785938"/>
                </a:cubicBezTo>
                <a:cubicBezTo>
                  <a:pt x="1470260" y="1801460"/>
                  <a:pt x="1487252" y="1813278"/>
                  <a:pt x="1500187" y="1828800"/>
                </a:cubicBezTo>
                <a:cubicBezTo>
                  <a:pt x="1511180" y="1841992"/>
                  <a:pt x="1517769" y="1858471"/>
                  <a:pt x="1528762" y="1871663"/>
                </a:cubicBezTo>
                <a:cubicBezTo>
                  <a:pt x="1541697" y="1887185"/>
                  <a:pt x="1558690" y="1899003"/>
                  <a:pt x="1571625" y="1914525"/>
                </a:cubicBezTo>
                <a:cubicBezTo>
                  <a:pt x="1582618" y="1927717"/>
                  <a:pt x="1588058" y="1945246"/>
                  <a:pt x="1600200" y="1957388"/>
                </a:cubicBezTo>
                <a:cubicBezTo>
                  <a:pt x="1612342" y="1969530"/>
                  <a:pt x="1628775" y="1976438"/>
                  <a:pt x="1643062" y="1985963"/>
                </a:cubicBezTo>
                <a:cubicBezTo>
                  <a:pt x="1662112" y="2014538"/>
                  <a:pt x="1689352" y="2039107"/>
                  <a:pt x="1700212" y="2071688"/>
                </a:cubicBezTo>
                <a:lnTo>
                  <a:pt x="1728787" y="2157413"/>
                </a:lnTo>
                <a:cubicBezTo>
                  <a:pt x="1733550" y="2171700"/>
                  <a:pt x="1734721" y="2187744"/>
                  <a:pt x="1743075" y="2200275"/>
                </a:cubicBezTo>
                <a:lnTo>
                  <a:pt x="1771650" y="2243138"/>
                </a:lnTo>
                <a:cubicBezTo>
                  <a:pt x="1776412" y="2257425"/>
                  <a:pt x="1776529" y="2274240"/>
                  <a:pt x="1785937" y="2286000"/>
                </a:cubicBezTo>
                <a:cubicBezTo>
                  <a:pt x="1796664" y="2299409"/>
                  <a:pt x="1815608" y="2303582"/>
                  <a:pt x="1828800" y="2314575"/>
                </a:cubicBezTo>
                <a:cubicBezTo>
                  <a:pt x="1938809" y="2406250"/>
                  <a:pt x="1808104" y="2315066"/>
                  <a:pt x="1914525" y="2386013"/>
                </a:cubicBezTo>
                <a:cubicBezTo>
                  <a:pt x="1924050" y="2400300"/>
                  <a:pt x="1930958" y="2416733"/>
                  <a:pt x="1943100" y="2428875"/>
                </a:cubicBezTo>
                <a:cubicBezTo>
                  <a:pt x="1980922" y="2466697"/>
                  <a:pt x="2004827" y="2460055"/>
                  <a:pt x="2057400" y="2471738"/>
                </a:cubicBezTo>
                <a:cubicBezTo>
                  <a:pt x="2206611" y="2504896"/>
                  <a:pt x="2012545" y="2479224"/>
                  <a:pt x="2328862" y="2500313"/>
                </a:cubicBezTo>
                <a:cubicBezTo>
                  <a:pt x="2376487" y="2509838"/>
                  <a:pt x="2431326" y="2501947"/>
                  <a:pt x="2471737" y="2528888"/>
                </a:cubicBezTo>
                <a:cubicBezTo>
                  <a:pt x="2500312" y="2547938"/>
                  <a:pt x="2526745" y="2570679"/>
                  <a:pt x="2557462" y="2586038"/>
                </a:cubicBezTo>
                <a:cubicBezTo>
                  <a:pt x="2605803" y="2610208"/>
                  <a:pt x="2662365" y="2618449"/>
                  <a:pt x="2714625" y="2628900"/>
                </a:cubicBezTo>
                <a:cubicBezTo>
                  <a:pt x="2757487" y="2624138"/>
                  <a:pt x="2819290" y="2650496"/>
                  <a:pt x="2843212" y="2614613"/>
                </a:cubicBezTo>
                <a:cubicBezTo>
                  <a:pt x="2871038" y="2572874"/>
                  <a:pt x="2833113" y="2470014"/>
                  <a:pt x="2814637" y="2414588"/>
                </a:cubicBezTo>
                <a:cubicBezTo>
                  <a:pt x="2819400" y="2371725"/>
                  <a:pt x="2823225" y="2328748"/>
                  <a:pt x="2828925" y="2286000"/>
                </a:cubicBezTo>
                <a:cubicBezTo>
                  <a:pt x="2832754" y="2257285"/>
                  <a:pt x="2838807" y="2228907"/>
                  <a:pt x="2843212" y="2200275"/>
                </a:cubicBezTo>
                <a:cubicBezTo>
                  <a:pt x="2848333" y="2166991"/>
                  <a:pt x="2852737" y="2133600"/>
                  <a:pt x="2857500" y="2100263"/>
                </a:cubicBezTo>
                <a:cubicBezTo>
                  <a:pt x="2852737" y="1919288"/>
                  <a:pt x="2851432" y="1738189"/>
                  <a:pt x="2843212" y="1557338"/>
                </a:cubicBezTo>
                <a:cubicBezTo>
                  <a:pt x="2841897" y="1528399"/>
                  <a:pt x="2828925" y="1500582"/>
                  <a:pt x="2828925" y="1471613"/>
                </a:cubicBezTo>
                <a:cubicBezTo>
                  <a:pt x="2828925" y="1202887"/>
                  <a:pt x="2844552" y="1188082"/>
                  <a:pt x="2871787" y="942975"/>
                </a:cubicBezTo>
                <a:cubicBezTo>
                  <a:pt x="2889794" y="780918"/>
                  <a:pt x="2879976" y="857081"/>
                  <a:pt x="2900362" y="714375"/>
                </a:cubicBezTo>
                <a:cubicBezTo>
                  <a:pt x="2895600" y="576263"/>
                  <a:pt x="2897877" y="437728"/>
                  <a:pt x="2886075" y="300038"/>
                </a:cubicBezTo>
                <a:cubicBezTo>
                  <a:pt x="2883503" y="270027"/>
                  <a:pt x="2874208" y="239375"/>
                  <a:pt x="2857500" y="214313"/>
                </a:cubicBezTo>
                <a:lnTo>
                  <a:pt x="2800350" y="128588"/>
                </a:lnTo>
                <a:cubicBezTo>
                  <a:pt x="2795587" y="109538"/>
                  <a:pt x="2800739" y="84483"/>
                  <a:pt x="2786062" y="71437"/>
                </a:cubicBezTo>
                <a:cubicBezTo>
                  <a:pt x="2726827" y="18784"/>
                  <a:pt x="2669758" y="13886"/>
                  <a:pt x="2600325" y="0"/>
                </a:cubicBezTo>
                <a:cubicBezTo>
                  <a:pt x="2547937" y="4762"/>
                  <a:pt x="2494965" y="5145"/>
                  <a:pt x="2443162" y="14287"/>
                </a:cubicBezTo>
                <a:cubicBezTo>
                  <a:pt x="2413500" y="19521"/>
                  <a:pt x="2357437" y="42862"/>
                  <a:pt x="2357437" y="42862"/>
                </a:cubicBezTo>
                <a:cubicBezTo>
                  <a:pt x="2343150" y="52387"/>
                  <a:pt x="2330266" y="64463"/>
                  <a:pt x="2314575" y="71437"/>
                </a:cubicBezTo>
                <a:cubicBezTo>
                  <a:pt x="2253448" y="98605"/>
                  <a:pt x="2229891" y="97674"/>
                  <a:pt x="2171700" y="114300"/>
                </a:cubicBezTo>
                <a:cubicBezTo>
                  <a:pt x="2157219" y="118437"/>
                  <a:pt x="2143125" y="123825"/>
                  <a:pt x="2128837" y="128588"/>
                </a:cubicBezTo>
                <a:lnTo>
                  <a:pt x="1414462" y="114300"/>
                </a:lnTo>
                <a:lnTo>
                  <a:pt x="285750" y="100013"/>
                </a:lnTo>
                <a:cubicBezTo>
                  <a:pt x="261473" y="99435"/>
                  <a:pt x="237871" y="91615"/>
                  <a:pt x="214312" y="85725"/>
                </a:cubicBezTo>
                <a:cubicBezTo>
                  <a:pt x="199701" y="82072"/>
                  <a:pt x="185737" y="76200"/>
                  <a:pt x="171450" y="71437"/>
                </a:cubicBezTo>
                <a:cubicBezTo>
                  <a:pt x="133350" y="76200"/>
                  <a:pt x="94927" y="78856"/>
                  <a:pt x="57150" y="85725"/>
                </a:cubicBezTo>
                <a:cubicBezTo>
                  <a:pt x="-29714" y="101519"/>
                  <a:pt x="41833" y="100013"/>
                  <a:pt x="0" y="100013"/>
                </a:cubicBezTo>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pPr>
            <a:endParaRPr lang="en-VN" sz="1867" kern="0">
              <a:solidFill>
                <a:srgbClr val="FFFFFF"/>
              </a:solidFill>
              <a:latin typeface="Arial"/>
              <a:sym typeface="Arial"/>
            </a:endParaRPr>
          </a:p>
        </p:txBody>
      </p:sp>
      <p:grpSp>
        <p:nvGrpSpPr>
          <p:cNvPr id="2" name="Group 1">
            <a:extLst>
              <a:ext uri="{FF2B5EF4-FFF2-40B4-BE49-F238E27FC236}">
                <a16:creationId xmlns:a16="http://schemas.microsoft.com/office/drawing/2014/main" id="{B11BA2AA-07A8-D240-B18C-7820D94A63AB}"/>
              </a:ext>
            </a:extLst>
          </p:cNvPr>
          <p:cNvGrpSpPr/>
          <p:nvPr/>
        </p:nvGrpSpPr>
        <p:grpSpPr>
          <a:xfrm>
            <a:off x="3532909" y="212845"/>
            <a:ext cx="4337011" cy="3908345"/>
            <a:chOff x="2585334" y="114301"/>
            <a:chExt cx="3389116" cy="2976590"/>
          </a:xfrm>
        </p:grpSpPr>
        <p:sp>
          <p:nvSpPr>
            <p:cNvPr id="7" name="Oval 6">
              <a:extLst>
                <a:ext uri="{FF2B5EF4-FFF2-40B4-BE49-F238E27FC236}">
                  <a16:creationId xmlns:a16="http://schemas.microsoft.com/office/drawing/2014/main" id="{414CFBDA-330B-BF40-B47B-C73799A8A3F9}"/>
                </a:ext>
              </a:extLst>
            </p:cNvPr>
            <p:cNvSpPr/>
            <p:nvPr/>
          </p:nvSpPr>
          <p:spPr>
            <a:xfrm>
              <a:off x="2585334" y="114301"/>
              <a:ext cx="3389116" cy="2976590"/>
            </a:xfrm>
            <a:prstGeom prst="ellipse">
              <a:avLst/>
            </a:prstGeom>
            <a:solidFill>
              <a:schemeClr val="accent3">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pPr>
              <a:endParaRPr lang="en-VN" sz="1867" kern="0">
                <a:solidFill>
                  <a:srgbClr val="FFFFFF"/>
                </a:solidFill>
                <a:latin typeface="Arial"/>
                <a:sym typeface="Arial"/>
              </a:endParaRPr>
            </a:p>
          </p:txBody>
        </p:sp>
        <p:sp>
          <p:nvSpPr>
            <p:cNvPr id="9" name="TextBox 8">
              <a:extLst>
                <a:ext uri="{FF2B5EF4-FFF2-40B4-BE49-F238E27FC236}">
                  <a16:creationId xmlns:a16="http://schemas.microsoft.com/office/drawing/2014/main" id="{454C6522-3A8B-E247-831C-260CCB18A891}"/>
                </a:ext>
              </a:extLst>
            </p:cNvPr>
            <p:cNvSpPr txBox="1"/>
            <p:nvPr/>
          </p:nvSpPr>
          <p:spPr>
            <a:xfrm>
              <a:off x="2743885" y="694655"/>
              <a:ext cx="3007001" cy="1945538"/>
            </a:xfrm>
            <a:prstGeom prst="rect">
              <a:avLst/>
            </a:prstGeom>
            <a:noFill/>
          </p:spPr>
          <p:txBody>
            <a:bodyPr wrap="square" rtlCol="0">
              <a:spAutoFit/>
            </a:bodyPr>
            <a:lstStyle/>
            <a:p>
              <a:pPr algn="ctr">
                <a:spcBef>
                  <a:spcPct val="0"/>
                </a:spcBef>
              </a:pPr>
              <a:r>
                <a:rPr lang="en-US" altLang="vi-VN" sz="4000" dirty="0" err="1">
                  <a:solidFill>
                    <a:srgbClr val="0000CC"/>
                  </a:solidFill>
                  <a:latin typeface="Times New Roman" panose="02020603050405020304" pitchFamily="18" charset="0"/>
                </a:rPr>
                <a:t>Em</a:t>
              </a:r>
              <a:r>
                <a:rPr lang="en-US" altLang="vi-VN" sz="4000" dirty="0">
                  <a:solidFill>
                    <a:srgbClr val="0000CC"/>
                  </a:solidFill>
                  <a:latin typeface="Times New Roman" panose="02020603050405020304" pitchFamily="18" charset="0"/>
                </a:rPr>
                <a:t> </a:t>
              </a:r>
              <a:r>
                <a:rPr lang="en-US" altLang="vi-VN" sz="4000" dirty="0" err="1">
                  <a:solidFill>
                    <a:srgbClr val="0000CC"/>
                  </a:solidFill>
                  <a:latin typeface="Times New Roman" panose="02020603050405020304" pitchFamily="18" charset="0"/>
                </a:rPr>
                <a:t>hãy</a:t>
              </a:r>
              <a:r>
                <a:rPr lang="en-US" altLang="vi-VN" sz="4000" dirty="0">
                  <a:solidFill>
                    <a:srgbClr val="0000CC"/>
                  </a:solidFill>
                  <a:latin typeface="Times New Roman" panose="02020603050405020304" pitchFamily="18" charset="0"/>
                </a:rPr>
                <a:t> </a:t>
              </a:r>
              <a:r>
                <a:rPr lang="en-US" altLang="vi-VN" sz="4000" dirty="0" err="1">
                  <a:solidFill>
                    <a:srgbClr val="0000CC"/>
                  </a:solidFill>
                  <a:latin typeface="Times New Roman" panose="02020603050405020304" pitchFamily="18" charset="0"/>
                </a:rPr>
                <a:t>cho</a:t>
              </a:r>
              <a:r>
                <a:rPr lang="en-US" altLang="vi-VN" sz="4000" dirty="0">
                  <a:solidFill>
                    <a:srgbClr val="0000CC"/>
                  </a:solidFill>
                  <a:latin typeface="Times New Roman" panose="02020603050405020304" pitchFamily="18" charset="0"/>
                </a:rPr>
                <a:t> </a:t>
              </a:r>
              <a:r>
                <a:rPr lang="en-US" altLang="vi-VN" sz="4000" dirty="0" err="1">
                  <a:solidFill>
                    <a:srgbClr val="0000CC"/>
                  </a:solidFill>
                  <a:latin typeface="Times New Roman" panose="02020603050405020304" pitchFamily="18" charset="0"/>
                </a:rPr>
                <a:t>biết</a:t>
              </a:r>
              <a:r>
                <a:rPr lang="en-US" altLang="vi-VN" sz="4000" dirty="0">
                  <a:solidFill>
                    <a:srgbClr val="0000CC"/>
                  </a:solidFill>
                  <a:latin typeface="Times New Roman" panose="02020603050405020304" pitchFamily="18" charset="0"/>
                </a:rPr>
                <a:t> </a:t>
              </a:r>
              <a:r>
                <a:rPr lang="en-US" altLang="vi-VN" sz="4000" dirty="0" err="1">
                  <a:solidFill>
                    <a:srgbClr val="0000CC"/>
                  </a:solidFill>
                  <a:latin typeface="Times New Roman" panose="02020603050405020304" pitchFamily="18" charset="0"/>
                </a:rPr>
                <a:t>sự</a:t>
              </a:r>
              <a:r>
                <a:rPr lang="en-US" altLang="vi-VN" sz="4000" dirty="0">
                  <a:solidFill>
                    <a:srgbClr val="0000CC"/>
                  </a:solidFill>
                  <a:latin typeface="Times New Roman" panose="02020603050405020304" pitchFamily="18" charset="0"/>
                </a:rPr>
                <a:t> </a:t>
              </a:r>
              <a:r>
                <a:rPr lang="en-US" altLang="vi-VN" sz="4000" dirty="0" err="1">
                  <a:solidFill>
                    <a:srgbClr val="0000CC"/>
                  </a:solidFill>
                  <a:latin typeface="Times New Roman" panose="02020603050405020304" pitchFamily="18" charset="0"/>
                </a:rPr>
                <a:t>thành</a:t>
              </a:r>
              <a:r>
                <a:rPr lang="en-US" altLang="vi-VN" sz="4000" dirty="0">
                  <a:solidFill>
                    <a:srgbClr val="0000CC"/>
                  </a:solidFill>
                  <a:latin typeface="Times New Roman" panose="02020603050405020304" pitchFamily="18" charset="0"/>
                </a:rPr>
                <a:t> </a:t>
              </a:r>
              <a:r>
                <a:rPr lang="en-US" altLang="vi-VN" sz="4000" dirty="0" err="1">
                  <a:solidFill>
                    <a:srgbClr val="0000CC"/>
                  </a:solidFill>
                  <a:latin typeface="Times New Roman" panose="02020603050405020304" pitchFamily="18" charset="0"/>
                </a:rPr>
                <a:t>lập</a:t>
              </a:r>
              <a:r>
                <a:rPr lang="en-US" altLang="vi-VN" sz="4000" dirty="0">
                  <a:solidFill>
                    <a:srgbClr val="0000CC"/>
                  </a:solidFill>
                  <a:latin typeface="Times New Roman" panose="02020603050405020304" pitchFamily="18" charset="0"/>
                </a:rPr>
                <a:t> </a:t>
              </a:r>
              <a:r>
                <a:rPr lang="en-US" altLang="vi-VN" sz="4000" dirty="0" err="1">
                  <a:solidFill>
                    <a:srgbClr val="0000CC"/>
                  </a:solidFill>
                  <a:latin typeface="Times New Roman" panose="02020603050405020304" pitchFamily="18" charset="0"/>
                </a:rPr>
                <a:t>Trung</a:t>
              </a:r>
              <a:r>
                <a:rPr lang="en-US" altLang="vi-VN" sz="4000" dirty="0">
                  <a:solidFill>
                    <a:srgbClr val="0000CC"/>
                  </a:solidFill>
                  <a:latin typeface="Times New Roman" panose="02020603050405020304" pitchFamily="18" charset="0"/>
                </a:rPr>
                <a:t> </a:t>
              </a:r>
              <a:r>
                <a:rPr lang="en-US" altLang="vi-VN" sz="4000" dirty="0" err="1">
                  <a:solidFill>
                    <a:srgbClr val="0000CC"/>
                  </a:solidFill>
                  <a:latin typeface="Times New Roman" panose="02020603050405020304" pitchFamily="18" charset="0"/>
                </a:rPr>
                <a:t>Quốc</a:t>
              </a:r>
              <a:r>
                <a:rPr lang="en-US" altLang="vi-VN" sz="4000" dirty="0">
                  <a:solidFill>
                    <a:srgbClr val="0000CC"/>
                  </a:solidFill>
                  <a:latin typeface="Times New Roman" panose="02020603050405020304" pitchFamily="18" charset="0"/>
                </a:rPr>
                <a:t> </a:t>
              </a:r>
              <a:r>
                <a:rPr lang="en-US" altLang="vi-VN" sz="4000" dirty="0" err="1">
                  <a:solidFill>
                    <a:srgbClr val="0000CC"/>
                  </a:solidFill>
                  <a:latin typeface="Times New Roman" panose="02020603050405020304" pitchFamily="18" charset="0"/>
                </a:rPr>
                <a:t>đồng</a:t>
              </a:r>
              <a:r>
                <a:rPr lang="en-US" altLang="vi-VN" sz="4000" dirty="0">
                  <a:solidFill>
                    <a:srgbClr val="0000CC"/>
                  </a:solidFill>
                  <a:latin typeface="Times New Roman" panose="02020603050405020304" pitchFamily="18" charset="0"/>
                </a:rPr>
                <a:t> </a:t>
              </a:r>
              <a:r>
                <a:rPr lang="en-US" altLang="vi-VN" sz="4000" dirty="0" err="1">
                  <a:solidFill>
                    <a:srgbClr val="0000CC"/>
                  </a:solidFill>
                  <a:latin typeface="Times New Roman" panose="02020603050405020304" pitchFamily="18" charset="0"/>
                </a:rPr>
                <a:t>minh</a:t>
              </a:r>
              <a:r>
                <a:rPr lang="en-US" altLang="vi-VN" sz="4000" dirty="0">
                  <a:solidFill>
                    <a:srgbClr val="0000CC"/>
                  </a:solidFill>
                  <a:latin typeface="Times New Roman" panose="02020603050405020304" pitchFamily="18" charset="0"/>
                </a:rPr>
                <a:t> </a:t>
              </a:r>
              <a:r>
                <a:rPr lang="en-US" altLang="vi-VN" sz="4000" dirty="0" err="1">
                  <a:solidFill>
                    <a:srgbClr val="0000CC"/>
                  </a:solidFill>
                  <a:latin typeface="Times New Roman" panose="02020603050405020304" pitchFamily="18" charset="0"/>
                </a:rPr>
                <a:t>hội</a:t>
              </a:r>
              <a:r>
                <a:rPr lang="en-US" altLang="vi-VN" sz="4000" dirty="0">
                  <a:solidFill>
                    <a:srgbClr val="0000CC"/>
                  </a:solidFill>
                  <a:latin typeface="Times New Roman" panose="02020603050405020304" pitchFamily="18" charset="0"/>
                </a:rPr>
                <a:t>?</a:t>
              </a:r>
            </a:p>
          </p:txBody>
        </p:sp>
      </p:grpSp>
      <p:pic>
        <p:nvPicPr>
          <p:cNvPr id="12" name="Picture 11">
            <a:extLst>
              <a:ext uri="{FF2B5EF4-FFF2-40B4-BE49-F238E27FC236}">
                <a16:creationId xmlns:a16="http://schemas.microsoft.com/office/drawing/2014/main" id="{67E7540E-A491-EC4C-9F76-2A88CCC79945}"/>
              </a:ext>
            </a:extLst>
          </p:cNvPr>
          <p:cNvPicPr>
            <a:picLocks noChangeAspect="1"/>
          </p:cNvPicPr>
          <p:nvPr/>
        </p:nvPicPr>
        <p:blipFill rotWithShape="1">
          <a:blip r:embed="rId4"/>
          <a:srcRect l="31374" r="31846"/>
          <a:stretch/>
        </p:blipFill>
        <p:spPr>
          <a:xfrm>
            <a:off x="332155" y="3247825"/>
            <a:ext cx="2290388" cy="3443531"/>
          </a:xfrm>
          <a:prstGeom prst="rect">
            <a:avLst/>
          </a:prstGeom>
        </p:spPr>
      </p:pic>
      <p:sp>
        <p:nvSpPr>
          <p:cNvPr id="63" name="Google Shape;63;p14"/>
          <p:cNvSpPr txBox="1">
            <a:spLocks noGrp="1"/>
          </p:cNvSpPr>
          <p:nvPr>
            <p:ph type="title"/>
          </p:nvPr>
        </p:nvSpPr>
        <p:spPr>
          <a:xfrm>
            <a:off x="0" y="1703873"/>
            <a:ext cx="3090077" cy="1978400"/>
          </a:xfrm>
          <a:prstGeom prst="rect">
            <a:avLst/>
          </a:prstGeom>
        </p:spPr>
        <p:txBody>
          <a:bodyPr spcFirstLastPara="1" wrap="square" lIns="121900" tIns="121900" rIns="121900" bIns="121900" anchor="t" anchorCtr="0">
            <a:noAutofit/>
          </a:bodyPr>
          <a:lstStyle/>
          <a:p>
            <a:pPr lvl="0">
              <a:buClrTx/>
              <a:buSzTx/>
            </a:pPr>
            <a:r>
              <a:rPr lang="vi-VN" sz="2667" kern="1200" dirty="0">
                <a:solidFill>
                  <a:srgbClr val="FFFF00"/>
                </a:solidFill>
                <a:latin typeface="Times New Roman" pitchFamily="18" charset="0"/>
                <a:ea typeface="+mn-ea"/>
                <a:cs typeface="Times New Roman" pitchFamily="18" charset="0"/>
              </a:rPr>
              <a:t>1. Tôn Trung Sơn và Trung quốc Đồng minh hội</a:t>
            </a:r>
          </a:p>
        </p:txBody>
      </p:sp>
      <p:grpSp>
        <p:nvGrpSpPr>
          <p:cNvPr id="64" name="Google Shape;64;p14"/>
          <p:cNvGrpSpPr/>
          <p:nvPr/>
        </p:nvGrpSpPr>
        <p:grpSpPr>
          <a:xfrm>
            <a:off x="1904270" y="787229"/>
            <a:ext cx="787292" cy="718275"/>
            <a:chOff x="6625350" y="1613750"/>
            <a:chExt cx="480525" cy="438400"/>
          </a:xfrm>
        </p:grpSpPr>
        <p:sp>
          <p:nvSpPr>
            <p:cNvPr id="65" name="Google Shape;65;p14"/>
            <p:cNvSpPr/>
            <p:nvPr/>
          </p:nvSpPr>
          <p:spPr>
            <a:xfrm>
              <a:off x="6670525" y="1887275"/>
              <a:ext cx="117875" cy="164875"/>
            </a:xfrm>
            <a:custGeom>
              <a:avLst/>
              <a:gdLst/>
              <a:ahLst/>
              <a:cxnLst/>
              <a:rect l="l" t="t" r="r" b="b"/>
              <a:pathLst>
                <a:path w="4715" h="6595" extrusionOk="0">
                  <a:moveTo>
                    <a:pt x="0" y="1"/>
                  </a:moveTo>
                  <a:lnTo>
                    <a:pt x="538" y="6058"/>
                  </a:lnTo>
                  <a:lnTo>
                    <a:pt x="562" y="6180"/>
                  </a:lnTo>
                  <a:lnTo>
                    <a:pt x="587" y="6277"/>
                  </a:lnTo>
                  <a:lnTo>
                    <a:pt x="660" y="6351"/>
                  </a:lnTo>
                  <a:lnTo>
                    <a:pt x="733" y="6448"/>
                  </a:lnTo>
                  <a:lnTo>
                    <a:pt x="806" y="6497"/>
                  </a:lnTo>
                  <a:lnTo>
                    <a:pt x="904" y="6546"/>
                  </a:lnTo>
                  <a:lnTo>
                    <a:pt x="1002" y="6571"/>
                  </a:lnTo>
                  <a:lnTo>
                    <a:pt x="1124" y="6595"/>
                  </a:lnTo>
                  <a:lnTo>
                    <a:pt x="4128" y="6595"/>
                  </a:lnTo>
                  <a:lnTo>
                    <a:pt x="4274" y="6571"/>
                  </a:lnTo>
                  <a:lnTo>
                    <a:pt x="4397" y="6522"/>
                  </a:lnTo>
                  <a:lnTo>
                    <a:pt x="4494" y="6473"/>
                  </a:lnTo>
                  <a:lnTo>
                    <a:pt x="4592" y="6375"/>
                  </a:lnTo>
                  <a:lnTo>
                    <a:pt x="4665" y="6253"/>
                  </a:lnTo>
                  <a:lnTo>
                    <a:pt x="4714" y="6155"/>
                  </a:lnTo>
                  <a:lnTo>
                    <a:pt x="4714" y="6009"/>
                  </a:lnTo>
                  <a:lnTo>
                    <a:pt x="4714" y="5887"/>
                  </a:lnTo>
                  <a:lnTo>
                    <a:pt x="3713" y="123"/>
                  </a:lnTo>
                  <a:lnTo>
                    <a:pt x="2589" y="50"/>
                  </a:lnTo>
                  <a:lnTo>
                    <a:pt x="1637" y="25"/>
                  </a:lnTo>
                  <a:lnTo>
                    <a:pt x="0" y="1"/>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66" name="Google Shape;66;p14"/>
            <p:cNvSpPr/>
            <p:nvPr/>
          </p:nvSpPr>
          <p:spPr>
            <a:xfrm>
              <a:off x="7075950" y="1754175"/>
              <a:ext cx="29925" cy="99550"/>
            </a:xfrm>
            <a:custGeom>
              <a:avLst/>
              <a:gdLst/>
              <a:ahLst/>
              <a:cxnLst/>
              <a:rect l="l" t="t" r="r" b="b"/>
              <a:pathLst>
                <a:path w="1197" h="3982" extrusionOk="0">
                  <a:moveTo>
                    <a:pt x="0" y="1"/>
                  </a:moveTo>
                  <a:lnTo>
                    <a:pt x="0" y="3981"/>
                  </a:lnTo>
                  <a:lnTo>
                    <a:pt x="269" y="3811"/>
                  </a:lnTo>
                  <a:lnTo>
                    <a:pt x="489" y="3615"/>
                  </a:lnTo>
                  <a:lnTo>
                    <a:pt x="684" y="3420"/>
                  </a:lnTo>
                  <a:lnTo>
                    <a:pt x="855" y="3176"/>
                  </a:lnTo>
                  <a:lnTo>
                    <a:pt x="1002" y="2907"/>
                  </a:lnTo>
                  <a:lnTo>
                    <a:pt x="1099" y="2614"/>
                  </a:lnTo>
                  <a:lnTo>
                    <a:pt x="1173" y="2296"/>
                  </a:lnTo>
                  <a:lnTo>
                    <a:pt x="1197" y="1979"/>
                  </a:lnTo>
                  <a:lnTo>
                    <a:pt x="1173" y="1661"/>
                  </a:lnTo>
                  <a:lnTo>
                    <a:pt x="1099" y="1368"/>
                  </a:lnTo>
                  <a:lnTo>
                    <a:pt x="1002" y="1075"/>
                  </a:lnTo>
                  <a:lnTo>
                    <a:pt x="855" y="806"/>
                  </a:lnTo>
                  <a:lnTo>
                    <a:pt x="684" y="562"/>
                  </a:lnTo>
                  <a:lnTo>
                    <a:pt x="489" y="342"/>
                  </a:lnTo>
                  <a:lnTo>
                    <a:pt x="269" y="171"/>
                  </a:lnTo>
                  <a:lnTo>
                    <a:pt x="0" y="1"/>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67" name="Google Shape;67;p14"/>
            <p:cNvSpPr/>
            <p:nvPr/>
          </p:nvSpPr>
          <p:spPr>
            <a:xfrm>
              <a:off x="6625350" y="1729750"/>
              <a:ext cx="97700" cy="147175"/>
            </a:xfrm>
            <a:custGeom>
              <a:avLst/>
              <a:gdLst/>
              <a:ahLst/>
              <a:cxnLst/>
              <a:rect l="l" t="t" r="r" b="b"/>
              <a:pathLst>
                <a:path w="3908" h="5887" extrusionOk="0">
                  <a:moveTo>
                    <a:pt x="3908" y="1"/>
                  </a:moveTo>
                  <a:lnTo>
                    <a:pt x="2711" y="25"/>
                  </a:lnTo>
                  <a:lnTo>
                    <a:pt x="1759" y="25"/>
                  </a:lnTo>
                  <a:lnTo>
                    <a:pt x="1588" y="49"/>
                  </a:lnTo>
                  <a:lnTo>
                    <a:pt x="1417" y="74"/>
                  </a:lnTo>
                  <a:lnTo>
                    <a:pt x="1246" y="123"/>
                  </a:lnTo>
                  <a:lnTo>
                    <a:pt x="1099" y="172"/>
                  </a:lnTo>
                  <a:lnTo>
                    <a:pt x="953" y="245"/>
                  </a:lnTo>
                  <a:lnTo>
                    <a:pt x="806" y="343"/>
                  </a:lnTo>
                  <a:lnTo>
                    <a:pt x="660" y="440"/>
                  </a:lnTo>
                  <a:lnTo>
                    <a:pt x="537" y="562"/>
                  </a:lnTo>
                  <a:lnTo>
                    <a:pt x="415" y="684"/>
                  </a:lnTo>
                  <a:lnTo>
                    <a:pt x="318" y="831"/>
                  </a:lnTo>
                  <a:lnTo>
                    <a:pt x="220" y="978"/>
                  </a:lnTo>
                  <a:lnTo>
                    <a:pt x="147" y="1124"/>
                  </a:lnTo>
                  <a:lnTo>
                    <a:pt x="73" y="1295"/>
                  </a:lnTo>
                  <a:lnTo>
                    <a:pt x="49" y="1442"/>
                  </a:lnTo>
                  <a:lnTo>
                    <a:pt x="0" y="1613"/>
                  </a:lnTo>
                  <a:lnTo>
                    <a:pt x="0" y="1783"/>
                  </a:lnTo>
                  <a:lnTo>
                    <a:pt x="0" y="4128"/>
                  </a:lnTo>
                  <a:lnTo>
                    <a:pt x="0" y="4299"/>
                  </a:lnTo>
                  <a:lnTo>
                    <a:pt x="49" y="4446"/>
                  </a:lnTo>
                  <a:lnTo>
                    <a:pt x="73" y="4617"/>
                  </a:lnTo>
                  <a:lnTo>
                    <a:pt x="147" y="4763"/>
                  </a:lnTo>
                  <a:lnTo>
                    <a:pt x="220" y="4934"/>
                  </a:lnTo>
                  <a:lnTo>
                    <a:pt x="318" y="5081"/>
                  </a:lnTo>
                  <a:lnTo>
                    <a:pt x="415" y="5203"/>
                  </a:lnTo>
                  <a:lnTo>
                    <a:pt x="537" y="5325"/>
                  </a:lnTo>
                  <a:lnTo>
                    <a:pt x="660" y="5447"/>
                  </a:lnTo>
                  <a:lnTo>
                    <a:pt x="806" y="5545"/>
                  </a:lnTo>
                  <a:lnTo>
                    <a:pt x="953" y="5642"/>
                  </a:lnTo>
                  <a:lnTo>
                    <a:pt x="1099" y="5716"/>
                  </a:lnTo>
                  <a:lnTo>
                    <a:pt x="1246" y="5789"/>
                  </a:lnTo>
                  <a:lnTo>
                    <a:pt x="1417" y="5838"/>
                  </a:lnTo>
                  <a:lnTo>
                    <a:pt x="1588" y="5862"/>
                  </a:lnTo>
                  <a:lnTo>
                    <a:pt x="1759" y="5862"/>
                  </a:lnTo>
                  <a:lnTo>
                    <a:pt x="2711" y="5887"/>
                  </a:lnTo>
                  <a:lnTo>
                    <a:pt x="3908" y="5887"/>
                  </a:lnTo>
                  <a:lnTo>
                    <a:pt x="3908" y="1"/>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68" name="Google Shape;68;p14"/>
            <p:cNvSpPr/>
            <p:nvPr/>
          </p:nvSpPr>
          <p:spPr>
            <a:xfrm>
              <a:off x="6736475" y="1638175"/>
              <a:ext cx="279650" cy="330325"/>
            </a:xfrm>
            <a:custGeom>
              <a:avLst/>
              <a:gdLst/>
              <a:ahLst/>
              <a:cxnLst/>
              <a:rect l="l" t="t" r="r" b="b"/>
              <a:pathLst>
                <a:path w="11186" h="13213" extrusionOk="0">
                  <a:moveTo>
                    <a:pt x="11186" y="0"/>
                  </a:moveTo>
                  <a:lnTo>
                    <a:pt x="10771" y="342"/>
                  </a:lnTo>
                  <a:lnTo>
                    <a:pt x="10380" y="635"/>
                  </a:lnTo>
                  <a:lnTo>
                    <a:pt x="9940" y="904"/>
                  </a:lnTo>
                  <a:lnTo>
                    <a:pt x="9525" y="1172"/>
                  </a:lnTo>
                  <a:lnTo>
                    <a:pt x="9110" y="1417"/>
                  </a:lnTo>
                  <a:lnTo>
                    <a:pt x="8695" y="1661"/>
                  </a:lnTo>
                  <a:lnTo>
                    <a:pt x="7840" y="2052"/>
                  </a:lnTo>
                  <a:lnTo>
                    <a:pt x="7034" y="2418"/>
                  </a:lnTo>
                  <a:lnTo>
                    <a:pt x="6228" y="2687"/>
                  </a:lnTo>
                  <a:lnTo>
                    <a:pt x="5471" y="2931"/>
                  </a:lnTo>
                  <a:lnTo>
                    <a:pt x="4763" y="3126"/>
                  </a:lnTo>
                  <a:lnTo>
                    <a:pt x="4225" y="3248"/>
                  </a:lnTo>
                  <a:lnTo>
                    <a:pt x="3664" y="3346"/>
                  </a:lnTo>
                  <a:lnTo>
                    <a:pt x="3077" y="3419"/>
                  </a:lnTo>
                  <a:lnTo>
                    <a:pt x="2467" y="3493"/>
                  </a:lnTo>
                  <a:lnTo>
                    <a:pt x="1221" y="3590"/>
                  </a:lnTo>
                  <a:lnTo>
                    <a:pt x="0" y="3664"/>
                  </a:lnTo>
                  <a:lnTo>
                    <a:pt x="0" y="9574"/>
                  </a:lnTo>
                  <a:lnTo>
                    <a:pt x="1221" y="9623"/>
                  </a:lnTo>
                  <a:lnTo>
                    <a:pt x="2467" y="9721"/>
                  </a:lnTo>
                  <a:lnTo>
                    <a:pt x="3077" y="9794"/>
                  </a:lnTo>
                  <a:lnTo>
                    <a:pt x="3664" y="9891"/>
                  </a:lnTo>
                  <a:lnTo>
                    <a:pt x="4225" y="9989"/>
                  </a:lnTo>
                  <a:lnTo>
                    <a:pt x="4763" y="10111"/>
                  </a:lnTo>
                  <a:lnTo>
                    <a:pt x="5471" y="10307"/>
                  </a:lnTo>
                  <a:lnTo>
                    <a:pt x="6228" y="10526"/>
                  </a:lnTo>
                  <a:lnTo>
                    <a:pt x="7034" y="10820"/>
                  </a:lnTo>
                  <a:lnTo>
                    <a:pt x="7840" y="11161"/>
                  </a:lnTo>
                  <a:lnTo>
                    <a:pt x="8695" y="11577"/>
                  </a:lnTo>
                  <a:lnTo>
                    <a:pt x="9110" y="11796"/>
                  </a:lnTo>
                  <a:lnTo>
                    <a:pt x="9525" y="12041"/>
                  </a:lnTo>
                  <a:lnTo>
                    <a:pt x="9940" y="12309"/>
                  </a:lnTo>
                  <a:lnTo>
                    <a:pt x="10380" y="12602"/>
                  </a:lnTo>
                  <a:lnTo>
                    <a:pt x="10771" y="12896"/>
                  </a:lnTo>
                  <a:lnTo>
                    <a:pt x="11186" y="13213"/>
                  </a:lnTo>
                  <a:lnTo>
                    <a:pt x="11186" y="0"/>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69" name="Google Shape;69;p14"/>
            <p:cNvSpPr/>
            <p:nvPr/>
          </p:nvSpPr>
          <p:spPr>
            <a:xfrm>
              <a:off x="7029550" y="1613750"/>
              <a:ext cx="34200" cy="379800"/>
            </a:xfrm>
            <a:custGeom>
              <a:avLst/>
              <a:gdLst/>
              <a:ahLst/>
              <a:cxnLst/>
              <a:rect l="l" t="t" r="r" b="b"/>
              <a:pathLst>
                <a:path w="1368" h="15192" extrusionOk="0">
                  <a:moveTo>
                    <a:pt x="684" y="0"/>
                  </a:moveTo>
                  <a:lnTo>
                    <a:pt x="562" y="25"/>
                  </a:lnTo>
                  <a:lnTo>
                    <a:pt x="464" y="98"/>
                  </a:lnTo>
                  <a:lnTo>
                    <a:pt x="366" y="171"/>
                  </a:lnTo>
                  <a:lnTo>
                    <a:pt x="0" y="513"/>
                  </a:lnTo>
                  <a:lnTo>
                    <a:pt x="0" y="14654"/>
                  </a:lnTo>
                  <a:lnTo>
                    <a:pt x="366" y="15020"/>
                  </a:lnTo>
                  <a:lnTo>
                    <a:pt x="464" y="15094"/>
                  </a:lnTo>
                  <a:lnTo>
                    <a:pt x="562" y="15143"/>
                  </a:lnTo>
                  <a:lnTo>
                    <a:pt x="684" y="15191"/>
                  </a:lnTo>
                  <a:lnTo>
                    <a:pt x="904" y="15191"/>
                  </a:lnTo>
                  <a:lnTo>
                    <a:pt x="1001" y="15143"/>
                  </a:lnTo>
                  <a:lnTo>
                    <a:pt x="1148" y="15045"/>
                  </a:lnTo>
                  <a:lnTo>
                    <a:pt x="1270" y="14923"/>
                  </a:lnTo>
                  <a:lnTo>
                    <a:pt x="1343" y="14776"/>
                  </a:lnTo>
                  <a:lnTo>
                    <a:pt x="1368" y="14605"/>
                  </a:lnTo>
                  <a:lnTo>
                    <a:pt x="1368" y="586"/>
                  </a:lnTo>
                  <a:lnTo>
                    <a:pt x="1343" y="415"/>
                  </a:lnTo>
                  <a:lnTo>
                    <a:pt x="1270" y="244"/>
                  </a:lnTo>
                  <a:lnTo>
                    <a:pt x="1148" y="122"/>
                  </a:lnTo>
                  <a:lnTo>
                    <a:pt x="1001" y="25"/>
                  </a:lnTo>
                  <a:lnTo>
                    <a:pt x="904" y="0"/>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2313372569"/>
      </p:ext>
    </p:extLst>
  </p:cSld>
  <p:clrMapOvr>
    <a:masterClrMapping/>
  </p:clrMapOvr>
  <p:transition spd="slow">
    <p:wedg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63"/>
                                            </p:tgtEl>
                                            <p:attrNameLst>
                                              <p:attrName>style.visibility</p:attrName>
                                            </p:attrNameLst>
                                          </p:cBhvr>
                                          <p:to>
                                            <p:strVal val="visible"/>
                                          </p:to>
                                        </p:set>
                                        <p:anim calcmode="lin" valueType="num">
                                          <p:cBhvr additive="base">
                                            <p:cTn id="11" dur="500" fill="hold"/>
                                            <p:tgtEl>
                                              <p:spTgt spid="63"/>
                                            </p:tgtEl>
                                            <p:attrNameLst>
                                              <p:attrName>ppt_x</p:attrName>
                                            </p:attrNameLst>
                                          </p:cBhvr>
                                          <p:tavLst>
                                            <p:tav tm="0">
                                              <p:val>
                                                <p:strVal val="1+#ppt_w/2"/>
                                              </p:val>
                                            </p:tav>
                                            <p:tav tm="100000">
                                              <p:val>
                                                <p:strVal val="#ppt_x"/>
                                              </p:val>
                                            </p:tav>
                                          </p:tavLst>
                                        </p:anim>
                                        <p:anim calcmode="lin" valueType="num">
                                          <p:cBhvr additive="base">
                                            <p:cTn id="12" dur="500" fill="hold"/>
                                            <p:tgtEl>
                                              <p:spTgt spid="63"/>
                                            </p:tgtEl>
                                            <p:attrNameLst>
                                              <p:attrName>ppt_y</p:attrName>
                                            </p:attrNameLst>
                                          </p:cBhvr>
                                          <p:tavLst>
                                            <p:tav tm="0">
                                              <p:val>
                                                <p:strVal val="0-#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64"/>
                                            </p:tgtEl>
                                            <p:attrNameLst>
                                              <p:attrName>style.visibility</p:attrName>
                                            </p:attrNameLst>
                                          </p:cBhvr>
                                          <p:to>
                                            <p:strVal val="visible"/>
                                          </p:to>
                                        </p:set>
                                        <p:anim calcmode="lin" valueType="num">
                                          <p:cBhvr additive="base">
                                            <p:cTn id="15" dur="500" fill="hold"/>
                                            <p:tgtEl>
                                              <p:spTgt spid="64"/>
                                            </p:tgtEl>
                                            <p:attrNameLst>
                                              <p:attrName>ppt_x</p:attrName>
                                            </p:attrNameLst>
                                          </p:cBhvr>
                                          <p:tavLst>
                                            <p:tav tm="0">
                                              <p:val>
                                                <p:strVal val="1+#ppt_w/2"/>
                                              </p:val>
                                            </p:tav>
                                            <p:tav tm="100000">
                                              <p:val>
                                                <p:strVal val="#ppt_x"/>
                                              </p:val>
                                            </p:tav>
                                          </p:tavLst>
                                        </p:anim>
                                        <p:anim calcmode="lin" valueType="num">
                                          <p:cBhvr additive="base">
                                            <p:cTn id="16" dur="500" fill="hold"/>
                                            <p:tgtEl>
                                              <p:spTgt spid="64"/>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14:presetBounceEnd="50000">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14:bounceEnd="50000">
                                          <p:cBhvr additive="base">
                                            <p:cTn id="19"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fill="hold" nodeType="clickEffect" p14:presetBounceEnd="50000">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14:bounceEnd="50000">
                                          <p:cBhvr additive="base">
                                            <p:cTn id="25" dur="125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26" dur="12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63"/>
                                            </p:tgtEl>
                                            <p:attrNameLst>
                                              <p:attrName>style.visibility</p:attrName>
                                            </p:attrNameLst>
                                          </p:cBhvr>
                                          <p:to>
                                            <p:strVal val="visible"/>
                                          </p:to>
                                        </p:set>
                                        <p:anim calcmode="lin" valueType="num">
                                          <p:cBhvr additive="base">
                                            <p:cTn id="11" dur="500" fill="hold"/>
                                            <p:tgtEl>
                                              <p:spTgt spid="63"/>
                                            </p:tgtEl>
                                            <p:attrNameLst>
                                              <p:attrName>ppt_x</p:attrName>
                                            </p:attrNameLst>
                                          </p:cBhvr>
                                          <p:tavLst>
                                            <p:tav tm="0">
                                              <p:val>
                                                <p:strVal val="1+#ppt_w/2"/>
                                              </p:val>
                                            </p:tav>
                                            <p:tav tm="100000">
                                              <p:val>
                                                <p:strVal val="#ppt_x"/>
                                              </p:val>
                                            </p:tav>
                                          </p:tavLst>
                                        </p:anim>
                                        <p:anim calcmode="lin" valueType="num">
                                          <p:cBhvr additive="base">
                                            <p:cTn id="12" dur="500" fill="hold"/>
                                            <p:tgtEl>
                                              <p:spTgt spid="63"/>
                                            </p:tgtEl>
                                            <p:attrNameLst>
                                              <p:attrName>ppt_y</p:attrName>
                                            </p:attrNameLst>
                                          </p:cBhvr>
                                          <p:tavLst>
                                            <p:tav tm="0">
                                              <p:val>
                                                <p:strVal val="0-#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64"/>
                                            </p:tgtEl>
                                            <p:attrNameLst>
                                              <p:attrName>style.visibility</p:attrName>
                                            </p:attrNameLst>
                                          </p:cBhvr>
                                          <p:to>
                                            <p:strVal val="visible"/>
                                          </p:to>
                                        </p:set>
                                        <p:anim calcmode="lin" valueType="num">
                                          <p:cBhvr additive="base">
                                            <p:cTn id="15" dur="500" fill="hold"/>
                                            <p:tgtEl>
                                              <p:spTgt spid="64"/>
                                            </p:tgtEl>
                                            <p:attrNameLst>
                                              <p:attrName>ppt_x</p:attrName>
                                            </p:attrNameLst>
                                          </p:cBhvr>
                                          <p:tavLst>
                                            <p:tav tm="0">
                                              <p:val>
                                                <p:strVal val="1+#ppt_w/2"/>
                                              </p:val>
                                            </p:tav>
                                            <p:tav tm="100000">
                                              <p:val>
                                                <p:strVal val="#ppt_x"/>
                                              </p:val>
                                            </p:tav>
                                          </p:tavLst>
                                        </p:anim>
                                        <p:anim calcmode="lin" valueType="num">
                                          <p:cBhvr additive="base">
                                            <p:cTn id="16" dur="500" fill="hold"/>
                                            <p:tgtEl>
                                              <p:spTgt spid="64"/>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1250" fill="hold"/>
                                            <p:tgtEl>
                                              <p:spTgt spid="2"/>
                                            </p:tgtEl>
                                            <p:attrNameLst>
                                              <p:attrName>ppt_x</p:attrName>
                                            </p:attrNameLst>
                                          </p:cBhvr>
                                          <p:tavLst>
                                            <p:tav tm="0">
                                              <p:val>
                                                <p:strVal val="1+#ppt_w/2"/>
                                              </p:val>
                                            </p:tav>
                                            <p:tav tm="100000">
                                              <p:val>
                                                <p:strVal val="#ppt_x"/>
                                              </p:val>
                                            </p:tav>
                                          </p:tavLst>
                                        </p:anim>
                                        <p:anim calcmode="lin" valueType="num">
                                          <p:cBhvr additive="base">
                                            <p:cTn id="26" dur="12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pic>
        <p:nvPicPr>
          <p:cNvPr id="3" name="Picture 2">
            <a:extLst>
              <a:ext uri="{FF2B5EF4-FFF2-40B4-BE49-F238E27FC236}">
                <a16:creationId xmlns:a16="http://schemas.microsoft.com/office/drawing/2014/main" id="{39B32CC1-7B5B-A64D-874A-28A83C2B3EBC}"/>
              </a:ext>
            </a:extLst>
          </p:cNvPr>
          <p:cNvPicPr>
            <a:picLocks noChangeAspect="1"/>
          </p:cNvPicPr>
          <p:nvPr/>
        </p:nvPicPr>
        <p:blipFill>
          <a:blip r:embed="rId3"/>
          <a:stretch>
            <a:fillRect/>
          </a:stretch>
        </p:blipFill>
        <p:spPr>
          <a:xfrm>
            <a:off x="9105900" y="5652725"/>
            <a:ext cx="3238501" cy="1339423"/>
          </a:xfrm>
          <a:prstGeom prst="rect">
            <a:avLst/>
          </a:prstGeom>
        </p:spPr>
      </p:pic>
      <p:sp>
        <p:nvSpPr>
          <p:cNvPr id="20" name="Freeform 19">
            <a:extLst>
              <a:ext uri="{FF2B5EF4-FFF2-40B4-BE49-F238E27FC236}">
                <a16:creationId xmlns:a16="http://schemas.microsoft.com/office/drawing/2014/main" id="{1C482D50-3C24-0347-9D85-54D17BBD5B0B}"/>
              </a:ext>
            </a:extLst>
          </p:cNvPr>
          <p:cNvSpPr/>
          <p:nvPr/>
        </p:nvSpPr>
        <p:spPr>
          <a:xfrm>
            <a:off x="9019977" y="0"/>
            <a:ext cx="3172025" cy="2595176"/>
          </a:xfrm>
          <a:custGeom>
            <a:avLst/>
            <a:gdLst>
              <a:gd name="connsiteX0" fmla="*/ 334817 w 3172025"/>
              <a:gd name="connsiteY0" fmla="*/ 659751 h 2595176"/>
              <a:gd name="connsiteX1" fmla="*/ 350762 w 3172025"/>
              <a:gd name="connsiteY1" fmla="*/ 668821 h 2595176"/>
              <a:gd name="connsiteX2" fmla="*/ 362486 w 3172025"/>
              <a:gd name="connsiteY2" fmla="*/ 676296 h 2595176"/>
              <a:gd name="connsiteX3" fmla="*/ 362401 w 3172025"/>
              <a:gd name="connsiteY3" fmla="*/ 678271 h 2595176"/>
              <a:gd name="connsiteX4" fmla="*/ 334817 w 3172025"/>
              <a:gd name="connsiteY4" fmla="*/ 659751 h 2595176"/>
              <a:gd name="connsiteX5" fmla="*/ 0 w 3172025"/>
              <a:gd name="connsiteY5" fmla="*/ 0 h 2595176"/>
              <a:gd name="connsiteX6" fmla="*/ 3172025 w 3172025"/>
              <a:gd name="connsiteY6" fmla="*/ 0 h 2595176"/>
              <a:gd name="connsiteX7" fmla="*/ 3172025 w 3172025"/>
              <a:gd name="connsiteY7" fmla="*/ 2595176 h 2595176"/>
              <a:gd name="connsiteX8" fmla="*/ 3104267 w 3172025"/>
              <a:gd name="connsiteY8" fmla="*/ 2574435 h 2595176"/>
              <a:gd name="connsiteX9" fmla="*/ 2995950 w 3172025"/>
              <a:gd name="connsiteY9" fmla="*/ 2510299 h 2595176"/>
              <a:gd name="connsiteX10" fmla="*/ 2815422 w 3172025"/>
              <a:gd name="connsiteY10" fmla="*/ 2478231 h 2595176"/>
              <a:gd name="connsiteX11" fmla="*/ 2472419 w 3172025"/>
              <a:gd name="connsiteY11" fmla="*/ 2446163 h 2595176"/>
              <a:gd name="connsiteX12" fmla="*/ 2327997 w 3172025"/>
              <a:gd name="connsiteY12" fmla="*/ 2398061 h 2595176"/>
              <a:gd name="connsiteX13" fmla="*/ 2291891 w 3172025"/>
              <a:gd name="connsiteY13" fmla="*/ 2349959 h 2595176"/>
              <a:gd name="connsiteX14" fmla="*/ 2183574 w 3172025"/>
              <a:gd name="connsiteY14" fmla="*/ 2269789 h 2595176"/>
              <a:gd name="connsiteX15" fmla="*/ 2129415 w 3172025"/>
              <a:gd name="connsiteY15" fmla="*/ 2237721 h 2595176"/>
              <a:gd name="connsiteX16" fmla="*/ 2111363 w 3172025"/>
              <a:gd name="connsiteY16" fmla="*/ 2189620 h 2595176"/>
              <a:gd name="connsiteX17" fmla="*/ 2075257 w 3172025"/>
              <a:gd name="connsiteY17" fmla="*/ 2141517 h 2595176"/>
              <a:gd name="connsiteX18" fmla="*/ 2057204 w 3172025"/>
              <a:gd name="connsiteY18" fmla="*/ 2093416 h 2595176"/>
              <a:gd name="connsiteX19" fmla="*/ 2021098 w 3172025"/>
              <a:gd name="connsiteY19" fmla="*/ 1997212 h 2595176"/>
              <a:gd name="connsiteX20" fmla="*/ 1948887 w 3172025"/>
              <a:gd name="connsiteY20" fmla="*/ 1901008 h 2595176"/>
              <a:gd name="connsiteX21" fmla="*/ 1894729 w 3172025"/>
              <a:gd name="connsiteY21" fmla="*/ 1868940 h 2595176"/>
              <a:gd name="connsiteX22" fmla="*/ 1858624 w 3172025"/>
              <a:gd name="connsiteY22" fmla="*/ 1820837 h 2595176"/>
              <a:gd name="connsiteX23" fmla="*/ 1804465 w 3172025"/>
              <a:gd name="connsiteY23" fmla="*/ 1772736 h 2595176"/>
              <a:gd name="connsiteX24" fmla="*/ 1768359 w 3172025"/>
              <a:gd name="connsiteY24" fmla="*/ 1724633 h 2595176"/>
              <a:gd name="connsiteX25" fmla="*/ 1714201 w 3172025"/>
              <a:gd name="connsiteY25" fmla="*/ 1676532 h 2595176"/>
              <a:gd name="connsiteX26" fmla="*/ 1678096 w 3172025"/>
              <a:gd name="connsiteY26" fmla="*/ 1628429 h 2595176"/>
              <a:gd name="connsiteX27" fmla="*/ 1587831 w 3172025"/>
              <a:gd name="connsiteY27" fmla="*/ 1548260 h 2595176"/>
              <a:gd name="connsiteX28" fmla="*/ 1407303 w 3172025"/>
              <a:gd name="connsiteY28" fmla="*/ 1452056 h 2595176"/>
              <a:gd name="connsiteX29" fmla="*/ 1371197 w 3172025"/>
              <a:gd name="connsiteY29" fmla="*/ 1403954 h 2595176"/>
              <a:gd name="connsiteX30" fmla="*/ 1262880 w 3172025"/>
              <a:gd name="connsiteY30" fmla="*/ 1323784 h 2595176"/>
              <a:gd name="connsiteX31" fmla="*/ 1172617 w 3172025"/>
              <a:gd name="connsiteY31" fmla="*/ 1243614 h 2595176"/>
              <a:gd name="connsiteX32" fmla="*/ 1064300 w 3172025"/>
              <a:gd name="connsiteY32" fmla="*/ 1179478 h 2595176"/>
              <a:gd name="connsiteX33" fmla="*/ 992089 w 3172025"/>
              <a:gd name="connsiteY33" fmla="*/ 1131376 h 2595176"/>
              <a:gd name="connsiteX34" fmla="*/ 937930 w 3172025"/>
              <a:gd name="connsiteY34" fmla="*/ 1099308 h 2595176"/>
              <a:gd name="connsiteX35" fmla="*/ 901824 w 3172025"/>
              <a:gd name="connsiteY35" fmla="*/ 1051206 h 2595176"/>
              <a:gd name="connsiteX36" fmla="*/ 847667 w 3172025"/>
              <a:gd name="connsiteY36" fmla="*/ 1003105 h 2595176"/>
              <a:gd name="connsiteX37" fmla="*/ 739350 w 3172025"/>
              <a:gd name="connsiteY37" fmla="*/ 938969 h 2595176"/>
              <a:gd name="connsiteX38" fmla="*/ 685191 w 3172025"/>
              <a:gd name="connsiteY38" fmla="*/ 890866 h 2595176"/>
              <a:gd name="connsiteX39" fmla="*/ 612979 w 3172025"/>
              <a:gd name="connsiteY39" fmla="*/ 858798 h 2595176"/>
              <a:gd name="connsiteX40" fmla="*/ 558822 w 3172025"/>
              <a:gd name="connsiteY40" fmla="*/ 810697 h 2595176"/>
              <a:gd name="connsiteX41" fmla="*/ 396346 w 3172025"/>
              <a:gd name="connsiteY41" fmla="*/ 698458 h 2595176"/>
              <a:gd name="connsiteX42" fmla="*/ 369209 w 3172025"/>
              <a:gd name="connsiteY42" fmla="*/ 680583 h 2595176"/>
              <a:gd name="connsiteX43" fmla="*/ 362486 w 3172025"/>
              <a:gd name="connsiteY43" fmla="*/ 676296 h 2595176"/>
              <a:gd name="connsiteX44" fmla="*/ 362594 w 3172025"/>
              <a:gd name="connsiteY44" fmla="*/ 673794 h 2595176"/>
              <a:gd name="connsiteX45" fmla="*/ 288029 w 3172025"/>
              <a:gd name="connsiteY45" fmla="*/ 602254 h 2595176"/>
              <a:gd name="connsiteX46" fmla="*/ 197765 w 3172025"/>
              <a:gd name="connsiteY46" fmla="*/ 506050 h 2595176"/>
              <a:gd name="connsiteX47" fmla="*/ 143606 w 3172025"/>
              <a:gd name="connsiteY47" fmla="*/ 441914 h 2595176"/>
              <a:gd name="connsiteX48" fmla="*/ 89449 w 3172025"/>
              <a:gd name="connsiteY48" fmla="*/ 329677 h 2595176"/>
              <a:gd name="connsiteX49" fmla="*/ 53343 w 3172025"/>
              <a:gd name="connsiteY49" fmla="*/ 233473 h 2595176"/>
              <a:gd name="connsiteX50" fmla="*/ 17237 w 3172025"/>
              <a:gd name="connsiteY50" fmla="*/ 137269 h 2595176"/>
              <a:gd name="connsiteX51" fmla="*/ 7563 w 3172025"/>
              <a:gd name="connsiteY51" fmla="*/ 65222 h 2595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172025" h="2595176">
                <a:moveTo>
                  <a:pt x="334817" y="659751"/>
                </a:moveTo>
                <a:cubicBezTo>
                  <a:pt x="336330" y="660209"/>
                  <a:pt x="341076" y="662801"/>
                  <a:pt x="350762" y="668821"/>
                </a:cubicBezTo>
                <a:lnTo>
                  <a:pt x="362486" y="676296"/>
                </a:lnTo>
                <a:lnTo>
                  <a:pt x="362401" y="678271"/>
                </a:lnTo>
                <a:cubicBezTo>
                  <a:pt x="354836" y="676202"/>
                  <a:pt x="330278" y="658376"/>
                  <a:pt x="334817" y="659751"/>
                </a:cubicBezTo>
                <a:close/>
                <a:moveTo>
                  <a:pt x="0" y="0"/>
                </a:moveTo>
                <a:lnTo>
                  <a:pt x="3172025" y="0"/>
                </a:lnTo>
                <a:lnTo>
                  <a:pt x="3172025" y="2595176"/>
                </a:lnTo>
                <a:lnTo>
                  <a:pt x="3104267" y="2574435"/>
                </a:lnTo>
                <a:cubicBezTo>
                  <a:pt x="3065455" y="2557199"/>
                  <a:pt x="3032055" y="2531678"/>
                  <a:pt x="2995950" y="2510299"/>
                </a:cubicBezTo>
                <a:cubicBezTo>
                  <a:pt x="2944889" y="2480065"/>
                  <a:pt x="2875598" y="2488921"/>
                  <a:pt x="2815422" y="2478231"/>
                </a:cubicBezTo>
                <a:cubicBezTo>
                  <a:pt x="2415743" y="2454564"/>
                  <a:pt x="2660953" y="2483375"/>
                  <a:pt x="2472419" y="2446163"/>
                </a:cubicBezTo>
                <a:cubicBezTo>
                  <a:pt x="2405991" y="2433052"/>
                  <a:pt x="2375786" y="2440506"/>
                  <a:pt x="2327997" y="2398061"/>
                </a:cubicBezTo>
                <a:cubicBezTo>
                  <a:pt x="2312655" y="2384435"/>
                  <a:pt x="2303926" y="2365993"/>
                  <a:pt x="2291891" y="2349959"/>
                </a:cubicBezTo>
                <a:cubicBezTo>
                  <a:pt x="2157424" y="2270340"/>
                  <a:pt x="2322575" y="2372670"/>
                  <a:pt x="2183574" y="2269789"/>
                </a:cubicBezTo>
                <a:cubicBezTo>
                  <a:pt x="2166905" y="2257452"/>
                  <a:pt x="2142969" y="2252769"/>
                  <a:pt x="2129415" y="2237721"/>
                </a:cubicBezTo>
                <a:cubicBezTo>
                  <a:pt x="2117528" y="2224523"/>
                  <a:pt x="2117380" y="2205653"/>
                  <a:pt x="2111363" y="2189620"/>
                </a:cubicBezTo>
                <a:lnTo>
                  <a:pt x="2075257" y="2141517"/>
                </a:lnTo>
                <a:cubicBezTo>
                  <a:pt x="2064702" y="2127454"/>
                  <a:pt x="2063222" y="2109449"/>
                  <a:pt x="2057204" y="2093416"/>
                </a:cubicBezTo>
                <a:lnTo>
                  <a:pt x="2021098" y="1997212"/>
                </a:lnTo>
                <a:cubicBezTo>
                  <a:pt x="2007376" y="1960648"/>
                  <a:pt x="1972957" y="1933076"/>
                  <a:pt x="1948887" y="1901008"/>
                </a:cubicBezTo>
                <a:cubicBezTo>
                  <a:pt x="1930835" y="1890319"/>
                  <a:pt x="1910071" y="1882566"/>
                  <a:pt x="1894729" y="1868940"/>
                </a:cubicBezTo>
                <a:cubicBezTo>
                  <a:pt x="1879387" y="1855314"/>
                  <a:pt x="1872514" y="1835642"/>
                  <a:pt x="1858624" y="1820837"/>
                </a:cubicBezTo>
                <a:cubicBezTo>
                  <a:pt x="1842280" y="1803418"/>
                  <a:pt x="1820809" y="1790155"/>
                  <a:pt x="1804465" y="1772736"/>
                </a:cubicBezTo>
                <a:cubicBezTo>
                  <a:pt x="1790575" y="1757931"/>
                  <a:pt x="1782249" y="1739438"/>
                  <a:pt x="1768359" y="1724633"/>
                </a:cubicBezTo>
                <a:cubicBezTo>
                  <a:pt x="1752015" y="1707214"/>
                  <a:pt x="1730545" y="1693951"/>
                  <a:pt x="1714201" y="1676532"/>
                </a:cubicBezTo>
                <a:cubicBezTo>
                  <a:pt x="1700311" y="1661727"/>
                  <a:pt x="1693437" y="1642056"/>
                  <a:pt x="1678096" y="1628429"/>
                </a:cubicBezTo>
                <a:cubicBezTo>
                  <a:pt x="1557740" y="1521533"/>
                  <a:pt x="1684115" y="1676534"/>
                  <a:pt x="1587831" y="1548260"/>
                </a:cubicBezTo>
                <a:cubicBezTo>
                  <a:pt x="1521843" y="1518955"/>
                  <a:pt x="1465395" y="1497203"/>
                  <a:pt x="1407303" y="1452056"/>
                </a:cubicBezTo>
                <a:cubicBezTo>
                  <a:pt x="1390974" y="1439366"/>
                  <a:pt x="1383233" y="1419988"/>
                  <a:pt x="1371197" y="1403954"/>
                </a:cubicBezTo>
                <a:cubicBezTo>
                  <a:pt x="1236734" y="1324335"/>
                  <a:pt x="1401881" y="1426663"/>
                  <a:pt x="1262880" y="1323784"/>
                </a:cubicBezTo>
                <a:cubicBezTo>
                  <a:pt x="1172620" y="1256978"/>
                  <a:pt x="1238809" y="1331799"/>
                  <a:pt x="1172617" y="1243614"/>
                </a:cubicBezTo>
                <a:cubicBezTo>
                  <a:pt x="1080491" y="1216341"/>
                  <a:pt x="1150356" y="1244991"/>
                  <a:pt x="1064300" y="1179478"/>
                </a:cubicBezTo>
                <a:cubicBezTo>
                  <a:pt x="1041455" y="1162086"/>
                  <a:pt x="1016573" y="1146909"/>
                  <a:pt x="992089" y="1131376"/>
                </a:cubicBezTo>
                <a:cubicBezTo>
                  <a:pt x="974433" y="1120175"/>
                  <a:pt x="953272" y="1112935"/>
                  <a:pt x="937930" y="1099308"/>
                </a:cubicBezTo>
                <a:cubicBezTo>
                  <a:pt x="922588" y="1085682"/>
                  <a:pt x="915714" y="1066010"/>
                  <a:pt x="901824" y="1051206"/>
                </a:cubicBezTo>
                <a:cubicBezTo>
                  <a:pt x="885480" y="1033787"/>
                  <a:pt x="865719" y="1019138"/>
                  <a:pt x="847667" y="1003105"/>
                </a:cubicBezTo>
                <a:cubicBezTo>
                  <a:pt x="816983" y="975852"/>
                  <a:pt x="773603" y="962631"/>
                  <a:pt x="739350" y="938969"/>
                </a:cubicBezTo>
                <a:cubicBezTo>
                  <a:pt x="719197" y="925047"/>
                  <a:pt x="705966" y="904046"/>
                  <a:pt x="685191" y="890866"/>
                </a:cubicBezTo>
                <a:cubicBezTo>
                  <a:pt x="663292" y="876973"/>
                  <a:pt x="634878" y="872691"/>
                  <a:pt x="612979" y="858798"/>
                </a:cubicBezTo>
                <a:cubicBezTo>
                  <a:pt x="592204" y="845619"/>
                  <a:pt x="576874" y="826730"/>
                  <a:pt x="558822" y="810697"/>
                </a:cubicBezTo>
                <a:cubicBezTo>
                  <a:pt x="510306" y="767606"/>
                  <a:pt x="451235" y="735022"/>
                  <a:pt x="396346" y="698458"/>
                </a:cubicBezTo>
                <a:cubicBezTo>
                  <a:pt x="385710" y="691373"/>
                  <a:pt x="376735" y="685469"/>
                  <a:pt x="369209" y="680583"/>
                </a:cubicBezTo>
                <a:lnTo>
                  <a:pt x="362486" y="676296"/>
                </a:lnTo>
                <a:lnTo>
                  <a:pt x="362594" y="673794"/>
                </a:lnTo>
                <a:cubicBezTo>
                  <a:pt x="356671" y="665581"/>
                  <a:pt x="336368" y="645187"/>
                  <a:pt x="288029" y="602254"/>
                </a:cubicBezTo>
                <a:cubicBezTo>
                  <a:pt x="189665" y="514891"/>
                  <a:pt x="232244" y="597922"/>
                  <a:pt x="197765" y="506050"/>
                </a:cubicBezTo>
                <a:cubicBezTo>
                  <a:pt x="179712" y="484672"/>
                  <a:pt x="159554" y="464576"/>
                  <a:pt x="143606" y="441914"/>
                </a:cubicBezTo>
                <a:cubicBezTo>
                  <a:pt x="111736" y="396625"/>
                  <a:pt x="106998" y="376439"/>
                  <a:pt x="89449" y="329677"/>
                </a:cubicBezTo>
                <a:lnTo>
                  <a:pt x="53343" y="233473"/>
                </a:lnTo>
                <a:cubicBezTo>
                  <a:pt x="41308" y="201405"/>
                  <a:pt x="24701" y="170416"/>
                  <a:pt x="17237" y="137269"/>
                </a:cubicBezTo>
                <a:cubicBezTo>
                  <a:pt x="11894" y="113540"/>
                  <a:pt x="9620" y="89399"/>
                  <a:pt x="7563" y="65222"/>
                </a:cubicBezTo>
                <a:close/>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40">
              <a:buClr>
                <a:srgbClr val="000000"/>
              </a:buClr>
            </a:pPr>
            <a:endParaRPr lang="en-VN" sz="1867" kern="0">
              <a:solidFill>
                <a:srgbClr val="FFFFFF"/>
              </a:solidFill>
              <a:latin typeface="Arial"/>
              <a:sym typeface="Arial"/>
            </a:endParaRPr>
          </a:p>
        </p:txBody>
      </p:sp>
      <p:pic>
        <p:nvPicPr>
          <p:cNvPr id="12" name="Picture 11">
            <a:extLst>
              <a:ext uri="{FF2B5EF4-FFF2-40B4-BE49-F238E27FC236}">
                <a16:creationId xmlns:a16="http://schemas.microsoft.com/office/drawing/2014/main" id="{67E7540E-A491-EC4C-9F76-2A88CCC79945}"/>
              </a:ext>
            </a:extLst>
          </p:cNvPr>
          <p:cNvPicPr>
            <a:picLocks noChangeAspect="1"/>
          </p:cNvPicPr>
          <p:nvPr/>
        </p:nvPicPr>
        <p:blipFill rotWithShape="1">
          <a:blip r:embed="rId4"/>
          <a:srcRect l="31374" r="31846"/>
          <a:stretch/>
        </p:blipFill>
        <p:spPr>
          <a:xfrm>
            <a:off x="332155" y="3247825"/>
            <a:ext cx="2290388" cy="3443531"/>
          </a:xfrm>
          <a:prstGeom prst="rect">
            <a:avLst/>
          </a:prstGeom>
        </p:spPr>
      </p:pic>
      <p:sp>
        <p:nvSpPr>
          <p:cNvPr id="63" name="Google Shape;63;p14"/>
          <p:cNvSpPr txBox="1">
            <a:spLocks noGrp="1"/>
          </p:cNvSpPr>
          <p:nvPr>
            <p:ph type="title"/>
          </p:nvPr>
        </p:nvSpPr>
        <p:spPr>
          <a:xfrm>
            <a:off x="0" y="1703873"/>
            <a:ext cx="3090077" cy="1978400"/>
          </a:xfrm>
          <a:prstGeom prst="rect">
            <a:avLst/>
          </a:prstGeom>
        </p:spPr>
        <p:txBody>
          <a:bodyPr spcFirstLastPara="1" wrap="square" lIns="121900" tIns="121900" rIns="121900" bIns="121900" anchor="t" anchorCtr="0">
            <a:noAutofit/>
          </a:bodyPr>
          <a:lstStyle/>
          <a:p>
            <a:pPr lvl="0">
              <a:buClrTx/>
              <a:buSzTx/>
            </a:pPr>
            <a:r>
              <a:rPr lang="vi-VN" sz="2667" kern="1200" dirty="0">
                <a:solidFill>
                  <a:srgbClr val="FFFF00"/>
                </a:solidFill>
                <a:latin typeface="Times New Roman" pitchFamily="18" charset="0"/>
                <a:ea typeface="+mn-ea"/>
                <a:cs typeface="Times New Roman" pitchFamily="18" charset="0"/>
              </a:rPr>
              <a:t>1. Tôn Trung Sơn và Trung quốc Đồng minh hội</a:t>
            </a:r>
          </a:p>
        </p:txBody>
      </p:sp>
      <p:grpSp>
        <p:nvGrpSpPr>
          <p:cNvPr id="64" name="Google Shape;64;p14"/>
          <p:cNvGrpSpPr/>
          <p:nvPr/>
        </p:nvGrpSpPr>
        <p:grpSpPr>
          <a:xfrm>
            <a:off x="1904270" y="787229"/>
            <a:ext cx="787292" cy="718275"/>
            <a:chOff x="6625350" y="1613750"/>
            <a:chExt cx="480525" cy="438400"/>
          </a:xfrm>
        </p:grpSpPr>
        <p:sp>
          <p:nvSpPr>
            <p:cNvPr id="65" name="Google Shape;65;p14"/>
            <p:cNvSpPr/>
            <p:nvPr/>
          </p:nvSpPr>
          <p:spPr>
            <a:xfrm>
              <a:off x="6670525" y="1887275"/>
              <a:ext cx="117875" cy="164875"/>
            </a:xfrm>
            <a:custGeom>
              <a:avLst/>
              <a:gdLst/>
              <a:ahLst/>
              <a:cxnLst/>
              <a:rect l="l" t="t" r="r" b="b"/>
              <a:pathLst>
                <a:path w="4715" h="6595" extrusionOk="0">
                  <a:moveTo>
                    <a:pt x="0" y="1"/>
                  </a:moveTo>
                  <a:lnTo>
                    <a:pt x="538" y="6058"/>
                  </a:lnTo>
                  <a:lnTo>
                    <a:pt x="562" y="6180"/>
                  </a:lnTo>
                  <a:lnTo>
                    <a:pt x="587" y="6277"/>
                  </a:lnTo>
                  <a:lnTo>
                    <a:pt x="660" y="6351"/>
                  </a:lnTo>
                  <a:lnTo>
                    <a:pt x="733" y="6448"/>
                  </a:lnTo>
                  <a:lnTo>
                    <a:pt x="806" y="6497"/>
                  </a:lnTo>
                  <a:lnTo>
                    <a:pt x="904" y="6546"/>
                  </a:lnTo>
                  <a:lnTo>
                    <a:pt x="1002" y="6571"/>
                  </a:lnTo>
                  <a:lnTo>
                    <a:pt x="1124" y="6595"/>
                  </a:lnTo>
                  <a:lnTo>
                    <a:pt x="4128" y="6595"/>
                  </a:lnTo>
                  <a:lnTo>
                    <a:pt x="4274" y="6571"/>
                  </a:lnTo>
                  <a:lnTo>
                    <a:pt x="4397" y="6522"/>
                  </a:lnTo>
                  <a:lnTo>
                    <a:pt x="4494" y="6473"/>
                  </a:lnTo>
                  <a:lnTo>
                    <a:pt x="4592" y="6375"/>
                  </a:lnTo>
                  <a:lnTo>
                    <a:pt x="4665" y="6253"/>
                  </a:lnTo>
                  <a:lnTo>
                    <a:pt x="4714" y="6155"/>
                  </a:lnTo>
                  <a:lnTo>
                    <a:pt x="4714" y="6009"/>
                  </a:lnTo>
                  <a:lnTo>
                    <a:pt x="4714" y="5887"/>
                  </a:lnTo>
                  <a:lnTo>
                    <a:pt x="3713" y="123"/>
                  </a:lnTo>
                  <a:lnTo>
                    <a:pt x="2589" y="50"/>
                  </a:lnTo>
                  <a:lnTo>
                    <a:pt x="1637" y="25"/>
                  </a:lnTo>
                  <a:lnTo>
                    <a:pt x="0" y="1"/>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66" name="Google Shape;66;p14"/>
            <p:cNvSpPr/>
            <p:nvPr/>
          </p:nvSpPr>
          <p:spPr>
            <a:xfrm>
              <a:off x="7075950" y="1754175"/>
              <a:ext cx="29925" cy="99550"/>
            </a:xfrm>
            <a:custGeom>
              <a:avLst/>
              <a:gdLst/>
              <a:ahLst/>
              <a:cxnLst/>
              <a:rect l="l" t="t" r="r" b="b"/>
              <a:pathLst>
                <a:path w="1197" h="3982" extrusionOk="0">
                  <a:moveTo>
                    <a:pt x="0" y="1"/>
                  </a:moveTo>
                  <a:lnTo>
                    <a:pt x="0" y="3981"/>
                  </a:lnTo>
                  <a:lnTo>
                    <a:pt x="269" y="3811"/>
                  </a:lnTo>
                  <a:lnTo>
                    <a:pt x="489" y="3615"/>
                  </a:lnTo>
                  <a:lnTo>
                    <a:pt x="684" y="3420"/>
                  </a:lnTo>
                  <a:lnTo>
                    <a:pt x="855" y="3176"/>
                  </a:lnTo>
                  <a:lnTo>
                    <a:pt x="1002" y="2907"/>
                  </a:lnTo>
                  <a:lnTo>
                    <a:pt x="1099" y="2614"/>
                  </a:lnTo>
                  <a:lnTo>
                    <a:pt x="1173" y="2296"/>
                  </a:lnTo>
                  <a:lnTo>
                    <a:pt x="1197" y="1979"/>
                  </a:lnTo>
                  <a:lnTo>
                    <a:pt x="1173" y="1661"/>
                  </a:lnTo>
                  <a:lnTo>
                    <a:pt x="1099" y="1368"/>
                  </a:lnTo>
                  <a:lnTo>
                    <a:pt x="1002" y="1075"/>
                  </a:lnTo>
                  <a:lnTo>
                    <a:pt x="855" y="806"/>
                  </a:lnTo>
                  <a:lnTo>
                    <a:pt x="684" y="562"/>
                  </a:lnTo>
                  <a:lnTo>
                    <a:pt x="489" y="342"/>
                  </a:lnTo>
                  <a:lnTo>
                    <a:pt x="269" y="171"/>
                  </a:lnTo>
                  <a:lnTo>
                    <a:pt x="0" y="1"/>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67" name="Google Shape;67;p14"/>
            <p:cNvSpPr/>
            <p:nvPr/>
          </p:nvSpPr>
          <p:spPr>
            <a:xfrm>
              <a:off x="6625350" y="1729750"/>
              <a:ext cx="97700" cy="147175"/>
            </a:xfrm>
            <a:custGeom>
              <a:avLst/>
              <a:gdLst/>
              <a:ahLst/>
              <a:cxnLst/>
              <a:rect l="l" t="t" r="r" b="b"/>
              <a:pathLst>
                <a:path w="3908" h="5887" extrusionOk="0">
                  <a:moveTo>
                    <a:pt x="3908" y="1"/>
                  </a:moveTo>
                  <a:lnTo>
                    <a:pt x="2711" y="25"/>
                  </a:lnTo>
                  <a:lnTo>
                    <a:pt x="1759" y="25"/>
                  </a:lnTo>
                  <a:lnTo>
                    <a:pt x="1588" y="49"/>
                  </a:lnTo>
                  <a:lnTo>
                    <a:pt x="1417" y="74"/>
                  </a:lnTo>
                  <a:lnTo>
                    <a:pt x="1246" y="123"/>
                  </a:lnTo>
                  <a:lnTo>
                    <a:pt x="1099" y="172"/>
                  </a:lnTo>
                  <a:lnTo>
                    <a:pt x="953" y="245"/>
                  </a:lnTo>
                  <a:lnTo>
                    <a:pt x="806" y="343"/>
                  </a:lnTo>
                  <a:lnTo>
                    <a:pt x="660" y="440"/>
                  </a:lnTo>
                  <a:lnTo>
                    <a:pt x="537" y="562"/>
                  </a:lnTo>
                  <a:lnTo>
                    <a:pt x="415" y="684"/>
                  </a:lnTo>
                  <a:lnTo>
                    <a:pt x="318" y="831"/>
                  </a:lnTo>
                  <a:lnTo>
                    <a:pt x="220" y="978"/>
                  </a:lnTo>
                  <a:lnTo>
                    <a:pt x="147" y="1124"/>
                  </a:lnTo>
                  <a:lnTo>
                    <a:pt x="73" y="1295"/>
                  </a:lnTo>
                  <a:lnTo>
                    <a:pt x="49" y="1442"/>
                  </a:lnTo>
                  <a:lnTo>
                    <a:pt x="0" y="1613"/>
                  </a:lnTo>
                  <a:lnTo>
                    <a:pt x="0" y="1783"/>
                  </a:lnTo>
                  <a:lnTo>
                    <a:pt x="0" y="4128"/>
                  </a:lnTo>
                  <a:lnTo>
                    <a:pt x="0" y="4299"/>
                  </a:lnTo>
                  <a:lnTo>
                    <a:pt x="49" y="4446"/>
                  </a:lnTo>
                  <a:lnTo>
                    <a:pt x="73" y="4617"/>
                  </a:lnTo>
                  <a:lnTo>
                    <a:pt x="147" y="4763"/>
                  </a:lnTo>
                  <a:lnTo>
                    <a:pt x="220" y="4934"/>
                  </a:lnTo>
                  <a:lnTo>
                    <a:pt x="318" y="5081"/>
                  </a:lnTo>
                  <a:lnTo>
                    <a:pt x="415" y="5203"/>
                  </a:lnTo>
                  <a:lnTo>
                    <a:pt x="537" y="5325"/>
                  </a:lnTo>
                  <a:lnTo>
                    <a:pt x="660" y="5447"/>
                  </a:lnTo>
                  <a:lnTo>
                    <a:pt x="806" y="5545"/>
                  </a:lnTo>
                  <a:lnTo>
                    <a:pt x="953" y="5642"/>
                  </a:lnTo>
                  <a:lnTo>
                    <a:pt x="1099" y="5716"/>
                  </a:lnTo>
                  <a:lnTo>
                    <a:pt x="1246" y="5789"/>
                  </a:lnTo>
                  <a:lnTo>
                    <a:pt x="1417" y="5838"/>
                  </a:lnTo>
                  <a:lnTo>
                    <a:pt x="1588" y="5862"/>
                  </a:lnTo>
                  <a:lnTo>
                    <a:pt x="1759" y="5862"/>
                  </a:lnTo>
                  <a:lnTo>
                    <a:pt x="2711" y="5887"/>
                  </a:lnTo>
                  <a:lnTo>
                    <a:pt x="3908" y="5887"/>
                  </a:lnTo>
                  <a:lnTo>
                    <a:pt x="3908" y="1"/>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68" name="Google Shape;68;p14"/>
            <p:cNvSpPr/>
            <p:nvPr/>
          </p:nvSpPr>
          <p:spPr>
            <a:xfrm>
              <a:off x="6736475" y="1638175"/>
              <a:ext cx="279650" cy="330325"/>
            </a:xfrm>
            <a:custGeom>
              <a:avLst/>
              <a:gdLst/>
              <a:ahLst/>
              <a:cxnLst/>
              <a:rect l="l" t="t" r="r" b="b"/>
              <a:pathLst>
                <a:path w="11186" h="13213" extrusionOk="0">
                  <a:moveTo>
                    <a:pt x="11186" y="0"/>
                  </a:moveTo>
                  <a:lnTo>
                    <a:pt x="10771" y="342"/>
                  </a:lnTo>
                  <a:lnTo>
                    <a:pt x="10380" y="635"/>
                  </a:lnTo>
                  <a:lnTo>
                    <a:pt x="9940" y="904"/>
                  </a:lnTo>
                  <a:lnTo>
                    <a:pt x="9525" y="1172"/>
                  </a:lnTo>
                  <a:lnTo>
                    <a:pt x="9110" y="1417"/>
                  </a:lnTo>
                  <a:lnTo>
                    <a:pt x="8695" y="1661"/>
                  </a:lnTo>
                  <a:lnTo>
                    <a:pt x="7840" y="2052"/>
                  </a:lnTo>
                  <a:lnTo>
                    <a:pt x="7034" y="2418"/>
                  </a:lnTo>
                  <a:lnTo>
                    <a:pt x="6228" y="2687"/>
                  </a:lnTo>
                  <a:lnTo>
                    <a:pt x="5471" y="2931"/>
                  </a:lnTo>
                  <a:lnTo>
                    <a:pt x="4763" y="3126"/>
                  </a:lnTo>
                  <a:lnTo>
                    <a:pt x="4225" y="3248"/>
                  </a:lnTo>
                  <a:lnTo>
                    <a:pt x="3664" y="3346"/>
                  </a:lnTo>
                  <a:lnTo>
                    <a:pt x="3077" y="3419"/>
                  </a:lnTo>
                  <a:lnTo>
                    <a:pt x="2467" y="3493"/>
                  </a:lnTo>
                  <a:lnTo>
                    <a:pt x="1221" y="3590"/>
                  </a:lnTo>
                  <a:lnTo>
                    <a:pt x="0" y="3664"/>
                  </a:lnTo>
                  <a:lnTo>
                    <a:pt x="0" y="9574"/>
                  </a:lnTo>
                  <a:lnTo>
                    <a:pt x="1221" y="9623"/>
                  </a:lnTo>
                  <a:lnTo>
                    <a:pt x="2467" y="9721"/>
                  </a:lnTo>
                  <a:lnTo>
                    <a:pt x="3077" y="9794"/>
                  </a:lnTo>
                  <a:lnTo>
                    <a:pt x="3664" y="9891"/>
                  </a:lnTo>
                  <a:lnTo>
                    <a:pt x="4225" y="9989"/>
                  </a:lnTo>
                  <a:lnTo>
                    <a:pt x="4763" y="10111"/>
                  </a:lnTo>
                  <a:lnTo>
                    <a:pt x="5471" y="10307"/>
                  </a:lnTo>
                  <a:lnTo>
                    <a:pt x="6228" y="10526"/>
                  </a:lnTo>
                  <a:lnTo>
                    <a:pt x="7034" y="10820"/>
                  </a:lnTo>
                  <a:lnTo>
                    <a:pt x="7840" y="11161"/>
                  </a:lnTo>
                  <a:lnTo>
                    <a:pt x="8695" y="11577"/>
                  </a:lnTo>
                  <a:lnTo>
                    <a:pt x="9110" y="11796"/>
                  </a:lnTo>
                  <a:lnTo>
                    <a:pt x="9525" y="12041"/>
                  </a:lnTo>
                  <a:lnTo>
                    <a:pt x="9940" y="12309"/>
                  </a:lnTo>
                  <a:lnTo>
                    <a:pt x="10380" y="12602"/>
                  </a:lnTo>
                  <a:lnTo>
                    <a:pt x="10771" y="12896"/>
                  </a:lnTo>
                  <a:lnTo>
                    <a:pt x="11186" y="13213"/>
                  </a:lnTo>
                  <a:lnTo>
                    <a:pt x="11186" y="0"/>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69" name="Google Shape;69;p14"/>
            <p:cNvSpPr/>
            <p:nvPr/>
          </p:nvSpPr>
          <p:spPr>
            <a:xfrm>
              <a:off x="7029550" y="1613750"/>
              <a:ext cx="34200" cy="379800"/>
            </a:xfrm>
            <a:custGeom>
              <a:avLst/>
              <a:gdLst/>
              <a:ahLst/>
              <a:cxnLst/>
              <a:rect l="l" t="t" r="r" b="b"/>
              <a:pathLst>
                <a:path w="1368" h="15192" extrusionOk="0">
                  <a:moveTo>
                    <a:pt x="684" y="0"/>
                  </a:moveTo>
                  <a:lnTo>
                    <a:pt x="562" y="25"/>
                  </a:lnTo>
                  <a:lnTo>
                    <a:pt x="464" y="98"/>
                  </a:lnTo>
                  <a:lnTo>
                    <a:pt x="366" y="171"/>
                  </a:lnTo>
                  <a:lnTo>
                    <a:pt x="0" y="513"/>
                  </a:lnTo>
                  <a:lnTo>
                    <a:pt x="0" y="14654"/>
                  </a:lnTo>
                  <a:lnTo>
                    <a:pt x="366" y="15020"/>
                  </a:lnTo>
                  <a:lnTo>
                    <a:pt x="464" y="15094"/>
                  </a:lnTo>
                  <a:lnTo>
                    <a:pt x="562" y="15143"/>
                  </a:lnTo>
                  <a:lnTo>
                    <a:pt x="684" y="15191"/>
                  </a:lnTo>
                  <a:lnTo>
                    <a:pt x="904" y="15191"/>
                  </a:lnTo>
                  <a:lnTo>
                    <a:pt x="1001" y="15143"/>
                  </a:lnTo>
                  <a:lnTo>
                    <a:pt x="1148" y="15045"/>
                  </a:lnTo>
                  <a:lnTo>
                    <a:pt x="1270" y="14923"/>
                  </a:lnTo>
                  <a:lnTo>
                    <a:pt x="1343" y="14776"/>
                  </a:lnTo>
                  <a:lnTo>
                    <a:pt x="1368" y="14605"/>
                  </a:lnTo>
                  <a:lnTo>
                    <a:pt x="1368" y="586"/>
                  </a:lnTo>
                  <a:lnTo>
                    <a:pt x="1343" y="415"/>
                  </a:lnTo>
                  <a:lnTo>
                    <a:pt x="1270" y="244"/>
                  </a:lnTo>
                  <a:lnTo>
                    <a:pt x="1148" y="122"/>
                  </a:lnTo>
                  <a:lnTo>
                    <a:pt x="1001" y="25"/>
                  </a:lnTo>
                  <a:lnTo>
                    <a:pt x="904" y="0"/>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grpSp>
      <p:sp>
        <p:nvSpPr>
          <p:cNvPr id="5" name="Rectangle 4">
            <a:extLst>
              <a:ext uri="{FF2B5EF4-FFF2-40B4-BE49-F238E27FC236}">
                <a16:creationId xmlns:a16="http://schemas.microsoft.com/office/drawing/2014/main" id="{120B22E0-5CD0-F442-AFFB-44A0ACE8B038}"/>
              </a:ext>
            </a:extLst>
          </p:cNvPr>
          <p:cNvSpPr/>
          <p:nvPr/>
        </p:nvSpPr>
        <p:spPr>
          <a:xfrm>
            <a:off x="9549469" y="0"/>
            <a:ext cx="2798921" cy="1384995"/>
          </a:xfrm>
          <a:prstGeom prst="rect">
            <a:avLst/>
          </a:prstGeom>
        </p:spPr>
        <p:txBody>
          <a:bodyPr wrap="square">
            <a:spAutoFit/>
          </a:bodyPr>
          <a:lstStyle/>
          <a:p>
            <a:pPr lvl="0" algn="ctr">
              <a:spcBef>
                <a:spcPct val="0"/>
              </a:spcBef>
            </a:pPr>
            <a:r>
              <a:rPr lang="en-US" altLang="vi-VN" sz="2800" dirty="0" err="1">
                <a:solidFill>
                  <a:schemeClr val="bg1"/>
                </a:solidFill>
                <a:latin typeface="Times New Roman" panose="02020603050405020304" pitchFamily="18" charset="0"/>
              </a:rPr>
              <a:t>Sự</a:t>
            </a:r>
            <a:r>
              <a:rPr lang="en-US" altLang="vi-VN" sz="2800" dirty="0">
                <a:solidFill>
                  <a:schemeClr val="bg1"/>
                </a:solidFill>
                <a:latin typeface="Times New Roman" panose="02020603050405020304" pitchFamily="18" charset="0"/>
              </a:rPr>
              <a:t> </a:t>
            </a:r>
            <a:r>
              <a:rPr lang="en-US" altLang="vi-VN" sz="2800" dirty="0" err="1">
                <a:solidFill>
                  <a:schemeClr val="bg1"/>
                </a:solidFill>
                <a:latin typeface="Times New Roman" panose="02020603050405020304" pitchFamily="18" charset="0"/>
              </a:rPr>
              <a:t>thành</a:t>
            </a:r>
            <a:r>
              <a:rPr lang="en-US" altLang="vi-VN" sz="2800" dirty="0">
                <a:solidFill>
                  <a:schemeClr val="bg1"/>
                </a:solidFill>
                <a:latin typeface="Times New Roman" panose="02020603050405020304" pitchFamily="18" charset="0"/>
              </a:rPr>
              <a:t> </a:t>
            </a:r>
            <a:r>
              <a:rPr lang="en-US" altLang="vi-VN" sz="2800" dirty="0" err="1">
                <a:solidFill>
                  <a:schemeClr val="bg1"/>
                </a:solidFill>
                <a:latin typeface="Times New Roman" panose="02020603050405020304" pitchFamily="18" charset="0"/>
              </a:rPr>
              <a:t>lập</a:t>
            </a:r>
            <a:r>
              <a:rPr lang="en-US" altLang="vi-VN" sz="2800" dirty="0">
                <a:solidFill>
                  <a:schemeClr val="bg1"/>
                </a:solidFill>
                <a:latin typeface="Times New Roman" panose="02020603050405020304" pitchFamily="18" charset="0"/>
              </a:rPr>
              <a:t> </a:t>
            </a:r>
            <a:r>
              <a:rPr lang="en-US" altLang="vi-VN" sz="2800" dirty="0" err="1">
                <a:solidFill>
                  <a:schemeClr val="bg1"/>
                </a:solidFill>
                <a:latin typeface="Times New Roman" panose="02020603050405020304" pitchFamily="18" charset="0"/>
              </a:rPr>
              <a:t>Trung</a:t>
            </a:r>
            <a:r>
              <a:rPr lang="en-US" altLang="vi-VN" sz="2800" dirty="0">
                <a:solidFill>
                  <a:schemeClr val="bg1"/>
                </a:solidFill>
                <a:latin typeface="Times New Roman" panose="02020603050405020304" pitchFamily="18" charset="0"/>
              </a:rPr>
              <a:t> </a:t>
            </a:r>
            <a:r>
              <a:rPr lang="en-US" altLang="vi-VN" sz="2800" dirty="0" err="1">
                <a:solidFill>
                  <a:schemeClr val="bg1"/>
                </a:solidFill>
                <a:latin typeface="Times New Roman" panose="02020603050405020304" pitchFamily="18" charset="0"/>
              </a:rPr>
              <a:t>Quốc</a:t>
            </a:r>
            <a:r>
              <a:rPr lang="en-US" altLang="vi-VN" sz="2800" dirty="0">
                <a:solidFill>
                  <a:schemeClr val="bg1"/>
                </a:solidFill>
                <a:latin typeface="Times New Roman" panose="02020603050405020304" pitchFamily="18" charset="0"/>
              </a:rPr>
              <a:t> </a:t>
            </a:r>
            <a:r>
              <a:rPr lang="en-US" altLang="vi-VN" sz="2800" dirty="0" err="1">
                <a:solidFill>
                  <a:schemeClr val="bg1"/>
                </a:solidFill>
                <a:latin typeface="Times New Roman" panose="02020603050405020304" pitchFamily="18" charset="0"/>
              </a:rPr>
              <a:t>đồng</a:t>
            </a:r>
            <a:r>
              <a:rPr lang="en-US" altLang="vi-VN" sz="2800" dirty="0">
                <a:solidFill>
                  <a:schemeClr val="bg1"/>
                </a:solidFill>
                <a:latin typeface="Times New Roman" panose="02020603050405020304" pitchFamily="18" charset="0"/>
              </a:rPr>
              <a:t> </a:t>
            </a:r>
            <a:r>
              <a:rPr lang="en-US" altLang="vi-VN" sz="2800" dirty="0" err="1">
                <a:solidFill>
                  <a:schemeClr val="bg1"/>
                </a:solidFill>
                <a:latin typeface="Times New Roman" panose="02020603050405020304" pitchFamily="18" charset="0"/>
              </a:rPr>
              <a:t>minh</a:t>
            </a:r>
            <a:r>
              <a:rPr lang="en-US" altLang="vi-VN" sz="2800" dirty="0">
                <a:solidFill>
                  <a:schemeClr val="bg1"/>
                </a:solidFill>
                <a:latin typeface="Times New Roman" panose="02020603050405020304" pitchFamily="18" charset="0"/>
              </a:rPr>
              <a:t> </a:t>
            </a:r>
            <a:r>
              <a:rPr lang="en-US" altLang="vi-VN" sz="2800" dirty="0" err="1">
                <a:solidFill>
                  <a:schemeClr val="bg1"/>
                </a:solidFill>
                <a:latin typeface="Times New Roman" panose="02020603050405020304" pitchFamily="18" charset="0"/>
              </a:rPr>
              <a:t>hội</a:t>
            </a:r>
            <a:endParaRPr lang="en-US" altLang="vi-VN" sz="2800" dirty="0">
              <a:solidFill>
                <a:schemeClr val="bg1"/>
              </a:solidFill>
              <a:latin typeface="Times New Roman" panose="02020603050405020304" pitchFamily="18" charset="0"/>
            </a:endParaRPr>
          </a:p>
        </p:txBody>
      </p:sp>
      <p:sp>
        <p:nvSpPr>
          <p:cNvPr id="21" name="Text Box 8">
            <a:extLst>
              <a:ext uri="{FF2B5EF4-FFF2-40B4-BE49-F238E27FC236}">
                <a16:creationId xmlns:a16="http://schemas.microsoft.com/office/drawing/2014/main" id="{194267BD-08FF-D647-8F0B-03C7D737C0B9}"/>
              </a:ext>
            </a:extLst>
          </p:cNvPr>
          <p:cNvSpPr txBox="1">
            <a:spLocks noChangeArrowheads="1"/>
          </p:cNvSpPr>
          <p:nvPr/>
        </p:nvSpPr>
        <p:spPr bwMode="auto">
          <a:xfrm>
            <a:off x="3322445" y="2246159"/>
            <a:ext cx="807132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Char char="-"/>
            </a:pPr>
            <a:r>
              <a:rPr lang="en-US" altLang="vi-VN" sz="2800" dirty="0">
                <a:latin typeface="Times New Roman" panose="02020603050405020304" pitchFamily="18" charset="0"/>
                <a:cs typeface="Times New Roman" panose="02020603050405020304" pitchFamily="18" charset="0"/>
              </a:rPr>
              <a:t> 8/1905, </a:t>
            </a:r>
            <a:r>
              <a:rPr lang="en-US" altLang="vi-VN" sz="2800" dirty="0" err="1">
                <a:latin typeface="Times New Roman" panose="02020603050405020304" pitchFamily="18" charset="0"/>
                <a:cs typeface="Times New Roman" panose="02020603050405020304" pitchFamily="18" charset="0"/>
              </a:rPr>
              <a:t>thành</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lập</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Đồng</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minh</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hội</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v</a:t>
            </a:r>
            <a:r>
              <a:rPr lang="en-US" altLang="vi-VN" sz="2800" dirty="0" err="1">
                <a:latin typeface="Times New Roman" panose="02020603050405020304" pitchFamily="18" charset="0"/>
              </a:rPr>
              <a:t>à</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đề</a:t>
            </a:r>
            <a:r>
              <a:rPr lang="en-US" altLang="vi-VN" sz="2800" dirty="0">
                <a:latin typeface="Times New Roman" panose="02020603050405020304" pitchFamily="18" charset="0"/>
              </a:rPr>
              <a:t> ra </a:t>
            </a:r>
            <a:r>
              <a:rPr lang="en-US" altLang="vi-VN" sz="2800" dirty="0" err="1">
                <a:latin typeface="Times New Roman" panose="02020603050405020304" pitchFamily="18" charset="0"/>
                <a:cs typeface="Times New Roman" panose="02020603050405020304" pitchFamily="18" charset="0"/>
              </a:rPr>
              <a:t>Học</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thuyết</a:t>
            </a:r>
            <a:r>
              <a:rPr lang="en-US" altLang="vi-VN" sz="2800" dirty="0">
                <a:latin typeface="Times New Roman" panose="02020603050405020304" pitchFamily="18" charset="0"/>
                <a:cs typeface="Times New Roman" panose="02020603050405020304" pitchFamily="18" charset="0"/>
              </a:rPr>
              <a:t> Tam </a:t>
            </a:r>
            <a:r>
              <a:rPr lang="en-US" altLang="vi-VN" sz="2800" dirty="0" err="1">
                <a:latin typeface="Times New Roman" panose="02020603050405020304" pitchFamily="18" charset="0"/>
                <a:cs typeface="Times New Roman" panose="02020603050405020304" pitchFamily="18" charset="0"/>
              </a:rPr>
              <a:t>dân</a:t>
            </a:r>
            <a:r>
              <a:rPr lang="en-US" altLang="vi-VN" sz="2800" dirty="0">
                <a:latin typeface="Times New Roman" panose="02020603050405020304" pitchFamily="18" charset="0"/>
                <a:cs typeface="Times New Roman" panose="02020603050405020304" pitchFamily="18" charset="0"/>
              </a:rPr>
              <a:t>.</a:t>
            </a:r>
          </a:p>
        </p:txBody>
      </p:sp>
      <p:sp>
        <p:nvSpPr>
          <p:cNvPr id="22" name="Text Box 10">
            <a:extLst>
              <a:ext uri="{FF2B5EF4-FFF2-40B4-BE49-F238E27FC236}">
                <a16:creationId xmlns:a16="http://schemas.microsoft.com/office/drawing/2014/main" id="{02C39A95-62F4-114B-B065-773C98DD02E2}"/>
              </a:ext>
            </a:extLst>
          </p:cNvPr>
          <p:cNvSpPr txBox="1">
            <a:spLocks noChangeArrowheads="1"/>
          </p:cNvSpPr>
          <p:nvPr/>
        </p:nvSpPr>
        <p:spPr bwMode="auto">
          <a:xfrm>
            <a:off x="3322444" y="3488437"/>
            <a:ext cx="829093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vi-VN" sz="2800" dirty="0">
                <a:latin typeface="Times New Roman" panose="02020603050405020304" pitchFamily="18" charset="0"/>
                <a:cs typeface="Times New Roman" panose="02020603050405020304" pitchFamily="18" charset="0"/>
              </a:rPr>
              <a:t>-</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Mục</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đích</a:t>
            </a:r>
            <a:r>
              <a:rPr lang="en-US" altLang="vi-VN" sz="2800" b="1"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Đánh</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đổ</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Mãn</a:t>
            </a:r>
            <a:r>
              <a:rPr lang="en-US" altLang="vi-VN" sz="2800" dirty="0">
                <a:latin typeface="Times New Roman" panose="02020603050405020304" pitchFamily="18" charset="0"/>
                <a:cs typeface="Times New Roman" panose="02020603050405020304" pitchFamily="18" charset="0"/>
              </a:rPr>
              <a:t> Thanh, </a:t>
            </a:r>
            <a:r>
              <a:rPr lang="en-US" altLang="vi-VN" sz="2800" dirty="0" err="1">
                <a:latin typeface="Times New Roman" panose="02020603050405020304" pitchFamily="18" charset="0"/>
                <a:cs typeface="Times New Roman" panose="02020603050405020304" pitchFamily="18" charset="0"/>
              </a:rPr>
              <a:t>khôi</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phục</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Trung</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Hoa</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thành</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lập</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Dân</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Quốc</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bình</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đẳng</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ruộng</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đất</a:t>
            </a:r>
            <a:r>
              <a:rPr lang="en-US" altLang="vi-VN" sz="2800" dirty="0">
                <a:latin typeface="Times New Roman" panose="02020603050405020304" pitchFamily="18" charset="0"/>
                <a:cs typeface="Times New Roman" panose="02020603050405020304" pitchFamily="18" charset="0"/>
              </a:rPr>
              <a:t>.</a:t>
            </a:r>
          </a:p>
        </p:txBody>
      </p:sp>
      <p:sp>
        <p:nvSpPr>
          <p:cNvPr id="23" name="Rectangle 22">
            <a:extLst>
              <a:ext uri="{FF2B5EF4-FFF2-40B4-BE49-F238E27FC236}">
                <a16:creationId xmlns:a16="http://schemas.microsoft.com/office/drawing/2014/main" id="{3082EF32-F9C1-A24B-8CBA-570AC237AF51}"/>
              </a:ext>
            </a:extLst>
          </p:cNvPr>
          <p:cNvSpPr/>
          <p:nvPr/>
        </p:nvSpPr>
        <p:spPr>
          <a:xfrm>
            <a:off x="3694098" y="202877"/>
            <a:ext cx="4965462" cy="1231106"/>
          </a:xfrm>
          <a:prstGeom prst="rect">
            <a:avLst/>
          </a:prstGeom>
          <a:noFill/>
          <a:ln>
            <a:noFill/>
          </a:ln>
        </p:spPr>
        <p:txBody>
          <a:bodyPr wrap="none" lIns="121920" tIns="60960" rIns="121920" bIns="60960">
            <a:spAutoFit/>
          </a:bodyPr>
          <a:lstStyle/>
          <a:p>
            <a:pPr algn="ctr" defTabSz="1219140">
              <a:buClr>
                <a:srgbClr val="000000"/>
              </a:buClr>
            </a:pPr>
            <a:r>
              <a:rPr lang="en-US" sz="7200" kern="0" dirty="0" err="1">
                <a:ln w="0"/>
                <a:solidFill>
                  <a:srgbClr val="C00000"/>
                </a:solidFill>
                <a:effectLst>
                  <a:reflection blurRad="6350" stA="53000" endA="300" endPos="35500" dir="5400000" sy="-90000" algn="bl" rotWithShape="0"/>
                </a:effectLst>
                <a:latin typeface="Arial"/>
                <a:cs typeface="Arial"/>
                <a:sym typeface="Arial"/>
              </a:rPr>
              <a:t>Ghi</a:t>
            </a:r>
            <a:r>
              <a:rPr lang="en-US" sz="7200" kern="0" dirty="0">
                <a:ln w="0"/>
                <a:solidFill>
                  <a:srgbClr val="C00000"/>
                </a:solidFill>
                <a:effectLst>
                  <a:reflection blurRad="6350" stA="53000" endA="300" endPos="35500" dir="5400000" sy="-90000" algn="bl" rotWithShape="0"/>
                </a:effectLst>
                <a:latin typeface="Arial"/>
                <a:cs typeface="Arial"/>
                <a:sym typeface="Arial"/>
              </a:rPr>
              <a:t> </a:t>
            </a:r>
            <a:r>
              <a:rPr lang="en-US" sz="7200" kern="0" dirty="0" err="1">
                <a:ln w="0"/>
                <a:solidFill>
                  <a:srgbClr val="C00000"/>
                </a:solidFill>
                <a:effectLst>
                  <a:reflection blurRad="6350" stA="53000" endA="300" endPos="35500" dir="5400000" sy="-90000" algn="bl" rotWithShape="0"/>
                </a:effectLst>
                <a:latin typeface="Arial"/>
                <a:cs typeface="Arial"/>
                <a:sym typeface="Arial"/>
              </a:rPr>
              <a:t>bài</a:t>
            </a:r>
            <a:r>
              <a:rPr lang="en-US" sz="7200" kern="0" dirty="0">
                <a:ln w="0"/>
                <a:solidFill>
                  <a:srgbClr val="C00000"/>
                </a:solidFill>
                <a:effectLst>
                  <a:reflection blurRad="6350" stA="53000" endA="300" endPos="35500" dir="5400000" sy="-90000" algn="bl" rotWithShape="0"/>
                </a:effectLst>
                <a:latin typeface="Arial"/>
                <a:cs typeface="Arial"/>
                <a:sym typeface="Arial"/>
              </a:rPr>
              <a:t> </a:t>
            </a:r>
            <a:r>
              <a:rPr lang="en-US" sz="7200" kern="0" dirty="0" err="1">
                <a:ln w="0"/>
                <a:solidFill>
                  <a:srgbClr val="C00000"/>
                </a:solidFill>
                <a:effectLst>
                  <a:reflection blurRad="6350" stA="53000" endA="300" endPos="35500" dir="5400000" sy="-90000" algn="bl" rotWithShape="0"/>
                </a:effectLst>
                <a:latin typeface="Arial"/>
                <a:cs typeface="Arial"/>
                <a:sym typeface="Arial"/>
              </a:rPr>
              <a:t>nhé</a:t>
            </a:r>
            <a:endParaRPr lang="en-US" sz="7200" kern="0" dirty="0">
              <a:ln w="0"/>
              <a:solidFill>
                <a:srgbClr val="C00000"/>
              </a:solidFill>
              <a:effectLst>
                <a:reflection blurRad="6350" stA="53000" endA="300" endPos="35500" dir="5400000" sy="-90000" algn="bl" rotWithShape="0"/>
              </a:effectLst>
              <a:latin typeface="Arial"/>
              <a:cs typeface="Arial"/>
              <a:sym typeface="Arial"/>
            </a:endParaRPr>
          </a:p>
        </p:txBody>
      </p:sp>
    </p:spTree>
    <p:extLst>
      <p:ext uri="{BB962C8B-B14F-4D97-AF65-F5344CB8AC3E}">
        <p14:creationId xmlns:p14="http://schemas.microsoft.com/office/powerpoint/2010/main" val="3145602589"/>
      </p:ext>
    </p:extLst>
  </p:cSld>
  <p:clrMapOvr>
    <a:masterClrMapping/>
  </p:clrMapOvr>
  <p:transition spd="slow">
    <p:wedg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63"/>
                                            </p:tgtEl>
                                            <p:attrNameLst>
                                              <p:attrName>style.visibility</p:attrName>
                                            </p:attrNameLst>
                                          </p:cBhvr>
                                          <p:to>
                                            <p:strVal val="visible"/>
                                          </p:to>
                                        </p:set>
                                        <p:anim calcmode="lin" valueType="num">
                                          <p:cBhvr additive="base">
                                            <p:cTn id="11" dur="500" fill="hold"/>
                                            <p:tgtEl>
                                              <p:spTgt spid="63"/>
                                            </p:tgtEl>
                                            <p:attrNameLst>
                                              <p:attrName>ppt_x</p:attrName>
                                            </p:attrNameLst>
                                          </p:cBhvr>
                                          <p:tavLst>
                                            <p:tav tm="0">
                                              <p:val>
                                                <p:strVal val="1+#ppt_w/2"/>
                                              </p:val>
                                            </p:tav>
                                            <p:tav tm="100000">
                                              <p:val>
                                                <p:strVal val="#ppt_x"/>
                                              </p:val>
                                            </p:tav>
                                          </p:tavLst>
                                        </p:anim>
                                        <p:anim calcmode="lin" valueType="num">
                                          <p:cBhvr additive="base">
                                            <p:cTn id="12" dur="500" fill="hold"/>
                                            <p:tgtEl>
                                              <p:spTgt spid="63"/>
                                            </p:tgtEl>
                                            <p:attrNameLst>
                                              <p:attrName>ppt_y</p:attrName>
                                            </p:attrNameLst>
                                          </p:cBhvr>
                                          <p:tavLst>
                                            <p:tav tm="0">
                                              <p:val>
                                                <p:strVal val="0-#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64"/>
                                            </p:tgtEl>
                                            <p:attrNameLst>
                                              <p:attrName>style.visibility</p:attrName>
                                            </p:attrNameLst>
                                          </p:cBhvr>
                                          <p:to>
                                            <p:strVal val="visible"/>
                                          </p:to>
                                        </p:set>
                                        <p:anim calcmode="lin" valueType="num">
                                          <p:cBhvr additive="base">
                                            <p:cTn id="15" dur="500" fill="hold"/>
                                            <p:tgtEl>
                                              <p:spTgt spid="64"/>
                                            </p:tgtEl>
                                            <p:attrNameLst>
                                              <p:attrName>ppt_x</p:attrName>
                                            </p:attrNameLst>
                                          </p:cBhvr>
                                          <p:tavLst>
                                            <p:tav tm="0">
                                              <p:val>
                                                <p:strVal val="1+#ppt_w/2"/>
                                              </p:val>
                                            </p:tav>
                                            <p:tav tm="100000">
                                              <p:val>
                                                <p:strVal val="#ppt_x"/>
                                              </p:val>
                                            </p:tav>
                                          </p:tavLst>
                                        </p:anim>
                                        <p:anim calcmode="lin" valueType="num">
                                          <p:cBhvr additive="base">
                                            <p:cTn id="16" dur="500" fill="hold"/>
                                            <p:tgtEl>
                                              <p:spTgt spid="64"/>
                                            </p:tgtEl>
                                            <p:attrNameLst>
                                              <p:attrName>ppt_y</p:attrName>
                                            </p:attrNameLst>
                                          </p:cBhvr>
                                          <p:tavLst>
                                            <p:tav tm="0">
                                              <p:val>
                                                <p:strVal val="0-#ppt_h/2"/>
                                              </p:val>
                                            </p:tav>
                                            <p:tav tm="100000">
                                              <p:val>
                                                <p:strVal val="#ppt_y"/>
                                              </p:val>
                                            </p:tav>
                                          </p:tavLst>
                                        </p:anim>
                                      </p:childTnLst>
                                    </p:cTn>
                                  </p:par>
                                  <p:par>
                                    <p:cTn id="17" presetID="2" presetClass="entr" presetSubtype="9" fill="hold" grpId="0" nodeType="withEffect" p14:presetBounceEnd="50000">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14:bounceEnd="50000">
                                          <p:cBhvr additive="base">
                                            <p:cTn id="19" dur="1250" fill="hold"/>
                                            <p:tgtEl>
                                              <p:spTgt spid="23"/>
                                            </p:tgtEl>
                                            <p:attrNameLst>
                                              <p:attrName>ppt_x</p:attrName>
                                            </p:attrNameLst>
                                          </p:cBhvr>
                                          <p:tavLst>
                                            <p:tav tm="0">
                                              <p:val>
                                                <p:strVal val="0-#ppt_w/2"/>
                                              </p:val>
                                            </p:tav>
                                            <p:tav tm="100000">
                                              <p:val>
                                                <p:strVal val="#ppt_x"/>
                                              </p:val>
                                            </p:tav>
                                          </p:tavLst>
                                        </p:anim>
                                        <p:anim calcmode="lin" valueType="num" p14:bounceEnd="50000">
                                          <p:cBhvr additive="base">
                                            <p:cTn id="20" dur="1250" fill="hold"/>
                                            <p:tgtEl>
                                              <p:spTgt spid="23"/>
                                            </p:tgtEl>
                                            <p:attrNameLst>
                                              <p:attrName>ppt_y</p:attrName>
                                            </p:attrNameLst>
                                          </p:cBhvr>
                                          <p:tavLst>
                                            <p:tav tm="0">
                                              <p:val>
                                                <p:strVal val="0-#ppt_h/2"/>
                                              </p:val>
                                            </p:tav>
                                            <p:tav tm="100000">
                                              <p:val>
                                                <p:strVal val="#ppt_y"/>
                                              </p:val>
                                            </p:tav>
                                          </p:tavLst>
                                        </p:anim>
                                      </p:childTnLst>
                                    </p:cTn>
                                  </p:par>
                                  <p:par>
                                    <p:cTn id="21" presetID="2" presetClass="entr" presetSubtype="4" fill="hold" nodeType="withEffect" p14:presetBounceEnd="50000">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14:bounceEnd="50000">
                                          <p:cBhvr additive="base">
                                            <p:cTn id="23"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7" presetClass="entr" presetSubtype="0" fill="hold" grpId="0" nodeType="clickEffect">
                                      <p:stCondLst>
                                        <p:cond delay="0"/>
                                      </p:stCondLst>
                                      <p:iterate type="lt">
                                        <p:tmPct val="50000"/>
                                      </p:iterate>
                                      <p:childTnLst>
                                        <p:set>
                                          <p:cBhvr>
                                            <p:cTn id="28" dur="1" fill="hold">
                                              <p:stCondLst>
                                                <p:cond delay="0"/>
                                              </p:stCondLst>
                                            </p:cTn>
                                            <p:tgtEl>
                                              <p:spTgt spid="21"/>
                                            </p:tgtEl>
                                            <p:attrNameLst>
                                              <p:attrName>style.visibility</p:attrName>
                                            </p:attrNameLst>
                                          </p:cBhvr>
                                          <p:to>
                                            <p:strVal val="visible"/>
                                          </p:to>
                                        </p:set>
                                        <p:anim calcmode="discrete" valueType="clr">
                                          <p:cBhvr override="childStyle">
                                            <p:cTn id="29" dur="80"/>
                                            <p:tgtEl>
                                              <p:spTgt spid="21"/>
                                            </p:tgtEl>
                                            <p:attrNameLst>
                                              <p:attrName>style.color</p:attrName>
                                            </p:attrNameLst>
                                          </p:cBhvr>
                                          <p:tavLst>
                                            <p:tav tm="0">
                                              <p:val>
                                                <p:clrVal>
                                                  <a:schemeClr val="accent2"/>
                                                </p:clrVal>
                                              </p:val>
                                            </p:tav>
                                            <p:tav tm="50000">
                                              <p:val>
                                                <p:clrVal>
                                                  <a:schemeClr val="hlink"/>
                                                </p:clrVal>
                                              </p:val>
                                            </p:tav>
                                          </p:tavLst>
                                        </p:anim>
                                        <p:anim calcmode="discrete" valueType="clr">
                                          <p:cBhvr>
                                            <p:cTn id="30" dur="80"/>
                                            <p:tgtEl>
                                              <p:spTgt spid="21"/>
                                            </p:tgtEl>
                                            <p:attrNameLst>
                                              <p:attrName>fillcolor</p:attrName>
                                            </p:attrNameLst>
                                          </p:cBhvr>
                                          <p:tavLst>
                                            <p:tav tm="0">
                                              <p:val>
                                                <p:clrVal>
                                                  <a:schemeClr val="accent2"/>
                                                </p:clrVal>
                                              </p:val>
                                            </p:tav>
                                            <p:tav tm="50000">
                                              <p:val>
                                                <p:clrVal>
                                                  <a:schemeClr val="hlink"/>
                                                </p:clrVal>
                                              </p:val>
                                            </p:tav>
                                          </p:tavLst>
                                        </p:anim>
                                        <p:set>
                                          <p:cBhvr>
                                            <p:cTn id="31" dur="80"/>
                                            <p:tgtEl>
                                              <p:spTgt spid="21"/>
                                            </p:tgtEl>
                                            <p:attrNameLst>
                                              <p:attrName>fill.type</p:attrName>
                                            </p:attrNameLst>
                                          </p:cBhvr>
                                          <p:to>
                                            <p:strVal val="solid"/>
                                          </p:to>
                                        </p:set>
                                      </p:childTnLst>
                                    </p:cTn>
                                  </p:par>
                                </p:childTnLst>
                              </p:cTn>
                            </p:par>
                          </p:childTnLst>
                        </p:cTn>
                      </p:par>
                      <p:par>
                        <p:cTn id="32" fill="hold">
                          <p:stCondLst>
                            <p:cond delay="indefinite"/>
                          </p:stCondLst>
                          <p:childTnLst>
                            <p:par>
                              <p:cTn id="33" fill="hold">
                                <p:stCondLst>
                                  <p:cond delay="0"/>
                                </p:stCondLst>
                                <p:childTnLst>
                                  <p:par>
                                    <p:cTn id="34" presetID="27" presetClass="entr" presetSubtype="0" fill="hold" grpId="0" nodeType="clickEffect">
                                      <p:stCondLst>
                                        <p:cond delay="0"/>
                                      </p:stCondLst>
                                      <p:iterate type="lt">
                                        <p:tmPct val="50000"/>
                                      </p:iterate>
                                      <p:childTnLst>
                                        <p:set>
                                          <p:cBhvr>
                                            <p:cTn id="35" dur="1" fill="hold">
                                              <p:stCondLst>
                                                <p:cond delay="0"/>
                                              </p:stCondLst>
                                            </p:cTn>
                                            <p:tgtEl>
                                              <p:spTgt spid="22"/>
                                            </p:tgtEl>
                                            <p:attrNameLst>
                                              <p:attrName>style.visibility</p:attrName>
                                            </p:attrNameLst>
                                          </p:cBhvr>
                                          <p:to>
                                            <p:strVal val="visible"/>
                                          </p:to>
                                        </p:set>
                                        <p:anim calcmode="discrete" valueType="clr">
                                          <p:cBhvr override="childStyle">
                                            <p:cTn id="36" dur="80"/>
                                            <p:tgtEl>
                                              <p:spTgt spid="22"/>
                                            </p:tgtEl>
                                            <p:attrNameLst>
                                              <p:attrName>style.color</p:attrName>
                                            </p:attrNameLst>
                                          </p:cBhvr>
                                          <p:tavLst>
                                            <p:tav tm="0">
                                              <p:val>
                                                <p:clrVal>
                                                  <a:schemeClr val="accent2"/>
                                                </p:clrVal>
                                              </p:val>
                                            </p:tav>
                                            <p:tav tm="50000">
                                              <p:val>
                                                <p:clrVal>
                                                  <a:schemeClr val="hlink"/>
                                                </p:clrVal>
                                              </p:val>
                                            </p:tav>
                                          </p:tavLst>
                                        </p:anim>
                                        <p:anim calcmode="discrete" valueType="clr">
                                          <p:cBhvr>
                                            <p:cTn id="37" dur="80"/>
                                            <p:tgtEl>
                                              <p:spTgt spid="22"/>
                                            </p:tgtEl>
                                            <p:attrNameLst>
                                              <p:attrName>fillcolor</p:attrName>
                                            </p:attrNameLst>
                                          </p:cBhvr>
                                          <p:tavLst>
                                            <p:tav tm="0">
                                              <p:val>
                                                <p:clrVal>
                                                  <a:schemeClr val="accent2"/>
                                                </p:clrVal>
                                              </p:val>
                                            </p:tav>
                                            <p:tav tm="50000">
                                              <p:val>
                                                <p:clrVal>
                                                  <a:schemeClr val="hlink"/>
                                                </p:clrVal>
                                              </p:val>
                                            </p:tav>
                                          </p:tavLst>
                                        </p:anim>
                                        <p:set>
                                          <p:cBhvr>
                                            <p:cTn id="38" dur="80"/>
                                            <p:tgtEl>
                                              <p:spTgt spid="2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21" grpId="0"/>
          <p:bldP spid="22" grpId="0"/>
          <p:bldP spid="2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63"/>
                                            </p:tgtEl>
                                            <p:attrNameLst>
                                              <p:attrName>style.visibility</p:attrName>
                                            </p:attrNameLst>
                                          </p:cBhvr>
                                          <p:to>
                                            <p:strVal val="visible"/>
                                          </p:to>
                                        </p:set>
                                        <p:anim calcmode="lin" valueType="num">
                                          <p:cBhvr additive="base">
                                            <p:cTn id="11" dur="500" fill="hold"/>
                                            <p:tgtEl>
                                              <p:spTgt spid="63"/>
                                            </p:tgtEl>
                                            <p:attrNameLst>
                                              <p:attrName>ppt_x</p:attrName>
                                            </p:attrNameLst>
                                          </p:cBhvr>
                                          <p:tavLst>
                                            <p:tav tm="0">
                                              <p:val>
                                                <p:strVal val="1+#ppt_w/2"/>
                                              </p:val>
                                            </p:tav>
                                            <p:tav tm="100000">
                                              <p:val>
                                                <p:strVal val="#ppt_x"/>
                                              </p:val>
                                            </p:tav>
                                          </p:tavLst>
                                        </p:anim>
                                        <p:anim calcmode="lin" valueType="num">
                                          <p:cBhvr additive="base">
                                            <p:cTn id="12" dur="500" fill="hold"/>
                                            <p:tgtEl>
                                              <p:spTgt spid="63"/>
                                            </p:tgtEl>
                                            <p:attrNameLst>
                                              <p:attrName>ppt_y</p:attrName>
                                            </p:attrNameLst>
                                          </p:cBhvr>
                                          <p:tavLst>
                                            <p:tav tm="0">
                                              <p:val>
                                                <p:strVal val="0-#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64"/>
                                            </p:tgtEl>
                                            <p:attrNameLst>
                                              <p:attrName>style.visibility</p:attrName>
                                            </p:attrNameLst>
                                          </p:cBhvr>
                                          <p:to>
                                            <p:strVal val="visible"/>
                                          </p:to>
                                        </p:set>
                                        <p:anim calcmode="lin" valueType="num">
                                          <p:cBhvr additive="base">
                                            <p:cTn id="15" dur="500" fill="hold"/>
                                            <p:tgtEl>
                                              <p:spTgt spid="64"/>
                                            </p:tgtEl>
                                            <p:attrNameLst>
                                              <p:attrName>ppt_x</p:attrName>
                                            </p:attrNameLst>
                                          </p:cBhvr>
                                          <p:tavLst>
                                            <p:tav tm="0">
                                              <p:val>
                                                <p:strVal val="1+#ppt_w/2"/>
                                              </p:val>
                                            </p:tav>
                                            <p:tav tm="100000">
                                              <p:val>
                                                <p:strVal val="#ppt_x"/>
                                              </p:val>
                                            </p:tav>
                                          </p:tavLst>
                                        </p:anim>
                                        <p:anim calcmode="lin" valueType="num">
                                          <p:cBhvr additive="base">
                                            <p:cTn id="16" dur="500" fill="hold"/>
                                            <p:tgtEl>
                                              <p:spTgt spid="64"/>
                                            </p:tgtEl>
                                            <p:attrNameLst>
                                              <p:attrName>ppt_y</p:attrName>
                                            </p:attrNameLst>
                                          </p:cBhvr>
                                          <p:tavLst>
                                            <p:tav tm="0">
                                              <p:val>
                                                <p:strVal val="0-#ppt_h/2"/>
                                              </p:val>
                                            </p:tav>
                                            <p:tav tm="100000">
                                              <p:val>
                                                <p:strVal val="#ppt_y"/>
                                              </p:val>
                                            </p:tav>
                                          </p:tavLst>
                                        </p:anim>
                                      </p:childTnLst>
                                    </p:cTn>
                                  </p:par>
                                  <p:par>
                                    <p:cTn id="17" presetID="2" presetClass="entr" presetSubtype="9"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1250" fill="hold"/>
                                            <p:tgtEl>
                                              <p:spTgt spid="23"/>
                                            </p:tgtEl>
                                            <p:attrNameLst>
                                              <p:attrName>ppt_x</p:attrName>
                                            </p:attrNameLst>
                                          </p:cBhvr>
                                          <p:tavLst>
                                            <p:tav tm="0">
                                              <p:val>
                                                <p:strVal val="0-#ppt_w/2"/>
                                              </p:val>
                                            </p:tav>
                                            <p:tav tm="100000">
                                              <p:val>
                                                <p:strVal val="#ppt_x"/>
                                              </p:val>
                                            </p:tav>
                                          </p:tavLst>
                                        </p:anim>
                                        <p:anim calcmode="lin" valueType="num">
                                          <p:cBhvr additive="base">
                                            <p:cTn id="20" dur="1250" fill="hold"/>
                                            <p:tgtEl>
                                              <p:spTgt spid="23"/>
                                            </p:tgtEl>
                                            <p:attrNameLst>
                                              <p:attrName>ppt_y</p:attrName>
                                            </p:attrNameLst>
                                          </p:cBhvr>
                                          <p:tavLst>
                                            <p:tav tm="0">
                                              <p:val>
                                                <p:strVal val="0-#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7" presetClass="entr" presetSubtype="0" fill="hold" grpId="0" nodeType="clickEffect">
                                      <p:stCondLst>
                                        <p:cond delay="0"/>
                                      </p:stCondLst>
                                      <p:iterate type="lt">
                                        <p:tmPct val="50000"/>
                                      </p:iterate>
                                      <p:childTnLst>
                                        <p:set>
                                          <p:cBhvr>
                                            <p:cTn id="28" dur="1" fill="hold">
                                              <p:stCondLst>
                                                <p:cond delay="0"/>
                                              </p:stCondLst>
                                            </p:cTn>
                                            <p:tgtEl>
                                              <p:spTgt spid="21"/>
                                            </p:tgtEl>
                                            <p:attrNameLst>
                                              <p:attrName>style.visibility</p:attrName>
                                            </p:attrNameLst>
                                          </p:cBhvr>
                                          <p:to>
                                            <p:strVal val="visible"/>
                                          </p:to>
                                        </p:set>
                                        <p:anim calcmode="discrete" valueType="clr">
                                          <p:cBhvr override="childStyle">
                                            <p:cTn id="29" dur="80"/>
                                            <p:tgtEl>
                                              <p:spTgt spid="21"/>
                                            </p:tgtEl>
                                            <p:attrNameLst>
                                              <p:attrName>style.color</p:attrName>
                                            </p:attrNameLst>
                                          </p:cBhvr>
                                          <p:tavLst>
                                            <p:tav tm="0">
                                              <p:val>
                                                <p:clrVal>
                                                  <a:schemeClr val="accent2"/>
                                                </p:clrVal>
                                              </p:val>
                                            </p:tav>
                                            <p:tav tm="50000">
                                              <p:val>
                                                <p:clrVal>
                                                  <a:schemeClr val="hlink"/>
                                                </p:clrVal>
                                              </p:val>
                                            </p:tav>
                                          </p:tavLst>
                                        </p:anim>
                                        <p:anim calcmode="discrete" valueType="clr">
                                          <p:cBhvr>
                                            <p:cTn id="30" dur="80"/>
                                            <p:tgtEl>
                                              <p:spTgt spid="21"/>
                                            </p:tgtEl>
                                            <p:attrNameLst>
                                              <p:attrName>fillcolor</p:attrName>
                                            </p:attrNameLst>
                                          </p:cBhvr>
                                          <p:tavLst>
                                            <p:tav tm="0">
                                              <p:val>
                                                <p:clrVal>
                                                  <a:schemeClr val="accent2"/>
                                                </p:clrVal>
                                              </p:val>
                                            </p:tav>
                                            <p:tav tm="50000">
                                              <p:val>
                                                <p:clrVal>
                                                  <a:schemeClr val="hlink"/>
                                                </p:clrVal>
                                              </p:val>
                                            </p:tav>
                                          </p:tavLst>
                                        </p:anim>
                                        <p:set>
                                          <p:cBhvr>
                                            <p:cTn id="31" dur="80"/>
                                            <p:tgtEl>
                                              <p:spTgt spid="21"/>
                                            </p:tgtEl>
                                            <p:attrNameLst>
                                              <p:attrName>fill.type</p:attrName>
                                            </p:attrNameLst>
                                          </p:cBhvr>
                                          <p:to>
                                            <p:strVal val="solid"/>
                                          </p:to>
                                        </p:set>
                                      </p:childTnLst>
                                    </p:cTn>
                                  </p:par>
                                </p:childTnLst>
                              </p:cTn>
                            </p:par>
                          </p:childTnLst>
                        </p:cTn>
                      </p:par>
                      <p:par>
                        <p:cTn id="32" fill="hold">
                          <p:stCondLst>
                            <p:cond delay="indefinite"/>
                          </p:stCondLst>
                          <p:childTnLst>
                            <p:par>
                              <p:cTn id="33" fill="hold">
                                <p:stCondLst>
                                  <p:cond delay="0"/>
                                </p:stCondLst>
                                <p:childTnLst>
                                  <p:par>
                                    <p:cTn id="34" presetID="27" presetClass="entr" presetSubtype="0" fill="hold" grpId="0" nodeType="clickEffect">
                                      <p:stCondLst>
                                        <p:cond delay="0"/>
                                      </p:stCondLst>
                                      <p:iterate type="lt">
                                        <p:tmPct val="50000"/>
                                      </p:iterate>
                                      <p:childTnLst>
                                        <p:set>
                                          <p:cBhvr>
                                            <p:cTn id="35" dur="1" fill="hold">
                                              <p:stCondLst>
                                                <p:cond delay="0"/>
                                              </p:stCondLst>
                                            </p:cTn>
                                            <p:tgtEl>
                                              <p:spTgt spid="22"/>
                                            </p:tgtEl>
                                            <p:attrNameLst>
                                              <p:attrName>style.visibility</p:attrName>
                                            </p:attrNameLst>
                                          </p:cBhvr>
                                          <p:to>
                                            <p:strVal val="visible"/>
                                          </p:to>
                                        </p:set>
                                        <p:anim calcmode="discrete" valueType="clr">
                                          <p:cBhvr override="childStyle">
                                            <p:cTn id="36" dur="80"/>
                                            <p:tgtEl>
                                              <p:spTgt spid="22"/>
                                            </p:tgtEl>
                                            <p:attrNameLst>
                                              <p:attrName>style.color</p:attrName>
                                            </p:attrNameLst>
                                          </p:cBhvr>
                                          <p:tavLst>
                                            <p:tav tm="0">
                                              <p:val>
                                                <p:clrVal>
                                                  <a:schemeClr val="accent2"/>
                                                </p:clrVal>
                                              </p:val>
                                            </p:tav>
                                            <p:tav tm="50000">
                                              <p:val>
                                                <p:clrVal>
                                                  <a:schemeClr val="hlink"/>
                                                </p:clrVal>
                                              </p:val>
                                            </p:tav>
                                          </p:tavLst>
                                        </p:anim>
                                        <p:anim calcmode="discrete" valueType="clr">
                                          <p:cBhvr>
                                            <p:cTn id="37" dur="80"/>
                                            <p:tgtEl>
                                              <p:spTgt spid="22"/>
                                            </p:tgtEl>
                                            <p:attrNameLst>
                                              <p:attrName>fillcolor</p:attrName>
                                            </p:attrNameLst>
                                          </p:cBhvr>
                                          <p:tavLst>
                                            <p:tav tm="0">
                                              <p:val>
                                                <p:clrVal>
                                                  <a:schemeClr val="accent2"/>
                                                </p:clrVal>
                                              </p:val>
                                            </p:tav>
                                            <p:tav tm="50000">
                                              <p:val>
                                                <p:clrVal>
                                                  <a:schemeClr val="hlink"/>
                                                </p:clrVal>
                                              </p:val>
                                            </p:tav>
                                          </p:tavLst>
                                        </p:anim>
                                        <p:set>
                                          <p:cBhvr>
                                            <p:cTn id="38" dur="80"/>
                                            <p:tgtEl>
                                              <p:spTgt spid="2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21" grpId="0"/>
          <p:bldP spid="22" grpId="0"/>
          <p:bldP spid="23"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pic>
        <p:nvPicPr>
          <p:cNvPr id="12" name="Picture 11">
            <a:extLst>
              <a:ext uri="{FF2B5EF4-FFF2-40B4-BE49-F238E27FC236}">
                <a16:creationId xmlns:a16="http://schemas.microsoft.com/office/drawing/2014/main" id="{67E7540E-A491-EC4C-9F76-2A88CCC79945}"/>
              </a:ext>
            </a:extLst>
          </p:cNvPr>
          <p:cNvPicPr>
            <a:picLocks noChangeAspect="1"/>
          </p:cNvPicPr>
          <p:nvPr/>
        </p:nvPicPr>
        <p:blipFill rotWithShape="1">
          <a:blip r:embed="rId3"/>
          <a:srcRect l="31374" r="31846"/>
          <a:stretch/>
        </p:blipFill>
        <p:spPr>
          <a:xfrm>
            <a:off x="332155" y="3247825"/>
            <a:ext cx="2290388" cy="3443531"/>
          </a:xfrm>
          <a:prstGeom prst="rect">
            <a:avLst/>
          </a:prstGeom>
        </p:spPr>
      </p:pic>
      <p:sp>
        <p:nvSpPr>
          <p:cNvPr id="63" name="Google Shape;63;p14"/>
          <p:cNvSpPr txBox="1">
            <a:spLocks noGrp="1"/>
          </p:cNvSpPr>
          <p:nvPr>
            <p:ph type="title"/>
          </p:nvPr>
        </p:nvSpPr>
        <p:spPr>
          <a:xfrm>
            <a:off x="0" y="1703873"/>
            <a:ext cx="3090077" cy="1978400"/>
          </a:xfrm>
          <a:prstGeom prst="rect">
            <a:avLst/>
          </a:prstGeom>
        </p:spPr>
        <p:txBody>
          <a:bodyPr spcFirstLastPara="1" wrap="square" lIns="121900" tIns="121900" rIns="121900" bIns="121900" anchor="t" anchorCtr="0">
            <a:noAutofit/>
          </a:bodyPr>
          <a:lstStyle/>
          <a:p>
            <a:pPr>
              <a:buClrTx/>
              <a:buSzTx/>
            </a:pPr>
            <a:r>
              <a:rPr lang="vi-VN" sz="2667" kern="1200" dirty="0">
                <a:solidFill>
                  <a:srgbClr val="FFFF00"/>
                </a:solidFill>
                <a:latin typeface="Times New Roman" pitchFamily="18" charset="0"/>
                <a:ea typeface="+mn-ea"/>
                <a:cs typeface="Times New Roman" pitchFamily="18" charset="0"/>
              </a:rPr>
              <a:t> 2. Cách mạng Tân Hợi (1911). </a:t>
            </a:r>
            <a:br>
              <a:rPr lang="vi-VN" sz="2667" kern="1200" dirty="0">
                <a:solidFill>
                  <a:srgbClr val="FFFF00"/>
                </a:solidFill>
                <a:latin typeface="Times New Roman" pitchFamily="18" charset="0"/>
                <a:ea typeface="+mn-ea"/>
                <a:cs typeface="Times New Roman" pitchFamily="18" charset="0"/>
              </a:rPr>
            </a:br>
            <a:endParaRPr lang="vi-VN" sz="2667" kern="1200" dirty="0">
              <a:solidFill>
                <a:srgbClr val="FFFF00"/>
              </a:solidFill>
              <a:latin typeface="Times New Roman" pitchFamily="18" charset="0"/>
              <a:ea typeface="+mn-ea"/>
              <a:cs typeface="Times New Roman" pitchFamily="18" charset="0"/>
            </a:endParaRPr>
          </a:p>
        </p:txBody>
      </p:sp>
      <p:grpSp>
        <p:nvGrpSpPr>
          <p:cNvPr id="64" name="Google Shape;64;p14"/>
          <p:cNvGrpSpPr/>
          <p:nvPr/>
        </p:nvGrpSpPr>
        <p:grpSpPr>
          <a:xfrm>
            <a:off x="1904270" y="787229"/>
            <a:ext cx="787292" cy="718275"/>
            <a:chOff x="6625350" y="1613750"/>
            <a:chExt cx="480525" cy="438400"/>
          </a:xfrm>
        </p:grpSpPr>
        <p:sp>
          <p:nvSpPr>
            <p:cNvPr id="65" name="Google Shape;65;p14"/>
            <p:cNvSpPr/>
            <p:nvPr/>
          </p:nvSpPr>
          <p:spPr>
            <a:xfrm>
              <a:off x="6670525" y="1887275"/>
              <a:ext cx="117875" cy="164875"/>
            </a:xfrm>
            <a:custGeom>
              <a:avLst/>
              <a:gdLst/>
              <a:ahLst/>
              <a:cxnLst/>
              <a:rect l="l" t="t" r="r" b="b"/>
              <a:pathLst>
                <a:path w="4715" h="6595" extrusionOk="0">
                  <a:moveTo>
                    <a:pt x="0" y="1"/>
                  </a:moveTo>
                  <a:lnTo>
                    <a:pt x="538" y="6058"/>
                  </a:lnTo>
                  <a:lnTo>
                    <a:pt x="562" y="6180"/>
                  </a:lnTo>
                  <a:lnTo>
                    <a:pt x="587" y="6277"/>
                  </a:lnTo>
                  <a:lnTo>
                    <a:pt x="660" y="6351"/>
                  </a:lnTo>
                  <a:lnTo>
                    <a:pt x="733" y="6448"/>
                  </a:lnTo>
                  <a:lnTo>
                    <a:pt x="806" y="6497"/>
                  </a:lnTo>
                  <a:lnTo>
                    <a:pt x="904" y="6546"/>
                  </a:lnTo>
                  <a:lnTo>
                    <a:pt x="1002" y="6571"/>
                  </a:lnTo>
                  <a:lnTo>
                    <a:pt x="1124" y="6595"/>
                  </a:lnTo>
                  <a:lnTo>
                    <a:pt x="4128" y="6595"/>
                  </a:lnTo>
                  <a:lnTo>
                    <a:pt x="4274" y="6571"/>
                  </a:lnTo>
                  <a:lnTo>
                    <a:pt x="4397" y="6522"/>
                  </a:lnTo>
                  <a:lnTo>
                    <a:pt x="4494" y="6473"/>
                  </a:lnTo>
                  <a:lnTo>
                    <a:pt x="4592" y="6375"/>
                  </a:lnTo>
                  <a:lnTo>
                    <a:pt x="4665" y="6253"/>
                  </a:lnTo>
                  <a:lnTo>
                    <a:pt x="4714" y="6155"/>
                  </a:lnTo>
                  <a:lnTo>
                    <a:pt x="4714" y="6009"/>
                  </a:lnTo>
                  <a:lnTo>
                    <a:pt x="4714" y="5887"/>
                  </a:lnTo>
                  <a:lnTo>
                    <a:pt x="3713" y="123"/>
                  </a:lnTo>
                  <a:lnTo>
                    <a:pt x="2589" y="50"/>
                  </a:lnTo>
                  <a:lnTo>
                    <a:pt x="1637" y="25"/>
                  </a:lnTo>
                  <a:lnTo>
                    <a:pt x="0" y="1"/>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66" name="Google Shape;66;p14"/>
            <p:cNvSpPr/>
            <p:nvPr/>
          </p:nvSpPr>
          <p:spPr>
            <a:xfrm>
              <a:off x="7075950" y="1754175"/>
              <a:ext cx="29925" cy="99550"/>
            </a:xfrm>
            <a:custGeom>
              <a:avLst/>
              <a:gdLst/>
              <a:ahLst/>
              <a:cxnLst/>
              <a:rect l="l" t="t" r="r" b="b"/>
              <a:pathLst>
                <a:path w="1197" h="3982" extrusionOk="0">
                  <a:moveTo>
                    <a:pt x="0" y="1"/>
                  </a:moveTo>
                  <a:lnTo>
                    <a:pt x="0" y="3981"/>
                  </a:lnTo>
                  <a:lnTo>
                    <a:pt x="269" y="3811"/>
                  </a:lnTo>
                  <a:lnTo>
                    <a:pt x="489" y="3615"/>
                  </a:lnTo>
                  <a:lnTo>
                    <a:pt x="684" y="3420"/>
                  </a:lnTo>
                  <a:lnTo>
                    <a:pt x="855" y="3176"/>
                  </a:lnTo>
                  <a:lnTo>
                    <a:pt x="1002" y="2907"/>
                  </a:lnTo>
                  <a:lnTo>
                    <a:pt x="1099" y="2614"/>
                  </a:lnTo>
                  <a:lnTo>
                    <a:pt x="1173" y="2296"/>
                  </a:lnTo>
                  <a:lnTo>
                    <a:pt x="1197" y="1979"/>
                  </a:lnTo>
                  <a:lnTo>
                    <a:pt x="1173" y="1661"/>
                  </a:lnTo>
                  <a:lnTo>
                    <a:pt x="1099" y="1368"/>
                  </a:lnTo>
                  <a:lnTo>
                    <a:pt x="1002" y="1075"/>
                  </a:lnTo>
                  <a:lnTo>
                    <a:pt x="855" y="806"/>
                  </a:lnTo>
                  <a:lnTo>
                    <a:pt x="684" y="562"/>
                  </a:lnTo>
                  <a:lnTo>
                    <a:pt x="489" y="342"/>
                  </a:lnTo>
                  <a:lnTo>
                    <a:pt x="269" y="171"/>
                  </a:lnTo>
                  <a:lnTo>
                    <a:pt x="0" y="1"/>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67" name="Google Shape;67;p14"/>
            <p:cNvSpPr/>
            <p:nvPr/>
          </p:nvSpPr>
          <p:spPr>
            <a:xfrm>
              <a:off x="6625350" y="1729750"/>
              <a:ext cx="97700" cy="147175"/>
            </a:xfrm>
            <a:custGeom>
              <a:avLst/>
              <a:gdLst/>
              <a:ahLst/>
              <a:cxnLst/>
              <a:rect l="l" t="t" r="r" b="b"/>
              <a:pathLst>
                <a:path w="3908" h="5887" extrusionOk="0">
                  <a:moveTo>
                    <a:pt x="3908" y="1"/>
                  </a:moveTo>
                  <a:lnTo>
                    <a:pt x="2711" y="25"/>
                  </a:lnTo>
                  <a:lnTo>
                    <a:pt x="1759" y="25"/>
                  </a:lnTo>
                  <a:lnTo>
                    <a:pt x="1588" y="49"/>
                  </a:lnTo>
                  <a:lnTo>
                    <a:pt x="1417" y="74"/>
                  </a:lnTo>
                  <a:lnTo>
                    <a:pt x="1246" y="123"/>
                  </a:lnTo>
                  <a:lnTo>
                    <a:pt x="1099" y="172"/>
                  </a:lnTo>
                  <a:lnTo>
                    <a:pt x="953" y="245"/>
                  </a:lnTo>
                  <a:lnTo>
                    <a:pt x="806" y="343"/>
                  </a:lnTo>
                  <a:lnTo>
                    <a:pt x="660" y="440"/>
                  </a:lnTo>
                  <a:lnTo>
                    <a:pt x="537" y="562"/>
                  </a:lnTo>
                  <a:lnTo>
                    <a:pt x="415" y="684"/>
                  </a:lnTo>
                  <a:lnTo>
                    <a:pt x="318" y="831"/>
                  </a:lnTo>
                  <a:lnTo>
                    <a:pt x="220" y="978"/>
                  </a:lnTo>
                  <a:lnTo>
                    <a:pt x="147" y="1124"/>
                  </a:lnTo>
                  <a:lnTo>
                    <a:pt x="73" y="1295"/>
                  </a:lnTo>
                  <a:lnTo>
                    <a:pt x="49" y="1442"/>
                  </a:lnTo>
                  <a:lnTo>
                    <a:pt x="0" y="1613"/>
                  </a:lnTo>
                  <a:lnTo>
                    <a:pt x="0" y="1783"/>
                  </a:lnTo>
                  <a:lnTo>
                    <a:pt x="0" y="4128"/>
                  </a:lnTo>
                  <a:lnTo>
                    <a:pt x="0" y="4299"/>
                  </a:lnTo>
                  <a:lnTo>
                    <a:pt x="49" y="4446"/>
                  </a:lnTo>
                  <a:lnTo>
                    <a:pt x="73" y="4617"/>
                  </a:lnTo>
                  <a:lnTo>
                    <a:pt x="147" y="4763"/>
                  </a:lnTo>
                  <a:lnTo>
                    <a:pt x="220" y="4934"/>
                  </a:lnTo>
                  <a:lnTo>
                    <a:pt x="318" y="5081"/>
                  </a:lnTo>
                  <a:lnTo>
                    <a:pt x="415" y="5203"/>
                  </a:lnTo>
                  <a:lnTo>
                    <a:pt x="537" y="5325"/>
                  </a:lnTo>
                  <a:lnTo>
                    <a:pt x="660" y="5447"/>
                  </a:lnTo>
                  <a:lnTo>
                    <a:pt x="806" y="5545"/>
                  </a:lnTo>
                  <a:lnTo>
                    <a:pt x="953" y="5642"/>
                  </a:lnTo>
                  <a:lnTo>
                    <a:pt x="1099" y="5716"/>
                  </a:lnTo>
                  <a:lnTo>
                    <a:pt x="1246" y="5789"/>
                  </a:lnTo>
                  <a:lnTo>
                    <a:pt x="1417" y="5838"/>
                  </a:lnTo>
                  <a:lnTo>
                    <a:pt x="1588" y="5862"/>
                  </a:lnTo>
                  <a:lnTo>
                    <a:pt x="1759" y="5862"/>
                  </a:lnTo>
                  <a:lnTo>
                    <a:pt x="2711" y="5887"/>
                  </a:lnTo>
                  <a:lnTo>
                    <a:pt x="3908" y="5887"/>
                  </a:lnTo>
                  <a:lnTo>
                    <a:pt x="3908" y="1"/>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68" name="Google Shape;68;p14"/>
            <p:cNvSpPr/>
            <p:nvPr/>
          </p:nvSpPr>
          <p:spPr>
            <a:xfrm>
              <a:off x="6736475" y="1638175"/>
              <a:ext cx="279650" cy="330325"/>
            </a:xfrm>
            <a:custGeom>
              <a:avLst/>
              <a:gdLst/>
              <a:ahLst/>
              <a:cxnLst/>
              <a:rect l="l" t="t" r="r" b="b"/>
              <a:pathLst>
                <a:path w="11186" h="13213" extrusionOk="0">
                  <a:moveTo>
                    <a:pt x="11186" y="0"/>
                  </a:moveTo>
                  <a:lnTo>
                    <a:pt x="10771" y="342"/>
                  </a:lnTo>
                  <a:lnTo>
                    <a:pt x="10380" y="635"/>
                  </a:lnTo>
                  <a:lnTo>
                    <a:pt x="9940" y="904"/>
                  </a:lnTo>
                  <a:lnTo>
                    <a:pt x="9525" y="1172"/>
                  </a:lnTo>
                  <a:lnTo>
                    <a:pt x="9110" y="1417"/>
                  </a:lnTo>
                  <a:lnTo>
                    <a:pt x="8695" y="1661"/>
                  </a:lnTo>
                  <a:lnTo>
                    <a:pt x="7840" y="2052"/>
                  </a:lnTo>
                  <a:lnTo>
                    <a:pt x="7034" y="2418"/>
                  </a:lnTo>
                  <a:lnTo>
                    <a:pt x="6228" y="2687"/>
                  </a:lnTo>
                  <a:lnTo>
                    <a:pt x="5471" y="2931"/>
                  </a:lnTo>
                  <a:lnTo>
                    <a:pt x="4763" y="3126"/>
                  </a:lnTo>
                  <a:lnTo>
                    <a:pt x="4225" y="3248"/>
                  </a:lnTo>
                  <a:lnTo>
                    <a:pt x="3664" y="3346"/>
                  </a:lnTo>
                  <a:lnTo>
                    <a:pt x="3077" y="3419"/>
                  </a:lnTo>
                  <a:lnTo>
                    <a:pt x="2467" y="3493"/>
                  </a:lnTo>
                  <a:lnTo>
                    <a:pt x="1221" y="3590"/>
                  </a:lnTo>
                  <a:lnTo>
                    <a:pt x="0" y="3664"/>
                  </a:lnTo>
                  <a:lnTo>
                    <a:pt x="0" y="9574"/>
                  </a:lnTo>
                  <a:lnTo>
                    <a:pt x="1221" y="9623"/>
                  </a:lnTo>
                  <a:lnTo>
                    <a:pt x="2467" y="9721"/>
                  </a:lnTo>
                  <a:lnTo>
                    <a:pt x="3077" y="9794"/>
                  </a:lnTo>
                  <a:lnTo>
                    <a:pt x="3664" y="9891"/>
                  </a:lnTo>
                  <a:lnTo>
                    <a:pt x="4225" y="9989"/>
                  </a:lnTo>
                  <a:lnTo>
                    <a:pt x="4763" y="10111"/>
                  </a:lnTo>
                  <a:lnTo>
                    <a:pt x="5471" y="10307"/>
                  </a:lnTo>
                  <a:lnTo>
                    <a:pt x="6228" y="10526"/>
                  </a:lnTo>
                  <a:lnTo>
                    <a:pt x="7034" y="10820"/>
                  </a:lnTo>
                  <a:lnTo>
                    <a:pt x="7840" y="11161"/>
                  </a:lnTo>
                  <a:lnTo>
                    <a:pt x="8695" y="11577"/>
                  </a:lnTo>
                  <a:lnTo>
                    <a:pt x="9110" y="11796"/>
                  </a:lnTo>
                  <a:lnTo>
                    <a:pt x="9525" y="12041"/>
                  </a:lnTo>
                  <a:lnTo>
                    <a:pt x="9940" y="12309"/>
                  </a:lnTo>
                  <a:lnTo>
                    <a:pt x="10380" y="12602"/>
                  </a:lnTo>
                  <a:lnTo>
                    <a:pt x="10771" y="12896"/>
                  </a:lnTo>
                  <a:lnTo>
                    <a:pt x="11186" y="13213"/>
                  </a:lnTo>
                  <a:lnTo>
                    <a:pt x="11186" y="0"/>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69" name="Google Shape;69;p14"/>
            <p:cNvSpPr/>
            <p:nvPr/>
          </p:nvSpPr>
          <p:spPr>
            <a:xfrm>
              <a:off x="7029550" y="1613750"/>
              <a:ext cx="34200" cy="379800"/>
            </a:xfrm>
            <a:custGeom>
              <a:avLst/>
              <a:gdLst/>
              <a:ahLst/>
              <a:cxnLst/>
              <a:rect l="l" t="t" r="r" b="b"/>
              <a:pathLst>
                <a:path w="1368" h="15192" extrusionOk="0">
                  <a:moveTo>
                    <a:pt x="684" y="0"/>
                  </a:moveTo>
                  <a:lnTo>
                    <a:pt x="562" y="25"/>
                  </a:lnTo>
                  <a:lnTo>
                    <a:pt x="464" y="98"/>
                  </a:lnTo>
                  <a:lnTo>
                    <a:pt x="366" y="171"/>
                  </a:lnTo>
                  <a:lnTo>
                    <a:pt x="0" y="513"/>
                  </a:lnTo>
                  <a:lnTo>
                    <a:pt x="0" y="14654"/>
                  </a:lnTo>
                  <a:lnTo>
                    <a:pt x="366" y="15020"/>
                  </a:lnTo>
                  <a:lnTo>
                    <a:pt x="464" y="15094"/>
                  </a:lnTo>
                  <a:lnTo>
                    <a:pt x="562" y="15143"/>
                  </a:lnTo>
                  <a:lnTo>
                    <a:pt x="684" y="15191"/>
                  </a:lnTo>
                  <a:lnTo>
                    <a:pt x="904" y="15191"/>
                  </a:lnTo>
                  <a:lnTo>
                    <a:pt x="1001" y="15143"/>
                  </a:lnTo>
                  <a:lnTo>
                    <a:pt x="1148" y="15045"/>
                  </a:lnTo>
                  <a:lnTo>
                    <a:pt x="1270" y="14923"/>
                  </a:lnTo>
                  <a:lnTo>
                    <a:pt x="1343" y="14776"/>
                  </a:lnTo>
                  <a:lnTo>
                    <a:pt x="1368" y="14605"/>
                  </a:lnTo>
                  <a:lnTo>
                    <a:pt x="1368" y="586"/>
                  </a:lnTo>
                  <a:lnTo>
                    <a:pt x="1343" y="415"/>
                  </a:lnTo>
                  <a:lnTo>
                    <a:pt x="1270" y="244"/>
                  </a:lnTo>
                  <a:lnTo>
                    <a:pt x="1148" y="122"/>
                  </a:lnTo>
                  <a:lnTo>
                    <a:pt x="1001" y="25"/>
                  </a:lnTo>
                  <a:lnTo>
                    <a:pt x="904" y="0"/>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grpSp>
      <p:sp>
        <p:nvSpPr>
          <p:cNvPr id="9" name="Rectangle 8">
            <a:extLst>
              <a:ext uri="{FF2B5EF4-FFF2-40B4-BE49-F238E27FC236}">
                <a16:creationId xmlns:a16="http://schemas.microsoft.com/office/drawing/2014/main" id="{2D90C6D6-1F67-EF43-831A-4C1200BFFF02}"/>
              </a:ext>
            </a:extLst>
          </p:cNvPr>
          <p:cNvSpPr/>
          <p:nvPr/>
        </p:nvSpPr>
        <p:spPr>
          <a:xfrm>
            <a:off x="3674314" y="4858224"/>
            <a:ext cx="7905049" cy="923330"/>
          </a:xfrm>
          <a:prstGeom prst="rect">
            <a:avLst/>
          </a:prstGeom>
          <a:noFill/>
        </p:spPr>
        <p:txBody>
          <a:bodyPr wrap="none" lIns="91440" tIns="45720" rIns="91440" bIns="45720">
            <a:spAutoFit/>
          </a:bodyPr>
          <a:lstStyle/>
          <a:p>
            <a:pPr algn="ctr"/>
            <a:r>
              <a:rPr lang="vi-VN" sz="5400" b="1" dirty="0">
                <a:ln w="0"/>
                <a:solidFill>
                  <a:srgbClr val="C00000"/>
                </a:solidFill>
                <a:effectLst>
                  <a:reflection blurRad="6350" stA="53000" endA="300" endPos="35500" dir="5400000" sy="-90000" algn="bl" rotWithShape="0"/>
                </a:effectLst>
                <a:latin typeface="Times New Roman" pitchFamily="18" charset="0"/>
                <a:cs typeface="Times New Roman" pitchFamily="18" charset="0"/>
              </a:rPr>
              <a:t>CÁCH MẠNG TÂN HỢI </a:t>
            </a:r>
            <a:endParaRPr lang="en-VN" sz="5400" b="1" dirty="0">
              <a:ln w="0"/>
              <a:solidFill>
                <a:srgbClr val="C00000"/>
              </a:solidFill>
              <a:effectLst>
                <a:reflection blurRad="6350" stA="53000" endA="300" endPos="35500" dir="5400000" sy="-90000" algn="bl" rotWithShape="0"/>
              </a:effectLst>
            </a:endParaRPr>
          </a:p>
        </p:txBody>
      </p:sp>
      <p:grpSp>
        <p:nvGrpSpPr>
          <p:cNvPr id="15" name="Group 14">
            <a:extLst>
              <a:ext uri="{FF2B5EF4-FFF2-40B4-BE49-F238E27FC236}">
                <a16:creationId xmlns:a16="http://schemas.microsoft.com/office/drawing/2014/main" id="{83BFDAE1-A3C1-084A-9668-FA6269DFD4FC}"/>
              </a:ext>
            </a:extLst>
          </p:cNvPr>
          <p:cNvGrpSpPr/>
          <p:nvPr/>
        </p:nvGrpSpPr>
        <p:grpSpPr>
          <a:xfrm>
            <a:off x="3658455" y="0"/>
            <a:ext cx="1834156" cy="4353067"/>
            <a:chOff x="3658455" y="0"/>
            <a:chExt cx="1834156" cy="4353067"/>
          </a:xfrm>
        </p:grpSpPr>
        <p:grpSp>
          <p:nvGrpSpPr>
            <p:cNvPr id="7" name="Group 6">
              <a:extLst>
                <a:ext uri="{FF2B5EF4-FFF2-40B4-BE49-F238E27FC236}">
                  <a16:creationId xmlns:a16="http://schemas.microsoft.com/office/drawing/2014/main" id="{5300963A-BED7-E148-800E-C783D3815CA3}"/>
                </a:ext>
              </a:extLst>
            </p:cNvPr>
            <p:cNvGrpSpPr/>
            <p:nvPr/>
          </p:nvGrpSpPr>
          <p:grpSpPr>
            <a:xfrm>
              <a:off x="3674314" y="0"/>
              <a:ext cx="1802439" cy="4353067"/>
              <a:chOff x="3270494" y="0"/>
              <a:chExt cx="2456054" cy="4761280"/>
            </a:xfrm>
          </p:grpSpPr>
          <p:sp>
            <p:nvSpPr>
              <p:cNvPr id="6" name="Rectangle 5">
                <a:extLst>
                  <a:ext uri="{FF2B5EF4-FFF2-40B4-BE49-F238E27FC236}">
                    <a16:creationId xmlns:a16="http://schemas.microsoft.com/office/drawing/2014/main" id="{72BE492D-208E-FF42-B64C-A8092D3BEE78}"/>
                  </a:ext>
                </a:extLst>
              </p:cNvPr>
              <p:cNvSpPr/>
              <p:nvPr/>
            </p:nvSpPr>
            <p:spPr>
              <a:xfrm>
                <a:off x="4408714" y="0"/>
                <a:ext cx="179615" cy="271054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 name="Oval 3">
                <a:extLst>
                  <a:ext uri="{FF2B5EF4-FFF2-40B4-BE49-F238E27FC236}">
                    <a16:creationId xmlns:a16="http://schemas.microsoft.com/office/drawing/2014/main" id="{91E89665-7232-9E49-A42C-A4520F788645}"/>
                  </a:ext>
                </a:extLst>
              </p:cNvPr>
              <p:cNvSpPr/>
              <p:nvPr/>
            </p:nvSpPr>
            <p:spPr>
              <a:xfrm>
                <a:off x="3270494" y="2603266"/>
                <a:ext cx="2456054" cy="2158014"/>
              </a:xfrm>
              <a:prstGeom prst="ellipse">
                <a:avLst/>
              </a:prstGeom>
              <a:solidFill>
                <a:srgbClr val="FFC000"/>
              </a:solidFill>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sp>
          <p:nvSpPr>
            <p:cNvPr id="10" name="Rectangle 9">
              <a:extLst>
                <a:ext uri="{FF2B5EF4-FFF2-40B4-BE49-F238E27FC236}">
                  <a16:creationId xmlns:a16="http://schemas.microsoft.com/office/drawing/2014/main" id="{5BEBE2EC-7B9C-E147-8623-1A4282D8CE2D}"/>
                </a:ext>
              </a:extLst>
            </p:cNvPr>
            <p:cNvSpPr/>
            <p:nvPr/>
          </p:nvSpPr>
          <p:spPr>
            <a:xfrm>
              <a:off x="3658455" y="3158389"/>
              <a:ext cx="1834156" cy="461665"/>
            </a:xfrm>
            <a:prstGeom prst="rect">
              <a:avLst/>
            </a:prstGeom>
          </p:spPr>
          <p:txBody>
            <a:bodyPr wrap="none">
              <a:spAutoFit/>
            </a:bodyPr>
            <a:lstStyle/>
            <a:p>
              <a:r>
                <a:rPr lang="en-US" altLang="vi-VN" sz="2400" dirty="0" err="1">
                  <a:solidFill>
                    <a:schemeClr val="bg1"/>
                  </a:solidFill>
                  <a:latin typeface="Times New Roman" panose="02020603050405020304" pitchFamily="18" charset="0"/>
                  <a:cs typeface="Times New Roman" panose="02020603050405020304" pitchFamily="18" charset="0"/>
                </a:rPr>
                <a:t>Nguyên</a:t>
              </a:r>
              <a:r>
                <a:rPr lang="en-US" altLang="vi-VN" sz="2400" dirty="0">
                  <a:solidFill>
                    <a:schemeClr val="bg1"/>
                  </a:solidFill>
                  <a:latin typeface="Times New Roman" panose="02020603050405020304" pitchFamily="18" charset="0"/>
                  <a:cs typeface="Times New Roman" panose="02020603050405020304" pitchFamily="18" charset="0"/>
                </a:rPr>
                <a:t> </a:t>
              </a:r>
              <a:r>
                <a:rPr lang="en-US" altLang="vi-VN" sz="2400" dirty="0" err="1">
                  <a:solidFill>
                    <a:schemeClr val="bg1"/>
                  </a:solidFill>
                  <a:latin typeface="Times New Roman" panose="02020603050405020304" pitchFamily="18" charset="0"/>
                  <a:cs typeface="Times New Roman" panose="02020603050405020304" pitchFamily="18" charset="0"/>
                </a:rPr>
                <a:t>nhân</a:t>
              </a:r>
              <a:endParaRPr lang="en-VN" sz="2400" dirty="0">
                <a:solidFill>
                  <a:schemeClr val="bg1"/>
                </a:solidFill>
              </a:endParaRPr>
            </a:p>
          </p:txBody>
        </p:sp>
      </p:grpSp>
      <p:grpSp>
        <p:nvGrpSpPr>
          <p:cNvPr id="2" name="Group 1">
            <a:extLst>
              <a:ext uri="{FF2B5EF4-FFF2-40B4-BE49-F238E27FC236}">
                <a16:creationId xmlns:a16="http://schemas.microsoft.com/office/drawing/2014/main" id="{FE351F27-BDCA-C144-82FF-5105D84FC7AD}"/>
              </a:ext>
            </a:extLst>
          </p:cNvPr>
          <p:cNvGrpSpPr/>
          <p:nvPr/>
        </p:nvGrpSpPr>
        <p:grpSpPr>
          <a:xfrm>
            <a:off x="5814031" y="0"/>
            <a:ext cx="1802439" cy="4353067"/>
            <a:chOff x="5814031" y="0"/>
            <a:chExt cx="1802439" cy="4353067"/>
          </a:xfrm>
        </p:grpSpPr>
        <p:grpSp>
          <p:nvGrpSpPr>
            <p:cNvPr id="24" name="Group 23">
              <a:extLst>
                <a:ext uri="{FF2B5EF4-FFF2-40B4-BE49-F238E27FC236}">
                  <a16:creationId xmlns:a16="http://schemas.microsoft.com/office/drawing/2014/main" id="{2F40EF12-9DBA-8B4B-8B03-3CC3F1E52DEF}"/>
                </a:ext>
              </a:extLst>
            </p:cNvPr>
            <p:cNvGrpSpPr/>
            <p:nvPr/>
          </p:nvGrpSpPr>
          <p:grpSpPr>
            <a:xfrm>
              <a:off x="5814031" y="0"/>
              <a:ext cx="1802439" cy="4353067"/>
              <a:chOff x="3270494" y="0"/>
              <a:chExt cx="2456054" cy="4761280"/>
            </a:xfrm>
          </p:grpSpPr>
          <p:sp>
            <p:nvSpPr>
              <p:cNvPr id="25" name="Rectangle 24">
                <a:extLst>
                  <a:ext uri="{FF2B5EF4-FFF2-40B4-BE49-F238E27FC236}">
                    <a16:creationId xmlns:a16="http://schemas.microsoft.com/office/drawing/2014/main" id="{1090A7A9-5AD2-2C4F-9F06-18CFA1966765}"/>
                  </a:ext>
                </a:extLst>
              </p:cNvPr>
              <p:cNvSpPr/>
              <p:nvPr/>
            </p:nvSpPr>
            <p:spPr>
              <a:xfrm>
                <a:off x="4408714" y="0"/>
                <a:ext cx="179615" cy="27105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6" name="Oval 25">
                <a:extLst>
                  <a:ext uri="{FF2B5EF4-FFF2-40B4-BE49-F238E27FC236}">
                    <a16:creationId xmlns:a16="http://schemas.microsoft.com/office/drawing/2014/main" id="{88845373-71EB-F74F-A3D7-C6B0E81F6748}"/>
                  </a:ext>
                </a:extLst>
              </p:cNvPr>
              <p:cNvSpPr/>
              <p:nvPr/>
            </p:nvSpPr>
            <p:spPr>
              <a:xfrm>
                <a:off x="3270494" y="2603266"/>
                <a:ext cx="2456054" cy="2158014"/>
              </a:xfrm>
              <a:prstGeom prst="ellipse">
                <a:avLst/>
              </a:prstGeom>
              <a:solidFill>
                <a:schemeClr val="accent4">
                  <a:lumMod val="20000"/>
                  <a:lumOff val="80000"/>
                </a:schemeClr>
              </a:solidFill>
              <a:effectLst>
                <a:glow rad="228600">
                  <a:schemeClr val="accent1">
                    <a:lumMod val="5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sp>
          <p:nvSpPr>
            <p:cNvPr id="11" name="Rectangle 10">
              <a:extLst>
                <a:ext uri="{FF2B5EF4-FFF2-40B4-BE49-F238E27FC236}">
                  <a16:creationId xmlns:a16="http://schemas.microsoft.com/office/drawing/2014/main" id="{7A30C8AB-879C-2C48-B361-F2591C84A063}"/>
                </a:ext>
              </a:extLst>
            </p:cNvPr>
            <p:cNvSpPr/>
            <p:nvPr/>
          </p:nvSpPr>
          <p:spPr>
            <a:xfrm>
              <a:off x="6010939" y="3043089"/>
              <a:ext cx="1388522" cy="461665"/>
            </a:xfrm>
            <a:prstGeom prst="rect">
              <a:avLst/>
            </a:prstGeom>
          </p:spPr>
          <p:txBody>
            <a:bodyPr wrap="none">
              <a:spAutoFit/>
            </a:bodyPr>
            <a:lstStyle/>
            <a:p>
              <a:r>
                <a:rPr lang="en-US" altLang="vi-VN" sz="2400" dirty="0" err="1">
                  <a:solidFill>
                    <a:srgbClr val="FF0000"/>
                  </a:solidFill>
                  <a:latin typeface="Times New Roman" panose="02020603050405020304" pitchFamily="18" charset="0"/>
                </a:rPr>
                <a:t>Diễn</a:t>
              </a:r>
              <a:r>
                <a:rPr lang="en-US" altLang="vi-VN" sz="2400" dirty="0">
                  <a:solidFill>
                    <a:srgbClr val="FF0000"/>
                  </a:solidFill>
                  <a:latin typeface="Times New Roman" panose="02020603050405020304" pitchFamily="18" charset="0"/>
                </a:rPr>
                <a:t> </a:t>
              </a:r>
              <a:r>
                <a:rPr lang="en-US" altLang="vi-VN" sz="2400" dirty="0" err="1">
                  <a:solidFill>
                    <a:srgbClr val="FF0000"/>
                  </a:solidFill>
                  <a:latin typeface="Times New Roman" panose="02020603050405020304" pitchFamily="18" charset="0"/>
                </a:rPr>
                <a:t>biến</a:t>
              </a:r>
              <a:endParaRPr lang="en-VN" sz="2400" dirty="0"/>
            </a:p>
          </p:txBody>
        </p:sp>
      </p:grpSp>
      <p:grpSp>
        <p:nvGrpSpPr>
          <p:cNvPr id="3" name="Group 2">
            <a:extLst>
              <a:ext uri="{FF2B5EF4-FFF2-40B4-BE49-F238E27FC236}">
                <a16:creationId xmlns:a16="http://schemas.microsoft.com/office/drawing/2014/main" id="{10AE412D-9F49-1248-BFBD-C1CEB0646CA6}"/>
              </a:ext>
            </a:extLst>
          </p:cNvPr>
          <p:cNvGrpSpPr/>
          <p:nvPr/>
        </p:nvGrpSpPr>
        <p:grpSpPr>
          <a:xfrm>
            <a:off x="7929710" y="0"/>
            <a:ext cx="1802439" cy="4353067"/>
            <a:chOff x="7929710" y="0"/>
            <a:chExt cx="1802439" cy="4353067"/>
          </a:xfrm>
        </p:grpSpPr>
        <p:grpSp>
          <p:nvGrpSpPr>
            <p:cNvPr id="27" name="Group 26">
              <a:extLst>
                <a:ext uri="{FF2B5EF4-FFF2-40B4-BE49-F238E27FC236}">
                  <a16:creationId xmlns:a16="http://schemas.microsoft.com/office/drawing/2014/main" id="{E9F12C84-5A83-2F46-B9BB-57BA2A58400A}"/>
                </a:ext>
              </a:extLst>
            </p:cNvPr>
            <p:cNvGrpSpPr/>
            <p:nvPr/>
          </p:nvGrpSpPr>
          <p:grpSpPr>
            <a:xfrm>
              <a:off x="7929710" y="0"/>
              <a:ext cx="1802439" cy="4353067"/>
              <a:chOff x="3270494" y="0"/>
              <a:chExt cx="2456054" cy="4761280"/>
            </a:xfrm>
          </p:grpSpPr>
          <p:sp>
            <p:nvSpPr>
              <p:cNvPr id="28" name="Rectangle 27">
                <a:extLst>
                  <a:ext uri="{FF2B5EF4-FFF2-40B4-BE49-F238E27FC236}">
                    <a16:creationId xmlns:a16="http://schemas.microsoft.com/office/drawing/2014/main" id="{6998E5D9-2753-5E4D-9A3A-4F0DCEEDDF69}"/>
                  </a:ext>
                </a:extLst>
              </p:cNvPr>
              <p:cNvSpPr/>
              <p:nvPr/>
            </p:nvSpPr>
            <p:spPr>
              <a:xfrm>
                <a:off x="4408714" y="0"/>
                <a:ext cx="179615" cy="271054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29" name="Oval 28">
                <a:extLst>
                  <a:ext uri="{FF2B5EF4-FFF2-40B4-BE49-F238E27FC236}">
                    <a16:creationId xmlns:a16="http://schemas.microsoft.com/office/drawing/2014/main" id="{E236255E-B364-644D-AAAF-52ABBEACF5BF}"/>
                  </a:ext>
                </a:extLst>
              </p:cNvPr>
              <p:cNvSpPr/>
              <p:nvPr/>
            </p:nvSpPr>
            <p:spPr>
              <a:xfrm>
                <a:off x="3270494" y="2603266"/>
                <a:ext cx="2456054" cy="2158014"/>
              </a:xfrm>
              <a:prstGeom prst="ellipse">
                <a:avLst/>
              </a:prstGeom>
              <a:solidFill>
                <a:schemeClr val="accent5">
                  <a:lumMod val="40000"/>
                  <a:lumOff val="60000"/>
                </a:schemeClr>
              </a:solidFill>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grpSp>
        <p:sp>
          <p:nvSpPr>
            <p:cNvPr id="13" name="Rectangle 12">
              <a:extLst>
                <a:ext uri="{FF2B5EF4-FFF2-40B4-BE49-F238E27FC236}">
                  <a16:creationId xmlns:a16="http://schemas.microsoft.com/office/drawing/2014/main" id="{9204558E-3656-D041-84E4-BFA82E14B5B9}"/>
                </a:ext>
              </a:extLst>
            </p:cNvPr>
            <p:cNvSpPr/>
            <p:nvPr/>
          </p:nvSpPr>
          <p:spPr>
            <a:xfrm>
              <a:off x="8322000" y="3016993"/>
              <a:ext cx="1149674" cy="461665"/>
            </a:xfrm>
            <a:prstGeom prst="rect">
              <a:avLst/>
            </a:prstGeom>
          </p:spPr>
          <p:txBody>
            <a:bodyPr wrap="none">
              <a:spAutoFit/>
            </a:bodyPr>
            <a:lstStyle/>
            <a:p>
              <a:pPr algn="just">
                <a:spcBef>
                  <a:spcPct val="0"/>
                </a:spcBef>
              </a:pPr>
              <a:r>
                <a:rPr lang="en-US" altLang="vi-VN" sz="2400" dirty="0" err="1">
                  <a:solidFill>
                    <a:srgbClr val="FF0000"/>
                  </a:solidFill>
                  <a:latin typeface="Times New Roman" panose="02020603050405020304" pitchFamily="18" charset="0"/>
                  <a:cs typeface="Times New Roman" panose="02020603050405020304" pitchFamily="18" charset="0"/>
                </a:rPr>
                <a:t>Kết</a:t>
              </a:r>
              <a:r>
                <a:rPr lang="en-US" altLang="vi-VN" sz="2400" dirty="0">
                  <a:solidFill>
                    <a:srgbClr val="FF0000"/>
                  </a:solidFill>
                  <a:latin typeface="Times New Roman" panose="02020603050405020304" pitchFamily="18" charset="0"/>
                  <a:cs typeface="Times New Roman" panose="02020603050405020304" pitchFamily="18" charset="0"/>
                </a:rPr>
                <a:t> </a:t>
              </a:r>
              <a:r>
                <a:rPr lang="en-US" altLang="vi-VN" sz="2400" dirty="0" err="1">
                  <a:solidFill>
                    <a:srgbClr val="FF0000"/>
                  </a:solidFill>
                  <a:latin typeface="Times New Roman" panose="02020603050405020304" pitchFamily="18" charset="0"/>
                  <a:cs typeface="Times New Roman" panose="02020603050405020304" pitchFamily="18" charset="0"/>
                </a:rPr>
                <a:t>quả</a:t>
              </a:r>
              <a:endParaRPr lang="en-US" altLang="vi-VN" sz="2400" dirty="0">
                <a:latin typeface="Times New Roman" panose="02020603050405020304" pitchFamily="18" charset="0"/>
                <a:cs typeface="Times New Roman" panose="02020603050405020304" pitchFamily="18" charset="0"/>
              </a:endParaRPr>
            </a:p>
          </p:txBody>
        </p:sp>
      </p:grpSp>
      <p:grpSp>
        <p:nvGrpSpPr>
          <p:cNvPr id="5" name="Group 4">
            <a:extLst>
              <a:ext uri="{FF2B5EF4-FFF2-40B4-BE49-F238E27FC236}">
                <a16:creationId xmlns:a16="http://schemas.microsoft.com/office/drawing/2014/main" id="{D53F0B06-D080-8444-A535-8F1D3E0DB76C}"/>
              </a:ext>
            </a:extLst>
          </p:cNvPr>
          <p:cNvGrpSpPr/>
          <p:nvPr/>
        </p:nvGrpSpPr>
        <p:grpSpPr>
          <a:xfrm>
            <a:off x="10057407" y="0"/>
            <a:ext cx="1802439" cy="4353067"/>
            <a:chOff x="10057407" y="0"/>
            <a:chExt cx="1802439" cy="4353067"/>
          </a:xfrm>
        </p:grpSpPr>
        <p:grpSp>
          <p:nvGrpSpPr>
            <p:cNvPr id="30" name="Group 29">
              <a:extLst>
                <a:ext uri="{FF2B5EF4-FFF2-40B4-BE49-F238E27FC236}">
                  <a16:creationId xmlns:a16="http://schemas.microsoft.com/office/drawing/2014/main" id="{064A09D8-7451-3648-B06F-911606B4633E}"/>
                </a:ext>
              </a:extLst>
            </p:cNvPr>
            <p:cNvGrpSpPr/>
            <p:nvPr/>
          </p:nvGrpSpPr>
          <p:grpSpPr>
            <a:xfrm>
              <a:off x="10057407" y="0"/>
              <a:ext cx="1802439" cy="4353067"/>
              <a:chOff x="3270494" y="0"/>
              <a:chExt cx="2456054" cy="4761280"/>
            </a:xfrm>
          </p:grpSpPr>
          <p:sp>
            <p:nvSpPr>
              <p:cNvPr id="31" name="Rectangle 30">
                <a:extLst>
                  <a:ext uri="{FF2B5EF4-FFF2-40B4-BE49-F238E27FC236}">
                    <a16:creationId xmlns:a16="http://schemas.microsoft.com/office/drawing/2014/main" id="{8EBC1CF0-214B-884E-93AA-AD5847FE9A10}"/>
                  </a:ext>
                </a:extLst>
              </p:cNvPr>
              <p:cNvSpPr/>
              <p:nvPr/>
            </p:nvSpPr>
            <p:spPr>
              <a:xfrm>
                <a:off x="4408714" y="0"/>
                <a:ext cx="179615" cy="2710543"/>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32" name="Oval 31">
                <a:extLst>
                  <a:ext uri="{FF2B5EF4-FFF2-40B4-BE49-F238E27FC236}">
                    <a16:creationId xmlns:a16="http://schemas.microsoft.com/office/drawing/2014/main" id="{0FEE8925-61AB-FC44-84F7-6C0E40FF0370}"/>
                  </a:ext>
                </a:extLst>
              </p:cNvPr>
              <p:cNvSpPr/>
              <p:nvPr/>
            </p:nvSpPr>
            <p:spPr>
              <a:xfrm>
                <a:off x="3270494" y="2603266"/>
                <a:ext cx="2456054" cy="2158014"/>
              </a:xfrm>
              <a:prstGeom prst="ellipse">
                <a:avLst/>
              </a:prstGeom>
              <a:solidFill>
                <a:schemeClr val="accent6">
                  <a:lumMod val="20000"/>
                  <a:lumOff val="80000"/>
                </a:schemeClr>
              </a:solidFill>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sp>
          <p:nvSpPr>
            <p:cNvPr id="14" name="Rectangle 13">
              <a:extLst>
                <a:ext uri="{FF2B5EF4-FFF2-40B4-BE49-F238E27FC236}">
                  <a16:creationId xmlns:a16="http://schemas.microsoft.com/office/drawing/2014/main" id="{C1CC1FBA-F29B-E243-961B-C49C7C75D15F}"/>
                </a:ext>
              </a:extLst>
            </p:cNvPr>
            <p:cNvSpPr/>
            <p:nvPr/>
          </p:nvSpPr>
          <p:spPr>
            <a:xfrm>
              <a:off x="10374973" y="3060122"/>
              <a:ext cx="1167307" cy="461665"/>
            </a:xfrm>
            <a:prstGeom prst="rect">
              <a:avLst/>
            </a:prstGeom>
          </p:spPr>
          <p:txBody>
            <a:bodyPr wrap="none">
              <a:spAutoFit/>
            </a:bodyPr>
            <a:lstStyle/>
            <a:p>
              <a:r>
                <a:rPr lang="en-US" altLang="vi-VN" sz="2400" dirty="0" err="1">
                  <a:solidFill>
                    <a:srgbClr val="FF0000"/>
                  </a:solidFill>
                  <a:latin typeface="Times New Roman" panose="02020603050405020304" pitchFamily="18" charset="0"/>
                </a:rPr>
                <a:t>Ý</a:t>
              </a:r>
              <a:r>
                <a:rPr lang="en-US" altLang="vi-VN" sz="2400" dirty="0">
                  <a:solidFill>
                    <a:srgbClr val="FF0000"/>
                  </a:solidFill>
                  <a:latin typeface="Times New Roman" panose="02020603050405020304" pitchFamily="18" charset="0"/>
                </a:rPr>
                <a:t> </a:t>
              </a:r>
              <a:r>
                <a:rPr lang="en-US" altLang="vi-VN" sz="2400" dirty="0" err="1">
                  <a:solidFill>
                    <a:srgbClr val="FF0000"/>
                  </a:solidFill>
                  <a:latin typeface="Times New Roman" panose="02020603050405020304" pitchFamily="18" charset="0"/>
                </a:rPr>
                <a:t>nghĩa</a:t>
              </a:r>
              <a:endParaRPr lang="en-VN" sz="2400" dirty="0"/>
            </a:p>
          </p:txBody>
        </p:sp>
      </p:grpSp>
    </p:spTree>
    <p:extLst>
      <p:ext uri="{BB962C8B-B14F-4D97-AF65-F5344CB8AC3E}">
        <p14:creationId xmlns:p14="http://schemas.microsoft.com/office/powerpoint/2010/main" val="2897906267"/>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63"/>
                                        </p:tgtEl>
                                        <p:attrNameLst>
                                          <p:attrName>style.visibility</p:attrName>
                                        </p:attrNameLst>
                                      </p:cBhvr>
                                      <p:to>
                                        <p:strVal val="visible"/>
                                      </p:to>
                                    </p:set>
                                    <p:anim calcmode="lin" valueType="num">
                                      <p:cBhvr additive="base">
                                        <p:cTn id="11" dur="500" fill="hold"/>
                                        <p:tgtEl>
                                          <p:spTgt spid="63"/>
                                        </p:tgtEl>
                                        <p:attrNameLst>
                                          <p:attrName>ppt_x</p:attrName>
                                        </p:attrNameLst>
                                      </p:cBhvr>
                                      <p:tavLst>
                                        <p:tav tm="0">
                                          <p:val>
                                            <p:strVal val="1+#ppt_w/2"/>
                                          </p:val>
                                        </p:tav>
                                        <p:tav tm="100000">
                                          <p:val>
                                            <p:strVal val="#ppt_x"/>
                                          </p:val>
                                        </p:tav>
                                      </p:tavLst>
                                    </p:anim>
                                    <p:anim calcmode="lin" valueType="num">
                                      <p:cBhvr additive="base">
                                        <p:cTn id="12" dur="500" fill="hold"/>
                                        <p:tgtEl>
                                          <p:spTgt spid="63"/>
                                        </p:tgtEl>
                                        <p:attrNameLst>
                                          <p:attrName>ppt_y</p:attrName>
                                        </p:attrNameLst>
                                      </p:cBhvr>
                                      <p:tavLst>
                                        <p:tav tm="0">
                                          <p:val>
                                            <p:strVal val="0-#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64"/>
                                        </p:tgtEl>
                                        <p:attrNameLst>
                                          <p:attrName>style.visibility</p:attrName>
                                        </p:attrNameLst>
                                      </p:cBhvr>
                                      <p:to>
                                        <p:strVal val="visible"/>
                                      </p:to>
                                    </p:set>
                                    <p:anim calcmode="lin" valueType="num">
                                      <p:cBhvr additive="base">
                                        <p:cTn id="15" dur="500" fill="hold"/>
                                        <p:tgtEl>
                                          <p:spTgt spid="64"/>
                                        </p:tgtEl>
                                        <p:attrNameLst>
                                          <p:attrName>ppt_x</p:attrName>
                                        </p:attrNameLst>
                                      </p:cBhvr>
                                      <p:tavLst>
                                        <p:tav tm="0">
                                          <p:val>
                                            <p:strVal val="1+#ppt_w/2"/>
                                          </p:val>
                                        </p:tav>
                                        <p:tav tm="100000">
                                          <p:val>
                                            <p:strVal val="#ppt_x"/>
                                          </p:val>
                                        </p:tav>
                                      </p:tavLst>
                                    </p:anim>
                                    <p:anim calcmode="lin" valueType="num">
                                      <p:cBhvr additive="base">
                                        <p:cTn id="16" dur="500" fill="hold"/>
                                        <p:tgtEl>
                                          <p:spTgt spid="64"/>
                                        </p:tgtEl>
                                        <p:attrNameLst>
                                          <p:attrName>ppt_y</p:attrName>
                                        </p:attrNameLst>
                                      </p:cBhvr>
                                      <p:tavLst>
                                        <p:tav tm="0">
                                          <p:val>
                                            <p:strVal val="0-#ppt_h/2"/>
                                          </p:val>
                                        </p:tav>
                                        <p:tav tm="100000">
                                          <p:val>
                                            <p:strVal val="#ppt_y"/>
                                          </p:val>
                                        </p:tav>
                                      </p:tavLst>
                                    </p:anim>
                                  </p:childTnLst>
                                </p:cTn>
                              </p:par>
                            </p:childTnLst>
                          </p:cTn>
                        </p:par>
                        <p:par>
                          <p:cTn id="17" fill="hold">
                            <p:stCondLst>
                              <p:cond delay="1000"/>
                            </p:stCondLst>
                            <p:childTnLst>
                              <p:par>
                                <p:cTn id="18" presetID="22" presetClass="entr" presetSubtype="1"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childTnLst>
                          </p:cTn>
                        </p:par>
                        <p:par>
                          <p:cTn id="21" fill="hold">
                            <p:stCondLst>
                              <p:cond delay="1500"/>
                            </p:stCondLst>
                            <p:childTnLst>
                              <p:par>
                                <p:cTn id="22" presetID="22" presetClass="entr" presetSubtype="1"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up)">
                                      <p:cBhvr>
                                        <p:cTn id="24" dur="500"/>
                                        <p:tgtEl>
                                          <p:spTgt spid="2"/>
                                        </p:tgtEl>
                                      </p:cBhvr>
                                    </p:animEffect>
                                  </p:childTnLst>
                                </p:cTn>
                              </p:par>
                            </p:childTnLst>
                          </p:cTn>
                        </p:par>
                        <p:par>
                          <p:cTn id="25" fill="hold">
                            <p:stCondLst>
                              <p:cond delay="2000"/>
                            </p:stCondLst>
                            <p:childTnLst>
                              <p:par>
                                <p:cTn id="26" presetID="22" presetClass="entr" presetSubtype="1"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up)">
                                      <p:cBhvr>
                                        <p:cTn id="28" dur="500"/>
                                        <p:tgtEl>
                                          <p:spTgt spid="3"/>
                                        </p:tgtEl>
                                      </p:cBhvr>
                                    </p:animEffect>
                                  </p:childTnLst>
                                </p:cTn>
                              </p:par>
                            </p:childTnLst>
                          </p:cTn>
                        </p:par>
                        <p:par>
                          <p:cTn id="29" fill="hold">
                            <p:stCondLst>
                              <p:cond delay="2500"/>
                            </p:stCondLst>
                            <p:childTnLst>
                              <p:par>
                                <p:cTn id="30" presetID="22" presetClass="entr" presetSubtype="1" fill="hold"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up)">
                                      <p:cBhvr>
                                        <p:cTn id="32" dur="500"/>
                                        <p:tgtEl>
                                          <p:spTgt spid="5"/>
                                        </p:tgtEl>
                                      </p:cBhvr>
                                    </p:animEffect>
                                  </p:childTnLst>
                                </p:cTn>
                              </p:par>
                            </p:childTnLst>
                          </p:cTn>
                        </p:par>
                        <p:par>
                          <p:cTn id="33" fill="hold">
                            <p:stCondLst>
                              <p:cond delay="3000"/>
                            </p:stCondLst>
                            <p:childTnLst>
                              <p:par>
                                <p:cTn id="34" presetID="21" presetClass="entr" presetSubtype="8"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heel(8)">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98"/>
        <p:cNvGrpSpPr/>
        <p:nvPr/>
      </p:nvGrpSpPr>
      <p:grpSpPr>
        <a:xfrm>
          <a:off x="0" y="0"/>
          <a:ext cx="0" cy="0"/>
          <a:chOff x="0" y="0"/>
          <a:chExt cx="0" cy="0"/>
        </a:xfrm>
      </p:grpSpPr>
      <p:grpSp>
        <p:nvGrpSpPr>
          <p:cNvPr id="101" name="Google Shape;101;p18"/>
          <p:cNvGrpSpPr/>
          <p:nvPr/>
        </p:nvGrpSpPr>
        <p:grpSpPr>
          <a:xfrm>
            <a:off x="2340336" y="171787"/>
            <a:ext cx="752137" cy="801400"/>
            <a:chOff x="5970800" y="1619250"/>
            <a:chExt cx="428650" cy="456725"/>
          </a:xfrm>
        </p:grpSpPr>
        <p:sp>
          <p:nvSpPr>
            <p:cNvPr id="102" name="Google Shape;102;p18"/>
            <p:cNvSpPr/>
            <p:nvPr/>
          </p:nvSpPr>
          <p:spPr>
            <a:xfrm>
              <a:off x="5970800" y="1674200"/>
              <a:ext cx="377975" cy="377950"/>
            </a:xfrm>
            <a:custGeom>
              <a:avLst/>
              <a:gdLst/>
              <a:ahLst/>
              <a:cxnLst/>
              <a:rect l="l" t="t" r="r" b="b"/>
              <a:pathLst>
                <a:path w="15119" h="15118" extrusionOk="0">
                  <a:moveTo>
                    <a:pt x="7181" y="0"/>
                  </a:moveTo>
                  <a:lnTo>
                    <a:pt x="6790" y="49"/>
                  </a:lnTo>
                  <a:lnTo>
                    <a:pt x="6424" y="98"/>
                  </a:lnTo>
                  <a:lnTo>
                    <a:pt x="6058" y="147"/>
                  </a:lnTo>
                  <a:lnTo>
                    <a:pt x="5691" y="244"/>
                  </a:lnTo>
                  <a:lnTo>
                    <a:pt x="5325" y="342"/>
                  </a:lnTo>
                  <a:lnTo>
                    <a:pt x="4983" y="464"/>
                  </a:lnTo>
                  <a:lnTo>
                    <a:pt x="4641" y="586"/>
                  </a:lnTo>
                  <a:lnTo>
                    <a:pt x="4299" y="733"/>
                  </a:lnTo>
                  <a:lnTo>
                    <a:pt x="3982" y="904"/>
                  </a:lnTo>
                  <a:lnTo>
                    <a:pt x="3664" y="1099"/>
                  </a:lnTo>
                  <a:lnTo>
                    <a:pt x="3347" y="1295"/>
                  </a:lnTo>
                  <a:lnTo>
                    <a:pt x="3053" y="1490"/>
                  </a:lnTo>
                  <a:lnTo>
                    <a:pt x="2760" y="1734"/>
                  </a:lnTo>
                  <a:lnTo>
                    <a:pt x="2492" y="1954"/>
                  </a:lnTo>
                  <a:lnTo>
                    <a:pt x="2223" y="2223"/>
                  </a:lnTo>
                  <a:lnTo>
                    <a:pt x="1979" y="2467"/>
                  </a:lnTo>
                  <a:lnTo>
                    <a:pt x="1735" y="2760"/>
                  </a:lnTo>
                  <a:lnTo>
                    <a:pt x="1515" y="3029"/>
                  </a:lnTo>
                  <a:lnTo>
                    <a:pt x="1295" y="3322"/>
                  </a:lnTo>
                  <a:lnTo>
                    <a:pt x="1100" y="3639"/>
                  </a:lnTo>
                  <a:lnTo>
                    <a:pt x="929" y="3957"/>
                  </a:lnTo>
                  <a:lnTo>
                    <a:pt x="758" y="4274"/>
                  </a:lnTo>
                  <a:lnTo>
                    <a:pt x="611" y="4616"/>
                  </a:lnTo>
                  <a:lnTo>
                    <a:pt x="465" y="4958"/>
                  </a:lnTo>
                  <a:lnTo>
                    <a:pt x="343" y="5300"/>
                  </a:lnTo>
                  <a:lnTo>
                    <a:pt x="245" y="5666"/>
                  </a:lnTo>
                  <a:lnTo>
                    <a:pt x="172" y="6033"/>
                  </a:lnTo>
                  <a:lnTo>
                    <a:pt x="98" y="6399"/>
                  </a:lnTo>
                  <a:lnTo>
                    <a:pt x="49" y="6790"/>
                  </a:lnTo>
                  <a:lnTo>
                    <a:pt x="25" y="7156"/>
                  </a:lnTo>
                  <a:lnTo>
                    <a:pt x="1" y="7547"/>
                  </a:lnTo>
                  <a:lnTo>
                    <a:pt x="25" y="7938"/>
                  </a:lnTo>
                  <a:lnTo>
                    <a:pt x="49" y="8328"/>
                  </a:lnTo>
                  <a:lnTo>
                    <a:pt x="98" y="8695"/>
                  </a:lnTo>
                  <a:lnTo>
                    <a:pt x="172" y="9085"/>
                  </a:lnTo>
                  <a:lnTo>
                    <a:pt x="245" y="9452"/>
                  </a:lnTo>
                  <a:lnTo>
                    <a:pt x="343" y="9794"/>
                  </a:lnTo>
                  <a:lnTo>
                    <a:pt x="465" y="10160"/>
                  </a:lnTo>
                  <a:lnTo>
                    <a:pt x="611" y="10502"/>
                  </a:lnTo>
                  <a:lnTo>
                    <a:pt x="758" y="10820"/>
                  </a:lnTo>
                  <a:lnTo>
                    <a:pt x="929" y="11161"/>
                  </a:lnTo>
                  <a:lnTo>
                    <a:pt x="1100" y="11479"/>
                  </a:lnTo>
                  <a:lnTo>
                    <a:pt x="1295" y="11772"/>
                  </a:lnTo>
                  <a:lnTo>
                    <a:pt x="1515" y="12065"/>
                  </a:lnTo>
                  <a:lnTo>
                    <a:pt x="1735" y="12358"/>
                  </a:lnTo>
                  <a:lnTo>
                    <a:pt x="1979" y="12627"/>
                  </a:lnTo>
                  <a:lnTo>
                    <a:pt x="2223" y="12895"/>
                  </a:lnTo>
                  <a:lnTo>
                    <a:pt x="2492" y="13140"/>
                  </a:lnTo>
                  <a:lnTo>
                    <a:pt x="2760" y="13384"/>
                  </a:lnTo>
                  <a:lnTo>
                    <a:pt x="3053" y="13604"/>
                  </a:lnTo>
                  <a:lnTo>
                    <a:pt x="3347" y="13824"/>
                  </a:lnTo>
                  <a:lnTo>
                    <a:pt x="3664" y="14019"/>
                  </a:lnTo>
                  <a:lnTo>
                    <a:pt x="3982" y="14190"/>
                  </a:lnTo>
                  <a:lnTo>
                    <a:pt x="4299" y="14361"/>
                  </a:lnTo>
                  <a:lnTo>
                    <a:pt x="4641" y="14507"/>
                  </a:lnTo>
                  <a:lnTo>
                    <a:pt x="4983" y="14654"/>
                  </a:lnTo>
                  <a:lnTo>
                    <a:pt x="5325" y="14776"/>
                  </a:lnTo>
                  <a:lnTo>
                    <a:pt x="5691" y="14874"/>
                  </a:lnTo>
                  <a:lnTo>
                    <a:pt x="6058" y="14947"/>
                  </a:lnTo>
                  <a:lnTo>
                    <a:pt x="6424" y="15020"/>
                  </a:lnTo>
                  <a:lnTo>
                    <a:pt x="6790" y="15069"/>
                  </a:lnTo>
                  <a:lnTo>
                    <a:pt x="7181" y="15094"/>
                  </a:lnTo>
                  <a:lnTo>
                    <a:pt x="7572" y="15118"/>
                  </a:lnTo>
                  <a:lnTo>
                    <a:pt x="7963" y="15094"/>
                  </a:lnTo>
                  <a:lnTo>
                    <a:pt x="8329" y="15069"/>
                  </a:lnTo>
                  <a:lnTo>
                    <a:pt x="8720" y="15020"/>
                  </a:lnTo>
                  <a:lnTo>
                    <a:pt x="9086" y="14947"/>
                  </a:lnTo>
                  <a:lnTo>
                    <a:pt x="9452" y="14874"/>
                  </a:lnTo>
                  <a:lnTo>
                    <a:pt x="9819" y="14776"/>
                  </a:lnTo>
                  <a:lnTo>
                    <a:pt x="10161" y="14654"/>
                  </a:lnTo>
                  <a:lnTo>
                    <a:pt x="10503" y="14507"/>
                  </a:lnTo>
                  <a:lnTo>
                    <a:pt x="10844" y="14361"/>
                  </a:lnTo>
                  <a:lnTo>
                    <a:pt x="11162" y="14190"/>
                  </a:lnTo>
                  <a:lnTo>
                    <a:pt x="11479" y="14019"/>
                  </a:lnTo>
                  <a:lnTo>
                    <a:pt x="11797" y="13824"/>
                  </a:lnTo>
                  <a:lnTo>
                    <a:pt x="12090" y="13604"/>
                  </a:lnTo>
                  <a:lnTo>
                    <a:pt x="12383" y="13384"/>
                  </a:lnTo>
                  <a:lnTo>
                    <a:pt x="12652" y="13140"/>
                  </a:lnTo>
                  <a:lnTo>
                    <a:pt x="12920" y="12895"/>
                  </a:lnTo>
                  <a:lnTo>
                    <a:pt x="13165" y="12627"/>
                  </a:lnTo>
                  <a:lnTo>
                    <a:pt x="13409" y="12358"/>
                  </a:lnTo>
                  <a:lnTo>
                    <a:pt x="13629" y="12065"/>
                  </a:lnTo>
                  <a:lnTo>
                    <a:pt x="13824" y="11772"/>
                  </a:lnTo>
                  <a:lnTo>
                    <a:pt x="14019" y="11479"/>
                  </a:lnTo>
                  <a:lnTo>
                    <a:pt x="14215" y="11161"/>
                  </a:lnTo>
                  <a:lnTo>
                    <a:pt x="14386" y="10820"/>
                  </a:lnTo>
                  <a:lnTo>
                    <a:pt x="14532" y="10502"/>
                  </a:lnTo>
                  <a:lnTo>
                    <a:pt x="14654" y="10160"/>
                  </a:lnTo>
                  <a:lnTo>
                    <a:pt x="14777" y="9794"/>
                  </a:lnTo>
                  <a:lnTo>
                    <a:pt x="14899" y="9452"/>
                  </a:lnTo>
                  <a:lnTo>
                    <a:pt x="14972" y="9085"/>
                  </a:lnTo>
                  <a:lnTo>
                    <a:pt x="15045" y="8695"/>
                  </a:lnTo>
                  <a:lnTo>
                    <a:pt x="15094" y="8328"/>
                  </a:lnTo>
                  <a:lnTo>
                    <a:pt x="15118" y="7938"/>
                  </a:lnTo>
                  <a:lnTo>
                    <a:pt x="15118" y="7547"/>
                  </a:lnTo>
                  <a:lnTo>
                    <a:pt x="15094" y="6936"/>
                  </a:lnTo>
                  <a:lnTo>
                    <a:pt x="15021" y="6326"/>
                  </a:lnTo>
                  <a:lnTo>
                    <a:pt x="14899" y="5740"/>
                  </a:lnTo>
                  <a:lnTo>
                    <a:pt x="14728" y="5178"/>
                  </a:lnTo>
                  <a:lnTo>
                    <a:pt x="14532" y="4616"/>
                  </a:lnTo>
                  <a:lnTo>
                    <a:pt x="14288" y="4079"/>
                  </a:lnTo>
                  <a:lnTo>
                    <a:pt x="13995" y="3590"/>
                  </a:lnTo>
                  <a:lnTo>
                    <a:pt x="13653" y="3102"/>
                  </a:lnTo>
                  <a:lnTo>
                    <a:pt x="13458" y="3053"/>
                  </a:lnTo>
                  <a:lnTo>
                    <a:pt x="12163" y="4347"/>
                  </a:lnTo>
                  <a:lnTo>
                    <a:pt x="12383" y="4689"/>
                  </a:lnTo>
                  <a:lnTo>
                    <a:pt x="12578" y="5056"/>
                  </a:lnTo>
                  <a:lnTo>
                    <a:pt x="12749" y="5446"/>
                  </a:lnTo>
                  <a:lnTo>
                    <a:pt x="12896" y="5837"/>
                  </a:lnTo>
                  <a:lnTo>
                    <a:pt x="13018" y="6252"/>
                  </a:lnTo>
                  <a:lnTo>
                    <a:pt x="13091" y="6668"/>
                  </a:lnTo>
                  <a:lnTo>
                    <a:pt x="13165" y="7107"/>
                  </a:lnTo>
                  <a:lnTo>
                    <a:pt x="13165" y="7547"/>
                  </a:lnTo>
                  <a:lnTo>
                    <a:pt x="13140" y="8133"/>
                  </a:lnTo>
                  <a:lnTo>
                    <a:pt x="13067" y="8695"/>
                  </a:lnTo>
                  <a:lnTo>
                    <a:pt x="12920" y="9208"/>
                  </a:lnTo>
                  <a:lnTo>
                    <a:pt x="12725" y="9745"/>
                  </a:lnTo>
                  <a:lnTo>
                    <a:pt x="12505" y="10233"/>
                  </a:lnTo>
                  <a:lnTo>
                    <a:pt x="12212" y="10673"/>
                  </a:lnTo>
                  <a:lnTo>
                    <a:pt x="11895" y="11113"/>
                  </a:lnTo>
                  <a:lnTo>
                    <a:pt x="11528" y="11503"/>
                  </a:lnTo>
                  <a:lnTo>
                    <a:pt x="11138" y="11870"/>
                  </a:lnTo>
                  <a:lnTo>
                    <a:pt x="10698" y="12187"/>
                  </a:lnTo>
                  <a:lnTo>
                    <a:pt x="10234" y="12480"/>
                  </a:lnTo>
                  <a:lnTo>
                    <a:pt x="9745" y="12725"/>
                  </a:lnTo>
                  <a:lnTo>
                    <a:pt x="9233" y="12895"/>
                  </a:lnTo>
                  <a:lnTo>
                    <a:pt x="8695" y="13042"/>
                  </a:lnTo>
                  <a:lnTo>
                    <a:pt x="8133" y="13140"/>
                  </a:lnTo>
                  <a:lnTo>
                    <a:pt x="7572" y="13164"/>
                  </a:lnTo>
                  <a:lnTo>
                    <a:pt x="6986" y="13140"/>
                  </a:lnTo>
                  <a:lnTo>
                    <a:pt x="6448" y="13042"/>
                  </a:lnTo>
                  <a:lnTo>
                    <a:pt x="5911" y="12895"/>
                  </a:lnTo>
                  <a:lnTo>
                    <a:pt x="5398" y="12725"/>
                  </a:lnTo>
                  <a:lnTo>
                    <a:pt x="4910" y="12480"/>
                  </a:lnTo>
                  <a:lnTo>
                    <a:pt x="4446" y="12187"/>
                  </a:lnTo>
                  <a:lnTo>
                    <a:pt x="4006" y="11870"/>
                  </a:lnTo>
                  <a:lnTo>
                    <a:pt x="3615" y="11503"/>
                  </a:lnTo>
                  <a:lnTo>
                    <a:pt x="3249" y="11113"/>
                  </a:lnTo>
                  <a:lnTo>
                    <a:pt x="2931" y="10673"/>
                  </a:lnTo>
                  <a:lnTo>
                    <a:pt x="2638" y="10233"/>
                  </a:lnTo>
                  <a:lnTo>
                    <a:pt x="2418" y="9745"/>
                  </a:lnTo>
                  <a:lnTo>
                    <a:pt x="2223" y="9208"/>
                  </a:lnTo>
                  <a:lnTo>
                    <a:pt x="2077" y="8695"/>
                  </a:lnTo>
                  <a:lnTo>
                    <a:pt x="2003" y="8133"/>
                  </a:lnTo>
                  <a:lnTo>
                    <a:pt x="1954" y="7547"/>
                  </a:lnTo>
                  <a:lnTo>
                    <a:pt x="2003" y="6985"/>
                  </a:lnTo>
                  <a:lnTo>
                    <a:pt x="2077" y="6423"/>
                  </a:lnTo>
                  <a:lnTo>
                    <a:pt x="2223" y="5886"/>
                  </a:lnTo>
                  <a:lnTo>
                    <a:pt x="2418" y="5373"/>
                  </a:lnTo>
                  <a:lnTo>
                    <a:pt x="2638" y="4885"/>
                  </a:lnTo>
                  <a:lnTo>
                    <a:pt x="2931" y="4421"/>
                  </a:lnTo>
                  <a:lnTo>
                    <a:pt x="3249" y="4005"/>
                  </a:lnTo>
                  <a:lnTo>
                    <a:pt x="3615" y="3590"/>
                  </a:lnTo>
                  <a:lnTo>
                    <a:pt x="4006" y="3224"/>
                  </a:lnTo>
                  <a:lnTo>
                    <a:pt x="4446" y="2906"/>
                  </a:lnTo>
                  <a:lnTo>
                    <a:pt x="4910" y="2638"/>
                  </a:lnTo>
                  <a:lnTo>
                    <a:pt x="5398" y="2394"/>
                  </a:lnTo>
                  <a:lnTo>
                    <a:pt x="5911" y="2198"/>
                  </a:lnTo>
                  <a:lnTo>
                    <a:pt x="6448" y="2076"/>
                  </a:lnTo>
                  <a:lnTo>
                    <a:pt x="6986" y="1978"/>
                  </a:lnTo>
                  <a:lnTo>
                    <a:pt x="7572" y="1954"/>
                  </a:lnTo>
                  <a:lnTo>
                    <a:pt x="8011" y="1978"/>
                  </a:lnTo>
                  <a:lnTo>
                    <a:pt x="8451" y="2027"/>
                  </a:lnTo>
                  <a:lnTo>
                    <a:pt x="8866" y="2100"/>
                  </a:lnTo>
                  <a:lnTo>
                    <a:pt x="9281" y="2223"/>
                  </a:lnTo>
                  <a:lnTo>
                    <a:pt x="9672" y="2369"/>
                  </a:lnTo>
                  <a:lnTo>
                    <a:pt x="10063" y="2540"/>
                  </a:lnTo>
                  <a:lnTo>
                    <a:pt x="10429" y="2735"/>
                  </a:lnTo>
                  <a:lnTo>
                    <a:pt x="10771" y="2955"/>
                  </a:lnTo>
                  <a:lnTo>
                    <a:pt x="11943" y="1807"/>
                  </a:lnTo>
                  <a:lnTo>
                    <a:pt x="11846" y="1343"/>
                  </a:lnTo>
                  <a:lnTo>
                    <a:pt x="11382" y="1026"/>
                  </a:lnTo>
                  <a:lnTo>
                    <a:pt x="10893" y="782"/>
                  </a:lnTo>
                  <a:lnTo>
                    <a:pt x="10380" y="537"/>
                  </a:lnTo>
                  <a:lnTo>
                    <a:pt x="9843" y="342"/>
                  </a:lnTo>
                  <a:lnTo>
                    <a:pt x="9306" y="195"/>
                  </a:lnTo>
                  <a:lnTo>
                    <a:pt x="8744" y="98"/>
                  </a:lnTo>
                  <a:lnTo>
                    <a:pt x="8158" y="25"/>
                  </a:lnTo>
                  <a:lnTo>
                    <a:pt x="7572" y="0"/>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03" name="Google Shape;103;p18"/>
            <p:cNvSpPr/>
            <p:nvPr/>
          </p:nvSpPr>
          <p:spPr>
            <a:xfrm>
              <a:off x="6068500" y="1771875"/>
              <a:ext cx="182575" cy="182600"/>
            </a:xfrm>
            <a:custGeom>
              <a:avLst/>
              <a:gdLst/>
              <a:ahLst/>
              <a:cxnLst/>
              <a:rect l="l" t="t" r="r" b="b"/>
              <a:pathLst>
                <a:path w="7303" h="7304" extrusionOk="0">
                  <a:moveTo>
                    <a:pt x="3664" y="1"/>
                  </a:moveTo>
                  <a:lnTo>
                    <a:pt x="3297" y="25"/>
                  </a:lnTo>
                  <a:lnTo>
                    <a:pt x="2931" y="74"/>
                  </a:lnTo>
                  <a:lnTo>
                    <a:pt x="2565" y="147"/>
                  </a:lnTo>
                  <a:lnTo>
                    <a:pt x="2247" y="294"/>
                  </a:lnTo>
                  <a:lnTo>
                    <a:pt x="1930" y="440"/>
                  </a:lnTo>
                  <a:lnTo>
                    <a:pt x="1612" y="611"/>
                  </a:lnTo>
                  <a:lnTo>
                    <a:pt x="1344" y="831"/>
                  </a:lnTo>
                  <a:lnTo>
                    <a:pt x="1075" y="1075"/>
                  </a:lnTo>
                  <a:lnTo>
                    <a:pt x="831" y="1320"/>
                  </a:lnTo>
                  <a:lnTo>
                    <a:pt x="635" y="1613"/>
                  </a:lnTo>
                  <a:lnTo>
                    <a:pt x="440" y="1906"/>
                  </a:lnTo>
                  <a:lnTo>
                    <a:pt x="293" y="2223"/>
                  </a:lnTo>
                  <a:lnTo>
                    <a:pt x="171" y="2565"/>
                  </a:lnTo>
                  <a:lnTo>
                    <a:pt x="74" y="2907"/>
                  </a:lnTo>
                  <a:lnTo>
                    <a:pt x="25" y="3273"/>
                  </a:lnTo>
                  <a:lnTo>
                    <a:pt x="0" y="3640"/>
                  </a:lnTo>
                  <a:lnTo>
                    <a:pt x="25" y="4031"/>
                  </a:lnTo>
                  <a:lnTo>
                    <a:pt x="74" y="4373"/>
                  </a:lnTo>
                  <a:lnTo>
                    <a:pt x="171" y="4739"/>
                  </a:lnTo>
                  <a:lnTo>
                    <a:pt x="293" y="5081"/>
                  </a:lnTo>
                  <a:lnTo>
                    <a:pt x="440" y="5398"/>
                  </a:lnTo>
                  <a:lnTo>
                    <a:pt x="635" y="5691"/>
                  </a:lnTo>
                  <a:lnTo>
                    <a:pt x="831" y="5960"/>
                  </a:lnTo>
                  <a:lnTo>
                    <a:pt x="1075" y="6229"/>
                  </a:lnTo>
                  <a:lnTo>
                    <a:pt x="1344" y="6473"/>
                  </a:lnTo>
                  <a:lnTo>
                    <a:pt x="1612" y="6668"/>
                  </a:lnTo>
                  <a:lnTo>
                    <a:pt x="1930" y="6864"/>
                  </a:lnTo>
                  <a:lnTo>
                    <a:pt x="2247" y="7010"/>
                  </a:lnTo>
                  <a:lnTo>
                    <a:pt x="2565" y="7132"/>
                  </a:lnTo>
                  <a:lnTo>
                    <a:pt x="2931" y="7230"/>
                  </a:lnTo>
                  <a:lnTo>
                    <a:pt x="3297" y="7279"/>
                  </a:lnTo>
                  <a:lnTo>
                    <a:pt x="3664" y="7303"/>
                  </a:lnTo>
                  <a:lnTo>
                    <a:pt x="4030" y="7279"/>
                  </a:lnTo>
                  <a:lnTo>
                    <a:pt x="4396" y="7230"/>
                  </a:lnTo>
                  <a:lnTo>
                    <a:pt x="4738" y="7132"/>
                  </a:lnTo>
                  <a:lnTo>
                    <a:pt x="5080" y="7010"/>
                  </a:lnTo>
                  <a:lnTo>
                    <a:pt x="5398" y="6864"/>
                  </a:lnTo>
                  <a:lnTo>
                    <a:pt x="5691" y="6668"/>
                  </a:lnTo>
                  <a:lnTo>
                    <a:pt x="5984" y="6473"/>
                  </a:lnTo>
                  <a:lnTo>
                    <a:pt x="6253" y="6229"/>
                  </a:lnTo>
                  <a:lnTo>
                    <a:pt x="6472" y="5960"/>
                  </a:lnTo>
                  <a:lnTo>
                    <a:pt x="6692" y="5691"/>
                  </a:lnTo>
                  <a:lnTo>
                    <a:pt x="6863" y="5398"/>
                  </a:lnTo>
                  <a:lnTo>
                    <a:pt x="7034" y="5081"/>
                  </a:lnTo>
                  <a:lnTo>
                    <a:pt x="7156" y="4739"/>
                  </a:lnTo>
                  <a:lnTo>
                    <a:pt x="7230" y="4373"/>
                  </a:lnTo>
                  <a:lnTo>
                    <a:pt x="7303" y="4031"/>
                  </a:lnTo>
                  <a:lnTo>
                    <a:pt x="7303" y="3640"/>
                  </a:lnTo>
                  <a:lnTo>
                    <a:pt x="7303" y="3396"/>
                  </a:lnTo>
                  <a:lnTo>
                    <a:pt x="7278" y="3176"/>
                  </a:lnTo>
                  <a:lnTo>
                    <a:pt x="7254" y="2932"/>
                  </a:lnTo>
                  <a:lnTo>
                    <a:pt x="7181" y="2712"/>
                  </a:lnTo>
                  <a:lnTo>
                    <a:pt x="7132" y="2492"/>
                  </a:lnTo>
                  <a:lnTo>
                    <a:pt x="7034" y="2272"/>
                  </a:lnTo>
                  <a:lnTo>
                    <a:pt x="6839" y="1857"/>
                  </a:lnTo>
                  <a:lnTo>
                    <a:pt x="5325" y="3347"/>
                  </a:lnTo>
                  <a:lnTo>
                    <a:pt x="5349" y="3640"/>
                  </a:lnTo>
                  <a:lnTo>
                    <a:pt x="5349" y="3811"/>
                  </a:lnTo>
                  <a:lnTo>
                    <a:pt x="5325" y="3982"/>
                  </a:lnTo>
                  <a:lnTo>
                    <a:pt x="5276" y="4153"/>
                  </a:lnTo>
                  <a:lnTo>
                    <a:pt x="5227" y="4299"/>
                  </a:lnTo>
                  <a:lnTo>
                    <a:pt x="5154" y="4446"/>
                  </a:lnTo>
                  <a:lnTo>
                    <a:pt x="5080" y="4592"/>
                  </a:lnTo>
                  <a:lnTo>
                    <a:pt x="4983" y="4739"/>
                  </a:lnTo>
                  <a:lnTo>
                    <a:pt x="4860" y="4861"/>
                  </a:lnTo>
                  <a:lnTo>
                    <a:pt x="4738" y="4959"/>
                  </a:lnTo>
                  <a:lnTo>
                    <a:pt x="4616" y="5056"/>
                  </a:lnTo>
                  <a:lnTo>
                    <a:pt x="4470" y="5154"/>
                  </a:lnTo>
                  <a:lnTo>
                    <a:pt x="4323" y="5203"/>
                  </a:lnTo>
                  <a:lnTo>
                    <a:pt x="4177" y="5276"/>
                  </a:lnTo>
                  <a:lnTo>
                    <a:pt x="4006" y="5301"/>
                  </a:lnTo>
                  <a:lnTo>
                    <a:pt x="3835" y="5349"/>
                  </a:lnTo>
                  <a:lnTo>
                    <a:pt x="3493" y="5349"/>
                  </a:lnTo>
                  <a:lnTo>
                    <a:pt x="3322" y="5301"/>
                  </a:lnTo>
                  <a:lnTo>
                    <a:pt x="3151" y="5276"/>
                  </a:lnTo>
                  <a:lnTo>
                    <a:pt x="3004" y="5203"/>
                  </a:lnTo>
                  <a:lnTo>
                    <a:pt x="2858" y="5154"/>
                  </a:lnTo>
                  <a:lnTo>
                    <a:pt x="2711" y="5056"/>
                  </a:lnTo>
                  <a:lnTo>
                    <a:pt x="2589" y="4959"/>
                  </a:lnTo>
                  <a:lnTo>
                    <a:pt x="2467" y="4861"/>
                  </a:lnTo>
                  <a:lnTo>
                    <a:pt x="2345" y="4739"/>
                  </a:lnTo>
                  <a:lnTo>
                    <a:pt x="2247" y="4592"/>
                  </a:lnTo>
                  <a:lnTo>
                    <a:pt x="2174" y="4446"/>
                  </a:lnTo>
                  <a:lnTo>
                    <a:pt x="2101" y="4299"/>
                  </a:lnTo>
                  <a:lnTo>
                    <a:pt x="2027" y="4153"/>
                  </a:lnTo>
                  <a:lnTo>
                    <a:pt x="2003" y="3982"/>
                  </a:lnTo>
                  <a:lnTo>
                    <a:pt x="1979" y="3811"/>
                  </a:lnTo>
                  <a:lnTo>
                    <a:pt x="1954" y="3640"/>
                  </a:lnTo>
                  <a:lnTo>
                    <a:pt x="1979" y="3469"/>
                  </a:lnTo>
                  <a:lnTo>
                    <a:pt x="2003" y="3298"/>
                  </a:lnTo>
                  <a:lnTo>
                    <a:pt x="2027" y="3151"/>
                  </a:lnTo>
                  <a:lnTo>
                    <a:pt x="2101" y="2980"/>
                  </a:lnTo>
                  <a:lnTo>
                    <a:pt x="2174" y="2834"/>
                  </a:lnTo>
                  <a:lnTo>
                    <a:pt x="2247" y="2687"/>
                  </a:lnTo>
                  <a:lnTo>
                    <a:pt x="2345" y="2565"/>
                  </a:lnTo>
                  <a:lnTo>
                    <a:pt x="2467" y="2443"/>
                  </a:lnTo>
                  <a:lnTo>
                    <a:pt x="2589" y="2345"/>
                  </a:lnTo>
                  <a:lnTo>
                    <a:pt x="2711" y="2248"/>
                  </a:lnTo>
                  <a:lnTo>
                    <a:pt x="2858" y="2150"/>
                  </a:lnTo>
                  <a:lnTo>
                    <a:pt x="3004" y="2077"/>
                  </a:lnTo>
                  <a:lnTo>
                    <a:pt x="3151" y="2028"/>
                  </a:lnTo>
                  <a:lnTo>
                    <a:pt x="3322" y="1979"/>
                  </a:lnTo>
                  <a:lnTo>
                    <a:pt x="3493" y="1955"/>
                  </a:lnTo>
                  <a:lnTo>
                    <a:pt x="3664" y="1955"/>
                  </a:lnTo>
                  <a:lnTo>
                    <a:pt x="3957" y="1979"/>
                  </a:lnTo>
                  <a:lnTo>
                    <a:pt x="5447" y="465"/>
                  </a:lnTo>
                  <a:lnTo>
                    <a:pt x="5056" y="269"/>
                  </a:lnTo>
                  <a:lnTo>
                    <a:pt x="4836" y="196"/>
                  </a:lnTo>
                  <a:lnTo>
                    <a:pt x="4616" y="123"/>
                  </a:lnTo>
                  <a:lnTo>
                    <a:pt x="4372" y="74"/>
                  </a:lnTo>
                  <a:lnTo>
                    <a:pt x="4152" y="25"/>
                  </a:lnTo>
                  <a:lnTo>
                    <a:pt x="3908" y="1"/>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04" name="Google Shape;104;p18"/>
            <p:cNvSpPr/>
            <p:nvPr/>
          </p:nvSpPr>
          <p:spPr>
            <a:xfrm>
              <a:off x="5981175" y="2005125"/>
              <a:ext cx="75125" cy="70850"/>
            </a:xfrm>
            <a:custGeom>
              <a:avLst/>
              <a:gdLst/>
              <a:ahLst/>
              <a:cxnLst/>
              <a:rect l="l" t="t" r="r" b="b"/>
              <a:pathLst>
                <a:path w="3005" h="2834" extrusionOk="0">
                  <a:moveTo>
                    <a:pt x="1466" y="0"/>
                  </a:moveTo>
                  <a:lnTo>
                    <a:pt x="294" y="1173"/>
                  </a:lnTo>
                  <a:lnTo>
                    <a:pt x="172" y="1319"/>
                  </a:lnTo>
                  <a:lnTo>
                    <a:pt x="74" y="1490"/>
                  </a:lnTo>
                  <a:lnTo>
                    <a:pt x="25" y="1661"/>
                  </a:lnTo>
                  <a:lnTo>
                    <a:pt x="1" y="1857"/>
                  </a:lnTo>
                  <a:lnTo>
                    <a:pt x="25" y="2052"/>
                  </a:lnTo>
                  <a:lnTo>
                    <a:pt x="74" y="2223"/>
                  </a:lnTo>
                  <a:lnTo>
                    <a:pt x="172" y="2394"/>
                  </a:lnTo>
                  <a:lnTo>
                    <a:pt x="294" y="2540"/>
                  </a:lnTo>
                  <a:lnTo>
                    <a:pt x="440" y="2663"/>
                  </a:lnTo>
                  <a:lnTo>
                    <a:pt x="611" y="2760"/>
                  </a:lnTo>
                  <a:lnTo>
                    <a:pt x="807" y="2809"/>
                  </a:lnTo>
                  <a:lnTo>
                    <a:pt x="978" y="2833"/>
                  </a:lnTo>
                  <a:lnTo>
                    <a:pt x="1173" y="2809"/>
                  </a:lnTo>
                  <a:lnTo>
                    <a:pt x="1344" y="2760"/>
                  </a:lnTo>
                  <a:lnTo>
                    <a:pt x="1515" y="2663"/>
                  </a:lnTo>
                  <a:lnTo>
                    <a:pt x="1686" y="2540"/>
                  </a:lnTo>
                  <a:lnTo>
                    <a:pt x="2858" y="1368"/>
                  </a:lnTo>
                  <a:lnTo>
                    <a:pt x="3005" y="1197"/>
                  </a:lnTo>
                  <a:lnTo>
                    <a:pt x="2590" y="928"/>
                  </a:lnTo>
                  <a:lnTo>
                    <a:pt x="2199" y="635"/>
                  </a:lnTo>
                  <a:lnTo>
                    <a:pt x="1808" y="342"/>
                  </a:lnTo>
                  <a:lnTo>
                    <a:pt x="1466" y="0"/>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05" name="Google Shape;105;p18"/>
            <p:cNvSpPr/>
            <p:nvPr/>
          </p:nvSpPr>
          <p:spPr>
            <a:xfrm>
              <a:off x="6263875" y="2005125"/>
              <a:ext cx="74525" cy="70850"/>
            </a:xfrm>
            <a:custGeom>
              <a:avLst/>
              <a:gdLst/>
              <a:ahLst/>
              <a:cxnLst/>
              <a:rect l="l" t="t" r="r" b="b"/>
              <a:pathLst>
                <a:path w="2981" h="2834" extrusionOk="0">
                  <a:moveTo>
                    <a:pt x="1539" y="0"/>
                  </a:moveTo>
                  <a:lnTo>
                    <a:pt x="1173" y="342"/>
                  </a:lnTo>
                  <a:lnTo>
                    <a:pt x="807" y="635"/>
                  </a:lnTo>
                  <a:lnTo>
                    <a:pt x="416" y="928"/>
                  </a:lnTo>
                  <a:lnTo>
                    <a:pt x="1" y="1197"/>
                  </a:lnTo>
                  <a:lnTo>
                    <a:pt x="123" y="1368"/>
                  </a:lnTo>
                  <a:lnTo>
                    <a:pt x="1319" y="2540"/>
                  </a:lnTo>
                  <a:lnTo>
                    <a:pt x="1466" y="2663"/>
                  </a:lnTo>
                  <a:lnTo>
                    <a:pt x="1637" y="2760"/>
                  </a:lnTo>
                  <a:lnTo>
                    <a:pt x="1832" y="2809"/>
                  </a:lnTo>
                  <a:lnTo>
                    <a:pt x="2003" y="2833"/>
                  </a:lnTo>
                  <a:lnTo>
                    <a:pt x="2199" y="2809"/>
                  </a:lnTo>
                  <a:lnTo>
                    <a:pt x="2370" y="2760"/>
                  </a:lnTo>
                  <a:lnTo>
                    <a:pt x="2541" y="2663"/>
                  </a:lnTo>
                  <a:lnTo>
                    <a:pt x="2712" y="2540"/>
                  </a:lnTo>
                  <a:lnTo>
                    <a:pt x="2834" y="2394"/>
                  </a:lnTo>
                  <a:lnTo>
                    <a:pt x="2931" y="2223"/>
                  </a:lnTo>
                  <a:lnTo>
                    <a:pt x="2980" y="2052"/>
                  </a:lnTo>
                  <a:lnTo>
                    <a:pt x="2980" y="1857"/>
                  </a:lnTo>
                  <a:lnTo>
                    <a:pt x="2980" y="1661"/>
                  </a:lnTo>
                  <a:lnTo>
                    <a:pt x="2931" y="1490"/>
                  </a:lnTo>
                  <a:lnTo>
                    <a:pt x="2834" y="1319"/>
                  </a:lnTo>
                  <a:lnTo>
                    <a:pt x="2712" y="1173"/>
                  </a:lnTo>
                  <a:lnTo>
                    <a:pt x="1539" y="0"/>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06" name="Google Shape;106;p18"/>
            <p:cNvSpPr/>
            <p:nvPr/>
          </p:nvSpPr>
          <p:spPr>
            <a:xfrm>
              <a:off x="6147875" y="1619250"/>
              <a:ext cx="251575" cy="255850"/>
            </a:xfrm>
            <a:custGeom>
              <a:avLst/>
              <a:gdLst/>
              <a:ahLst/>
              <a:cxnLst/>
              <a:rect l="l" t="t" r="r" b="b"/>
              <a:pathLst>
                <a:path w="10063" h="10234" extrusionOk="0">
                  <a:moveTo>
                    <a:pt x="7352" y="0"/>
                  </a:moveTo>
                  <a:lnTo>
                    <a:pt x="7254" y="24"/>
                  </a:lnTo>
                  <a:lnTo>
                    <a:pt x="7181" y="73"/>
                  </a:lnTo>
                  <a:lnTo>
                    <a:pt x="7083" y="147"/>
                  </a:lnTo>
                  <a:lnTo>
                    <a:pt x="5447" y="1758"/>
                  </a:lnTo>
                  <a:lnTo>
                    <a:pt x="5373" y="1856"/>
                  </a:lnTo>
                  <a:lnTo>
                    <a:pt x="5300" y="1978"/>
                  </a:lnTo>
                  <a:lnTo>
                    <a:pt x="5227" y="2125"/>
                  </a:lnTo>
                  <a:lnTo>
                    <a:pt x="5178" y="2247"/>
                  </a:lnTo>
                  <a:lnTo>
                    <a:pt x="5154" y="2393"/>
                  </a:lnTo>
                  <a:lnTo>
                    <a:pt x="5129" y="2540"/>
                  </a:lnTo>
                  <a:lnTo>
                    <a:pt x="5129" y="2687"/>
                  </a:lnTo>
                  <a:lnTo>
                    <a:pt x="5129" y="2809"/>
                  </a:lnTo>
                  <a:lnTo>
                    <a:pt x="5349" y="3981"/>
                  </a:lnTo>
                  <a:lnTo>
                    <a:pt x="5398" y="4152"/>
                  </a:lnTo>
                  <a:lnTo>
                    <a:pt x="147" y="9403"/>
                  </a:lnTo>
                  <a:lnTo>
                    <a:pt x="74" y="9476"/>
                  </a:lnTo>
                  <a:lnTo>
                    <a:pt x="25" y="9574"/>
                  </a:lnTo>
                  <a:lnTo>
                    <a:pt x="0" y="9672"/>
                  </a:lnTo>
                  <a:lnTo>
                    <a:pt x="0" y="9745"/>
                  </a:lnTo>
                  <a:lnTo>
                    <a:pt x="0" y="9843"/>
                  </a:lnTo>
                  <a:lnTo>
                    <a:pt x="25" y="9940"/>
                  </a:lnTo>
                  <a:lnTo>
                    <a:pt x="74" y="10013"/>
                  </a:lnTo>
                  <a:lnTo>
                    <a:pt x="147" y="10087"/>
                  </a:lnTo>
                  <a:lnTo>
                    <a:pt x="220" y="10160"/>
                  </a:lnTo>
                  <a:lnTo>
                    <a:pt x="293" y="10209"/>
                  </a:lnTo>
                  <a:lnTo>
                    <a:pt x="391" y="10233"/>
                  </a:lnTo>
                  <a:lnTo>
                    <a:pt x="586" y="10233"/>
                  </a:lnTo>
                  <a:lnTo>
                    <a:pt x="660" y="10209"/>
                  </a:lnTo>
                  <a:lnTo>
                    <a:pt x="757" y="10160"/>
                  </a:lnTo>
                  <a:lnTo>
                    <a:pt x="831" y="10087"/>
                  </a:lnTo>
                  <a:lnTo>
                    <a:pt x="6204" y="4738"/>
                  </a:lnTo>
                  <a:lnTo>
                    <a:pt x="7254" y="4909"/>
                  </a:lnTo>
                  <a:lnTo>
                    <a:pt x="7376" y="4933"/>
                  </a:lnTo>
                  <a:lnTo>
                    <a:pt x="7523" y="4933"/>
                  </a:lnTo>
                  <a:lnTo>
                    <a:pt x="7645" y="4909"/>
                  </a:lnTo>
                  <a:lnTo>
                    <a:pt x="7791" y="4860"/>
                  </a:lnTo>
                  <a:lnTo>
                    <a:pt x="7938" y="4811"/>
                  </a:lnTo>
                  <a:lnTo>
                    <a:pt x="8060" y="4763"/>
                  </a:lnTo>
                  <a:lnTo>
                    <a:pt x="8182" y="4689"/>
                  </a:lnTo>
                  <a:lnTo>
                    <a:pt x="8280" y="4592"/>
                  </a:lnTo>
                  <a:lnTo>
                    <a:pt x="9916" y="2955"/>
                  </a:lnTo>
                  <a:lnTo>
                    <a:pt x="9989" y="2882"/>
                  </a:lnTo>
                  <a:lnTo>
                    <a:pt x="10038" y="2784"/>
                  </a:lnTo>
                  <a:lnTo>
                    <a:pt x="10063" y="2711"/>
                  </a:lnTo>
                  <a:lnTo>
                    <a:pt x="10038" y="2613"/>
                  </a:lnTo>
                  <a:lnTo>
                    <a:pt x="10014" y="2564"/>
                  </a:lnTo>
                  <a:lnTo>
                    <a:pt x="9940" y="2491"/>
                  </a:lnTo>
                  <a:lnTo>
                    <a:pt x="9843" y="2442"/>
                  </a:lnTo>
                  <a:lnTo>
                    <a:pt x="9745" y="2418"/>
                  </a:lnTo>
                  <a:lnTo>
                    <a:pt x="8695" y="2223"/>
                  </a:lnTo>
                  <a:lnTo>
                    <a:pt x="9721" y="1197"/>
                  </a:lnTo>
                  <a:lnTo>
                    <a:pt x="9794" y="1123"/>
                  </a:lnTo>
                  <a:lnTo>
                    <a:pt x="9843" y="1026"/>
                  </a:lnTo>
                  <a:lnTo>
                    <a:pt x="9867" y="953"/>
                  </a:lnTo>
                  <a:lnTo>
                    <a:pt x="9867" y="855"/>
                  </a:lnTo>
                  <a:lnTo>
                    <a:pt x="9867" y="757"/>
                  </a:lnTo>
                  <a:lnTo>
                    <a:pt x="9843" y="659"/>
                  </a:lnTo>
                  <a:lnTo>
                    <a:pt x="9794" y="586"/>
                  </a:lnTo>
                  <a:lnTo>
                    <a:pt x="9721" y="513"/>
                  </a:lnTo>
                  <a:lnTo>
                    <a:pt x="9647" y="440"/>
                  </a:lnTo>
                  <a:lnTo>
                    <a:pt x="9574" y="391"/>
                  </a:lnTo>
                  <a:lnTo>
                    <a:pt x="9476" y="366"/>
                  </a:lnTo>
                  <a:lnTo>
                    <a:pt x="9281" y="366"/>
                  </a:lnTo>
                  <a:lnTo>
                    <a:pt x="9208" y="391"/>
                  </a:lnTo>
                  <a:lnTo>
                    <a:pt x="9110" y="440"/>
                  </a:lnTo>
                  <a:lnTo>
                    <a:pt x="9037" y="513"/>
                  </a:lnTo>
                  <a:lnTo>
                    <a:pt x="7889" y="1661"/>
                  </a:lnTo>
                  <a:lnTo>
                    <a:pt x="7840" y="1490"/>
                  </a:lnTo>
                  <a:lnTo>
                    <a:pt x="7620" y="318"/>
                  </a:lnTo>
                  <a:lnTo>
                    <a:pt x="7596" y="195"/>
                  </a:lnTo>
                  <a:lnTo>
                    <a:pt x="7547" y="98"/>
                  </a:lnTo>
                  <a:lnTo>
                    <a:pt x="7498" y="49"/>
                  </a:lnTo>
                  <a:lnTo>
                    <a:pt x="7425" y="0"/>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grpSp>
      <p:pic>
        <p:nvPicPr>
          <p:cNvPr id="32" name="Picture 31">
            <a:extLst>
              <a:ext uri="{FF2B5EF4-FFF2-40B4-BE49-F238E27FC236}">
                <a16:creationId xmlns:a16="http://schemas.microsoft.com/office/drawing/2014/main" id="{63743ED1-6408-7C4C-9A53-CC0B0AC55C6D}"/>
              </a:ext>
            </a:extLst>
          </p:cNvPr>
          <p:cNvPicPr>
            <a:picLocks noChangeAspect="1"/>
          </p:cNvPicPr>
          <p:nvPr/>
        </p:nvPicPr>
        <p:blipFill>
          <a:blip r:embed="rId3"/>
          <a:stretch>
            <a:fillRect/>
          </a:stretch>
        </p:blipFill>
        <p:spPr>
          <a:xfrm>
            <a:off x="-147207" y="4086845"/>
            <a:ext cx="3553307" cy="3040051"/>
          </a:xfrm>
          <a:prstGeom prst="rect">
            <a:avLst/>
          </a:prstGeom>
        </p:spPr>
      </p:pic>
      <p:sp>
        <p:nvSpPr>
          <p:cNvPr id="23" name="Google Shape;63;p14">
            <a:extLst>
              <a:ext uri="{FF2B5EF4-FFF2-40B4-BE49-F238E27FC236}">
                <a16:creationId xmlns:a16="http://schemas.microsoft.com/office/drawing/2014/main" id="{17FB6020-E5F6-954F-AAC3-BEA9EC1ACB9E}"/>
              </a:ext>
            </a:extLst>
          </p:cNvPr>
          <p:cNvSpPr txBox="1">
            <a:spLocks noGrp="1"/>
          </p:cNvSpPr>
          <p:nvPr>
            <p:ph type="title"/>
          </p:nvPr>
        </p:nvSpPr>
        <p:spPr>
          <a:xfrm>
            <a:off x="84408" y="1209249"/>
            <a:ext cx="3090077" cy="1978400"/>
          </a:xfrm>
          <a:prstGeom prst="rect">
            <a:avLst/>
          </a:prstGeom>
        </p:spPr>
        <p:txBody>
          <a:bodyPr spcFirstLastPara="1" wrap="square" lIns="121900" tIns="121900" rIns="121900" bIns="121900" anchor="t" anchorCtr="0">
            <a:noAutofit/>
          </a:bodyPr>
          <a:lstStyle/>
          <a:p>
            <a:pPr>
              <a:buClrTx/>
              <a:buSzTx/>
            </a:pPr>
            <a:r>
              <a:rPr lang="vi-VN" sz="2667" kern="1200" dirty="0">
                <a:solidFill>
                  <a:srgbClr val="FFFF00"/>
                </a:solidFill>
                <a:latin typeface="Times New Roman" pitchFamily="18" charset="0"/>
                <a:ea typeface="+mn-ea"/>
                <a:cs typeface="Times New Roman" pitchFamily="18" charset="0"/>
              </a:rPr>
              <a:t> 2. Cách mạng Tân Hợi (1911). </a:t>
            </a:r>
            <a:br>
              <a:rPr lang="vi-VN" sz="2667" kern="1200" dirty="0">
                <a:solidFill>
                  <a:srgbClr val="FFFF00"/>
                </a:solidFill>
                <a:latin typeface="Times New Roman" pitchFamily="18" charset="0"/>
                <a:ea typeface="+mn-ea"/>
                <a:cs typeface="Times New Roman" pitchFamily="18" charset="0"/>
              </a:rPr>
            </a:br>
            <a:endParaRPr lang="vi-VN" sz="2667" kern="1200" dirty="0">
              <a:solidFill>
                <a:srgbClr val="FFFF00"/>
              </a:solidFill>
              <a:latin typeface="Times New Roman" pitchFamily="18" charset="0"/>
              <a:ea typeface="+mn-ea"/>
              <a:cs typeface="Times New Roman" pitchFamily="18" charset="0"/>
            </a:endParaRPr>
          </a:p>
        </p:txBody>
      </p:sp>
      <p:pic>
        <p:nvPicPr>
          <p:cNvPr id="28" name="Picture 27">
            <a:extLst>
              <a:ext uri="{FF2B5EF4-FFF2-40B4-BE49-F238E27FC236}">
                <a16:creationId xmlns:a16="http://schemas.microsoft.com/office/drawing/2014/main" id="{9261C0D1-41C8-764C-8688-C28084F25982}"/>
              </a:ext>
            </a:extLst>
          </p:cNvPr>
          <p:cNvPicPr>
            <a:picLocks noChangeAspect="1"/>
          </p:cNvPicPr>
          <p:nvPr/>
        </p:nvPicPr>
        <p:blipFill>
          <a:blip r:embed="rId4"/>
          <a:stretch>
            <a:fillRect/>
          </a:stretch>
        </p:blipFill>
        <p:spPr>
          <a:xfrm>
            <a:off x="3455045" y="2245481"/>
            <a:ext cx="2696776" cy="4612519"/>
          </a:xfrm>
          <a:prstGeom prst="rect">
            <a:avLst/>
          </a:prstGeom>
        </p:spPr>
      </p:pic>
      <p:sp>
        <p:nvSpPr>
          <p:cNvPr id="5" name="Rectangle 4">
            <a:extLst>
              <a:ext uri="{FF2B5EF4-FFF2-40B4-BE49-F238E27FC236}">
                <a16:creationId xmlns:a16="http://schemas.microsoft.com/office/drawing/2014/main" id="{3B6AE154-157C-2A4D-A823-61065CE22CF4}"/>
              </a:ext>
            </a:extLst>
          </p:cNvPr>
          <p:cNvSpPr/>
          <p:nvPr/>
        </p:nvSpPr>
        <p:spPr>
          <a:xfrm>
            <a:off x="6515383" y="5455733"/>
            <a:ext cx="5622471" cy="1384995"/>
          </a:xfrm>
          <a:prstGeom prst="rect">
            <a:avLst/>
          </a:prstGeom>
          <a:solidFill>
            <a:schemeClr val="tx1"/>
          </a:solidFill>
        </p:spPr>
        <p:txBody>
          <a:bodyPr wrap="square">
            <a:spAutoFit/>
          </a:bodyPr>
          <a:lstStyle/>
          <a:p>
            <a:pPr algn="just"/>
            <a:r>
              <a:rPr lang="en-US" altLang="vi-VN" sz="2800" b="1" dirty="0">
                <a:solidFill>
                  <a:schemeClr val="bg1"/>
                </a:solidFill>
                <a:latin typeface="Times New Roman" panose="02020603050405020304" pitchFamily="18" charset="0"/>
              </a:rPr>
              <a:t>9/5/1911, </a:t>
            </a:r>
            <a:r>
              <a:rPr lang="en-US" altLang="vi-VN" sz="2800" b="1" dirty="0" err="1">
                <a:solidFill>
                  <a:schemeClr val="bg1"/>
                </a:solidFill>
                <a:latin typeface="Times New Roman" panose="02020603050405020304" pitchFamily="18" charset="0"/>
              </a:rPr>
              <a:t>chính</a:t>
            </a:r>
            <a:r>
              <a:rPr lang="en-US" altLang="vi-VN" sz="2800" b="1" dirty="0">
                <a:solidFill>
                  <a:schemeClr val="bg1"/>
                </a:solidFill>
                <a:latin typeface="Times New Roman" panose="02020603050405020304" pitchFamily="18" charset="0"/>
              </a:rPr>
              <a:t> </a:t>
            </a:r>
            <a:r>
              <a:rPr lang="en-US" altLang="vi-VN" sz="2800" b="1" dirty="0" err="1">
                <a:solidFill>
                  <a:schemeClr val="bg1"/>
                </a:solidFill>
                <a:latin typeface="Times New Roman" panose="02020603050405020304" pitchFamily="18" charset="0"/>
              </a:rPr>
              <a:t>quyền</a:t>
            </a:r>
            <a:r>
              <a:rPr lang="en-US" altLang="vi-VN" sz="2800" b="1" dirty="0">
                <a:solidFill>
                  <a:schemeClr val="bg1"/>
                </a:solidFill>
                <a:latin typeface="Times New Roman" panose="02020603050405020304" pitchFamily="18" charset="0"/>
              </a:rPr>
              <a:t> </a:t>
            </a:r>
            <a:r>
              <a:rPr lang="en-US" altLang="vi-VN" sz="2800" b="1" dirty="0" err="1">
                <a:solidFill>
                  <a:schemeClr val="bg1"/>
                </a:solidFill>
                <a:latin typeface="Times New Roman" panose="02020603050405020304" pitchFamily="18" charset="0"/>
              </a:rPr>
              <a:t>Mãn</a:t>
            </a:r>
            <a:r>
              <a:rPr lang="en-US" altLang="vi-VN" sz="2800" b="1" dirty="0">
                <a:solidFill>
                  <a:schemeClr val="bg1"/>
                </a:solidFill>
                <a:latin typeface="Times New Roman" panose="02020603050405020304" pitchFamily="18" charset="0"/>
              </a:rPr>
              <a:t> Thanh </a:t>
            </a:r>
            <a:r>
              <a:rPr lang="en-US" altLang="vi-VN" sz="2800" b="1" dirty="0" err="1">
                <a:solidFill>
                  <a:schemeClr val="bg1"/>
                </a:solidFill>
                <a:latin typeface="Times New Roman" panose="02020603050405020304" pitchFamily="18" charset="0"/>
              </a:rPr>
              <a:t>trao</a:t>
            </a:r>
            <a:r>
              <a:rPr lang="en-US" altLang="vi-VN" sz="2800" b="1" dirty="0">
                <a:solidFill>
                  <a:schemeClr val="bg1"/>
                </a:solidFill>
                <a:latin typeface="Times New Roman" panose="02020603050405020304" pitchFamily="18" charset="0"/>
              </a:rPr>
              <a:t> </a:t>
            </a:r>
            <a:r>
              <a:rPr lang="en-US" altLang="vi-VN" sz="2800" b="1" dirty="0" err="1">
                <a:solidFill>
                  <a:schemeClr val="bg1"/>
                </a:solidFill>
                <a:latin typeface="Times New Roman" panose="02020603050405020304" pitchFamily="18" charset="0"/>
              </a:rPr>
              <a:t>quyền</a:t>
            </a:r>
            <a:r>
              <a:rPr lang="en-US" altLang="vi-VN" sz="2800" b="1" dirty="0">
                <a:solidFill>
                  <a:schemeClr val="bg1"/>
                </a:solidFill>
                <a:latin typeface="Times New Roman" panose="02020603050405020304" pitchFamily="18" charset="0"/>
              </a:rPr>
              <a:t> </a:t>
            </a:r>
            <a:r>
              <a:rPr lang="en-US" altLang="vi-VN" sz="2800" b="1" dirty="0" err="1">
                <a:solidFill>
                  <a:schemeClr val="bg1"/>
                </a:solidFill>
                <a:latin typeface="Times New Roman" panose="02020603050405020304" pitchFamily="18" charset="0"/>
              </a:rPr>
              <a:t>kiểm</a:t>
            </a:r>
            <a:r>
              <a:rPr lang="en-US" altLang="vi-VN" sz="2800" b="1" dirty="0">
                <a:solidFill>
                  <a:schemeClr val="bg1"/>
                </a:solidFill>
                <a:latin typeface="Times New Roman" panose="02020603050405020304" pitchFamily="18" charset="0"/>
              </a:rPr>
              <a:t> </a:t>
            </a:r>
            <a:r>
              <a:rPr lang="en-US" altLang="vi-VN" sz="2800" b="1" dirty="0" err="1">
                <a:solidFill>
                  <a:schemeClr val="bg1"/>
                </a:solidFill>
                <a:latin typeface="Times New Roman" panose="02020603050405020304" pitchFamily="18" charset="0"/>
              </a:rPr>
              <a:t>soát</a:t>
            </a:r>
            <a:r>
              <a:rPr lang="en-US" altLang="vi-VN" sz="2800" b="1" dirty="0">
                <a:solidFill>
                  <a:schemeClr val="bg1"/>
                </a:solidFill>
                <a:latin typeface="Times New Roman" panose="02020603050405020304" pitchFamily="18" charset="0"/>
              </a:rPr>
              <a:t> </a:t>
            </a:r>
            <a:r>
              <a:rPr lang="en-US" altLang="vi-VN" sz="2800" b="1" dirty="0" err="1">
                <a:solidFill>
                  <a:schemeClr val="bg1"/>
                </a:solidFill>
                <a:latin typeface="Times New Roman" panose="02020603050405020304" pitchFamily="18" charset="0"/>
              </a:rPr>
              <a:t>đường</a:t>
            </a:r>
            <a:r>
              <a:rPr lang="en-US" altLang="vi-VN" sz="2800" b="1" dirty="0">
                <a:solidFill>
                  <a:schemeClr val="bg1"/>
                </a:solidFill>
                <a:latin typeface="Times New Roman" panose="02020603050405020304" pitchFamily="18" charset="0"/>
              </a:rPr>
              <a:t> </a:t>
            </a:r>
            <a:r>
              <a:rPr lang="en-US" altLang="vi-VN" sz="2800" b="1" dirty="0" err="1">
                <a:solidFill>
                  <a:schemeClr val="bg1"/>
                </a:solidFill>
                <a:latin typeface="Times New Roman" panose="02020603050405020304" pitchFamily="18" charset="0"/>
              </a:rPr>
              <a:t>sắt</a:t>
            </a:r>
            <a:r>
              <a:rPr lang="en-US" altLang="vi-VN" sz="2800" b="1" dirty="0">
                <a:solidFill>
                  <a:schemeClr val="bg1"/>
                </a:solidFill>
                <a:latin typeface="Times New Roman" panose="02020603050405020304" pitchFamily="18" charset="0"/>
              </a:rPr>
              <a:t> </a:t>
            </a:r>
            <a:r>
              <a:rPr lang="en-US" altLang="vi-VN" sz="2800" b="1" dirty="0" err="1">
                <a:solidFill>
                  <a:schemeClr val="bg1"/>
                </a:solidFill>
                <a:latin typeface="Times New Roman" panose="02020603050405020304" pitchFamily="18" charset="0"/>
              </a:rPr>
              <a:t>cho</a:t>
            </a:r>
            <a:r>
              <a:rPr lang="en-US" altLang="vi-VN" sz="2800" b="1" dirty="0">
                <a:solidFill>
                  <a:schemeClr val="bg1"/>
                </a:solidFill>
                <a:latin typeface="Times New Roman" panose="02020603050405020304" pitchFamily="18" charset="0"/>
              </a:rPr>
              <a:t> </a:t>
            </a:r>
            <a:r>
              <a:rPr lang="en-US" altLang="vi-VN" sz="2800" b="1" dirty="0" err="1">
                <a:solidFill>
                  <a:schemeClr val="bg1"/>
                </a:solidFill>
                <a:latin typeface="Times New Roman" panose="02020603050405020304" pitchFamily="18" charset="0"/>
              </a:rPr>
              <a:t>các</a:t>
            </a:r>
            <a:r>
              <a:rPr lang="en-US" altLang="vi-VN" sz="2800" b="1" dirty="0">
                <a:solidFill>
                  <a:schemeClr val="bg1"/>
                </a:solidFill>
                <a:latin typeface="Times New Roman" panose="02020603050405020304" pitchFamily="18" charset="0"/>
              </a:rPr>
              <a:t> </a:t>
            </a:r>
            <a:r>
              <a:rPr lang="en-US" altLang="vi-VN" sz="2800" b="1" dirty="0" err="1">
                <a:solidFill>
                  <a:schemeClr val="bg1"/>
                </a:solidFill>
                <a:latin typeface="Times New Roman" panose="02020603050405020304" pitchFamily="18" charset="0"/>
              </a:rPr>
              <a:t>nước</a:t>
            </a:r>
            <a:r>
              <a:rPr lang="en-US" altLang="vi-VN" sz="2800" b="1" dirty="0">
                <a:solidFill>
                  <a:schemeClr val="bg1"/>
                </a:solidFill>
                <a:latin typeface="Times New Roman" panose="02020603050405020304" pitchFamily="18" charset="0"/>
              </a:rPr>
              <a:t> </a:t>
            </a:r>
            <a:r>
              <a:rPr lang="en-US" altLang="vi-VN" sz="2800" b="1" dirty="0" err="1">
                <a:solidFill>
                  <a:schemeClr val="bg1"/>
                </a:solidFill>
                <a:latin typeface="Times New Roman" panose="02020603050405020304" pitchFamily="18" charset="0"/>
              </a:rPr>
              <a:t>đế</a:t>
            </a:r>
            <a:r>
              <a:rPr lang="en-US" altLang="vi-VN" sz="2800" b="1" dirty="0">
                <a:solidFill>
                  <a:schemeClr val="bg1"/>
                </a:solidFill>
                <a:latin typeface="Times New Roman" panose="02020603050405020304" pitchFamily="18" charset="0"/>
              </a:rPr>
              <a:t> </a:t>
            </a:r>
            <a:r>
              <a:rPr lang="en-US" altLang="vi-VN" sz="2800" b="1" dirty="0" err="1">
                <a:solidFill>
                  <a:schemeClr val="bg1"/>
                </a:solidFill>
                <a:latin typeface="Times New Roman" panose="02020603050405020304" pitchFamily="18" charset="0"/>
              </a:rPr>
              <a:t>quốc</a:t>
            </a:r>
            <a:endParaRPr lang="en-VN" sz="2000" dirty="0">
              <a:solidFill>
                <a:schemeClr val="bg1"/>
              </a:solidFill>
            </a:endParaRPr>
          </a:p>
        </p:txBody>
      </p:sp>
      <p:grpSp>
        <p:nvGrpSpPr>
          <p:cNvPr id="33" name="Group 32">
            <a:extLst>
              <a:ext uri="{FF2B5EF4-FFF2-40B4-BE49-F238E27FC236}">
                <a16:creationId xmlns:a16="http://schemas.microsoft.com/office/drawing/2014/main" id="{EB194A67-6E49-AB47-BFF9-88B691F5F0DD}"/>
              </a:ext>
            </a:extLst>
          </p:cNvPr>
          <p:cNvGrpSpPr/>
          <p:nvPr/>
        </p:nvGrpSpPr>
        <p:grpSpPr>
          <a:xfrm>
            <a:off x="10326914" y="-19248"/>
            <a:ext cx="1884206" cy="2635373"/>
            <a:chOff x="3611667" y="1717693"/>
            <a:chExt cx="1884206" cy="2635373"/>
          </a:xfrm>
        </p:grpSpPr>
        <p:grpSp>
          <p:nvGrpSpPr>
            <p:cNvPr id="34" name="Group 33">
              <a:extLst>
                <a:ext uri="{FF2B5EF4-FFF2-40B4-BE49-F238E27FC236}">
                  <a16:creationId xmlns:a16="http://schemas.microsoft.com/office/drawing/2014/main" id="{CDA205E7-EDF5-D944-827F-EC3F217C43F5}"/>
                </a:ext>
              </a:extLst>
            </p:cNvPr>
            <p:cNvGrpSpPr/>
            <p:nvPr/>
          </p:nvGrpSpPr>
          <p:grpSpPr>
            <a:xfrm>
              <a:off x="3674314" y="1717693"/>
              <a:ext cx="1802439" cy="2635373"/>
              <a:chOff x="3270494" y="1878772"/>
              <a:chExt cx="2456054" cy="2882508"/>
            </a:xfrm>
          </p:grpSpPr>
          <p:sp>
            <p:nvSpPr>
              <p:cNvPr id="36" name="Rectangle 35">
                <a:extLst>
                  <a:ext uri="{FF2B5EF4-FFF2-40B4-BE49-F238E27FC236}">
                    <a16:creationId xmlns:a16="http://schemas.microsoft.com/office/drawing/2014/main" id="{3E0721C9-D57C-3D47-942F-FB8830D1D180}"/>
                  </a:ext>
                </a:extLst>
              </p:cNvPr>
              <p:cNvSpPr/>
              <p:nvPr/>
            </p:nvSpPr>
            <p:spPr>
              <a:xfrm>
                <a:off x="4349404" y="1878772"/>
                <a:ext cx="238925" cy="8317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7" name="Oval 36">
                <a:extLst>
                  <a:ext uri="{FF2B5EF4-FFF2-40B4-BE49-F238E27FC236}">
                    <a16:creationId xmlns:a16="http://schemas.microsoft.com/office/drawing/2014/main" id="{6C7A6B05-C99C-3A4A-8371-1068570A3187}"/>
                  </a:ext>
                </a:extLst>
              </p:cNvPr>
              <p:cNvSpPr/>
              <p:nvPr/>
            </p:nvSpPr>
            <p:spPr>
              <a:xfrm>
                <a:off x="3270494" y="2603266"/>
                <a:ext cx="2456054" cy="2158014"/>
              </a:xfrm>
              <a:prstGeom prst="ellipse">
                <a:avLst/>
              </a:prstGeom>
              <a:effectLst>
                <a:glow rad="228600">
                  <a:schemeClr val="tx1">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VN"/>
              </a:p>
            </p:txBody>
          </p:sp>
        </p:grpSp>
        <p:sp>
          <p:nvSpPr>
            <p:cNvPr id="35" name="Rectangle 34">
              <a:extLst>
                <a:ext uri="{FF2B5EF4-FFF2-40B4-BE49-F238E27FC236}">
                  <a16:creationId xmlns:a16="http://schemas.microsoft.com/office/drawing/2014/main" id="{D63B213E-FF2C-5E4F-935A-E898606A4AEF}"/>
                </a:ext>
              </a:extLst>
            </p:cNvPr>
            <p:cNvSpPr/>
            <p:nvPr/>
          </p:nvSpPr>
          <p:spPr>
            <a:xfrm>
              <a:off x="3611667" y="2371297"/>
              <a:ext cx="1884206" cy="1508105"/>
            </a:xfrm>
            <a:prstGeom prst="rect">
              <a:avLst/>
            </a:prstGeom>
          </p:spPr>
          <p:txBody>
            <a:bodyPr wrap="square">
              <a:spAutoFit/>
            </a:bodyPr>
            <a:lstStyle/>
            <a:p>
              <a:pPr algn="ctr"/>
              <a:r>
                <a:rPr lang="en-US" altLang="vi-VN" sz="3600" b="1" dirty="0">
                  <a:solidFill>
                    <a:srgbClr val="C00000"/>
                  </a:solidFill>
                  <a:latin typeface="Times New Roman" panose="02020603050405020304" pitchFamily="18" charset="0"/>
                  <a:cs typeface="Times New Roman" panose="02020603050405020304" pitchFamily="18" charset="0"/>
                </a:rPr>
                <a:t>a.</a:t>
              </a:r>
            </a:p>
            <a:p>
              <a:pPr algn="ctr"/>
              <a:r>
                <a:rPr lang="en-US" altLang="vi-VN" sz="2800" b="1" dirty="0">
                  <a:solidFill>
                    <a:srgbClr val="C00000"/>
                  </a:solidFill>
                  <a:latin typeface="Times New Roman" panose="02020603050405020304" pitchFamily="18" charset="0"/>
                  <a:cs typeface="Times New Roman" panose="02020603050405020304" pitchFamily="18" charset="0"/>
                </a:rPr>
                <a:t>NGUYÊN NHÂN</a:t>
              </a:r>
              <a:endParaRPr lang="en-VN" sz="2800" b="1" dirty="0">
                <a:solidFill>
                  <a:srgbClr val="C00000"/>
                </a:solidFill>
              </a:endParaRPr>
            </a:p>
          </p:txBody>
        </p:sp>
      </p:grpSp>
      <p:grpSp>
        <p:nvGrpSpPr>
          <p:cNvPr id="8" name="Group 7">
            <a:extLst>
              <a:ext uri="{FF2B5EF4-FFF2-40B4-BE49-F238E27FC236}">
                <a16:creationId xmlns:a16="http://schemas.microsoft.com/office/drawing/2014/main" id="{6C74D6B2-4D22-0D4B-ABC3-43C5B2CC9520}"/>
              </a:ext>
            </a:extLst>
          </p:cNvPr>
          <p:cNvGrpSpPr/>
          <p:nvPr/>
        </p:nvGrpSpPr>
        <p:grpSpPr>
          <a:xfrm>
            <a:off x="4803433" y="484602"/>
            <a:ext cx="4876800" cy="1835329"/>
            <a:chOff x="5017771" y="351394"/>
            <a:chExt cx="4876800" cy="1835329"/>
          </a:xfrm>
        </p:grpSpPr>
        <p:sp>
          <p:nvSpPr>
            <p:cNvPr id="6" name="Rectangular Callout 5">
              <a:extLst>
                <a:ext uri="{FF2B5EF4-FFF2-40B4-BE49-F238E27FC236}">
                  <a16:creationId xmlns:a16="http://schemas.microsoft.com/office/drawing/2014/main" id="{AD4A62D9-E401-874B-B86B-8C6B35268AD9}"/>
                </a:ext>
              </a:extLst>
            </p:cNvPr>
            <p:cNvSpPr/>
            <p:nvPr/>
          </p:nvSpPr>
          <p:spPr>
            <a:xfrm>
              <a:off x="5017771" y="351394"/>
              <a:ext cx="4876800" cy="1835329"/>
            </a:xfrm>
            <a:prstGeom prst="wedgeRectCallout">
              <a:avLst>
                <a:gd name="adj1" fmla="val -38925"/>
                <a:gd name="adj2" fmla="val 80189"/>
              </a:avLst>
            </a:prstGeom>
            <a:solidFill>
              <a:schemeClr val="accent5">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7" name="TextBox 6">
              <a:extLst>
                <a:ext uri="{FF2B5EF4-FFF2-40B4-BE49-F238E27FC236}">
                  <a16:creationId xmlns:a16="http://schemas.microsoft.com/office/drawing/2014/main" id="{448E7FB4-2E33-0C40-A8D3-7646AD929455}"/>
                </a:ext>
              </a:extLst>
            </p:cNvPr>
            <p:cNvSpPr txBox="1"/>
            <p:nvPr/>
          </p:nvSpPr>
          <p:spPr>
            <a:xfrm>
              <a:off x="5475461" y="439593"/>
              <a:ext cx="4065496" cy="1569660"/>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rPr>
                <a:t>E</a:t>
              </a:r>
              <a:r>
                <a:rPr lang="en-VN" sz="3200" dirty="0">
                  <a:latin typeface="Times New Roman" panose="02020603050405020304" pitchFamily="18" charset="0"/>
                  <a:cs typeface="Times New Roman" panose="02020603050405020304" pitchFamily="18" charset="0"/>
                </a:rPr>
                <a:t>m hãy trình bày nguyên nhân dẫn đến  cách mạng Tân Hợi?</a:t>
              </a:r>
            </a:p>
          </p:txBody>
        </p:sp>
      </p:grpSp>
    </p:spTree>
    <p:extLst>
      <p:ext uri="{BB962C8B-B14F-4D97-AF65-F5344CB8AC3E}">
        <p14:creationId xmlns:p14="http://schemas.microsoft.com/office/powerpoint/2010/main" val="1734545899"/>
      </p:ext>
    </p:extLst>
  </p:cSld>
  <p:clrMapOvr>
    <a:masterClrMapping/>
  </p:clrMapOvr>
  <p:transition spd="slow">
    <p:wedg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14:presetBounceEnd="50000">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14:bounceEnd="50000">
                                          <p:cBhvr additive="base">
                                            <p:cTn id="7" dur="500" fill="hold"/>
                                            <p:tgtEl>
                                              <p:spTgt spid="101"/>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101"/>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14:presetBounceEnd="50000">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14:bounceEnd="50000">
                                          <p:cBhvr additive="base">
                                            <p:cTn id="11" dur="500" fill="hold"/>
                                            <p:tgtEl>
                                              <p:spTgt spid="32"/>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32"/>
                                            </p:tgtEl>
                                            <p:attrNameLst>
                                              <p:attrName>ppt_y</p:attrName>
                                            </p:attrNameLst>
                                          </p:cBhvr>
                                          <p:tavLst>
                                            <p:tav tm="0">
                                              <p:val>
                                                <p:strVal val="0-#ppt_h/2"/>
                                              </p:val>
                                            </p:tav>
                                            <p:tav tm="100000">
                                              <p:val>
                                                <p:strVal val="#ppt_y"/>
                                              </p:val>
                                            </p:tav>
                                          </p:tavLst>
                                        </p:anim>
                                      </p:childTnLst>
                                    </p:cTn>
                                  </p:par>
                                  <p:par>
                                    <p:cTn id="13" presetID="20"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edge">
                                          <p:cBhvr>
                                            <p:cTn id="15" dur="750"/>
                                            <p:tgtEl>
                                              <p:spTgt spid="33"/>
                                            </p:tgtEl>
                                          </p:cBhvr>
                                        </p:animEffect>
                                      </p:childTnLst>
                                    </p:cTn>
                                  </p:par>
                                  <p:par>
                                    <p:cTn id="16" presetID="2" presetClass="entr" presetSubtype="3"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500" fill="hold"/>
                                            <p:tgtEl>
                                              <p:spTgt spid="23"/>
                                            </p:tgtEl>
                                            <p:attrNameLst>
                                              <p:attrName>ppt_x</p:attrName>
                                            </p:attrNameLst>
                                          </p:cBhvr>
                                          <p:tavLst>
                                            <p:tav tm="0">
                                              <p:val>
                                                <p:strVal val="1+#ppt_w/2"/>
                                              </p:val>
                                            </p:tav>
                                            <p:tav tm="100000">
                                              <p:val>
                                                <p:strVal val="#ppt_x"/>
                                              </p:val>
                                            </p:tav>
                                          </p:tavLst>
                                        </p:anim>
                                        <p:anim calcmode="lin" valueType="num">
                                          <p:cBhvr additive="base">
                                            <p:cTn id="19"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down)">
                                          <p:cBhvr>
                                            <p:cTn id="24" dur="500"/>
                                            <p:tgtEl>
                                              <p:spTgt spid="28"/>
                                            </p:tgtEl>
                                          </p:cBhvr>
                                        </p:animEffect>
                                      </p:childTnLst>
                                    </p:cTn>
                                  </p:par>
                                </p:childTnLst>
                              </p:cTn>
                            </p:par>
                            <p:par>
                              <p:cTn id="25" fill="hold">
                                <p:stCondLst>
                                  <p:cond delay="500"/>
                                </p:stCondLst>
                                <p:childTnLst>
                                  <p:par>
                                    <p:cTn id="26" presetID="22" presetClass="entr" presetSubtype="4"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14:presetBounceEnd="50000">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14:bounceEnd="50000">
                                          <p:cBhvr additive="base">
                                            <p:cTn id="33" dur="5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3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additive="base">
                                            <p:cTn id="7" dur="500" fill="hold"/>
                                            <p:tgtEl>
                                              <p:spTgt spid="101"/>
                                            </p:tgtEl>
                                            <p:attrNameLst>
                                              <p:attrName>ppt_x</p:attrName>
                                            </p:attrNameLst>
                                          </p:cBhvr>
                                          <p:tavLst>
                                            <p:tav tm="0">
                                              <p:val>
                                                <p:strVal val="0-#ppt_w/2"/>
                                              </p:val>
                                            </p:tav>
                                            <p:tav tm="100000">
                                              <p:val>
                                                <p:strVal val="#ppt_x"/>
                                              </p:val>
                                            </p:tav>
                                          </p:tavLst>
                                        </p:anim>
                                        <p:anim calcmode="lin" valueType="num">
                                          <p:cBhvr additive="base">
                                            <p:cTn id="8" dur="500" fill="hold"/>
                                            <p:tgtEl>
                                              <p:spTgt spid="101"/>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0-#ppt_w/2"/>
                                              </p:val>
                                            </p:tav>
                                            <p:tav tm="100000">
                                              <p:val>
                                                <p:strVal val="#ppt_x"/>
                                              </p:val>
                                            </p:tav>
                                          </p:tavLst>
                                        </p:anim>
                                        <p:anim calcmode="lin" valueType="num">
                                          <p:cBhvr additive="base">
                                            <p:cTn id="12" dur="500" fill="hold"/>
                                            <p:tgtEl>
                                              <p:spTgt spid="32"/>
                                            </p:tgtEl>
                                            <p:attrNameLst>
                                              <p:attrName>ppt_y</p:attrName>
                                            </p:attrNameLst>
                                          </p:cBhvr>
                                          <p:tavLst>
                                            <p:tav tm="0">
                                              <p:val>
                                                <p:strVal val="0-#ppt_h/2"/>
                                              </p:val>
                                            </p:tav>
                                            <p:tav tm="100000">
                                              <p:val>
                                                <p:strVal val="#ppt_y"/>
                                              </p:val>
                                            </p:tav>
                                          </p:tavLst>
                                        </p:anim>
                                      </p:childTnLst>
                                    </p:cTn>
                                  </p:par>
                                  <p:par>
                                    <p:cTn id="13" presetID="20"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edge">
                                          <p:cBhvr>
                                            <p:cTn id="15" dur="750"/>
                                            <p:tgtEl>
                                              <p:spTgt spid="33"/>
                                            </p:tgtEl>
                                          </p:cBhvr>
                                        </p:animEffect>
                                      </p:childTnLst>
                                    </p:cTn>
                                  </p:par>
                                  <p:par>
                                    <p:cTn id="16" presetID="2" presetClass="entr" presetSubtype="3"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500" fill="hold"/>
                                            <p:tgtEl>
                                              <p:spTgt spid="23"/>
                                            </p:tgtEl>
                                            <p:attrNameLst>
                                              <p:attrName>ppt_x</p:attrName>
                                            </p:attrNameLst>
                                          </p:cBhvr>
                                          <p:tavLst>
                                            <p:tav tm="0">
                                              <p:val>
                                                <p:strVal val="1+#ppt_w/2"/>
                                              </p:val>
                                            </p:tav>
                                            <p:tav tm="100000">
                                              <p:val>
                                                <p:strVal val="#ppt_x"/>
                                              </p:val>
                                            </p:tav>
                                          </p:tavLst>
                                        </p:anim>
                                        <p:anim calcmode="lin" valueType="num">
                                          <p:cBhvr additive="base">
                                            <p:cTn id="19"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down)">
                                          <p:cBhvr>
                                            <p:cTn id="24" dur="500"/>
                                            <p:tgtEl>
                                              <p:spTgt spid="28"/>
                                            </p:tgtEl>
                                          </p:cBhvr>
                                        </p:animEffect>
                                      </p:childTnLst>
                                    </p:cTn>
                                  </p:par>
                                </p:childTnLst>
                              </p:cTn>
                            </p:par>
                            <p:par>
                              <p:cTn id="25" fill="hold">
                                <p:stCondLst>
                                  <p:cond delay="500"/>
                                </p:stCondLst>
                                <p:childTnLst>
                                  <p:par>
                                    <p:cTn id="26" presetID="22" presetClass="entr" presetSubtype="4"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0-#ppt_w/2"/>
                                              </p:val>
                                            </p:tav>
                                            <p:tav tm="100000">
                                              <p:val>
                                                <p:strVal val="#ppt_x"/>
                                              </p:val>
                                            </p:tav>
                                          </p:tavLst>
                                        </p:anim>
                                        <p:anim calcmode="lin" valueType="num">
                                          <p:cBhvr additive="base">
                                            <p:cTn id="3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5"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15D08C98-46F8-A649-B27A-530293504C7B}"/>
              </a:ext>
            </a:extLst>
          </p:cNvPr>
          <p:cNvSpPr/>
          <p:nvPr/>
        </p:nvSpPr>
        <p:spPr>
          <a:xfrm>
            <a:off x="5850362" y="1154323"/>
            <a:ext cx="6041985" cy="1241149"/>
          </a:xfrm>
          <a:prstGeom prst="roundRect">
            <a:avLst/>
          </a:prstGeom>
          <a:solidFill>
            <a:schemeClr val="accent1">
              <a:lumMod val="20000"/>
              <a:lumOff val="80000"/>
            </a:schemeClr>
          </a:solidFill>
          <a:effectLst>
            <a:outerShdw blurRad="50800" dist="50800" dir="5400000" algn="ctr" rotWithShape="0">
              <a:srgbClr val="000000">
                <a:alpha val="83573"/>
              </a:srgbClr>
            </a:outerShdw>
            <a:reflection stA="93000" endPos="21799" dist="50800" dir="5400000" sy="-100000" algn="bl" rotWithShape="0"/>
          </a:effectLst>
          <a:scene3d>
            <a:camera prst="orthographicFront"/>
            <a:lightRig rig="threePt" dir="t"/>
          </a:scene3d>
          <a:sp3d>
            <a:bevelT w="63500"/>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VN" sz="2400" dirty="0">
              <a:latin typeface="Times New Roman" panose="02020603050405020304" pitchFamily="18" charset="0"/>
              <a:cs typeface="Times New Roman" panose="02020603050405020304" pitchFamily="18" charset="0"/>
            </a:endParaRPr>
          </a:p>
        </p:txBody>
      </p:sp>
      <p:sp>
        <p:nvSpPr>
          <p:cNvPr id="9" name="Rounded Rectangle 8">
            <a:extLst>
              <a:ext uri="{FF2B5EF4-FFF2-40B4-BE49-F238E27FC236}">
                <a16:creationId xmlns:a16="http://schemas.microsoft.com/office/drawing/2014/main" id="{AD1A024A-0215-9C4F-9F73-BD10479839F9}"/>
              </a:ext>
            </a:extLst>
          </p:cNvPr>
          <p:cNvSpPr/>
          <p:nvPr/>
        </p:nvSpPr>
        <p:spPr>
          <a:xfrm>
            <a:off x="5923667" y="499103"/>
            <a:ext cx="1632031" cy="590309"/>
          </a:xfrm>
          <a:prstGeom prst="roundRect">
            <a:avLst/>
          </a:prstGeom>
          <a:solidFill>
            <a:schemeClr val="accent5">
              <a:lumMod val="40000"/>
              <a:lumOff val="60000"/>
            </a:schemeClr>
          </a:solidFill>
          <a:effectLst>
            <a:glow rad="139700">
              <a:schemeClr val="accent4">
                <a:satMod val="175000"/>
                <a:alpha val="40000"/>
              </a:schemeClr>
            </a:glow>
            <a:reflection blurRad="6350" stA="50000" endA="300" endPos="55000" dir="5400000" sy="-100000" algn="bl" rotWithShape="0"/>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VN" sz="2400" dirty="0">
                <a:latin typeface="Times New Roman" panose="02020603050405020304" pitchFamily="18" charset="0"/>
                <a:cs typeface="Times New Roman" panose="02020603050405020304" pitchFamily="18" charset="0"/>
              </a:rPr>
              <a:t>Vị trí</a:t>
            </a:r>
          </a:p>
        </p:txBody>
      </p:sp>
      <p:sp>
        <p:nvSpPr>
          <p:cNvPr id="10" name="Rounded Rectangle 9">
            <a:extLst>
              <a:ext uri="{FF2B5EF4-FFF2-40B4-BE49-F238E27FC236}">
                <a16:creationId xmlns:a16="http://schemas.microsoft.com/office/drawing/2014/main" id="{0385555F-5ECD-064B-9EAE-2DF5EADBDBBE}"/>
              </a:ext>
            </a:extLst>
          </p:cNvPr>
          <p:cNvSpPr/>
          <p:nvPr/>
        </p:nvSpPr>
        <p:spPr>
          <a:xfrm>
            <a:off x="5850362" y="3429001"/>
            <a:ext cx="6041985" cy="1030147"/>
          </a:xfrm>
          <a:prstGeom prst="roundRect">
            <a:avLst/>
          </a:prstGeom>
          <a:solidFill>
            <a:schemeClr val="accent1">
              <a:lumMod val="20000"/>
              <a:lumOff val="80000"/>
            </a:schemeClr>
          </a:solidFill>
          <a:effectLst>
            <a:outerShdw blurRad="50800" dist="50800" dir="5400000" algn="ctr" rotWithShape="0">
              <a:srgbClr val="000000">
                <a:alpha val="83573"/>
              </a:srgbClr>
            </a:outerShdw>
            <a:reflection stA="93000" endPos="21799" dist="50800" dir="5400000" sy="-100000" algn="bl" rotWithShape="0"/>
          </a:effectLst>
          <a:scene3d>
            <a:camera prst="orthographicFront"/>
            <a:lightRig rig="threePt" dir="t"/>
          </a:scene3d>
          <a:sp3d>
            <a:bevelT w="63500"/>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VN" sz="2400" dirty="0">
              <a:latin typeface="Times New Roman" panose="02020603050405020304" pitchFamily="18" charset="0"/>
              <a:cs typeface="Times New Roman" panose="02020603050405020304" pitchFamily="18" charset="0"/>
            </a:endParaRPr>
          </a:p>
        </p:txBody>
      </p:sp>
      <p:sp>
        <p:nvSpPr>
          <p:cNvPr id="11" name="Rounded Rectangle 10">
            <a:extLst>
              <a:ext uri="{FF2B5EF4-FFF2-40B4-BE49-F238E27FC236}">
                <a16:creationId xmlns:a16="http://schemas.microsoft.com/office/drawing/2014/main" id="{DFC27200-97CB-BB44-A86B-79788E597DCA}"/>
              </a:ext>
            </a:extLst>
          </p:cNvPr>
          <p:cNvSpPr/>
          <p:nvPr/>
        </p:nvSpPr>
        <p:spPr>
          <a:xfrm>
            <a:off x="5923667" y="2807012"/>
            <a:ext cx="1632031" cy="590309"/>
          </a:xfrm>
          <a:prstGeom prst="roundRect">
            <a:avLst/>
          </a:prstGeom>
          <a:solidFill>
            <a:schemeClr val="accent1">
              <a:lumMod val="40000"/>
              <a:lumOff val="60000"/>
            </a:schemeClr>
          </a:solid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333333"/>
                </a:solidFill>
                <a:latin typeface="Times New Roman" panose="02020603050405020304" pitchFamily="18" charset="0"/>
                <a:cs typeface="Times New Roman" panose="02020603050405020304" pitchFamily="18" charset="0"/>
              </a:rPr>
              <a:t>Diện</a:t>
            </a:r>
            <a:r>
              <a:rPr lang="en-US" sz="2400" b="1" dirty="0">
                <a:solidFill>
                  <a:srgbClr val="333333"/>
                </a:solidFill>
                <a:latin typeface="Times New Roman" panose="02020603050405020304" pitchFamily="18" charset="0"/>
                <a:cs typeface="Times New Roman" panose="02020603050405020304" pitchFamily="18" charset="0"/>
              </a:rPr>
              <a:t> </a:t>
            </a:r>
            <a:r>
              <a:rPr lang="en-US" sz="2400" b="1" dirty="0" err="1">
                <a:solidFill>
                  <a:srgbClr val="333333"/>
                </a:solidFill>
                <a:latin typeface="Times New Roman" panose="02020603050405020304" pitchFamily="18" charset="0"/>
                <a:cs typeface="Times New Roman" panose="02020603050405020304" pitchFamily="18" charset="0"/>
              </a:rPr>
              <a:t>tích</a:t>
            </a:r>
            <a:endParaRPr lang="en-VN" sz="2400" dirty="0">
              <a:latin typeface="Times New Roman" panose="02020603050405020304" pitchFamily="18" charset="0"/>
              <a:cs typeface="Times New Roman" panose="02020603050405020304" pitchFamily="18" charset="0"/>
            </a:endParaRPr>
          </a:p>
        </p:txBody>
      </p:sp>
      <p:sp>
        <p:nvSpPr>
          <p:cNvPr id="12" name="Rounded Rectangle 11">
            <a:extLst>
              <a:ext uri="{FF2B5EF4-FFF2-40B4-BE49-F238E27FC236}">
                <a16:creationId xmlns:a16="http://schemas.microsoft.com/office/drawing/2014/main" id="{4E518CD1-E1A2-BF46-BCBD-C6522AFAC587}"/>
              </a:ext>
            </a:extLst>
          </p:cNvPr>
          <p:cNvSpPr/>
          <p:nvPr/>
        </p:nvSpPr>
        <p:spPr>
          <a:xfrm>
            <a:off x="5813709" y="5529807"/>
            <a:ext cx="6041985" cy="1030147"/>
          </a:xfrm>
          <a:prstGeom prst="roundRect">
            <a:avLst/>
          </a:prstGeom>
          <a:solidFill>
            <a:schemeClr val="accent1">
              <a:lumMod val="20000"/>
              <a:lumOff val="80000"/>
            </a:schemeClr>
          </a:solidFill>
          <a:effectLst>
            <a:outerShdw blurRad="50800" dist="50800" dir="5400000" algn="ctr" rotWithShape="0">
              <a:srgbClr val="000000">
                <a:alpha val="83573"/>
              </a:srgbClr>
            </a:outerShdw>
            <a:reflection stA="93000" endPos="21799" dist="50800" dir="5400000" sy="-100000" algn="bl" rotWithShape="0"/>
          </a:effectLst>
          <a:scene3d>
            <a:camera prst="orthographicFront"/>
            <a:lightRig rig="threePt" dir="t"/>
          </a:scene3d>
          <a:sp3d>
            <a:bevelT w="63500"/>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VN" sz="2400" dirty="0">
              <a:latin typeface="Times New Roman" panose="02020603050405020304" pitchFamily="18" charset="0"/>
              <a:cs typeface="Times New Roman" panose="02020603050405020304" pitchFamily="18" charset="0"/>
            </a:endParaRPr>
          </a:p>
        </p:txBody>
      </p:sp>
      <p:sp>
        <p:nvSpPr>
          <p:cNvPr id="13" name="Rounded Rectangle 12">
            <a:extLst>
              <a:ext uri="{FF2B5EF4-FFF2-40B4-BE49-F238E27FC236}">
                <a16:creationId xmlns:a16="http://schemas.microsoft.com/office/drawing/2014/main" id="{E1048E34-1783-AB49-8AF9-A26BBEE4BE32}"/>
              </a:ext>
            </a:extLst>
          </p:cNvPr>
          <p:cNvSpPr/>
          <p:nvPr/>
        </p:nvSpPr>
        <p:spPr>
          <a:xfrm>
            <a:off x="5923667" y="4876140"/>
            <a:ext cx="1632031" cy="590309"/>
          </a:xfrm>
          <a:prstGeom prst="roundRect">
            <a:avLst/>
          </a:prstGeom>
          <a:solidFill>
            <a:schemeClr val="accent3">
              <a:lumMod val="20000"/>
              <a:lumOff val="80000"/>
            </a:schemeClr>
          </a:solidFill>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333333"/>
                </a:solidFill>
                <a:latin typeface="Times New Roman" panose="02020603050405020304" pitchFamily="18" charset="0"/>
                <a:cs typeface="Times New Roman" panose="02020603050405020304" pitchFamily="18" charset="0"/>
              </a:rPr>
              <a:t>Thủ</a:t>
            </a:r>
            <a:r>
              <a:rPr lang="en-US" sz="2400" b="1" dirty="0">
                <a:solidFill>
                  <a:srgbClr val="333333"/>
                </a:solidFill>
                <a:latin typeface="Times New Roman" panose="02020603050405020304" pitchFamily="18" charset="0"/>
                <a:cs typeface="Times New Roman" panose="02020603050405020304" pitchFamily="18" charset="0"/>
              </a:rPr>
              <a:t> </a:t>
            </a:r>
            <a:r>
              <a:rPr lang="en-US" sz="2400" b="1" dirty="0" err="1">
                <a:solidFill>
                  <a:srgbClr val="333333"/>
                </a:solidFill>
                <a:latin typeface="Times New Roman" panose="02020603050405020304" pitchFamily="18" charset="0"/>
                <a:cs typeface="Times New Roman" panose="02020603050405020304" pitchFamily="18" charset="0"/>
              </a:rPr>
              <a:t>đô</a:t>
            </a:r>
            <a:endParaRPr lang="en-VN" sz="2400" dirty="0">
              <a:latin typeface="Times New Roman" panose="02020603050405020304" pitchFamily="18" charset="0"/>
              <a:cs typeface="Times New Roman" panose="02020603050405020304" pitchFamily="18" charset="0"/>
            </a:endParaRPr>
          </a:p>
        </p:txBody>
      </p:sp>
      <p:sp>
        <p:nvSpPr>
          <p:cNvPr id="15" name="!!bando">
            <a:extLst>
              <a:ext uri="{FF2B5EF4-FFF2-40B4-BE49-F238E27FC236}">
                <a16:creationId xmlns:a16="http://schemas.microsoft.com/office/drawing/2014/main" id="{CC8888D3-AC99-B84C-952C-48658E4E1083}"/>
              </a:ext>
            </a:extLst>
          </p:cNvPr>
          <p:cNvSpPr/>
          <p:nvPr/>
        </p:nvSpPr>
        <p:spPr>
          <a:xfrm>
            <a:off x="-1" y="348344"/>
            <a:ext cx="5588001" cy="5780450"/>
          </a:xfrm>
          <a:custGeom>
            <a:avLst/>
            <a:gdLst>
              <a:gd name="connsiteX0" fmla="*/ 5067300 w 5481219"/>
              <a:gd name="connsiteY0" fmla="*/ 704850 h 3041650"/>
              <a:gd name="connsiteX1" fmla="*/ 5099050 w 5481219"/>
              <a:gd name="connsiteY1" fmla="*/ 711200 h 3041650"/>
              <a:gd name="connsiteX2" fmla="*/ 5137150 w 5481219"/>
              <a:gd name="connsiteY2" fmla="*/ 698500 h 3041650"/>
              <a:gd name="connsiteX3" fmla="*/ 5162550 w 5481219"/>
              <a:gd name="connsiteY3" fmla="*/ 692150 h 3041650"/>
              <a:gd name="connsiteX4" fmla="*/ 5200650 w 5481219"/>
              <a:gd name="connsiteY4" fmla="*/ 679450 h 3041650"/>
              <a:gd name="connsiteX5" fmla="*/ 5213350 w 5481219"/>
              <a:gd name="connsiteY5" fmla="*/ 660400 h 3041650"/>
              <a:gd name="connsiteX6" fmla="*/ 5207000 w 5481219"/>
              <a:gd name="connsiteY6" fmla="*/ 635000 h 3041650"/>
              <a:gd name="connsiteX7" fmla="*/ 5194300 w 5481219"/>
              <a:gd name="connsiteY7" fmla="*/ 596900 h 3041650"/>
              <a:gd name="connsiteX8" fmla="*/ 5187950 w 5481219"/>
              <a:gd name="connsiteY8" fmla="*/ 577850 h 3041650"/>
              <a:gd name="connsiteX9" fmla="*/ 5181600 w 5481219"/>
              <a:gd name="connsiteY9" fmla="*/ 558800 h 3041650"/>
              <a:gd name="connsiteX10" fmla="*/ 5168900 w 5481219"/>
              <a:gd name="connsiteY10" fmla="*/ 539750 h 3041650"/>
              <a:gd name="connsiteX11" fmla="*/ 5162550 w 5481219"/>
              <a:gd name="connsiteY11" fmla="*/ 520700 h 3041650"/>
              <a:gd name="connsiteX12" fmla="*/ 5149850 w 5481219"/>
              <a:gd name="connsiteY12" fmla="*/ 501650 h 3041650"/>
              <a:gd name="connsiteX13" fmla="*/ 5130800 w 5481219"/>
              <a:gd name="connsiteY13" fmla="*/ 463550 h 3041650"/>
              <a:gd name="connsiteX14" fmla="*/ 5060950 w 5481219"/>
              <a:gd name="connsiteY14" fmla="*/ 476250 h 3041650"/>
              <a:gd name="connsiteX15" fmla="*/ 4997450 w 5481219"/>
              <a:gd name="connsiteY15" fmla="*/ 488950 h 3041650"/>
              <a:gd name="connsiteX16" fmla="*/ 4959350 w 5481219"/>
              <a:gd name="connsiteY16" fmla="*/ 501650 h 3041650"/>
              <a:gd name="connsiteX17" fmla="*/ 4940300 w 5481219"/>
              <a:gd name="connsiteY17" fmla="*/ 508000 h 3041650"/>
              <a:gd name="connsiteX18" fmla="*/ 4908550 w 5481219"/>
              <a:gd name="connsiteY18" fmla="*/ 514350 h 3041650"/>
              <a:gd name="connsiteX19" fmla="*/ 4838700 w 5481219"/>
              <a:gd name="connsiteY19" fmla="*/ 508000 h 3041650"/>
              <a:gd name="connsiteX20" fmla="*/ 4762500 w 5481219"/>
              <a:gd name="connsiteY20" fmla="*/ 444500 h 3041650"/>
              <a:gd name="connsiteX21" fmla="*/ 4730750 w 5481219"/>
              <a:gd name="connsiteY21" fmla="*/ 412750 h 3041650"/>
              <a:gd name="connsiteX22" fmla="*/ 4673600 w 5481219"/>
              <a:gd name="connsiteY22" fmla="*/ 393700 h 3041650"/>
              <a:gd name="connsiteX23" fmla="*/ 4635500 w 5481219"/>
              <a:gd name="connsiteY23" fmla="*/ 381000 h 3041650"/>
              <a:gd name="connsiteX24" fmla="*/ 4616450 w 5481219"/>
              <a:gd name="connsiteY24" fmla="*/ 374650 h 3041650"/>
              <a:gd name="connsiteX25" fmla="*/ 4533900 w 5481219"/>
              <a:gd name="connsiteY25" fmla="*/ 361950 h 3041650"/>
              <a:gd name="connsiteX26" fmla="*/ 4495800 w 5481219"/>
              <a:gd name="connsiteY26" fmla="*/ 349250 h 3041650"/>
              <a:gd name="connsiteX27" fmla="*/ 4476750 w 5481219"/>
              <a:gd name="connsiteY27" fmla="*/ 342900 h 3041650"/>
              <a:gd name="connsiteX28" fmla="*/ 4451350 w 5481219"/>
              <a:gd name="connsiteY28" fmla="*/ 330200 h 3041650"/>
              <a:gd name="connsiteX29" fmla="*/ 4432300 w 5481219"/>
              <a:gd name="connsiteY29" fmla="*/ 323850 h 3041650"/>
              <a:gd name="connsiteX30" fmla="*/ 4394200 w 5481219"/>
              <a:gd name="connsiteY30" fmla="*/ 298450 h 3041650"/>
              <a:gd name="connsiteX31" fmla="*/ 4375150 w 5481219"/>
              <a:gd name="connsiteY31" fmla="*/ 285750 h 3041650"/>
              <a:gd name="connsiteX32" fmla="*/ 4356100 w 5481219"/>
              <a:gd name="connsiteY32" fmla="*/ 266700 h 3041650"/>
              <a:gd name="connsiteX33" fmla="*/ 4337050 w 5481219"/>
              <a:gd name="connsiteY33" fmla="*/ 254000 h 3041650"/>
              <a:gd name="connsiteX34" fmla="*/ 4311650 w 5481219"/>
              <a:gd name="connsiteY34" fmla="*/ 228600 h 3041650"/>
              <a:gd name="connsiteX35" fmla="*/ 4273550 w 5481219"/>
              <a:gd name="connsiteY35" fmla="*/ 203200 h 3041650"/>
              <a:gd name="connsiteX36" fmla="*/ 4235450 w 5481219"/>
              <a:gd name="connsiteY36" fmla="*/ 177800 h 3041650"/>
              <a:gd name="connsiteX37" fmla="*/ 4159250 w 5481219"/>
              <a:gd name="connsiteY37" fmla="*/ 127000 h 3041650"/>
              <a:gd name="connsiteX38" fmla="*/ 4140200 w 5481219"/>
              <a:gd name="connsiteY38" fmla="*/ 114300 h 3041650"/>
              <a:gd name="connsiteX39" fmla="*/ 4121150 w 5481219"/>
              <a:gd name="connsiteY39" fmla="*/ 101600 h 3041650"/>
              <a:gd name="connsiteX40" fmla="*/ 4083050 w 5481219"/>
              <a:gd name="connsiteY40" fmla="*/ 88900 h 3041650"/>
              <a:gd name="connsiteX41" fmla="*/ 4064000 w 5481219"/>
              <a:gd name="connsiteY41" fmla="*/ 76200 h 3041650"/>
              <a:gd name="connsiteX42" fmla="*/ 4000500 w 5481219"/>
              <a:gd name="connsiteY42" fmla="*/ 57150 h 3041650"/>
              <a:gd name="connsiteX43" fmla="*/ 3962400 w 5481219"/>
              <a:gd name="connsiteY43" fmla="*/ 44450 h 3041650"/>
              <a:gd name="connsiteX44" fmla="*/ 3943350 w 5481219"/>
              <a:gd name="connsiteY44" fmla="*/ 38100 h 3041650"/>
              <a:gd name="connsiteX45" fmla="*/ 3860800 w 5481219"/>
              <a:gd name="connsiteY45" fmla="*/ 19050 h 3041650"/>
              <a:gd name="connsiteX46" fmla="*/ 3841750 w 5481219"/>
              <a:gd name="connsiteY46" fmla="*/ 12700 h 3041650"/>
              <a:gd name="connsiteX47" fmla="*/ 3778250 w 5481219"/>
              <a:gd name="connsiteY47" fmla="*/ 0 h 3041650"/>
              <a:gd name="connsiteX48" fmla="*/ 3613150 w 5481219"/>
              <a:gd name="connsiteY48" fmla="*/ 6350 h 3041650"/>
              <a:gd name="connsiteX49" fmla="*/ 3594100 w 5481219"/>
              <a:gd name="connsiteY49" fmla="*/ 12700 h 3041650"/>
              <a:gd name="connsiteX50" fmla="*/ 3575050 w 5481219"/>
              <a:gd name="connsiteY50" fmla="*/ 25400 h 3041650"/>
              <a:gd name="connsiteX51" fmla="*/ 3562350 w 5481219"/>
              <a:gd name="connsiteY51" fmla="*/ 44450 h 3041650"/>
              <a:gd name="connsiteX52" fmla="*/ 3587750 w 5481219"/>
              <a:gd name="connsiteY52" fmla="*/ 69850 h 3041650"/>
              <a:gd name="connsiteX53" fmla="*/ 3644900 w 5481219"/>
              <a:gd name="connsiteY53" fmla="*/ 114300 h 3041650"/>
              <a:gd name="connsiteX54" fmla="*/ 3676650 w 5481219"/>
              <a:gd name="connsiteY54" fmla="*/ 209550 h 3041650"/>
              <a:gd name="connsiteX55" fmla="*/ 3683000 w 5481219"/>
              <a:gd name="connsiteY55" fmla="*/ 228600 h 3041650"/>
              <a:gd name="connsiteX56" fmla="*/ 3689350 w 5481219"/>
              <a:gd name="connsiteY56" fmla="*/ 247650 h 3041650"/>
              <a:gd name="connsiteX57" fmla="*/ 3683000 w 5481219"/>
              <a:gd name="connsiteY57" fmla="*/ 266700 h 3041650"/>
              <a:gd name="connsiteX58" fmla="*/ 3663950 w 5481219"/>
              <a:gd name="connsiteY58" fmla="*/ 273050 h 3041650"/>
              <a:gd name="connsiteX59" fmla="*/ 3644900 w 5481219"/>
              <a:gd name="connsiteY59" fmla="*/ 285750 h 3041650"/>
              <a:gd name="connsiteX60" fmla="*/ 3606800 w 5481219"/>
              <a:gd name="connsiteY60" fmla="*/ 298450 h 3041650"/>
              <a:gd name="connsiteX61" fmla="*/ 3587750 w 5481219"/>
              <a:gd name="connsiteY61" fmla="*/ 304800 h 3041650"/>
              <a:gd name="connsiteX62" fmla="*/ 3556000 w 5481219"/>
              <a:gd name="connsiteY62" fmla="*/ 311150 h 3041650"/>
              <a:gd name="connsiteX63" fmla="*/ 3536950 w 5481219"/>
              <a:gd name="connsiteY63" fmla="*/ 317500 h 3041650"/>
              <a:gd name="connsiteX64" fmla="*/ 3511550 w 5481219"/>
              <a:gd name="connsiteY64" fmla="*/ 323850 h 3041650"/>
              <a:gd name="connsiteX65" fmla="*/ 3460750 w 5481219"/>
              <a:gd name="connsiteY65" fmla="*/ 317500 h 3041650"/>
              <a:gd name="connsiteX66" fmla="*/ 3441700 w 5481219"/>
              <a:gd name="connsiteY66" fmla="*/ 311150 h 3041650"/>
              <a:gd name="connsiteX67" fmla="*/ 3429000 w 5481219"/>
              <a:gd name="connsiteY67" fmla="*/ 330200 h 3041650"/>
              <a:gd name="connsiteX68" fmla="*/ 3416300 w 5481219"/>
              <a:gd name="connsiteY68" fmla="*/ 368300 h 3041650"/>
              <a:gd name="connsiteX69" fmla="*/ 3422650 w 5481219"/>
              <a:gd name="connsiteY69" fmla="*/ 387350 h 3041650"/>
              <a:gd name="connsiteX70" fmla="*/ 3448050 w 5481219"/>
              <a:gd name="connsiteY70" fmla="*/ 425450 h 3041650"/>
              <a:gd name="connsiteX71" fmla="*/ 3454400 w 5481219"/>
              <a:gd name="connsiteY71" fmla="*/ 444500 h 3041650"/>
              <a:gd name="connsiteX72" fmla="*/ 3492500 w 5481219"/>
              <a:gd name="connsiteY72" fmla="*/ 457200 h 3041650"/>
              <a:gd name="connsiteX73" fmla="*/ 3530600 w 5481219"/>
              <a:gd name="connsiteY73" fmla="*/ 469900 h 3041650"/>
              <a:gd name="connsiteX74" fmla="*/ 3549650 w 5481219"/>
              <a:gd name="connsiteY74" fmla="*/ 476250 h 3041650"/>
              <a:gd name="connsiteX75" fmla="*/ 3695700 w 5481219"/>
              <a:gd name="connsiteY75" fmla="*/ 482600 h 3041650"/>
              <a:gd name="connsiteX76" fmla="*/ 3860800 w 5481219"/>
              <a:gd name="connsiteY76" fmla="*/ 495300 h 3041650"/>
              <a:gd name="connsiteX77" fmla="*/ 3898900 w 5481219"/>
              <a:gd name="connsiteY77" fmla="*/ 501650 h 3041650"/>
              <a:gd name="connsiteX78" fmla="*/ 3937000 w 5481219"/>
              <a:gd name="connsiteY78" fmla="*/ 514350 h 3041650"/>
              <a:gd name="connsiteX79" fmla="*/ 3949700 w 5481219"/>
              <a:gd name="connsiteY79" fmla="*/ 533400 h 3041650"/>
              <a:gd name="connsiteX80" fmla="*/ 3962400 w 5481219"/>
              <a:gd name="connsiteY80" fmla="*/ 577850 h 3041650"/>
              <a:gd name="connsiteX81" fmla="*/ 3975100 w 5481219"/>
              <a:gd name="connsiteY81" fmla="*/ 596900 h 3041650"/>
              <a:gd name="connsiteX82" fmla="*/ 3956050 w 5481219"/>
              <a:gd name="connsiteY82" fmla="*/ 603250 h 3041650"/>
              <a:gd name="connsiteX83" fmla="*/ 3860800 w 5481219"/>
              <a:gd name="connsiteY83" fmla="*/ 609600 h 3041650"/>
              <a:gd name="connsiteX84" fmla="*/ 3841750 w 5481219"/>
              <a:gd name="connsiteY84" fmla="*/ 615950 h 3041650"/>
              <a:gd name="connsiteX85" fmla="*/ 3803650 w 5481219"/>
              <a:gd name="connsiteY85" fmla="*/ 641350 h 3041650"/>
              <a:gd name="connsiteX86" fmla="*/ 3765550 w 5481219"/>
              <a:gd name="connsiteY86" fmla="*/ 660400 h 3041650"/>
              <a:gd name="connsiteX87" fmla="*/ 3746500 w 5481219"/>
              <a:gd name="connsiteY87" fmla="*/ 666750 h 3041650"/>
              <a:gd name="connsiteX88" fmla="*/ 3727450 w 5481219"/>
              <a:gd name="connsiteY88" fmla="*/ 679450 h 3041650"/>
              <a:gd name="connsiteX89" fmla="*/ 3689350 w 5481219"/>
              <a:gd name="connsiteY89" fmla="*/ 692150 h 3041650"/>
              <a:gd name="connsiteX90" fmla="*/ 3670300 w 5481219"/>
              <a:gd name="connsiteY90" fmla="*/ 704850 h 3041650"/>
              <a:gd name="connsiteX91" fmla="*/ 3606800 w 5481219"/>
              <a:gd name="connsiteY91" fmla="*/ 723900 h 3041650"/>
              <a:gd name="connsiteX92" fmla="*/ 3568700 w 5481219"/>
              <a:gd name="connsiteY92" fmla="*/ 736600 h 3041650"/>
              <a:gd name="connsiteX93" fmla="*/ 3530600 w 5481219"/>
              <a:gd name="connsiteY93" fmla="*/ 749300 h 3041650"/>
              <a:gd name="connsiteX94" fmla="*/ 3511550 w 5481219"/>
              <a:gd name="connsiteY94" fmla="*/ 755650 h 3041650"/>
              <a:gd name="connsiteX95" fmla="*/ 3479800 w 5481219"/>
              <a:gd name="connsiteY95" fmla="*/ 762000 h 3041650"/>
              <a:gd name="connsiteX96" fmla="*/ 3460750 w 5481219"/>
              <a:gd name="connsiteY96" fmla="*/ 768350 h 3041650"/>
              <a:gd name="connsiteX97" fmla="*/ 3422650 w 5481219"/>
              <a:gd name="connsiteY97" fmla="*/ 774700 h 3041650"/>
              <a:gd name="connsiteX98" fmla="*/ 3378200 w 5481219"/>
              <a:gd name="connsiteY98" fmla="*/ 755650 h 3041650"/>
              <a:gd name="connsiteX99" fmla="*/ 3365500 w 5481219"/>
              <a:gd name="connsiteY99" fmla="*/ 736600 h 3041650"/>
              <a:gd name="connsiteX100" fmla="*/ 3340100 w 5481219"/>
              <a:gd name="connsiteY100" fmla="*/ 742950 h 3041650"/>
              <a:gd name="connsiteX101" fmla="*/ 3314700 w 5481219"/>
              <a:gd name="connsiteY101" fmla="*/ 781050 h 3041650"/>
              <a:gd name="connsiteX102" fmla="*/ 3321050 w 5481219"/>
              <a:gd name="connsiteY102" fmla="*/ 806450 h 3041650"/>
              <a:gd name="connsiteX103" fmla="*/ 3340100 w 5481219"/>
              <a:gd name="connsiteY103" fmla="*/ 863600 h 3041650"/>
              <a:gd name="connsiteX104" fmla="*/ 3346450 w 5481219"/>
              <a:gd name="connsiteY104" fmla="*/ 882650 h 3041650"/>
              <a:gd name="connsiteX105" fmla="*/ 3352800 w 5481219"/>
              <a:gd name="connsiteY105" fmla="*/ 901700 h 3041650"/>
              <a:gd name="connsiteX106" fmla="*/ 3340100 w 5481219"/>
              <a:gd name="connsiteY106" fmla="*/ 920750 h 3041650"/>
              <a:gd name="connsiteX107" fmla="*/ 3302000 w 5481219"/>
              <a:gd name="connsiteY107" fmla="*/ 933450 h 3041650"/>
              <a:gd name="connsiteX108" fmla="*/ 3263900 w 5481219"/>
              <a:gd name="connsiteY108" fmla="*/ 958850 h 3041650"/>
              <a:gd name="connsiteX109" fmla="*/ 3225800 w 5481219"/>
              <a:gd name="connsiteY109" fmla="*/ 984250 h 3041650"/>
              <a:gd name="connsiteX110" fmla="*/ 3206750 w 5481219"/>
              <a:gd name="connsiteY110" fmla="*/ 996950 h 3041650"/>
              <a:gd name="connsiteX111" fmla="*/ 3136900 w 5481219"/>
              <a:gd name="connsiteY111" fmla="*/ 1009650 h 3041650"/>
              <a:gd name="connsiteX112" fmla="*/ 3067050 w 5481219"/>
              <a:gd name="connsiteY112" fmla="*/ 1022350 h 3041650"/>
              <a:gd name="connsiteX113" fmla="*/ 3028950 w 5481219"/>
              <a:gd name="connsiteY113" fmla="*/ 1035050 h 3041650"/>
              <a:gd name="connsiteX114" fmla="*/ 2965450 w 5481219"/>
              <a:gd name="connsiteY114" fmla="*/ 1047750 h 3041650"/>
              <a:gd name="connsiteX115" fmla="*/ 2546350 w 5481219"/>
              <a:gd name="connsiteY115" fmla="*/ 1041400 h 3041650"/>
              <a:gd name="connsiteX116" fmla="*/ 2527300 w 5481219"/>
              <a:gd name="connsiteY116" fmla="*/ 1035050 h 3041650"/>
              <a:gd name="connsiteX117" fmla="*/ 2489200 w 5481219"/>
              <a:gd name="connsiteY117" fmla="*/ 1009650 h 3041650"/>
              <a:gd name="connsiteX118" fmla="*/ 2463800 w 5481219"/>
              <a:gd name="connsiteY118" fmla="*/ 990600 h 3041650"/>
              <a:gd name="connsiteX119" fmla="*/ 2425700 w 5481219"/>
              <a:gd name="connsiteY119" fmla="*/ 977900 h 3041650"/>
              <a:gd name="connsiteX120" fmla="*/ 2330450 w 5481219"/>
              <a:gd name="connsiteY120" fmla="*/ 984250 h 3041650"/>
              <a:gd name="connsiteX121" fmla="*/ 2298700 w 5481219"/>
              <a:gd name="connsiteY121" fmla="*/ 990600 h 3041650"/>
              <a:gd name="connsiteX122" fmla="*/ 2089150 w 5481219"/>
              <a:gd name="connsiteY122" fmla="*/ 984250 h 3041650"/>
              <a:gd name="connsiteX123" fmla="*/ 2012950 w 5481219"/>
              <a:gd name="connsiteY123" fmla="*/ 971550 h 3041650"/>
              <a:gd name="connsiteX124" fmla="*/ 1993900 w 5481219"/>
              <a:gd name="connsiteY124" fmla="*/ 965200 h 3041650"/>
              <a:gd name="connsiteX125" fmla="*/ 1936750 w 5481219"/>
              <a:gd name="connsiteY125" fmla="*/ 952500 h 3041650"/>
              <a:gd name="connsiteX126" fmla="*/ 1911350 w 5481219"/>
              <a:gd name="connsiteY126" fmla="*/ 946150 h 3041650"/>
              <a:gd name="connsiteX127" fmla="*/ 1854200 w 5481219"/>
              <a:gd name="connsiteY127" fmla="*/ 939800 h 3041650"/>
              <a:gd name="connsiteX128" fmla="*/ 1816100 w 5481219"/>
              <a:gd name="connsiteY128" fmla="*/ 920750 h 3041650"/>
              <a:gd name="connsiteX129" fmla="*/ 1803400 w 5481219"/>
              <a:gd name="connsiteY129" fmla="*/ 882650 h 3041650"/>
              <a:gd name="connsiteX130" fmla="*/ 1797050 w 5481219"/>
              <a:gd name="connsiteY130" fmla="*/ 863600 h 3041650"/>
              <a:gd name="connsiteX131" fmla="*/ 1784350 w 5481219"/>
              <a:gd name="connsiteY131" fmla="*/ 844550 h 3041650"/>
              <a:gd name="connsiteX132" fmla="*/ 1765300 w 5481219"/>
              <a:gd name="connsiteY132" fmla="*/ 838200 h 3041650"/>
              <a:gd name="connsiteX133" fmla="*/ 1651000 w 5481219"/>
              <a:gd name="connsiteY133" fmla="*/ 825500 h 3041650"/>
              <a:gd name="connsiteX134" fmla="*/ 1568450 w 5481219"/>
              <a:gd name="connsiteY134" fmla="*/ 812800 h 3041650"/>
              <a:gd name="connsiteX135" fmla="*/ 1530350 w 5481219"/>
              <a:gd name="connsiteY135" fmla="*/ 800100 h 3041650"/>
              <a:gd name="connsiteX136" fmla="*/ 1511300 w 5481219"/>
              <a:gd name="connsiteY136" fmla="*/ 787400 h 3041650"/>
              <a:gd name="connsiteX137" fmla="*/ 1492250 w 5481219"/>
              <a:gd name="connsiteY137" fmla="*/ 768350 h 3041650"/>
              <a:gd name="connsiteX138" fmla="*/ 1428750 w 5481219"/>
              <a:gd name="connsiteY138" fmla="*/ 749300 h 3041650"/>
              <a:gd name="connsiteX139" fmla="*/ 1339850 w 5481219"/>
              <a:gd name="connsiteY139" fmla="*/ 736600 h 3041650"/>
              <a:gd name="connsiteX140" fmla="*/ 1308100 w 5481219"/>
              <a:gd name="connsiteY140" fmla="*/ 711200 h 3041650"/>
              <a:gd name="connsiteX141" fmla="*/ 1282700 w 5481219"/>
              <a:gd name="connsiteY141" fmla="*/ 692150 h 3041650"/>
              <a:gd name="connsiteX142" fmla="*/ 1250950 w 5481219"/>
              <a:gd name="connsiteY142" fmla="*/ 660400 h 3041650"/>
              <a:gd name="connsiteX143" fmla="*/ 1212850 w 5481219"/>
              <a:gd name="connsiteY143" fmla="*/ 603250 h 3041650"/>
              <a:gd name="connsiteX144" fmla="*/ 1200150 w 5481219"/>
              <a:gd name="connsiteY144" fmla="*/ 584200 h 3041650"/>
              <a:gd name="connsiteX145" fmla="*/ 1181100 w 5481219"/>
              <a:gd name="connsiteY145" fmla="*/ 571500 h 3041650"/>
              <a:gd name="connsiteX146" fmla="*/ 1149350 w 5481219"/>
              <a:gd name="connsiteY146" fmla="*/ 539750 h 3041650"/>
              <a:gd name="connsiteX147" fmla="*/ 1117600 w 5481219"/>
              <a:gd name="connsiteY147" fmla="*/ 508000 h 3041650"/>
              <a:gd name="connsiteX148" fmla="*/ 1092200 w 5481219"/>
              <a:gd name="connsiteY148" fmla="*/ 469900 h 3041650"/>
              <a:gd name="connsiteX149" fmla="*/ 1079500 w 5481219"/>
              <a:gd name="connsiteY149" fmla="*/ 450850 h 3041650"/>
              <a:gd name="connsiteX150" fmla="*/ 1041400 w 5481219"/>
              <a:gd name="connsiteY150" fmla="*/ 419100 h 3041650"/>
              <a:gd name="connsiteX151" fmla="*/ 1022350 w 5481219"/>
              <a:gd name="connsiteY151" fmla="*/ 412750 h 3041650"/>
              <a:gd name="connsiteX152" fmla="*/ 1003300 w 5481219"/>
              <a:gd name="connsiteY152" fmla="*/ 400050 h 3041650"/>
              <a:gd name="connsiteX153" fmla="*/ 952500 w 5481219"/>
              <a:gd name="connsiteY153" fmla="*/ 393700 h 3041650"/>
              <a:gd name="connsiteX154" fmla="*/ 889000 w 5481219"/>
              <a:gd name="connsiteY154" fmla="*/ 374650 h 3041650"/>
              <a:gd name="connsiteX155" fmla="*/ 869950 w 5481219"/>
              <a:gd name="connsiteY155" fmla="*/ 361950 h 3041650"/>
              <a:gd name="connsiteX156" fmla="*/ 812800 w 5481219"/>
              <a:gd name="connsiteY156" fmla="*/ 368300 h 3041650"/>
              <a:gd name="connsiteX157" fmla="*/ 781050 w 5481219"/>
              <a:gd name="connsiteY157" fmla="*/ 425450 h 3041650"/>
              <a:gd name="connsiteX158" fmla="*/ 723900 w 5481219"/>
              <a:gd name="connsiteY158" fmla="*/ 419100 h 3041650"/>
              <a:gd name="connsiteX159" fmla="*/ 698500 w 5481219"/>
              <a:gd name="connsiteY159" fmla="*/ 425450 h 3041650"/>
              <a:gd name="connsiteX160" fmla="*/ 698500 w 5481219"/>
              <a:gd name="connsiteY160" fmla="*/ 482600 h 3041650"/>
              <a:gd name="connsiteX161" fmla="*/ 711200 w 5481219"/>
              <a:gd name="connsiteY161" fmla="*/ 520700 h 3041650"/>
              <a:gd name="connsiteX162" fmla="*/ 717550 w 5481219"/>
              <a:gd name="connsiteY162" fmla="*/ 539750 h 3041650"/>
              <a:gd name="connsiteX163" fmla="*/ 711200 w 5481219"/>
              <a:gd name="connsiteY163" fmla="*/ 577850 h 3041650"/>
              <a:gd name="connsiteX164" fmla="*/ 622300 w 5481219"/>
              <a:gd name="connsiteY164" fmla="*/ 584200 h 3041650"/>
              <a:gd name="connsiteX165" fmla="*/ 603250 w 5481219"/>
              <a:gd name="connsiteY165" fmla="*/ 577850 h 3041650"/>
              <a:gd name="connsiteX166" fmla="*/ 520700 w 5481219"/>
              <a:gd name="connsiteY166" fmla="*/ 565150 h 3041650"/>
              <a:gd name="connsiteX167" fmla="*/ 488950 w 5481219"/>
              <a:gd name="connsiteY167" fmla="*/ 571500 h 3041650"/>
              <a:gd name="connsiteX168" fmla="*/ 495300 w 5481219"/>
              <a:gd name="connsiteY168" fmla="*/ 628650 h 3041650"/>
              <a:gd name="connsiteX169" fmla="*/ 508000 w 5481219"/>
              <a:gd name="connsiteY169" fmla="*/ 685800 h 3041650"/>
              <a:gd name="connsiteX170" fmla="*/ 495300 w 5481219"/>
              <a:gd name="connsiteY170" fmla="*/ 730250 h 3041650"/>
              <a:gd name="connsiteX171" fmla="*/ 482600 w 5481219"/>
              <a:gd name="connsiteY171" fmla="*/ 749300 h 3041650"/>
              <a:gd name="connsiteX172" fmla="*/ 438150 w 5481219"/>
              <a:gd name="connsiteY172" fmla="*/ 736600 h 3041650"/>
              <a:gd name="connsiteX173" fmla="*/ 425450 w 5481219"/>
              <a:gd name="connsiteY173" fmla="*/ 717550 h 3041650"/>
              <a:gd name="connsiteX174" fmla="*/ 412750 w 5481219"/>
              <a:gd name="connsiteY174" fmla="*/ 755650 h 3041650"/>
              <a:gd name="connsiteX175" fmla="*/ 419100 w 5481219"/>
              <a:gd name="connsiteY175" fmla="*/ 774700 h 3041650"/>
              <a:gd name="connsiteX176" fmla="*/ 381000 w 5481219"/>
              <a:gd name="connsiteY176" fmla="*/ 755650 h 3041650"/>
              <a:gd name="connsiteX177" fmla="*/ 342900 w 5481219"/>
              <a:gd name="connsiteY177" fmla="*/ 742950 h 3041650"/>
              <a:gd name="connsiteX178" fmla="*/ 323850 w 5481219"/>
              <a:gd name="connsiteY178" fmla="*/ 781050 h 3041650"/>
              <a:gd name="connsiteX179" fmla="*/ 349250 w 5481219"/>
              <a:gd name="connsiteY179" fmla="*/ 838200 h 3041650"/>
              <a:gd name="connsiteX180" fmla="*/ 387350 w 5481219"/>
              <a:gd name="connsiteY180" fmla="*/ 863600 h 3041650"/>
              <a:gd name="connsiteX181" fmla="*/ 406400 w 5481219"/>
              <a:gd name="connsiteY181" fmla="*/ 876300 h 3041650"/>
              <a:gd name="connsiteX182" fmla="*/ 431800 w 5481219"/>
              <a:gd name="connsiteY182" fmla="*/ 914400 h 3041650"/>
              <a:gd name="connsiteX183" fmla="*/ 463550 w 5481219"/>
              <a:gd name="connsiteY183" fmla="*/ 965200 h 3041650"/>
              <a:gd name="connsiteX184" fmla="*/ 457200 w 5481219"/>
              <a:gd name="connsiteY184" fmla="*/ 1028700 h 3041650"/>
              <a:gd name="connsiteX185" fmla="*/ 400050 w 5481219"/>
              <a:gd name="connsiteY185" fmla="*/ 1060450 h 3041650"/>
              <a:gd name="connsiteX186" fmla="*/ 374650 w 5481219"/>
              <a:gd name="connsiteY186" fmla="*/ 1066800 h 3041650"/>
              <a:gd name="connsiteX187" fmla="*/ 323850 w 5481219"/>
              <a:gd name="connsiteY187" fmla="*/ 1073150 h 3041650"/>
              <a:gd name="connsiteX188" fmla="*/ 304800 w 5481219"/>
              <a:gd name="connsiteY188" fmla="*/ 1079500 h 3041650"/>
              <a:gd name="connsiteX189" fmla="*/ 279400 w 5481219"/>
              <a:gd name="connsiteY189" fmla="*/ 1092200 h 3041650"/>
              <a:gd name="connsiteX190" fmla="*/ 203200 w 5481219"/>
              <a:gd name="connsiteY190" fmla="*/ 1111250 h 3041650"/>
              <a:gd name="connsiteX191" fmla="*/ 146050 w 5481219"/>
              <a:gd name="connsiteY191" fmla="*/ 1143000 h 3041650"/>
              <a:gd name="connsiteX192" fmla="*/ 133350 w 5481219"/>
              <a:gd name="connsiteY192" fmla="*/ 1162050 h 3041650"/>
              <a:gd name="connsiteX193" fmla="*/ 114300 w 5481219"/>
              <a:gd name="connsiteY193" fmla="*/ 1168400 h 3041650"/>
              <a:gd name="connsiteX194" fmla="*/ 95250 w 5481219"/>
              <a:gd name="connsiteY194" fmla="*/ 1181100 h 3041650"/>
              <a:gd name="connsiteX195" fmla="*/ 76200 w 5481219"/>
              <a:gd name="connsiteY195" fmla="*/ 1187450 h 3041650"/>
              <a:gd name="connsiteX196" fmla="*/ 19050 w 5481219"/>
              <a:gd name="connsiteY196" fmla="*/ 1200150 h 3041650"/>
              <a:gd name="connsiteX197" fmla="*/ 0 w 5481219"/>
              <a:gd name="connsiteY197" fmla="*/ 1206500 h 3041650"/>
              <a:gd name="connsiteX198" fmla="*/ 6350 w 5481219"/>
              <a:gd name="connsiteY198" fmla="*/ 1225550 h 3041650"/>
              <a:gd name="connsiteX199" fmla="*/ 25400 w 5481219"/>
              <a:gd name="connsiteY199" fmla="*/ 1231900 h 3041650"/>
              <a:gd name="connsiteX200" fmla="*/ 107950 w 5481219"/>
              <a:gd name="connsiteY200" fmla="*/ 1244600 h 3041650"/>
              <a:gd name="connsiteX201" fmla="*/ 127000 w 5481219"/>
              <a:gd name="connsiteY201" fmla="*/ 1250950 h 3041650"/>
              <a:gd name="connsiteX202" fmla="*/ 171450 w 5481219"/>
              <a:gd name="connsiteY202" fmla="*/ 1257300 h 3041650"/>
              <a:gd name="connsiteX203" fmla="*/ 190500 w 5481219"/>
              <a:gd name="connsiteY203" fmla="*/ 1314450 h 3041650"/>
              <a:gd name="connsiteX204" fmla="*/ 196850 w 5481219"/>
              <a:gd name="connsiteY204" fmla="*/ 1333500 h 3041650"/>
              <a:gd name="connsiteX205" fmla="*/ 177800 w 5481219"/>
              <a:gd name="connsiteY205" fmla="*/ 1377950 h 3041650"/>
              <a:gd name="connsiteX206" fmla="*/ 139700 w 5481219"/>
              <a:gd name="connsiteY206" fmla="*/ 1390650 h 3041650"/>
              <a:gd name="connsiteX207" fmla="*/ 120650 w 5481219"/>
              <a:gd name="connsiteY207" fmla="*/ 1397000 h 3041650"/>
              <a:gd name="connsiteX208" fmla="*/ 101600 w 5481219"/>
              <a:gd name="connsiteY208" fmla="*/ 1409700 h 3041650"/>
              <a:gd name="connsiteX209" fmla="*/ 127000 w 5481219"/>
              <a:gd name="connsiteY209" fmla="*/ 1435100 h 3041650"/>
              <a:gd name="connsiteX210" fmla="*/ 177800 w 5481219"/>
              <a:gd name="connsiteY210" fmla="*/ 1447800 h 3041650"/>
              <a:gd name="connsiteX211" fmla="*/ 190500 w 5481219"/>
              <a:gd name="connsiteY211" fmla="*/ 1460500 h 3041650"/>
              <a:gd name="connsiteX212" fmla="*/ 196850 w 5481219"/>
              <a:gd name="connsiteY212" fmla="*/ 1492250 h 3041650"/>
              <a:gd name="connsiteX213" fmla="*/ 215900 w 5481219"/>
              <a:gd name="connsiteY213" fmla="*/ 1498600 h 3041650"/>
              <a:gd name="connsiteX214" fmla="*/ 254000 w 5481219"/>
              <a:gd name="connsiteY214" fmla="*/ 1524000 h 3041650"/>
              <a:gd name="connsiteX215" fmla="*/ 285750 w 5481219"/>
              <a:gd name="connsiteY215" fmla="*/ 1574800 h 3041650"/>
              <a:gd name="connsiteX216" fmla="*/ 323850 w 5481219"/>
              <a:gd name="connsiteY216" fmla="*/ 1562100 h 3041650"/>
              <a:gd name="connsiteX217" fmla="*/ 342900 w 5481219"/>
              <a:gd name="connsiteY217" fmla="*/ 1555750 h 3041650"/>
              <a:gd name="connsiteX218" fmla="*/ 368300 w 5481219"/>
              <a:gd name="connsiteY218" fmla="*/ 1543050 h 3041650"/>
              <a:gd name="connsiteX219" fmla="*/ 609600 w 5481219"/>
              <a:gd name="connsiteY219" fmla="*/ 1549400 h 3041650"/>
              <a:gd name="connsiteX220" fmla="*/ 635000 w 5481219"/>
              <a:gd name="connsiteY220" fmla="*/ 1593850 h 3041650"/>
              <a:gd name="connsiteX221" fmla="*/ 666750 w 5481219"/>
              <a:gd name="connsiteY221" fmla="*/ 1644650 h 3041650"/>
              <a:gd name="connsiteX222" fmla="*/ 679450 w 5481219"/>
              <a:gd name="connsiteY222" fmla="*/ 1663700 h 3041650"/>
              <a:gd name="connsiteX223" fmla="*/ 660400 w 5481219"/>
              <a:gd name="connsiteY223" fmla="*/ 1733550 h 3041650"/>
              <a:gd name="connsiteX224" fmla="*/ 635000 w 5481219"/>
              <a:gd name="connsiteY224" fmla="*/ 1739900 h 3041650"/>
              <a:gd name="connsiteX225" fmla="*/ 596900 w 5481219"/>
              <a:gd name="connsiteY225" fmla="*/ 1752600 h 3041650"/>
              <a:gd name="connsiteX226" fmla="*/ 577850 w 5481219"/>
              <a:gd name="connsiteY226" fmla="*/ 1758950 h 3041650"/>
              <a:gd name="connsiteX227" fmla="*/ 596900 w 5481219"/>
              <a:gd name="connsiteY227" fmla="*/ 1765300 h 3041650"/>
              <a:gd name="connsiteX228" fmla="*/ 628650 w 5481219"/>
              <a:gd name="connsiteY228" fmla="*/ 1797050 h 3041650"/>
              <a:gd name="connsiteX229" fmla="*/ 641350 w 5481219"/>
              <a:gd name="connsiteY229" fmla="*/ 1835150 h 3041650"/>
              <a:gd name="connsiteX230" fmla="*/ 635000 w 5481219"/>
              <a:gd name="connsiteY230" fmla="*/ 1860550 h 3041650"/>
              <a:gd name="connsiteX231" fmla="*/ 615950 w 5481219"/>
              <a:gd name="connsiteY231" fmla="*/ 1866900 h 3041650"/>
              <a:gd name="connsiteX232" fmla="*/ 596900 w 5481219"/>
              <a:gd name="connsiteY232" fmla="*/ 1879600 h 3041650"/>
              <a:gd name="connsiteX233" fmla="*/ 596900 w 5481219"/>
              <a:gd name="connsiteY233" fmla="*/ 1962150 h 3041650"/>
              <a:gd name="connsiteX234" fmla="*/ 609600 w 5481219"/>
              <a:gd name="connsiteY234" fmla="*/ 1981200 h 3041650"/>
              <a:gd name="connsiteX235" fmla="*/ 628650 w 5481219"/>
              <a:gd name="connsiteY235" fmla="*/ 1987550 h 3041650"/>
              <a:gd name="connsiteX236" fmla="*/ 647700 w 5481219"/>
              <a:gd name="connsiteY236" fmla="*/ 2000250 h 3041650"/>
              <a:gd name="connsiteX237" fmla="*/ 666750 w 5481219"/>
              <a:gd name="connsiteY237" fmla="*/ 2006600 h 3041650"/>
              <a:gd name="connsiteX238" fmla="*/ 685800 w 5481219"/>
              <a:gd name="connsiteY238" fmla="*/ 2019300 h 3041650"/>
              <a:gd name="connsiteX239" fmla="*/ 704850 w 5481219"/>
              <a:gd name="connsiteY239" fmla="*/ 2025650 h 3041650"/>
              <a:gd name="connsiteX240" fmla="*/ 723900 w 5481219"/>
              <a:gd name="connsiteY240" fmla="*/ 2038350 h 3041650"/>
              <a:gd name="connsiteX241" fmla="*/ 742950 w 5481219"/>
              <a:gd name="connsiteY241" fmla="*/ 2044700 h 3041650"/>
              <a:gd name="connsiteX242" fmla="*/ 787400 w 5481219"/>
              <a:gd name="connsiteY242" fmla="*/ 2076450 h 3041650"/>
              <a:gd name="connsiteX243" fmla="*/ 806450 w 5481219"/>
              <a:gd name="connsiteY243" fmla="*/ 2082800 h 3041650"/>
              <a:gd name="connsiteX244" fmla="*/ 844550 w 5481219"/>
              <a:gd name="connsiteY244" fmla="*/ 2108200 h 3041650"/>
              <a:gd name="connsiteX245" fmla="*/ 863600 w 5481219"/>
              <a:gd name="connsiteY245" fmla="*/ 2101850 h 3041650"/>
              <a:gd name="connsiteX246" fmla="*/ 901700 w 5481219"/>
              <a:gd name="connsiteY246" fmla="*/ 2095500 h 3041650"/>
              <a:gd name="connsiteX247" fmla="*/ 933450 w 5481219"/>
              <a:gd name="connsiteY247" fmla="*/ 2089150 h 3041650"/>
              <a:gd name="connsiteX248" fmla="*/ 1016000 w 5481219"/>
              <a:gd name="connsiteY248" fmla="*/ 2101850 h 3041650"/>
              <a:gd name="connsiteX249" fmla="*/ 1054100 w 5481219"/>
              <a:gd name="connsiteY249" fmla="*/ 2114550 h 3041650"/>
              <a:gd name="connsiteX250" fmla="*/ 1111250 w 5481219"/>
              <a:gd name="connsiteY250" fmla="*/ 2133600 h 3041650"/>
              <a:gd name="connsiteX251" fmla="*/ 1168400 w 5481219"/>
              <a:gd name="connsiteY251" fmla="*/ 2152650 h 3041650"/>
              <a:gd name="connsiteX252" fmla="*/ 1187450 w 5481219"/>
              <a:gd name="connsiteY252" fmla="*/ 2159000 h 3041650"/>
              <a:gd name="connsiteX253" fmla="*/ 1206500 w 5481219"/>
              <a:gd name="connsiteY253" fmla="*/ 2171700 h 3041650"/>
              <a:gd name="connsiteX254" fmla="*/ 1231900 w 5481219"/>
              <a:gd name="connsiteY254" fmla="*/ 2178050 h 3041650"/>
              <a:gd name="connsiteX255" fmla="*/ 1270000 w 5481219"/>
              <a:gd name="connsiteY255" fmla="*/ 2190750 h 3041650"/>
              <a:gd name="connsiteX256" fmla="*/ 1289050 w 5481219"/>
              <a:gd name="connsiteY256" fmla="*/ 2197100 h 3041650"/>
              <a:gd name="connsiteX257" fmla="*/ 1308100 w 5481219"/>
              <a:gd name="connsiteY257" fmla="*/ 2203450 h 3041650"/>
              <a:gd name="connsiteX258" fmla="*/ 1403350 w 5481219"/>
              <a:gd name="connsiteY258" fmla="*/ 2216150 h 3041650"/>
              <a:gd name="connsiteX259" fmla="*/ 1466850 w 5481219"/>
              <a:gd name="connsiteY259" fmla="*/ 2235200 h 3041650"/>
              <a:gd name="connsiteX260" fmla="*/ 1485900 w 5481219"/>
              <a:gd name="connsiteY260" fmla="*/ 2241550 h 3041650"/>
              <a:gd name="connsiteX261" fmla="*/ 1511300 w 5481219"/>
              <a:gd name="connsiteY261" fmla="*/ 2247900 h 3041650"/>
              <a:gd name="connsiteX262" fmla="*/ 1530350 w 5481219"/>
              <a:gd name="connsiteY262" fmla="*/ 2254250 h 3041650"/>
              <a:gd name="connsiteX263" fmla="*/ 1600200 w 5481219"/>
              <a:gd name="connsiteY263" fmla="*/ 2273300 h 3041650"/>
              <a:gd name="connsiteX264" fmla="*/ 1644650 w 5481219"/>
              <a:gd name="connsiteY264" fmla="*/ 2241550 h 3041650"/>
              <a:gd name="connsiteX265" fmla="*/ 1663700 w 5481219"/>
              <a:gd name="connsiteY265" fmla="*/ 2235200 h 3041650"/>
              <a:gd name="connsiteX266" fmla="*/ 1682750 w 5481219"/>
              <a:gd name="connsiteY266" fmla="*/ 2222500 h 3041650"/>
              <a:gd name="connsiteX267" fmla="*/ 1993900 w 5481219"/>
              <a:gd name="connsiteY267" fmla="*/ 2222500 h 3041650"/>
              <a:gd name="connsiteX268" fmla="*/ 2057400 w 5481219"/>
              <a:gd name="connsiteY268" fmla="*/ 2203450 h 3041650"/>
              <a:gd name="connsiteX269" fmla="*/ 2089150 w 5481219"/>
              <a:gd name="connsiteY269" fmla="*/ 2197100 h 3041650"/>
              <a:gd name="connsiteX270" fmla="*/ 2108200 w 5481219"/>
              <a:gd name="connsiteY270" fmla="*/ 2190750 h 3041650"/>
              <a:gd name="connsiteX271" fmla="*/ 2336800 w 5481219"/>
              <a:gd name="connsiteY271" fmla="*/ 2184400 h 3041650"/>
              <a:gd name="connsiteX272" fmla="*/ 2514600 w 5481219"/>
              <a:gd name="connsiteY272" fmla="*/ 2197100 h 3041650"/>
              <a:gd name="connsiteX273" fmla="*/ 2533650 w 5481219"/>
              <a:gd name="connsiteY273" fmla="*/ 2203450 h 3041650"/>
              <a:gd name="connsiteX274" fmla="*/ 2559050 w 5481219"/>
              <a:gd name="connsiteY274" fmla="*/ 2209800 h 3041650"/>
              <a:gd name="connsiteX275" fmla="*/ 2578100 w 5481219"/>
              <a:gd name="connsiteY275" fmla="*/ 2216150 h 3041650"/>
              <a:gd name="connsiteX276" fmla="*/ 2616200 w 5481219"/>
              <a:gd name="connsiteY276" fmla="*/ 2222500 h 3041650"/>
              <a:gd name="connsiteX277" fmla="*/ 2679700 w 5481219"/>
              <a:gd name="connsiteY277" fmla="*/ 2241550 h 3041650"/>
              <a:gd name="connsiteX278" fmla="*/ 2717800 w 5481219"/>
              <a:gd name="connsiteY278" fmla="*/ 2266950 h 3041650"/>
              <a:gd name="connsiteX279" fmla="*/ 2730500 w 5481219"/>
              <a:gd name="connsiteY279" fmla="*/ 2336800 h 3041650"/>
              <a:gd name="connsiteX280" fmla="*/ 2743200 w 5481219"/>
              <a:gd name="connsiteY280" fmla="*/ 2368550 h 3041650"/>
              <a:gd name="connsiteX281" fmla="*/ 2749550 w 5481219"/>
              <a:gd name="connsiteY281" fmla="*/ 2406650 h 3041650"/>
              <a:gd name="connsiteX282" fmla="*/ 2755900 w 5481219"/>
              <a:gd name="connsiteY282" fmla="*/ 2425700 h 3041650"/>
              <a:gd name="connsiteX283" fmla="*/ 2762250 w 5481219"/>
              <a:gd name="connsiteY283" fmla="*/ 2451100 h 3041650"/>
              <a:gd name="connsiteX284" fmla="*/ 2774950 w 5481219"/>
              <a:gd name="connsiteY284" fmla="*/ 2489200 h 3041650"/>
              <a:gd name="connsiteX285" fmla="*/ 2743200 w 5481219"/>
              <a:gd name="connsiteY285" fmla="*/ 2603500 h 3041650"/>
              <a:gd name="connsiteX286" fmla="*/ 2724150 w 5481219"/>
              <a:gd name="connsiteY286" fmla="*/ 2609850 h 3041650"/>
              <a:gd name="connsiteX287" fmla="*/ 2730500 w 5481219"/>
              <a:gd name="connsiteY287" fmla="*/ 2628900 h 3041650"/>
              <a:gd name="connsiteX288" fmla="*/ 2787650 w 5481219"/>
              <a:gd name="connsiteY288" fmla="*/ 2647950 h 3041650"/>
              <a:gd name="connsiteX289" fmla="*/ 2825750 w 5481219"/>
              <a:gd name="connsiteY289" fmla="*/ 2660650 h 3041650"/>
              <a:gd name="connsiteX290" fmla="*/ 2844800 w 5481219"/>
              <a:gd name="connsiteY290" fmla="*/ 2673350 h 3041650"/>
              <a:gd name="connsiteX291" fmla="*/ 2946400 w 5481219"/>
              <a:gd name="connsiteY291" fmla="*/ 2679700 h 3041650"/>
              <a:gd name="connsiteX292" fmla="*/ 2965450 w 5481219"/>
              <a:gd name="connsiteY292" fmla="*/ 2686050 h 3041650"/>
              <a:gd name="connsiteX293" fmla="*/ 2971800 w 5481219"/>
              <a:gd name="connsiteY293" fmla="*/ 2705100 h 3041650"/>
              <a:gd name="connsiteX294" fmla="*/ 2984500 w 5481219"/>
              <a:gd name="connsiteY294" fmla="*/ 2724150 h 3041650"/>
              <a:gd name="connsiteX295" fmla="*/ 3022600 w 5481219"/>
              <a:gd name="connsiteY295" fmla="*/ 2787650 h 3041650"/>
              <a:gd name="connsiteX296" fmla="*/ 3035300 w 5481219"/>
              <a:gd name="connsiteY296" fmla="*/ 2806700 h 3041650"/>
              <a:gd name="connsiteX297" fmla="*/ 3048000 w 5481219"/>
              <a:gd name="connsiteY297" fmla="*/ 2825750 h 3041650"/>
              <a:gd name="connsiteX298" fmla="*/ 3067050 w 5481219"/>
              <a:gd name="connsiteY298" fmla="*/ 2832100 h 3041650"/>
              <a:gd name="connsiteX299" fmla="*/ 3105150 w 5481219"/>
              <a:gd name="connsiteY299" fmla="*/ 2794000 h 3041650"/>
              <a:gd name="connsiteX300" fmla="*/ 3130550 w 5481219"/>
              <a:gd name="connsiteY300" fmla="*/ 2787650 h 3041650"/>
              <a:gd name="connsiteX301" fmla="*/ 3200400 w 5481219"/>
              <a:gd name="connsiteY301" fmla="*/ 2794000 h 3041650"/>
              <a:gd name="connsiteX302" fmla="*/ 3219450 w 5481219"/>
              <a:gd name="connsiteY302" fmla="*/ 2800350 h 3041650"/>
              <a:gd name="connsiteX303" fmla="*/ 3238500 w 5481219"/>
              <a:gd name="connsiteY303" fmla="*/ 2819400 h 3041650"/>
              <a:gd name="connsiteX304" fmla="*/ 3289300 w 5481219"/>
              <a:gd name="connsiteY304" fmla="*/ 2851150 h 3041650"/>
              <a:gd name="connsiteX305" fmla="*/ 3333750 w 5481219"/>
              <a:gd name="connsiteY305" fmla="*/ 2882900 h 3041650"/>
              <a:gd name="connsiteX306" fmla="*/ 3371850 w 5481219"/>
              <a:gd name="connsiteY306" fmla="*/ 2908300 h 3041650"/>
              <a:gd name="connsiteX307" fmla="*/ 3390900 w 5481219"/>
              <a:gd name="connsiteY307" fmla="*/ 2921000 h 3041650"/>
              <a:gd name="connsiteX308" fmla="*/ 3429000 w 5481219"/>
              <a:gd name="connsiteY308" fmla="*/ 2933700 h 3041650"/>
              <a:gd name="connsiteX309" fmla="*/ 3473450 w 5481219"/>
              <a:gd name="connsiteY309" fmla="*/ 2946400 h 3041650"/>
              <a:gd name="connsiteX310" fmla="*/ 3575050 w 5481219"/>
              <a:gd name="connsiteY310" fmla="*/ 2959100 h 3041650"/>
              <a:gd name="connsiteX311" fmla="*/ 3638550 w 5481219"/>
              <a:gd name="connsiteY311" fmla="*/ 2952750 h 3041650"/>
              <a:gd name="connsiteX312" fmla="*/ 3689350 w 5481219"/>
              <a:gd name="connsiteY312" fmla="*/ 2940050 h 3041650"/>
              <a:gd name="connsiteX313" fmla="*/ 3746500 w 5481219"/>
              <a:gd name="connsiteY313" fmla="*/ 2927350 h 3041650"/>
              <a:gd name="connsiteX314" fmla="*/ 3771900 w 5481219"/>
              <a:gd name="connsiteY314" fmla="*/ 2921000 h 3041650"/>
              <a:gd name="connsiteX315" fmla="*/ 3810000 w 5481219"/>
              <a:gd name="connsiteY315" fmla="*/ 2908300 h 3041650"/>
              <a:gd name="connsiteX316" fmla="*/ 3873500 w 5481219"/>
              <a:gd name="connsiteY316" fmla="*/ 2933700 h 3041650"/>
              <a:gd name="connsiteX317" fmla="*/ 3905250 w 5481219"/>
              <a:gd name="connsiteY317" fmla="*/ 2990850 h 3041650"/>
              <a:gd name="connsiteX318" fmla="*/ 3943350 w 5481219"/>
              <a:gd name="connsiteY318" fmla="*/ 3003550 h 3041650"/>
              <a:gd name="connsiteX319" fmla="*/ 3981450 w 5481219"/>
              <a:gd name="connsiteY319" fmla="*/ 3022600 h 3041650"/>
              <a:gd name="connsiteX320" fmla="*/ 4019550 w 5481219"/>
              <a:gd name="connsiteY320" fmla="*/ 3041650 h 3041650"/>
              <a:gd name="connsiteX321" fmla="*/ 4064000 w 5481219"/>
              <a:gd name="connsiteY321" fmla="*/ 3035300 h 3041650"/>
              <a:gd name="connsiteX322" fmla="*/ 4083050 w 5481219"/>
              <a:gd name="connsiteY322" fmla="*/ 3028950 h 3041650"/>
              <a:gd name="connsiteX323" fmla="*/ 4057650 w 5481219"/>
              <a:gd name="connsiteY323" fmla="*/ 2990850 h 3041650"/>
              <a:gd name="connsiteX324" fmla="*/ 4038600 w 5481219"/>
              <a:gd name="connsiteY324" fmla="*/ 2984500 h 3041650"/>
              <a:gd name="connsiteX325" fmla="*/ 4019550 w 5481219"/>
              <a:gd name="connsiteY325" fmla="*/ 2971800 h 3041650"/>
              <a:gd name="connsiteX326" fmla="*/ 4038600 w 5481219"/>
              <a:gd name="connsiteY326" fmla="*/ 2959100 h 3041650"/>
              <a:gd name="connsiteX327" fmla="*/ 4102100 w 5481219"/>
              <a:gd name="connsiteY327" fmla="*/ 2952750 h 3041650"/>
              <a:gd name="connsiteX328" fmla="*/ 4140200 w 5481219"/>
              <a:gd name="connsiteY328" fmla="*/ 2946400 h 3041650"/>
              <a:gd name="connsiteX329" fmla="*/ 4159250 w 5481219"/>
              <a:gd name="connsiteY329" fmla="*/ 2933700 h 3041650"/>
              <a:gd name="connsiteX330" fmla="*/ 4203700 w 5481219"/>
              <a:gd name="connsiteY330" fmla="*/ 2921000 h 3041650"/>
              <a:gd name="connsiteX331" fmla="*/ 4222750 w 5481219"/>
              <a:gd name="connsiteY331" fmla="*/ 2914650 h 3041650"/>
              <a:gd name="connsiteX332" fmla="*/ 4254500 w 5481219"/>
              <a:gd name="connsiteY332" fmla="*/ 2908300 h 3041650"/>
              <a:gd name="connsiteX333" fmla="*/ 4292600 w 5481219"/>
              <a:gd name="connsiteY333" fmla="*/ 2895600 h 3041650"/>
              <a:gd name="connsiteX334" fmla="*/ 4311650 w 5481219"/>
              <a:gd name="connsiteY334" fmla="*/ 2889250 h 3041650"/>
              <a:gd name="connsiteX335" fmla="*/ 4337050 w 5481219"/>
              <a:gd name="connsiteY335" fmla="*/ 2882900 h 3041650"/>
              <a:gd name="connsiteX336" fmla="*/ 4381500 w 5481219"/>
              <a:gd name="connsiteY336" fmla="*/ 2870200 h 3041650"/>
              <a:gd name="connsiteX337" fmla="*/ 4451350 w 5481219"/>
              <a:gd name="connsiteY337" fmla="*/ 2851150 h 3041650"/>
              <a:gd name="connsiteX338" fmla="*/ 4470400 w 5481219"/>
              <a:gd name="connsiteY338" fmla="*/ 2844800 h 3041650"/>
              <a:gd name="connsiteX339" fmla="*/ 4489450 w 5481219"/>
              <a:gd name="connsiteY339" fmla="*/ 2838450 h 3041650"/>
              <a:gd name="connsiteX340" fmla="*/ 4527550 w 5481219"/>
              <a:gd name="connsiteY340" fmla="*/ 2813050 h 3041650"/>
              <a:gd name="connsiteX341" fmla="*/ 4546600 w 5481219"/>
              <a:gd name="connsiteY341" fmla="*/ 2800350 h 3041650"/>
              <a:gd name="connsiteX342" fmla="*/ 4584700 w 5481219"/>
              <a:gd name="connsiteY342" fmla="*/ 2781300 h 3041650"/>
              <a:gd name="connsiteX343" fmla="*/ 4622800 w 5481219"/>
              <a:gd name="connsiteY343" fmla="*/ 2743200 h 3041650"/>
              <a:gd name="connsiteX344" fmla="*/ 4667250 w 5481219"/>
              <a:gd name="connsiteY344" fmla="*/ 2686050 h 3041650"/>
              <a:gd name="connsiteX345" fmla="*/ 4686300 w 5481219"/>
              <a:gd name="connsiteY345" fmla="*/ 2647950 h 3041650"/>
              <a:gd name="connsiteX346" fmla="*/ 4705350 w 5481219"/>
              <a:gd name="connsiteY346" fmla="*/ 2628900 h 3041650"/>
              <a:gd name="connsiteX347" fmla="*/ 4730750 w 5481219"/>
              <a:gd name="connsiteY347" fmla="*/ 2590800 h 3041650"/>
              <a:gd name="connsiteX348" fmla="*/ 4743450 w 5481219"/>
              <a:gd name="connsiteY348" fmla="*/ 2571750 h 3041650"/>
              <a:gd name="connsiteX349" fmla="*/ 4762500 w 5481219"/>
              <a:gd name="connsiteY349" fmla="*/ 2559050 h 3041650"/>
              <a:gd name="connsiteX350" fmla="*/ 4794250 w 5481219"/>
              <a:gd name="connsiteY350" fmla="*/ 2527300 h 3041650"/>
              <a:gd name="connsiteX351" fmla="*/ 4813300 w 5481219"/>
              <a:gd name="connsiteY351" fmla="*/ 2508250 h 3041650"/>
              <a:gd name="connsiteX352" fmla="*/ 4870450 w 5481219"/>
              <a:gd name="connsiteY352" fmla="*/ 2463800 h 3041650"/>
              <a:gd name="connsiteX353" fmla="*/ 4895850 w 5481219"/>
              <a:gd name="connsiteY353" fmla="*/ 2406650 h 3041650"/>
              <a:gd name="connsiteX354" fmla="*/ 4914900 w 5481219"/>
              <a:gd name="connsiteY354" fmla="*/ 2324100 h 3041650"/>
              <a:gd name="connsiteX355" fmla="*/ 4921250 w 5481219"/>
              <a:gd name="connsiteY355" fmla="*/ 2235200 h 3041650"/>
              <a:gd name="connsiteX356" fmla="*/ 4921250 w 5481219"/>
              <a:gd name="connsiteY356" fmla="*/ 2159000 h 3041650"/>
              <a:gd name="connsiteX357" fmla="*/ 4908550 w 5481219"/>
              <a:gd name="connsiteY357" fmla="*/ 2139950 h 3041650"/>
              <a:gd name="connsiteX358" fmla="*/ 4883150 w 5481219"/>
              <a:gd name="connsiteY358" fmla="*/ 2133600 h 3041650"/>
              <a:gd name="connsiteX359" fmla="*/ 4832350 w 5481219"/>
              <a:gd name="connsiteY359" fmla="*/ 2114550 h 3041650"/>
              <a:gd name="connsiteX360" fmla="*/ 4800600 w 5481219"/>
              <a:gd name="connsiteY360" fmla="*/ 2101850 h 3041650"/>
              <a:gd name="connsiteX361" fmla="*/ 4775200 w 5481219"/>
              <a:gd name="connsiteY361" fmla="*/ 2095500 h 3041650"/>
              <a:gd name="connsiteX362" fmla="*/ 4756150 w 5481219"/>
              <a:gd name="connsiteY362" fmla="*/ 2089150 h 3041650"/>
              <a:gd name="connsiteX363" fmla="*/ 4743450 w 5481219"/>
              <a:gd name="connsiteY363" fmla="*/ 2108200 h 3041650"/>
              <a:gd name="connsiteX364" fmla="*/ 4794250 w 5481219"/>
              <a:gd name="connsiteY364" fmla="*/ 2089150 h 3041650"/>
              <a:gd name="connsiteX365" fmla="*/ 4806950 w 5481219"/>
              <a:gd name="connsiteY365" fmla="*/ 2070100 h 3041650"/>
              <a:gd name="connsiteX366" fmla="*/ 4826000 w 5481219"/>
              <a:gd name="connsiteY366" fmla="*/ 2051050 h 3041650"/>
              <a:gd name="connsiteX367" fmla="*/ 4832350 w 5481219"/>
              <a:gd name="connsiteY367" fmla="*/ 2032000 h 3041650"/>
              <a:gd name="connsiteX368" fmla="*/ 4813300 w 5481219"/>
              <a:gd name="connsiteY368" fmla="*/ 2019300 h 3041650"/>
              <a:gd name="connsiteX369" fmla="*/ 4762500 w 5481219"/>
              <a:gd name="connsiteY369" fmla="*/ 1974850 h 3041650"/>
              <a:gd name="connsiteX370" fmla="*/ 4711700 w 5481219"/>
              <a:gd name="connsiteY370" fmla="*/ 1962150 h 3041650"/>
              <a:gd name="connsiteX371" fmla="*/ 4692650 w 5481219"/>
              <a:gd name="connsiteY371" fmla="*/ 1949450 h 3041650"/>
              <a:gd name="connsiteX372" fmla="*/ 4667250 w 5481219"/>
              <a:gd name="connsiteY372" fmla="*/ 1943100 h 3041650"/>
              <a:gd name="connsiteX373" fmla="*/ 4660900 w 5481219"/>
              <a:gd name="connsiteY373" fmla="*/ 1924050 h 3041650"/>
              <a:gd name="connsiteX374" fmla="*/ 4679950 w 5481219"/>
              <a:gd name="connsiteY374" fmla="*/ 1917700 h 3041650"/>
              <a:gd name="connsiteX375" fmla="*/ 4641850 w 5481219"/>
              <a:gd name="connsiteY375" fmla="*/ 1911350 h 3041650"/>
              <a:gd name="connsiteX376" fmla="*/ 4616450 w 5481219"/>
              <a:gd name="connsiteY376" fmla="*/ 1905000 h 3041650"/>
              <a:gd name="connsiteX377" fmla="*/ 4584700 w 5481219"/>
              <a:gd name="connsiteY377" fmla="*/ 1892300 h 3041650"/>
              <a:gd name="connsiteX378" fmla="*/ 4540250 w 5481219"/>
              <a:gd name="connsiteY378" fmla="*/ 1885950 h 3041650"/>
              <a:gd name="connsiteX379" fmla="*/ 4514850 w 5481219"/>
              <a:gd name="connsiteY379" fmla="*/ 1879600 h 3041650"/>
              <a:gd name="connsiteX380" fmla="*/ 4508500 w 5481219"/>
              <a:gd name="connsiteY380" fmla="*/ 1854200 h 3041650"/>
              <a:gd name="connsiteX381" fmla="*/ 4464050 w 5481219"/>
              <a:gd name="connsiteY381" fmla="*/ 1797050 h 3041650"/>
              <a:gd name="connsiteX382" fmla="*/ 4445000 w 5481219"/>
              <a:gd name="connsiteY382" fmla="*/ 1784350 h 3041650"/>
              <a:gd name="connsiteX383" fmla="*/ 4438650 w 5481219"/>
              <a:gd name="connsiteY383" fmla="*/ 1765300 h 3041650"/>
              <a:gd name="connsiteX384" fmla="*/ 4432300 w 5481219"/>
              <a:gd name="connsiteY384" fmla="*/ 1739900 h 3041650"/>
              <a:gd name="connsiteX385" fmla="*/ 4387850 w 5481219"/>
              <a:gd name="connsiteY385" fmla="*/ 1682750 h 3041650"/>
              <a:gd name="connsiteX386" fmla="*/ 4368800 w 5481219"/>
              <a:gd name="connsiteY386" fmla="*/ 1670050 h 3041650"/>
              <a:gd name="connsiteX387" fmla="*/ 4356100 w 5481219"/>
              <a:gd name="connsiteY387" fmla="*/ 1631950 h 3041650"/>
              <a:gd name="connsiteX388" fmla="*/ 4362450 w 5481219"/>
              <a:gd name="connsiteY388" fmla="*/ 1612900 h 3041650"/>
              <a:gd name="connsiteX389" fmla="*/ 4400550 w 5481219"/>
              <a:gd name="connsiteY389" fmla="*/ 1581150 h 3041650"/>
              <a:gd name="connsiteX390" fmla="*/ 4438650 w 5481219"/>
              <a:gd name="connsiteY390" fmla="*/ 1543050 h 3041650"/>
              <a:gd name="connsiteX391" fmla="*/ 4451350 w 5481219"/>
              <a:gd name="connsiteY391" fmla="*/ 1524000 h 3041650"/>
              <a:gd name="connsiteX392" fmla="*/ 4489450 w 5481219"/>
              <a:gd name="connsiteY392" fmla="*/ 1485900 h 3041650"/>
              <a:gd name="connsiteX393" fmla="*/ 4527550 w 5481219"/>
              <a:gd name="connsiteY393" fmla="*/ 1460500 h 3041650"/>
              <a:gd name="connsiteX394" fmla="*/ 4521200 w 5481219"/>
              <a:gd name="connsiteY394" fmla="*/ 1441450 h 3041650"/>
              <a:gd name="connsiteX395" fmla="*/ 4489450 w 5481219"/>
              <a:gd name="connsiteY395" fmla="*/ 1435100 h 3041650"/>
              <a:gd name="connsiteX396" fmla="*/ 4406900 w 5481219"/>
              <a:gd name="connsiteY396" fmla="*/ 1441450 h 3041650"/>
              <a:gd name="connsiteX397" fmla="*/ 4343400 w 5481219"/>
              <a:gd name="connsiteY397" fmla="*/ 1454150 h 3041650"/>
              <a:gd name="connsiteX398" fmla="*/ 4248150 w 5481219"/>
              <a:gd name="connsiteY398" fmla="*/ 1447800 h 3041650"/>
              <a:gd name="connsiteX399" fmla="*/ 4229100 w 5481219"/>
              <a:gd name="connsiteY399" fmla="*/ 1435100 h 3041650"/>
              <a:gd name="connsiteX400" fmla="*/ 4171950 w 5481219"/>
              <a:gd name="connsiteY400" fmla="*/ 1409700 h 3041650"/>
              <a:gd name="connsiteX401" fmla="*/ 4140200 w 5481219"/>
              <a:gd name="connsiteY401" fmla="*/ 1371600 h 3041650"/>
              <a:gd name="connsiteX402" fmla="*/ 4159250 w 5481219"/>
              <a:gd name="connsiteY402" fmla="*/ 1327150 h 3041650"/>
              <a:gd name="connsiteX403" fmla="*/ 4171950 w 5481219"/>
              <a:gd name="connsiteY403" fmla="*/ 1289050 h 3041650"/>
              <a:gd name="connsiteX404" fmla="*/ 4178300 w 5481219"/>
              <a:gd name="connsiteY404" fmla="*/ 1270000 h 3041650"/>
              <a:gd name="connsiteX405" fmla="*/ 4184650 w 5481219"/>
              <a:gd name="connsiteY405" fmla="*/ 1250950 h 3041650"/>
              <a:gd name="connsiteX406" fmla="*/ 4191000 w 5481219"/>
              <a:gd name="connsiteY406" fmla="*/ 1231900 h 3041650"/>
              <a:gd name="connsiteX407" fmla="*/ 4248150 w 5481219"/>
              <a:gd name="connsiteY407" fmla="*/ 1187450 h 3041650"/>
              <a:gd name="connsiteX408" fmla="*/ 4273550 w 5481219"/>
              <a:gd name="connsiteY408" fmla="*/ 1181100 h 3041650"/>
              <a:gd name="connsiteX409" fmla="*/ 4343400 w 5481219"/>
              <a:gd name="connsiteY409" fmla="*/ 1162050 h 3041650"/>
              <a:gd name="connsiteX410" fmla="*/ 4394200 w 5481219"/>
              <a:gd name="connsiteY410" fmla="*/ 1155700 h 3041650"/>
              <a:gd name="connsiteX411" fmla="*/ 4432300 w 5481219"/>
              <a:gd name="connsiteY411" fmla="*/ 1136650 h 3041650"/>
              <a:gd name="connsiteX412" fmla="*/ 4464050 w 5481219"/>
              <a:gd name="connsiteY412" fmla="*/ 1079500 h 3041650"/>
              <a:gd name="connsiteX413" fmla="*/ 4483100 w 5481219"/>
              <a:gd name="connsiteY413" fmla="*/ 1066800 h 3041650"/>
              <a:gd name="connsiteX414" fmla="*/ 4527550 w 5481219"/>
              <a:gd name="connsiteY414" fmla="*/ 1035050 h 3041650"/>
              <a:gd name="connsiteX415" fmla="*/ 4546600 w 5481219"/>
              <a:gd name="connsiteY415" fmla="*/ 1028700 h 3041650"/>
              <a:gd name="connsiteX416" fmla="*/ 4565650 w 5481219"/>
              <a:gd name="connsiteY416" fmla="*/ 1016000 h 3041650"/>
              <a:gd name="connsiteX417" fmla="*/ 4635500 w 5481219"/>
              <a:gd name="connsiteY417" fmla="*/ 996950 h 3041650"/>
              <a:gd name="connsiteX418" fmla="*/ 4692650 w 5481219"/>
              <a:gd name="connsiteY418" fmla="*/ 1009650 h 3041650"/>
              <a:gd name="connsiteX419" fmla="*/ 4730750 w 5481219"/>
              <a:gd name="connsiteY419" fmla="*/ 1016000 h 3041650"/>
              <a:gd name="connsiteX420" fmla="*/ 4749800 w 5481219"/>
              <a:gd name="connsiteY420" fmla="*/ 1028700 h 3041650"/>
              <a:gd name="connsiteX421" fmla="*/ 4762500 w 5481219"/>
              <a:gd name="connsiteY421" fmla="*/ 1047750 h 3041650"/>
              <a:gd name="connsiteX422" fmla="*/ 4775200 w 5481219"/>
              <a:gd name="connsiteY422" fmla="*/ 1092200 h 3041650"/>
              <a:gd name="connsiteX423" fmla="*/ 4762500 w 5481219"/>
              <a:gd name="connsiteY423" fmla="*/ 1111250 h 3041650"/>
              <a:gd name="connsiteX424" fmla="*/ 4724400 w 5481219"/>
              <a:gd name="connsiteY424" fmla="*/ 1136650 h 3041650"/>
              <a:gd name="connsiteX425" fmla="*/ 4711700 w 5481219"/>
              <a:gd name="connsiteY425" fmla="*/ 1155700 h 3041650"/>
              <a:gd name="connsiteX426" fmla="*/ 4692650 w 5481219"/>
              <a:gd name="connsiteY426" fmla="*/ 1193800 h 3041650"/>
              <a:gd name="connsiteX427" fmla="*/ 4737100 w 5481219"/>
              <a:gd name="connsiteY427" fmla="*/ 1193800 h 3041650"/>
              <a:gd name="connsiteX428" fmla="*/ 4775200 w 5481219"/>
              <a:gd name="connsiteY428" fmla="*/ 1168400 h 3041650"/>
              <a:gd name="connsiteX429" fmla="*/ 4794250 w 5481219"/>
              <a:gd name="connsiteY429" fmla="*/ 1155700 h 3041650"/>
              <a:gd name="connsiteX430" fmla="*/ 4832350 w 5481219"/>
              <a:gd name="connsiteY430" fmla="*/ 1136650 h 3041650"/>
              <a:gd name="connsiteX431" fmla="*/ 4889500 w 5481219"/>
              <a:gd name="connsiteY431" fmla="*/ 1111250 h 3041650"/>
              <a:gd name="connsiteX432" fmla="*/ 4902200 w 5481219"/>
              <a:gd name="connsiteY432" fmla="*/ 1066800 h 3041650"/>
              <a:gd name="connsiteX433" fmla="*/ 4914900 w 5481219"/>
              <a:gd name="connsiteY433" fmla="*/ 1047750 h 3041650"/>
              <a:gd name="connsiteX434" fmla="*/ 4959350 w 5481219"/>
              <a:gd name="connsiteY434" fmla="*/ 1028700 h 3041650"/>
              <a:gd name="connsiteX435" fmla="*/ 4978400 w 5481219"/>
              <a:gd name="connsiteY435" fmla="*/ 1016000 h 3041650"/>
              <a:gd name="connsiteX436" fmla="*/ 5010150 w 5481219"/>
              <a:gd name="connsiteY436" fmla="*/ 977900 h 3041650"/>
              <a:gd name="connsiteX437" fmla="*/ 5029200 w 5481219"/>
              <a:gd name="connsiteY437" fmla="*/ 965200 h 3041650"/>
              <a:gd name="connsiteX438" fmla="*/ 5111750 w 5481219"/>
              <a:gd name="connsiteY438" fmla="*/ 946150 h 3041650"/>
              <a:gd name="connsiteX439" fmla="*/ 5149850 w 5481219"/>
              <a:gd name="connsiteY439" fmla="*/ 939800 h 3041650"/>
              <a:gd name="connsiteX440" fmla="*/ 5238750 w 5481219"/>
              <a:gd name="connsiteY440" fmla="*/ 920750 h 3041650"/>
              <a:gd name="connsiteX441" fmla="*/ 5340350 w 5481219"/>
              <a:gd name="connsiteY441" fmla="*/ 946150 h 3041650"/>
              <a:gd name="connsiteX442" fmla="*/ 5454650 w 5481219"/>
              <a:gd name="connsiteY442" fmla="*/ 952500 h 3041650"/>
              <a:gd name="connsiteX443" fmla="*/ 5480050 w 5481219"/>
              <a:gd name="connsiteY443" fmla="*/ 946150 h 3041650"/>
              <a:gd name="connsiteX444" fmla="*/ 5473700 w 5481219"/>
              <a:gd name="connsiteY444" fmla="*/ 927100 h 3041650"/>
              <a:gd name="connsiteX445" fmla="*/ 5441950 w 5481219"/>
              <a:gd name="connsiteY445" fmla="*/ 889000 h 3041650"/>
              <a:gd name="connsiteX446" fmla="*/ 5410200 w 5481219"/>
              <a:gd name="connsiteY446" fmla="*/ 869950 h 3041650"/>
              <a:gd name="connsiteX447" fmla="*/ 5372100 w 5481219"/>
              <a:gd name="connsiteY447" fmla="*/ 844550 h 3041650"/>
              <a:gd name="connsiteX448" fmla="*/ 5334000 w 5481219"/>
              <a:gd name="connsiteY448" fmla="*/ 831850 h 3041650"/>
              <a:gd name="connsiteX449" fmla="*/ 5314950 w 5481219"/>
              <a:gd name="connsiteY449" fmla="*/ 825500 h 3041650"/>
              <a:gd name="connsiteX450" fmla="*/ 5276850 w 5481219"/>
              <a:gd name="connsiteY450" fmla="*/ 800100 h 3041650"/>
              <a:gd name="connsiteX451" fmla="*/ 5257800 w 5481219"/>
              <a:gd name="connsiteY451" fmla="*/ 787400 h 3041650"/>
              <a:gd name="connsiteX452" fmla="*/ 5238750 w 5481219"/>
              <a:gd name="connsiteY452" fmla="*/ 781050 h 3041650"/>
              <a:gd name="connsiteX453" fmla="*/ 5219700 w 5481219"/>
              <a:gd name="connsiteY453" fmla="*/ 768350 h 3041650"/>
              <a:gd name="connsiteX454" fmla="*/ 5143500 w 5481219"/>
              <a:gd name="connsiteY454" fmla="*/ 749300 h 3041650"/>
              <a:gd name="connsiteX455" fmla="*/ 5067300 w 5481219"/>
              <a:gd name="connsiteY455" fmla="*/ 704850 h 304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5481219" h="3041650">
                <a:moveTo>
                  <a:pt x="5067300" y="704850"/>
                </a:moveTo>
                <a:cubicBezTo>
                  <a:pt x="5059892" y="698500"/>
                  <a:pt x="5088301" y="712177"/>
                  <a:pt x="5099050" y="711200"/>
                </a:cubicBezTo>
                <a:cubicBezTo>
                  <a:pt x="5112382" y="709988"/>
                  <a:pt x="5124163" y="701747"/>
                  <a:pt x="5137150" y="698500"/>
                </a:cubicBezTo>
                <a:cubicBezTo>
                  <a:pt x="5145617" y="696383"/>
                  <a:pt x="5154191" y="694658"/>
                  <a:pt x="5162550" y="692150"/>
                </a:cubicBezTo>
                <a:cubicBezTo>
                  <a:pt x="5175372" y="688303"/>
                  <a:pt x="5200650" y="679450"/>
                  <a:pt x="5200650" y="679450"/>
                </a:cubicBezTo>
                <a:cubicBezTo>
                  <a:pt x="5204883" y="673100"/>
                  <a:pt x="5212271" y="667955"/>
                  <a:pt x="5213350" y="660400"/>
                </a:cubicBezTo>
                <a:cubicBezTo>
                  <a:pt x="5214584" y="651760"/>
                  <a:pt x="5209508" y="643359"/>
                  <a:pt x="5207000" y="635000"/>
                </a:cubicBezTo>
                <a:cubicBezTo>
                  <a:pt x="5203153" y="622178"/>
                  <a:pt x="5198533" y="609600"/>
                  <a:pt x="5194300" y="596900"/>
                </a:cubicBezTo>
                <a:lnTo>
                  <a:pt x="5187950" y="577850"/>
                </a:lnTo>
                <a:cubicBezTo>
                  <a:pt x="5185833" y="571500"/>
                  <a:pt x="5185313" y="564369"/>
                  <a:pt x="5181600" y="558800"/>
                </a:cubicBezTo>
                <a:cubicBezTo>
                  <a:pt x="5177367" y="552450"/>
                  <a:pt x="5172313" y="546576"/>
                  <a:pt x="5168900" y="539750"/>
                </a:cubicBezTo>
                <a:cubicBezTo>
                  <a:pt x="5165907" y="533763"/>
                  <a:pt x="5165543" y="526687"/>
                  <a:pt x="5162550" y="520700"/>
                </a:cubicBezTo>
                <a:cubicBezTo>
                  <a:pt x="5159137" y="513874"/>
                  <a:pt x="5153263" y="508476"/>
                  <a:pt x="5149850" y="501650"/>
                </a:cubicBezTo>
                <a:cubicBezTo>
                  <a:pt x="5123560" y="449070"/>
                  <a:pt x="5167196" y="518145"/>
                  <a:pt x="5130800" y="463550"/>
                </a:cubicBezTo>
                <a:cubicBezTo>
                  <a:pt x="5017806" y="479692"/>
                  <a:pt x="5135800" y="461280"/>
                  <a:pt x="5060950" y="476250"/>
                </a:cubicBezTo>
                <a:cubicBezTo>
                  <a:pt x="5026622" y="483116"/>
                  <a:pt x="5026949" y="480100"/>
                  <a:pt x="4997450" y="488950"/>
                </a:cubicBezTo>
                <a:cubicBezTo>
                  <a:pt x="4984628" y="492797"/>
                  <a:pt x="4972050" y="497417"/>
                  <a:pt x="4959350" y="501650"/>
                </a:cubicBezTo>
                <a:cubicBezTo>
                  <a:pt x="4953000" y="503767"/>
                  <a:pt x="4946864" y="506687"/>
                  <a:pt x="4940300" y="508000"/>
                </a:cubicBezTo>
                <a:lnTo>
                  <a:pt x="4908550" y="514350"/>
                </a:lnTo>
                <a:cubicBezTo>
                  <a:pt x="4885267" y="512233"/>
                  <a:pt x="4861129" y="514597"/>
                  <a:pt x="4838700" y="508000"/>
                </a:cubicBezTo>
                <a:cubicBezTo>
                  <a:pt x="4819272" y="502286"/>
                  <a:pt x="4771837" y="458506"/>
                  <a:pt x="4762500" y="444500"/>
                </a:cubicBezTo>
                <a:cubicBezTo>
                  <a:pt x="4750914" y="427121"/>
                  <a:pt x="4750803" y="421662"/>
                  <a:pt x="4730750" y="412750"/>
                </a:cubicBezTo>
                <a:lnTo>
                  <a:pt x="4673600" y="393700"/>
                </a:lnTo>
                <a:lnTo>
                  <a:pt x="4635500" y="381000"/>
                </a:lnTo>
                <a:cubicBezTo>
                  <a:pt x="4629150" y="378883"/>
                  <a:pt x="4623014" y="375963"/>
                  <a:pt x="4616450" y="374650"/>
                </a:cubicBezTo>
                <a:cubicBezTo>
                  <a:pt x="4567966" y="364953"/>
                  <a:pt x="4595410" y="369639"/>
                  <a:pt x="4533900" y="361950"/>
                </a:cubicBezTo>
                <a:lnTo>
                  <a:pt x="4495800" y="349250"/>
                </a:lnTo>
                <a:cubicBezTo>
                  <a:pt x="4489450" y="347133"/>
                  <a:pt x="4482737" y="345893"/>
                  <a:pt x="4476750" y="342900"/>
                </a:cubicBezTo>
                <a:cubicBezTo>
                  <a:pt x="4468283" y="338667"/>
                  <a:pt x="4460051" y="333929"/>
                  <a:pt x="4451350" y="330200"/>
                </a:cubicBezTo>
                <a:cubicBezTo>
                  <a:pt x="4445198" y="327563"/>
                  <a:pt x="4438151" y="327101"/>
                  <a:pt x="4432300" y="323850"/>
                </a:cubicBezTo>
                <a:cubicBezTo>
                  <a:pt x="4418957" y="316437"/>
                  <a:pt x="4406900" y="306917"/>
                  <a:pt x="4394200" y="298450"/>
                </a:cubicBezTo>
                <a:cubicBezTo>
                  <a:pt x="4387850" y="294217"/>
                  <a:pt x="4380546" y="291146"/>
                  <a:pt x="4375150" y="285750"/>
                </a:cubicBezTo>
                <a:cubicBezTo>
                  <a:pt x="4368800" y="279400"/>
                  <a:pt x="4362999" y="272449"/>
                  <a:pt x="4356100" y="266700"/>
                </a:cubicBezTo>
                <a:cubicBezTo>
                  <a:pt x="4350237" y="261814"/>
                  <a:pt x="4342844" y="258967"/>
                  <a:pt x="4337050" y="254000"/>
                </a:cubicBezTo>
                <a:cubicBezTo>
                  <a:pt x="4327959" y="246208"/>
                  <a:pt x="4321000" y="236080"/>
                  <a:pt x="4311650" y="228600"/>
                </a:cubicBezTo>
                <a:cubicBezTo>
                  <a:pt x="4299731" y="219065"/>
                  <a:pt x="4286250" y="211667"/>
                  <a:pt x="4273550" y="203200"/>
                </a:cubicBezTo>
                <a:lnTo>
                  <a:pt x="4235450" y="177800"/>
                </a:lnTo>
                <a:lnTo>
                  <a:pt x="4159250" y="127000"/>
                </a:lnTo>
                <a:lnTo>
                  <a:pt x="4140200" y="114300"/>
                </a:lnTo>
                <a:cubicBezTo>
                  <a:pt x="4133850" y="110067"/>
                  <a:pt x="4128390" y="104013"/>
                  <a:pt x="4121150" y="101600"/>
                </a:cubicBezTo>
                <a:cubicBezTo>
                  <a:pt x="4108450" y="97367"/>
                  <a:pt x="4094189" y="96326"/>
                  <a:pt x="4083050" y="88900"/>
                </a:cubicBezTo>
                <a:cubicBezTo>
                  <a:pt x="4076700" y="84667"/>
                  <a:pt x="4070974" y="79300"/>
                  <a:pt x="4064000" y="76200"/>
                </a:cubicBezTo>
                <a:cubicBezTo>
                  <a:pt x="4032914" y="62384"/>
                  <a:pt x="4028917" y="65675"/>
                  <a:pt x="4000500" y="57150"/>
                </a:cubicBezTo>
                <a:cubicBezTo>
                  <a:pt x="3987678" y="53303"/>
                  <a:pt x="3975100" y="48683"/>
                  <a:pt x="3962400" y="44450"/>
                </a:cubicBezTo>
                <a:cubicBezTo>
                  <a:pt x="3956050" y="42333"/>
                  <a:pt x="3949914" y="39413"/>
                  <a:pt x="3943350" y="38100"/>
                </a:cubicBezTo>
                <a:cubicBezTo>
                  <a:pt x="3918164" y="33063"/>
                  <a:pt x="3883777" y="26709"/>
                  <a:pt x="3860800" y="19050"/>
                </a:cubicBezTo>
                <a:cubicBezTo>
                  <a:pt x="3854450" y="16933"/>
                  <a:pt x="3848272" y="14205"/>
                  <a:pt x="3841750" y="12700"/>
                </a:cubicBezTo>
                <a:cubicBezTo>
                  <a:pt x="3820717" y="7846"/>
                  <a:pt x="3778250" y="0"/>
                  <a:pt x="3778250" y="0"/>
                </a:cubicBezTo>
                <a:cubicBezTo>
                  <a:pt x="3723217" y="2117"/>
                  <a:pt x="3668094" y="2561"/>
                  <a:pt x="3613150" y="6350"/>
                </a:cubicBezTo>
                <a:cubicBezTo>
                  <a:pt x="3606472" y="6811"/>
                  <a:pt x="3600087" y="9707"/>
                  <a:pt x="3594100" y="12700"/>
                </a:cubicBezTo>
                <a:cubicBezTo>
                  <a:pt x="3587274" y="16113"/>
                  <a:pt x="3581400" y="21167"/>
                  <a:pt x="3575050" y="25400"/>
                </a:cubicBezTo>
                <a:cubicBezTo>
                  <a:pt x="3570817" y="31750"/>
                  <a:pt x="3563605" y="36922"/>
                  <a:pt x="3562350" y="44450"/>
                </a:cubicBezTo>
                <a:cubicBezTo>
                  <a:pt x="3558332" y="68558"/>
                  <a:pt x="3574835" y="62675"/>
                  <a:pt x="3587750" y="69850"/>
                </a:cubicBezTo>
                <a:cubicBezTo>
                  <a:pt x="3621929" y="88838"/>
                  <a:pt x="3621760" y="91160"/>
                  <a:pt x="3644900" y="114300"/>
                </a:cubicBezTo>
                <a:lnTo>
                  <a:pt x="3676650" y="209550"/>
                </a:lnTo>
                <a:lnTo>
                  <a:pt x="3683000" y="228600"/>
                </a:lnTo>
                <a:lnTo>
                  <a:pt x="3689350" y="247650"/>
                </a:lnTo>
                <a:cubicBezTo>
                  <a:pt x="3687233" y="254000"/>
                  <a:pt x="3687733" y="261967"/>
                  <a:pt x="3683000" y="266700"/>
                </a:cubicBezTo>
                <a:cubicBezTo>
                  <a:pt x="3678267" y="271433"/>
                  <a:pt x="3669937" y="270057"/>
                  <a:pt x="3663950" y="273050"/>
                </a:cubicBezTo>
                <a:cubicBezTo>
                  <a:pt x="3657124" y="276463"/>
                  <a:pt x="3651874" y="282650"/>
                  <a:pt x="3644900" y="285750"/>
                </a:cubicBezTo>
                <a:cubicBezTo>
                  <a:pt x="3632667" y="291187"/>
                  <a:pt x="3619500" y="294217"/>
                  <a:pt x="3606800" y="298450"/>
                </a:cubicBezTo>
                <a:cubicBezTo>
                  <a:pt x="3600450" y="300567"/>
                  <a:pt x="3594314" y="303487"/>
                  <a:pt x="3587750" y="304800"/>
                </a:cubicBezTo>
                <a:cubicBezTo>
                  <a:pt x="3577167" y="306917"/>
                  <a:pt x="3566471" y="308532"/>
                  <a:pt x="3556000" y="311150"/>
                </a:cubicBezTo>
                <a:cubicBezTo>
                  <a:pt x="3549506" y="312773"/>
                  <a:pt x="3543386" y="315661"/>
                  <a:pt x="3536950" y="317500"/>
                </a:cubicBezTo>
                <a:cubicBezTo>
                  <a:pt x="3528559" y="319898"/>
                  <a:pt x="3520017" y="321733"/>
                  <a:pt x="3511550" y="323850"/>
                </a:cubicBezTo>
                <a:cubicBezTo>
                  <a:pt x="3494617" y="321733"/>
                  <a:pt x="3477540" y="320553"/>
                  <a:pt x="3460750" y="317500"/>
                </a:cubicBezTo>
                <a:cubicBezTo>
                  <a:pt x="3454164" y="316303"/>
                  <a:pt x="3447915" y="308664"/>
                  <a:pt x="3441700" y="311150"/>
                </a:cubicBezTo>
                <a:cubicBezTo>
                  <a:pt x="3434614" y="313984"/>
                  <a:pt x="3432100" y="323226"/>
                  <a:pt x="3429000" y="330200"/>
                </a:cubicBezTo>
                <a:cubicBezTo>
                  <a:pt x="3423563" y="342433"/>
                  <a:pt x="3416300" y="368300"/>
                  <a:pt x="3416300" y="368300"/>
                </a:cubicBezTo>
                <a:cubicBezTo>
                  <a:pt x="3418417" y="374650"/>
                  <a:pt x="3419399" y="381499"/>
                  <a:pt x="3422650" y="387350"/>
                </a:cubicBezTo>
                <a:cubicBezTo>
                  <a:pt x="3430063" y="400693"/>
                  <a:pt x="3443223" y="410970"/>
                  <a:pt x="3448050" y="425450"/>
                </a:cubicBezTo>
                <a:cubicBezTo>
                  <a:pt x="3450167" y="431800"/>
                  <a:pt x="3448953" y="440609"/>
                  <a:pt x="3454400" y="444500"/>
                </a:cubicBezTo>
                <a:cubicBezTo>
                  <a:pt x="3465293" y="452281"/>
                  <a:pt x="3479800" y="452967"/>
                  <a:pt x="3492500" y="457200"/>
                </a:cubicBezTo>
                <a:lnTo>
                  <a:pt x="3530600" y="469900"/>
                </a:lnTo>
                <a:cubicBezTo>
                  <a:pt x="3536950" y="472017"/>
                  <a:pt x="3542963" y="475959"/>
                  <a:pt x="3549650" y="476250"/>
                </a:cubicBezTo>
                <a:lnTo>
                  <a:pt x="3695700" y="482600"/>
                </a:lnTo>
                <a:cubicBezTo>
                  <a:pt x="3788355" y="498042"/>
                  <a:pt x="3678983" y="481314"/>
                  <a:pt x="3860800" y="495300"/>
                </a:cubicBezTo>
                <a:cubicBezTo>
                  <a:pt x="3873637" y="496287"/>
                  <a:pt x="3886409" y="498527"/>
                  <a:pt x="3898900" y="501650"/>
                </a:cubicBezTo>
                <a:cubicBezTo>
                  <a:pt x="3911887" y="504897"/>
                  <a:pt x="3937000" y="514350"/>
                  <a:pt x="3937000" y="514350"/>
                </a:cubicBezTo>
                <a:cubicBezTo>
                  <a:pt x="3941233" y="520700"/>
                  <a:pt x="3946694" y="526385"/>
                  <a:pt x="3949700" y="533400"/>
                </a:cubicBezTo>
                <a:cubicBezTo>
                  <a:pt x="3961907" y="561884"/>
                  <a:pt x="3950043" y="553136"/>
                  <a:pt x="3962400" y="577850"/>
                </a:cubicBezTo>
                <a:cubicBezTo>
                  <a:pt x="3965813" y="584676"/>
                  <a:pt x="3970867" y="590550"/>
                  <a:pt x="3975100" y="596900"/>
                </a:cubicBezTo>
                <a:cubicBezTo>
                  <a:pt x="3968750" y="599017"/>
                  <a:pt x="3962703" y="602511"/>
                  <a:pt x="3956050" y="603250"/>
                </a:cubicBezTo>
                <a:cubicBezTo>
                  <a:pt x="3924424" y="606764"/>
                  <a:pt x="3892426" y="606086"/>
                  <a:pt x="3860800" y="609600"/>
                </a:cubicBezTo>
                <a:cubicBezTo>
                  <a:pt x="3854147" y="610339"/>
                  <a:pt x="3847601" y="612699"/>
                  <a:pt x="3841750" y="615950"/>
                </a:cubicBezTo>
                <a:cubicBezTo>
                  <a:pt x="3828407" y="623363"/>
                  <a:pt x="3818130" y="636523"/>
                  <a:pt x="3803650" y="641350"/>
                </a:cubicBezTo>
                <a:cubicBezTo>
                  <a:pt x="3755767" y="657311"/>
                  <a:pt x="3814789" y="635781"/>
                  <a:pt x="3765550" y="660400"/>
                </a:cubicBezTo>
                <a:cubicBezTo>
                  <a:pt x="3759563" y="663393"/>
                  <a:pt x="3752487" y="663757"/>
                  <a:pt x="3746500" y="666750"/>
                </a:cubicBezTo>
                <a:cubicBezTo>
                  <a:pt x="3739674" y="670163"/>
                  <a:pt x="3734424" y="676350"/>
                  <a:pt x="3727450" y="679450"/>
                </a:cubicBezTo>
                <a:cubicBezTo>
                  <a:pt x="3715217" y="684887"/>
                  <a:pt x="3700489" y="684724"/>
                  <a:pt x="3689350" y="692150"/>
                </a:cubicBezTo>
                <a:cubicBezTo>
                  <a:pt x="3683000" y="696383"/>
                  <a:pt x="3677274" y="701750"/>
                  <a:pt x="3670300" y="704850"/>
                </a:cubicBezTo>
                <a:cubicBezTo>
                  <a:pt x="3639214" y="718666"/>
                  <a:pt x="3635217" y="715375"/>
                  <a:pt x="3606800" y="723900"/>
                </a:cubicBezTo>
                <a:cubicBezTo>
                  <a:pt x="3593978" y="727747"/>
                  <a:pt x="3581400" y="732367"/>
                  <a:pt x="3568700" y="736600"/>
                </a:cubicBezTo>
                <a:lnTo>
                  <a:pt x="3530600" y="749300"/>
                </a:lnTo>
                <a:cubicBezTo>
                  <a:pt x="3524250" y="751417"/>
                  <a:pt x="3518114" y="754337"/>
                  <a:pt x="3511550" y="755650"/>
                </a:cubicBezTo>
                <a:cubicBezTo>
                  <a:pt x="3500967" y="757767"/>
                  <a:pt x="3490271" y="759382"/>
                  <a:pt x="3479800" y="762000"/>
                </a:cubicBezTo>
                <a:cubicBezTo>
                  <a:pt x="3473306" y="763623"/>
                  <a:pt x="3467284" y="766898"/>
                  <a:pt x="3460750" y="768350"/>
                </a:cubicBezTo>
                <a:cubicBezTo>
                  <a:pt x="3448181" y="771143"/>
                  <a:pt x="3435350" y="772583"/>
                  <a:pt x="3422650" y="774700"/>
                </a:cubicBezTo>
                <a:cubicBezTo>
                  <a:pt x="3403219" y="769842"/>
                  <a:pt x="3392818" y="770268"/>
                  <a:pt x="3378200" y="755650"/>
                </a:cubicBezTo>
                <a:cubicBezTo>
                  <a:pt x="3372804" y="750254"/>
                  <a:pt x="3369733" y="742950"/>
                  <a:pt x="3365500" y="736600"/>
                </a:cubicBezTo>
                <a:cubicBezTo>
                  <a:pt x="3357033" y="738717"/>
                  <a:pt x="3347677" y="738620"/>
                  <a:pt x="3340100" y="742950"/>
                </a:cubicBezTo>
                <a:cubicBezTo>
                  <a:pt x="3320514" y="754142"/>
                  <a:pt x="3320762" y="762865"/>
                  <a:pt x="3314700" y="781050"/>
                </a:cubicBezTo>
                <a:cubicBezTo>
                  <a:pt x="3316817" y="789517"/>
                  <a:pt x="3318542" y="798091"/>
                  <a:pt x="3321050" y="806450"/>
                </a:cubicBezTo>
                <a:lnTo>
                  <a:pt x="3340100" y="863600"/>
                </a:lnTo>
                <a:lnTo>
                  <a:pt x="3346450" y="882650"/>
                </a:lnTo>
                <a:lnTo>
                  <a:pt x="3352800" y="901700"/>
                </a:lnTo>
                <a:cubicBezTo>
                  <a:pt x="3348567" y="908050"/>
                  <a:pt x="3346572" y="916705"/>
                  <a:pt x="3340100" y="920750"/>
                </a:cubicBezTo>
                <a:cubicBezTo>
                  <a:pt x="3328748" y="927845"/>
                  <a:pt x="3313139" y="926024"/>
                  <a:pt x="3302000" y="933450"/>
                </a:cubicBezTo>
                <a:lnTo>
                  <a:pt x="3263900" y="958850"/>
                </a:lnTo>
                <a:lnTo>
                  <a:pt x="3225800" y="984250"/>
                </a:lnTo>
                <a:cubicBezTo>
                  <a:pt x="3219450" y="988483"/>
                  <a:pt x="3213990" y="994537"/>
                  <a:pt x="3206750" y="996950"/>
                </a:cubicBezTo>
                <a:cubicBezTo>
                  <a:pt x="3169398" y="1009401"/>
                  <a:pt x="3199727" y="1000675"/>
                  <a:pt x="3136900" y="1009650"/>
                </a:cubicBezTo>
                <a:cubicBezTo>
                  <a:pt x="3126735" y="1011102"/>
                  <a:pt x="3079084" y="1019068"/>
                  <a:pt x="3067050" y="1022350"/>
                </a:cubicBezTo>
                <a:cubicBezTo>
                  <a:pt x="3054135" y="1025872"/>
                  <a:pt x="3041937" y="1031803"/>
                  <a:pt x="3028950" y="1035050"/>
                </a:cubicBezTo>
                <a:cubicBezTo>
                  <a:pt x="2991059" y="1044523"/>
                  <a:pt x="3012158" y="1039965"/>
                  <a:pt x="2965450" y="1047750"/>
                </a:cubicBezTo>
                <a:lnTo>
                  <a:pt x="2546350" y="1041400"/>
                </a:lnTo>
                <a:cubicBezTo>
                  <a:pt x="2539659" y="1041206"/>
                  <a:pt x="2533151" y="1038301"/>
                  <a:pt x="2527300" y="1035050"/>
                </a:cubicBezTo>
                <a:cubicBezTo>
                  <a:pt x="2513957" y="1027637"/>
                  <a:pt x="2501411" y="1018808"/>
                  <a:pt x="2489200" y="1009650"/>
                </a:cubicBezTo>
                <a:cubicBezTo>
                  <a:pt x="2480733" y="1003300"/>
                  <a:pt x="2473266" y="995333"/>
                  <a:pt x="2463800" y="990600"/>
                </a:cubicBezTo>
                <a:cubicBezTo>
                  <a:pt x="2451826" y="984613"/>
                  <a:pt x="2425700" y="977900"/>
                  <a:pt x="2425700" y="977900"/>
                </a:cubicBezTo>
                <a:cubicBezTo>
                  <a:pt x="2393950" y="980017"/>
                  <a:pt x="2362113" y="981084"/>
                  <a:pt x="2330450" y="984250"/>
                </a:cubicBezTo>
                <a:cubicBezTo>
                  <a:pt x="2319711" y="985324"/>
                  <a:pt x="2309493" y="990600"/>
                  <a:pt x="2298700" y="990600"/>
                </a:cubicBezTo>
                <a:cubicBezTo>
                  <a:pt x="2228818" y="990600"/>
                  <a:pt x="2159000" y="986367"/>
                  <a:pt x="2089150" y="984250"/>
                </a:cubicBezTo>
                <a:cubicBezTo>
                  <a:pt x="2064060" y="980666"/>
                  <a:pt x="2037711" y="977740"/>
                  <a:pt x="2012950" y="971550"/>
                </a:cubicBezTo>
                <a:cubicBezTo>
                  <a:pt x="2006456" y="969927"/>
                  <a:pt x="2000336" y="967039"/>
                  <a:pt x="1993900" y="965200"/>
                </a:cubicBezTo>
                <a:cubicBezTo>
                  <a:pt x="1966799" y="957457"/>
                  <a:pt x="1966212" y="959047"/>
                  <a:pt x="1936750" y="952500"/>
                </a:cubicBezTo>
                <a:cubicBezTo>
                  <a:pt x="1928231" y="950607"/>
                  <a:pt x="1919976" y="947477"/>
                  <a:pt x="1911350" y="946150"/>
                </a:cubicBezTo>
                <a:cubicBezTo>
                  <a:pt x="1892406" y="943235"/>
                  <a:pt x="1873250" y="941917"/>
                  <a:pt x="1854200" y="939800"/>
                </a:cubicBezTo>
                <a:cubicBezTo>
                  <a:pt x="1843820" y="936340"/>
                  <a:pt x="1822579" y="931116"/>
                  <a:pt x="1816100" y="920750"/>
                </a:cubicBezTo>
                <a:cubicBezTo>
                  <a:pt x="1809005" y="909398"/>
                  <a:pt x="1807633" y="895350"/>
                  <a:pt x="1803400" y="882650"/>
                </a:cubicBezTo>
                <a:cubicBezTo>
                  <a:pt x="1801283" y="876300"/>
                  <a:pt x="1800763" y="869169"/>
                  <a:pt x="1797050" y="863600"/>
                </a:cubicBezTo>
                <a:cubicBezTo>
                  <a:pt x="1792817" y="857250"/>
                  <a:pt x="1790309" y="849318"/>
                  <a:pt x="1784350" y="844550"/>
                </a:cubicBezTo>
                <a:cubicBezTo>
                  <a:pt x="1779123" y="840369"/>
                  <a:pt x="1771736" y="840039"/>
                  <a:pt x="1765300" y="838200"/>
                </a:cubicBezTo>
                <a:cubicBezTo>
                  <a:pt x="1718152" y="824729"/>
                  <a:pt x="1724526" y="832184"/>
                  <a:pt x="1651000" y="825500"/>
                </a:cubicBezTo>
                <a:cubicBezTo>
                  <a:pt x="1631687" y="823744"/>
                  <a:pt x="1590246" y="818744"/>
                  <a:pt x="1568450" y="812800"/>
                </a:cubicBezTo>
                <a:cubicBezTo>
                  <a:pt x="1555535" y="809278"/>
                  <a:pt x="1541489" y="807526"/>
                  <a:pt x="1530350" y="800100"/>
                </a:cubicBezTo>
                <a:cubicBezTo>
                  <a:pt x="1524000" y="795867"/>
                  <a:pt x="1517163" y="792286"/>
                  <a:pt x="1511300" y="787400"/>
                </a:cubicBezTo>
                <a:cubicBezTo>
                  <a:pt x="1504401" y="781651"/>
                  <a:pt x="1500100" y="772711"/>
                  <a:pt x="1492250" y="768350"/>
                </a:cubicBezTo>
                <a:cubicBezTo>
                  <a:pt x="1484991" y="764317"/>
                  <a:pt x="1441634" y="751447"/>
                  <a:pt x="1428750" y="749300"/>
                </a:cubicBezTo>
                <a:cubicBezTo>
                  <a:pt x="1399223" y="744379"/>
                  <a:pt x="1339850" y="736600"/>
                  <a:pt x="1339850" y="736600"/>
                </a:cubicBezTo>
                <a:cubicBezTo>
                  <a:pt x="1302764" y="724238"/>
                  <a:pt x="1336823" y="739923"/>
                  <a:pt x="1308100" y="711200"/>
                </a:cubicBezTo>
                <a:cubicBezTo>
                  <a:pt x="1300616" y="703716"/>
                  <a:pt x="1290184" y="699634"/>
                  <a:pt x="1282700" y="692150"/>
                </a:cubicBezTo>
                <a:cubicBezTo>
                  <a:pt x="1240367" y="649817"/>
                  <a:pt x="1301750" y="694267"/>
                  <a:pt x="1250950" y="660400"/>
                </a:cubicBezTo>
                <a:lnTo>
                  <a:pt x="1212850" y="603250"/>
                </a:lnTo>
                <a:cubicBezTo>
                  <a:pt x="1208617" y="596900"/>
                  <a:pt x="1206500" y="588433"/>
                  <a:pt x="1200150" y="584200"/>
                </a:cubicBezTo>
                <a:lnTo>
                  <a:pt x="1181100" y="571500"/>
                </a:lnTo>
                <a:cubicBezTo>
                  <a:pt x="1147233" y="520700"/>
                  <a:pt x="1191683" y="582083"/>
                  <a:pt x="1149350" y="539750"/>
                </a:cubicBezTo>
                <a:cubicBezTo>
                  <a:pt x="1107017" y="497417"/>
                  <a:pt x="1168400" y="541867"/>
                  <a:pt x="1117600" y="508000"/>
                </a:cubicBezTo>
                <a:cubicBezTo>
                  <a:pt x="1106441" y="474522"/>
                  <a:pt x="1118626" y="501611"/>
                  <a:pt x="1092200" y="469900"/>
                </a:cubicBezTo>
                <a:cubicBezTo>
                  <a:pt x="1087314" y="464037"/>
                  <a:pt x="1084386" y="456713"/>
                  <a:pt x="1079500" y="450850"/>
                </a:cubicBezTo>
                <a:cubicBezTo>
                  <a:pt x="1069469" y="438813"/>
                  <a:pt x="1055671" y="426236"/>
                  <a:pt x="1041400" y="419100"/>
                </a:cubicBezTo>
                <a:cubicBezTo>
                  <a:pt x="1035413" y="416107"/>
                  <a:pt x="1028337" y="415743"/>
                  <a:pt x="1022350" y="412750"/>
                </a:cubicBezTo>
                <a:cubicBezTo>
                  <a:pt x="1015524" y="409337"/>
                  <a:pt x="1010663" y="402058"/>
                  <a:pt x="1003300" y="400050"/>
                </a:cubicBezTo>
                <a:cubicBezTo>
                  <a:pt x="986836" y="395560"/>
                  <a:pt x="969333" y="396505"/>
                  <a:pt x="952500" y="393700"/>
                </a:cubicBezTo>
                <a:cubicBezTo>
                  <a:pt x="940668" y="391728"/>
                  <a:pt x="894646" y="378414"/>
                  <a:pt x="889000" y="374650"/>
                </a:cubicBezTo>
                <a:lnTo>
                  <a:pt x="869950" y="361950"/>
                </a:lnTo>
                <a:cubicBezTo>
                  <a:pt x="850900" y="364067"/>
                  <a:pt x="829676" y="359213"/>
                  <a:pt x="812800" y="368300"/>
                </a:cubicBezTo>
                <a:cubicBezTo>
                  <a:pt x="795059" y="377853"/>
                  <a:pt x="787240" y="406881"/>
                  <a:pt x="781050" y="425450"/>
                </a:cubicBezTo>
                <a:cubicBezTo>
                  <a:pt x="731715" y="409005"/>
                  <a:pt x="758092" y="409331"/>
                  <a:pt x="723900" y="419100"/>
                </a:cubicBezTo>
                <a:cubicBezTo>
                  <a:pt x="715509" y="421498"/>
                  <a:pt x="706967" y="423333"/>
                  <a:pt x="698500" y="425450"/>
                </a:cubicBezTo>
                <a:cubicBezTo>
                  <a:pt x="678343" y="485920"/>
                  <a:pt x="681249" y="443786"/>
                  <a:pt x="698500" y="482600"/>
                </a:cubicBezTo>
                <a:cubicBezTo>
                  <a:pt x="703937" y="494833"/>
                  <a:pt x="706967" y="508000"/>
                  <a:pt x="711200" y="520700"/>
                </a:cubicBezTo>
                <a:lnTo>
                  <a:pt x="717550" y="539750"/>
                </a:lnTo>
                <a:cubicBezTo>
                  <a:pt x="715433" y="552450"/>
                  <a:pt x="716958" y="566334"/>
                  <a:pt x="711200" y="577850"/>
                </a:cubicBezTo>
                <a:cubicBezTo>
                  <a:pt x="697250" y="605751"/>
                  <a:pt x="624535" y="584403"/>
                  <a:pt x="622300" y="584200"/>
                </a:cubicBezTo>
                <a:cubicBezTo>
                  <a:pt x="615950" y="582083"/>
                  <a:pt x="609784" y="579302"/>
                  <a:pt x="603250" y="577850"/>
                </a:cubicBezTo>
                <a:cubicBezTo>
                  <a:pt x="587391" y="574326"/>
                  <a:pt x="534879" y="567176"/>
                  <a:pt x="520700" y="565150"/>
                </a:cubicBezTo>
                <a:cubicBezTo>
                  <a:pt x="509337" y="557575"/>
                  <a:pt x="491846" y="536742"/>
                  <a:pt x="488950" y="571500"/>
                </a:cubicBezTo>
                <a:cubicBezTo>
                  <a:pt x="487358" y="590601"/>
                  <a:pt x="492589" y="609675"/>
                  <a:pt x="495300" y="628650"/>
                </a:cubicBezTo>
                <a:cubicBezTo>
                  <a:pt x="497987" y="647460"/>
                  <a:pt x="503378" y="667312"/>
                  <a:pt x="508000" y="685800"/>
                </a:cubicBezTo>
                <a:cubicBezTo>
                  <a:pt x="505965" y="693938"/>
                  <a:pt x="499855" y="721140"/>
                  <a:pt x="495300" y="730250"/>
                </a:cubicBezTo>
                <a:cubicBezTo>
                  <a:pt x="491887" y="737076"/>
                  <a:pt x="486833" y="742950"/>
                  <a:pt x="482600" y="749300"/>
                </a:cubicBezTo>
                <a:cubicBezTo>
                  <a:pt x="480941" y="748885"/>
                  <a:pt x="442291" y="739913"/>
                  <a:pt x="438150" y="736600"/>
                </a:cubicBezTo>
                <a:cubicBezTo>
                  <a:pt x="432191" y="731832"/>
                  <a:pt x="429683" y="723900"/>
                  <a:pt x="425450" y="717550"/>
                </a:cubicBezTo>
                <a:lnTo>
                  <a:pt x="412750" y="755650"/>
                </a:lnTo>
                <a:cubicBezTo>
                  <a:pt x="414867" y="762000"/>
                  <a:pt x="423833" y="769967"/>
                  <a:pt x="419100" y="774700"/>
                </a:cubicBezTo>
                <a:cubicBezTo>
                  <a:pt x="413756" y="780044"/>
                  <a:pt x="381737" y="755978"/>
                  <a:pt x="381000" y="755650"/>
                </a:cubicBezTo>
                <a:cubicBezTo>
                  <a:pt x="368767" y="750213"/>
                  <a:pt x="342900" y="742950"/>
                  <a:pt x="342900" y="742950"/>
                </a:cubicBezTo>
                <a:cubicBezTo>
                  <a:pt x="337906" y="750441"/>
                  <a:pt x="322598" y="769783"/>
                  <a:pt x="323850" y="781050"/>
                </a:cubicBezTo>
                <a:cubicBezTo>
                  <a:pt x="325087" y="792184"/>
                  <a:pt x="337035" y="827512"/>
                  <a:pt x="349250" y="838200"/>
                </a:cubicBezTo>
                <a:cubicBezTo>
                  <a:pt x="360737" y="848251"/>
                  <a:pt x="374650" y="855133"/>
                  <a:pt x="387350" y="863600"/>
                </a:cubicBezTo>
                <a:lnTo>
                  <a:pt x="406400" y="876300"/>
                </a:lnTo>
                <a:cubicBezTo>
                  <a:pt x="414867" y="889000"/>
                  <a:pt x="426973" y="899920"/>
                  <a:pt x="431800" y="914400"/>
                </a:cubicBezTo>
                <a:cubicBezTo>
                  <a:pt x="446913" y="959740"/>
                  <a:pt x="433361" y="945074"/>
                  <a:pt x="463550" y="965200"/>
                </a:cubicBezTo>
                <a:cubicBezTo>
                  <a:pt x="461433" y="986367"/>
                  <a:pt x="466713" y="1009674"/>
                  <a:pt x="457200" y="1028700"/>
                </a:cubicBezTo>
                <a:cubicBezTo>
                  <a:pt x="449620" y="1043861"/>
                  <a:pt x="417754" y="1055392"/>
                  <a:pt x="400050" y="1060450"/>
                </a:cubicBezTo>
                <a:cubicBezTo>
                  <a:pt x="391659" y="1062848"/>
                  <a:pt x="383258" y="1065365"/>
                  <a:pt x="374650" y="1066800"/>
                </a:cubicBezTo>
                <a:cubicBezTo>
                  <a:pt x="357817" y="1069605"/>
                  <a:pt x="340783" y="1071033"/>
                  <a:pt x="323850" y="1073150"/>
                </a:cubicBezTo>
                <a:cubicBezTo>
                  <a:pt x="317500" y="1075267"/>
                  <a:pt x="310952" y="1076863"/>
                  <a:pt x="304800" y="1079500"/>
                </a:cubicBezTo>
                <a:cubicBezTo>
                  <a:pt x="296099" y="1083229"/>
                  <a:pt x="288467" y="1089480"/>
                  <a:pt x="279400" y="1092200"/>
                </a:cubicBezTo>
                <a:cubicBezTo>
                  <a:pt x="253431" y="1099991"/>
                  <a:pt x="227172" y="1095269"/>
                  <a:pt x="203200" y="1111250"/>
                </a:cubicBezTo>
                <a:cubicBezTo>
                  <a:pt x="159531" y="1140363"/>
                  <a:pt x="179580" y="1131823"/>
                  <a:pt x="146050" y="1143000"/>
                </a:cubicBezTo>
                <a:cubicBezTo>
                  <a:pt x="141817" y="1149350"/>
                  <a:pt x="139309" y="1157282"/>
                  <a:pt x="133350" y="1162050"/>
                </a:cubicBezTo>
                <a:cubicBezTo>
                  <a:pt x="128123" y="1166231"/>
                  <a:pt x="120287" y="1165407"/>
                  <a:pt x="114300" y="1168400"/>
                </a:cubicBezTo>
                <a:cubicBezTo>
                  <a:pt x="107474" y="1171813"/>
                  <a:pt x="102076" y="1177687"/>
                  <a:pt x="95250" y="1181100"/>
                </a:cubicBezTo>
                <a:cubicBezTo>
                  <a:pt x="89263" y="1184093"/>
                  <a:pt x="82636" y="1185611"/>
                  <a:pt x="76200" y="1187450"/>
                </a:cubicBezTo>
                <a:cubicBezTo>
                  <a:pt x="30570" y="1200487"/>
                  <a:pt x="71428" y="1187056"/>
                  <a:pt x="19050" y="1200150"/>
                </a:cubicBezTo>
                <a:cubicBezTo>
                  <a:pt x="12556" y="1201773"/>
                  <a:pt x="6350" y="1204383"/>
                  <a:pt x="0" y="1206500"/>
                </a:cubicBezTo>
                <a:cubicBezTo>
                  <a:pt x="2117" y="1212850"/>
                  <a:pt x="1617" y="1220817"/>
                  <a:pt x="6350" y="1225550"/>
                </a:cubicBezTo>
                <a:cubicBezTo>
                  <a:pt x="11083" y="1230283"/>
                  <a:pt x="18964" y="1230061"/>
                  <a:pt x="25400" y="1231900"/>
                </a:cubicBezTo>
                <a:cubicBezTo>
                  <a:pt x="60396" y="1241899"/>
                  <a:pt x="61890" y="1239482"/>
                  <a:pt x="107950" y="1244600"/>
                </a:cubicBezTo>
                <a:cubicBezTo>
                  <a:pt x="114300" y="1246717"/>
                  <a:pt x="120436" y="1249637"/>
                  <a:pt x="127000" y="1250950"/>
                </a:cubicBezTo>
                <a:cubicBezTo>
                  <a:pt x="141676" y="1253885"/>
                  <a:pt x="159636" y="1248111"/>
                  <a:pt x="171450" y="1257300"/>
                </a:cubicBezTo>
                <a:lnTo>
                  <a:pt x="190500" y="1314450"/>
                </a:lnTo>
                <a:lnTo>
                  <a:pt x="196850" y="1333500"/>
                </a:lnTo>
                <a:cubicBezTo>
                  <a:pt x="193849" y="1345502"/>
                  <a:pt x="190793" y="1369829"/>
                  <a:pt x="177800" y="1377950"/>
                </a:cubicBezTo>
                <a:cubicBezTo>
                  <a:pt x="166448" y="1385045"/>
                  <a:pt x="152400" y="1386417"/>
                  <a:pt x="139700" y="1390650"/>
                </a:cubicBezTo>
                <a:cubicBezTo>
                  <a:pt x="133350" y="1392767"/>
                  <a:pt x="126219" y="1393287"/>
                  <a:pt x="120650" y="1397000"/>
                </a:cubicBezTo>
                <a:lnTo>
                  <a:pt x="101600" y="1409700"/>
                </a:lnTo>
                <a:cubicBezTo>
                  <a:pt x="109502" y="1433407"/>
                  <a:pt x="102164" y="1428327"/>
                  <a:pt x="127000" y="1435100"/>
                </a:cubicBezTo>
                <a:cubicBezTo>
                  <a:pt x="143839" y="1439693"/>
                  <a:pt x="177800" y="1447800"/>
                  <a:pt x="177800" y="1447800"/>
                </a:cubicBezTo>
                <a:cubicBezTo>
                  <a:pt x="211283" y="1425478"/>
                  <a:pt x="190500" y="1433163"/>
                  <a:pt x="190500" y="1460500"/>
                </a:cubicBezTo>
                <a:cubicBezTo>
                  <a:pt x="190500" y="1471293"/>
                  <a:pt x="190863" y="1483270"/>
                  <a:pt x="196850" y="1492250"/>
                </a:cubicBezTo>
                <a:cubicBezTo>
                  <a:pt x="200563" y="1497819"/>
                  <a:pt x="210049" y="1495349"/>
                  <a:pt x="215900" y="1498600"/>
                </a:cubicBezTo>
                <a:cubicBezTo>
                  <a:pt x="229243" y="1506013"/>
                  <a:pt x="254000" y="1524000"/>
                  <a:pt x="254000" y="1524000"/>
                </a:cubicBezTo>
                <a:cubicBezTo>
                  <a:pt x="269113" y="1569340"/>
                  <a:pt x="255561" y="1554674"/>
                  <a:pt x="285750" y="1574800"/>
                </a:cubicBezTo>
                <a:lnTo>
                  <a:pt x="323850" y="1562100"/>
                </a:lnTo>
                <a:cubicBezTo>
                  <a:pt x="330200" y="1559983"/>
                  <a:pt x="336913" y="1558743"/>
                  <a:pt x="342900" y="1555750"/>
                </a:cubicBezTo>
                <a:lnTo>
                  <a:pt x="368300" y="1543050"/>
                </a:lnTo>
                <a:cubicBezTo>
                  <a:pt x="448733" y="1545167"/>
                  <a:pt x="529234" y="1545480"/>
                  <a:pt x="609600" y="1549400"/>
                </a:cubicBezTo>
                <a:cubicBezTo>
                  <a:pt x="640573" y="1550911"/>
                  <a:pt x="628109" y="1566287"/>
                  <a:pt x="635000" y="1593850"/>
                </a:cubicBezTo>
                <a:cubicBezTo>
                  <a:pt x="645579" y="1636167"/>
                  <a:pt x="639146" y="1626247"/>
                  <a:pt x="666750" y="1644650"/>
                </a:cubicBezTo>
                <a:cubicBezTo>
                  <a:pt x="670983" y="1651000"/>
                  <a:pt x="678759" y="1656100"/>
                  <a:pt x="679450" y="1663700"/>
                </a:cubicBezTo>
                <a:cubicBezTo>
                  <a:pt x="680496" y="1675207"/>
                  <a:pt x="678835" y="1721260"/>
                  <a:pt x="660400" y="1733550"/>
                </a:cubicBezTo>
                <a:cubicBezTo>
                  <a:pt x="653138" y="1738391"/>
                  <a:pt x="643359" y="1737392"/>
                  <a:pt x="635000" y="1739900"/>
                </a:cubicBezTo>
                <a:cubicBezTo>
                  <a:pt x="622178" y="1743747"/>
                  <a:pt x="609600" y="1748367"/>
                  <a:pt x="596900" y="1752600"/>
                </a:cubicBezTo>
                <a:lnTo>
                  <a:pt x="577850" y="1758950"/>
                </a:lnTo>
                <a:cubicBezTo>
                  <a:pt x="584200" y="1761067"/>
                  <a:pt x="590913" y="1762307"/>
                  <a:pt x="596900" y="1765300"/>
                </a:cubicBezTo>
                <a:cubicBezTo>
                  <a:pt x="612624" y="1773162"/>
                  <a:pt x="621393" y="1780721"/>
                  <a:pt x="628650" y="1797050"/>
                </a:cubicBezTo>
                <a:cubicBezTo>
                  <a:pt x="634087" y="1809283"/>
                  <a:pt x="641350" y="1835150"/>
                  <a:pt x="641350" y="1835150"/>
                </a:cubicBezTo>
                <a:cubicBezTo>
                  <a:pt x="639233" y="1843617"/>
                  <a:pt x="640452" y="1853735"/>
                  <a:pt x="635000" y="1860550"/>
                </a:cubicBezTo>
                <a:cubicBezTo>
                  <a:pt x="630819" y="1865777"/>
                  <a:pt x="621937" y="1863907"/>
                  <a:pt x="615950" y="1866900"/>
                </a:cubicBezTo>
                <a:cubicBezTo>
                  <a:pt x="609124" y="1870313"/>
                  <a:pt x="603250" y="1875367"/>
                  <a:pt x="596900" y="1879600"/>
                </a:cubicBezTo>
                <a:cubicBezTo>
                  <a:pt x="587983" y="1915270"/>
                  <a:pt x="585015" y="1914611"/>
                  <a:pt x="596900" y="1962150"/>
                </a:cubicBezTo>
                <a:cubicBezTo>
                  <a:pt x="598751" y="1969554"/>
                  <a:pt x="603641" y="1976432"/>
                  <a:pt x="609600" y="1981200"/>
                </a:cubicBezTo>
                <a:cubicBezTo>
                  <a:pt x="614827" y="1985381"/>
                  <a:pt x="622663" y="1984557"/>
                  <a:pt x="628650" y="1987550"/>
                </a:cubicBezTo>
                <a:cubicBezTo>
                  <a:pt x="635476" y="1990963"/>
                  <a:pt x="640874" y="1996837"/>
                  <a:pt x="647700" y="2000250"/>
                </a:cubicBezTo>
                <a:cubicBezTo>
                  <a:pt x="653687" y="2003243"/>
                  <a:pt x="660763" y="2003607"/>
                  <a:pt x="666750" y="2006600"/>
                </a:cubicBezTo>
                <a:cubicBezTo>
                  <a:pt x="673576" y="2010013"/>
                  <a:pt x="678974" y="2015887"/>
                  <a:pt x="685800" y="2019300"/>
                </a:cubicBezTo>
                <a:cubicBezTo>
                  <a:pt x="691787" y="2022293"/>
                  <a:pt x="698863" y="2022657"/>
                  <a:pt x="704850" y="2025650"/>
                </a:cubicBezTo>
                <a:cubicBezTo>
                  <a:pt x="711676" y="2029063"/>
                  <a:pt x="717074" y="2034937"/>
                  <a:pt x="723900" y="2038350"/>
                </a:cubicBezTo>
                <a:cubicBezTo>
                  <a:pt x="729887" y="2041343"/>
                  <a:pt x="736963" y="2041707"/>
                  <a:pt x="742950" y="2044700"/>
                </a:cubicBezTo>
                <a:cubicBezTo>
                  <a:pt x="762606" y="2054528"/>
                  <a:pt x="767266" y="2064945"/>
                  <a:pt x="787400" y="2076450"/>
                </a:cubicBezTo>
                <a:cubicBezTo>
                  <a:pt x="793212" y="2079771"/>
                  <a:pt x="800599" y="2079549"/>
                  <a:pt x="806450" y="2082800"/>
                </a:cubicBezTo>
                <a:cubicBezTo>
                  <a:pt x="819793" y="2090213"/>
                  <a:pt x="844550" y="2108200"/>
                  <a:pt x="844550" y="2108200"/>
                </a:cubicBezTo>
                <a:cubicBezTo>
                  <a:pt x="850900" y="2106083"/>
                  <a:pt x="857066" y="2103302"/>
                  <a:pt x="863600" y="2101850"/>
                </a:cubicBezTo>
                <a:cubicBezTo>
                  <a:pt x="876169" y="2099057"/>
                  <a:pt x="889032" y="2097803"/>
                  <a:pt x="901700" y="2095500"/>
                </a:cubicBezTo>
                <a:cubicBezTo>
                  <a:pt x="912319" y="2093569"/>
                  <a:pt x="922867" y="2091267"/>
                  <a:pt x="933450" y="2089150"/>
                </a:cubicBezTo>
                <a:cubicBezTo>
                  <a:pt x="942849" y="2090493"/>
                  <a:pt x="1004253" y="2098913"/>
                  <a:pt x="1016000" y="2101850"/>
                </a:cubicBezTo>
                <a:cubicBezTo>
                  <a:pt x="1028987" y="2105097"/>
                  <a:pt x="1041400" y="2110317"/>
                  <a:pt x="1054100" y="2114550"/>
                </a:cubicBezTo>
                <a:lnTo>
                  <a:pt x="1111250" y="2133600"/>
                </a:lnTo>
                <a:lnTo>
                  <a:pt x="1168400" y="2152650"/>
                </a:lnTo>
                <a:cubicBezTo>
                  <a:pt x="1174750" y="2154767"/>
                  <a:pt x="1181881" y="2155287"/>
                  <a:pt x="1187450" y="2159000"/>
                </a:cubicBezTo>
                <a:cubicBezTo>
                  <a:pt x="1193800" y="2163233"/>
                  <a:pt x="1199485" y="2168694"/>
                  <a:pt x="1206500" y="2171700"/>
                </a:cubicBezTo>
                <a:cubicBezTo>
                  <a:pt x="1214522" y="2175138"/>
                  <a:pt x="1223541" y="2175542"/>
                  <a:pt x="1231900" y="2178050"/>
                </a:cubicBezTo>
                <a:cubicBezTo>
                  <a:pt x="1244722" y="2181897"/>
                  <a:pt x="1257300" y="2186517"/>
                  <a:pt x="1270000" y="2190750"/>
                </a:cubicBezTo>
                <a:lnTo>
                  <a:pt x="1289050" y="2197100"/>
                </a:lnTo>
                <a:cubicBezTo>
                  <a:pt x="1295400" y="2199217"/>
                  <a:pt x="1301458" y="2202620"/>
                  <a:pt x="1308100" y="2203450"/>
                </a:cubicBezTo>
                <a:cubicBezTo>
                  <a:pt x="1373752" y="2211656"/>
                  <a:pt x="1342006" y="2207387"/>
                  <a:pt x="1403350" y="2216150"/>
                </a:cubicBezTo>
                <a:cubicBezTo>
                  <a:pt x="1493892" y="2246331"/>
                  <a:pt x="1399672" y="2216006"/>
                  <a:pt x="1466850" y="2235200"/>
                </a:cubicBezTo>
                <a:cubicBezTo>
                  <a:pt x="1473286" y="2237039"/>
                  <a:pt x="1479464" y="2239711"/>
                  <a:pt x="1485900" y="2241550"/>
                </a:cubicBezTo>
                <a:cubicBezTo>
                  <a:pt x="1494291" y="2243948"/>
                  <a:pt x="1502909" y="2245502"/>
                  <a:pt x="1511300" y="2247900"/>
                </a:cubicBezTo>
                <a:cubicBezTo>
                  <a:pt x="1517736" y="2249739"/>
                  <a:pt x="1523892" y="2252489"/>
                  <a:pt x="1530350" y="2254250"/>
                </a:cubicBezTo>
                <a:cubicBezTo>
                  <a:pt x="1609129" y="2275735"/>
                  <a:pt x="1556352" y="2258684"/>
                  <a:pt x="1600200" y="2273300"/>
                </a:cubicBezTo>
                <a:cubicBezTo>
                  <a:pt x="1653033" y="2260092"/>
                  <a:pt x="1599547" y="2279136"/>
                  <a:pt x="1644650" y="2241550"/>
                </a:cubicBezTo>
                <a:cubicBezTo>
                  <a:pt x="1649792" y="2237265"/>
                  <a:pt x="1657713" y="2238193"/>
                  <a:pt x="1663700" y="2235200"/>
                </a:cubicBezTo>
                <a:cubicBezTo>
                  <a:pt x="1670526" y="2231787"/>
                  <a:pt x="1676400" y="2226733"/>
                  <a:pt x="1682750" y="2222500"/>
                </a:cubicBezTo>
                <a:cubicBezTo>
                  <a:pt x="1813235" y="2238811"/>
                  <a:pt x="1749322" y="2233370"/>
                  <a:pt x="1993900" y="2222500"/>
                </a:cubicBezTo>
                <a:cubicBezTo>
                  <a:pt x="2007478" y="2221897"/>
                  <a:pt x="2049077" y="2205115"/>
                  <a:pt x="2057400" y="2203450"/>
                </a:cubicBezTo>
                <a:cubicBezTo>
                  <a:pt x="2067983" y="2201333"/>
                  <a:pt x="2078679" y="2199718"/>
                  <a:pt x="2089150" y="2197100"/>
                </a:cubicBezTo>
                <a:cubicBezTo>
                  <a:pt x="2095644" y="2195477"/>
                  <a:pt x="2101515" y="2191093"/>
                  <a:pt x="2108200" y="2190750"/>
                </a:cubicBezTo>
                <a:cubicBezTo>
                  <a:pt x="2184329" y="2186846"/>
                  <a:pt x="2260600" y="2186517"/>
                  <a:pt x="2336800" y="2184400"/>
                </a:cubicBezTo>
                <a:cubicBezTo>
                  <a:pt x="2396067" y="2188633"/>
                  <a:pt x="2455459" y="2191377"/>
                  <a:pt x="2514600" y="2197100"/>
                </a:cubicBezTo>
                <a:cubicBezTo>
                  <a:pt x="2521262" y="2197745"/>
                  <a:pt x="2527214" y="2201611"/>
                  <a:pt x="2533650" y="2203450"/>
                </a:cubicBezTo>
                <a:cubicBezTo>
                  <a:pt x="2542041" y="2205848"/>
                  <a:pt x="2550659" y="2207402"/>
                  <a:pt x="2559050" y="2209800"/>
                </a:cubicBezTo>
                <a:cubicBezTo>
                  <a:pt x="2565486" y="2211639"/>
                  <a:pt x="2571566" y="2214698"/>
                  <a:pt x="2578100" y="2216150"/>
                </a:cubicBezTo>
                <a:cubicBezTo>
                  <a:pt x="2590669" y="2218943"/>
                  <a:pt x="2603575" y="2219975"/>
                  <a:pt x="2616200" y="2222500"/>
                </a:cubicBezTo>
                <a:cubicBezTo>
                  <a:pt x="2628877" y="2225035"/>
                  <a:pt x="2672758" y="2236922"/>
                  <a:pt x="2679700" y="2241550"/>
                </a:cubicBezTo>
                <a:lnTo>
                  <a:pt x="2717800" y="2266950"/>
                </a:lnTo>
                <a:cubicBezTo>
                  <a:pt x="2737291" y="2325424"/>
                  <a:pt x="2703574" y="2220121"/>
                  <a:pt x="2730500" y="2336800"/>
                </a:cubicBezTo>
                <a:cubicBezTo>
                  <a:pt x="2733063" y="2347907"/>
                  <a:pt x="2738967" y="2357967"/>
                  <a:pt x="2743200" y="2368550"/>
                </a:cubicBezTo>
                <a:cubicBezTo>
                  <a:pt x="2745317" y="2381250"/>
                  <a:pt x="2746757" y="2394081"/>
                  <a:pt x="2749550" y="2406650"/>
                </a:cubicBezTo>
                <a:cubicBezTo>
                  <a:pt x="2751002" y="2413184"/>
                  <a:pt x="2754061" y="2419264"/>
                  <a:pt x="2755900" y="2425700"/>
                </a:cubicBezTo>
                <a:cubicBezTo>
                  <a:pt x="2758298" y="2434091"/>
                  <a:pt x="2759742" y="2442741"/>
                  <a:pt x="2762250" y="2451100"/>
                </a:cubicBezTo>
                <a:cubicBezTo>
                  <a:pt x="2766097" y="2463922"/>
                  <a:pt x="2774950" y="2489200"/>
                  <a:pt x="2774950" y="2489200"/>
                </a:cubicBezTo>
                <a:cubicBezTo>
                  <a:pt x="2773935" y="2501382"/>
                  <a:pt x="2778784" y="2591639"/>
                  <a:pt x="2743200" y="2603500"/>
                </a:cubicBezTo>
                <a:lnTo>
                  <a:pt x="2724150" y="2609850"/>
                </a:lnTo>
                <a:cubicBezTo>
                  <a:pt x="2726267" y="2616200"/>
                  <a:pt x="2726319" y="2623673"/>
                  <a:pt x="2730500" y="2628900"/>
                </a:cubicBezTo>
                <a:cubicBezTo>
                  <a:pt x="2745155" y="2647219"/>
                  <a:pt x="2767510" y="2642915"/>
                  <a:pt x="2787650" y="2647950"/>
                </a:cubicBezTo>
                <a:cubicBezTo>
                  <a:pt x="2800637" y="2651197"/>
                  <a:pt x="2814611" y="2653224"/>
                  <a:pt x="2825750" y="2660650"/>
                </a:cubicBezTo>
                <a:cubicBezTo>
                  <a:pt x="2832100" y="2664883"/>
                  <a:pt x="2837262" y="2672160"/>
                  <a:pt x="2844800" y="2673350"/>
                </a:cubicBezTo>
                <a:cubicBezTo>
                  <a:pt x="2878318" y="2678642"/>
                  <a:pt x="2912533" y="2677583"/>
                  <a:pt x="2946400" y="2679700"/>
                </a:cubicBezTo>
                <a:cubicBezTo>
                  <a:pt x="2952750" y="2681817"/>
                  <a:pt x="2960717" y="2681317"/>
                  <a:pt x="2965450" y="2686050"/>
                </a:cubicBezTo>
                <a:cubicBezTo>
                  <a:pt x="2970183" y="2690783"/>
                  <a:pt x="2968807" y="2699113"/>
                  <a:pt x="2971800" y="2705100"/>
                </a:cubicBezTo>
                <a:cubicBezTo>
                  <a:pt x="2975213" y="2711926"/>
                  <a:pt x="2980714" y="2717524"/>
                  <a:pt x="2984500" y="2724150"/>
                </a:cubicBezTo>
                <a:cubicBezTo>
                  <a:pt x="3023552" y="2792491"/>
                  <a:pt x="2960464" y="2694447"/>
                  <a:pt x="3022600" y="2787650"/>
                </a:cubicBezTo>
                <a:lnTo>
                  <a:pt x="3035300" y="2806700"/>
                </a:lnTo>
                <a:cubicBezTo>
                  <a:pt x="3039533" y="2813050"/>
                  <a:pt x="3040760" y="2823337"/>
                  <a:pt x="3048000" y="2825750"/>
                </a:cubicBezTo>
                <a:lnTo>
                  <a:pt x="3067050" y="2832100"/>
                </a:lnTo>
                <a:cubicBezTo>
                  <a:pt x="3080513" y="2814149"/>
                  <a:pt x="3084625" y="2802797"/>
                  <a:pt x="3105150" y="2794000"/>
                </a:cubicBezTo>
                <a:cubicBezTo>
                  <a:pt x="3113172" y="2790562"/>
                  <a:pt x="3122083" y="2789767"/>
                  <a:pt x="3130550" y="2787650"/>
                </a:cubicBezTo>
                <a:cubicBezTo>
                  <a:pt x="3153833" y="2789767"/>
                  <a:pt x="3177256" y="2790694"/>
                  <a:pt x="3200400" y="2794000"/>
                </a:cubicBezTo>
                <a:cubicBezTo>
                  <a:pt x="3207026" y="2794947"/>
                  <a:pt x="3213881" y="2796637"/>
                  <a:pt x="3219450" y="2800350"/>
                </a:cubicBezTo>
                <a:cubicBezTo>
                  <a:pt x="3226922" y="2805331"/>
                  <a:pt x="3231237" y="2814118"/>
                  <a:pt x="3238500" y="2819400"/>
                </a:cubicBezTo>
                <a:cubicBezTo>
                  <a:pt x="3254649" y="2831145"/>
                  <a:pt x="3272685" y="2840073"/>
                  <a:pt x="3289300" y="2851150"/>
                </a:cubicBezTo>
                <a:cubicBezTo>
                  <a:pt x="3351234" y="2892439"/>
                  <a:pt x="3254986" y="2827766"/>
                  <a:pt x="3333750" y="2882900"/>
                </a:cubicBezTo>
                <a:cubicBezTo>
                  <a:pt x="3346254" y="2891653"/>
                  <a:pt x="3359150" y="2899833"/>
                  <a:pt x="3371850" y="2908300"/>
                </a:cubicBezTo>
                <a:cubicBezTo>
                  <a:pt x="3378200" y="2912533"/>
                  <a:pt x="3383660" y="2918587"/>
                  <a:pt x="3390900" y="2921000"/>
                </a:cubicBezTo>
                <a:lnTo>
                  <a:pt x="3429000" y="2933700"/>
                </a:lnTo>
                <a:cubicBezTo>
                  <a:pt x="3447156" y="2939752"/>
                  <a:pt x="3453516" y="2942413"/>
                  <a:pt x="3473450" y="2946400"/>
                </a:cubicBezTo>
                <a:cubicBezTo>
                  <a:pt x="3512839" y="2954278"/>
                  <a:pt x="3531277" y="2954723"/>
                  <a:pt x="3575050" y="2959100"/>
                </a:cubicBezTo>
                <a:cubicBezTo>
                  <a:pt x="3596217" y="2956983"/>
                  <a:pt x="3617567" y="2956247"/>
                  <a:pt x="3638550" y="2952750"/>
                </a:cubicBezTo>
                <a:cubicBezTo>
                  <a:pt x="3655767" y="2949881"/>
                  <a:pt x="3672417" y="2944283"/>
                  <a:pt x="3689350" y="2940050"/>
                </a:cubicBezTo>
                <a:cubicBezTo>
                  <a:pt x="3751295" y="2924564"/>
                  <a:pt x="3673946" y="2943473"/>
                  <a:pt x="3746500" y="2927350"/>
                </a:cubicBezTo>
                <a:cubicBezTo>
                  <a:pt x="3755019" y="2925457"/>
                  <a:pt x="3763541" y="2923508"/>
                  <a:pt x="3771900" y="2921000"/>
                </a:cubicBezTo>
                <a:cubicBezTo>
                  <a:pt x="3784722" y="2917153"/>
                  <a:pt x="3810000" y="2908300"/>
                  <a:pt x="3810000" y="2908300"/>
                </a:cubicBezTo>
                <a:cubicBezTo>
                  <a:pt x="3845144" y="2913321"/>
                  <a:pt x="3854784" y="2905626"/>
                  <a:pt x="3873500" y="2933700"/>
                </a:cubicBezTo>
                <a:cubicBezTo>
                  <a:pt x="3886280" y="2952870"/>
                  <a:pt x="3872481" y="2979927"/>
                  <a:pt x="3905250" y="2990850"/>
                </a:cubicBezTo>
                <a:cubicBezTo>
                  <a:pt x="3917950" y="2995083"/>
                  <a:pt x="3932211" y="2996124"/>
                  <a:pt x="3943350" y="3003550"/>
                </a:cubicBezTo>
                <a:cubicBezTo>
                  <a:pt x="3997945" y="3039946"/>
                  <a:pt x="3928870" y="2996310"/>
                  <a:pt x="3981450" y="3022600"/>
                </a:cubicBezTo>
                <a:cubicBezTo>
                  <a:pt x="4030689" y="3047219"/>
                  <a:pt x="3971667" y="3025689"/>
                  <a:pt x="4019550" y="3041650"/>
                </a:cubicBezTo>
                <a:cubicBezTo>
                  <a:pt x="4034367" y="3039533"/>
                  <a:pt x="4049324" y="3038235"/>
                  <a:pt x="4064000" y="3035300"/>
                </a:cubicBezTo>
                <a:cubicBezTo>
                  <a:pt x="4070564" y="3033987"/>
                  <a:pt x="4080564" y="3035165"/>
                  <a:pt x="4083050" y="3028950"/>
                </a:cubicBezTo>
                <a:cubicBezTo>
                  <a:pt x="4090946" y="3009209"/>
                  <a:pt x="4069885" y="2996967"/>
                  <a:pt x="4057650" y="2990850"/>
                </a:cubicBezTo>
                <a:cubicBezTo>
                  <a:pt x="4051663" y="2987857"/>
                  <a:pt x="4044587" y="2987493"/>
                  <a:pt x="4038600" y="2984500"/>
                </a:cubicBezTo>
                <a:cubicBezTo>
                  <a:pt x="4031774" y="2981087"/>
                  <a:pt x="4025900" y="2976033"/>
                  <a:pt x="4019550" y="2971800"/>
                </a:cubicBezTo>
                <a:cubicBezTo>
                  <a:pt x="4025900" y="2967567"/>
                  <a:pt x="4031164" y="2960816"/>
                  <a:pt x="4038600" y="2959100"/>
                </a:cubicBezTo>
                <a:cubicBezTo>
                  <a:pt x="4059327" y="2954317"/>
                  <a:pt x="4080992" y="2955388"/>
                  <a:pt x="4102100" y="2952750"/>
                </a:cubicBezTo>
                <a:cubicBezTo>
                  <a:pt x="4114876" y="2951153"/>
                  <a:pt x="4127500" y="2948517"/>
                  <a:pt x="4140200" y="2946400"/>
                </a:cubicBezTo>
                <a:cubicBezTo>
                  <a:pt x="4146550" y="2942167"/>
                  <a:pt x="4152424" y="2937113"/>
                  <a:pt x="4159250" y="2933700"/>
                </a:cubicBezTo>
                <a:cubicBezTo>
                  <a:pt x="4169400" y="2928625"/>
                  <a:pt x="4194205" y="2923713"/>
                  <a:pt x="4203700" y="2921000"/>
                </a:cubicBezTo>
                <a:cubicBezTo>
                  <a:pt x="4210136" y="2919161"/>
                  <a:pt x="4216256" y="2916273"/>
                  <a:pt x="4222750" y="2914650"/>
                </a:cubicBezTo>
                <a:cubicBezTo>
                  <a:pt x="4233221" y="2912032"/>
                  <a:pt x="4244087" y="2911140"/>
                  <a:pt x="4254500" y="2908300"/>
                </a:cubicBezTo>
                <a:cubicBezTo>
                  <a:pt x="4267415" y="2904778"/>
                  <a:pt x="4279900" y="2899833"/>
                  <a:pt x="4292600" y="2895600"/>
                </a:cubicBezTo>
                <a:cubicBezTo>
                  <a:pt x="4298950" y="2893483"/>
                  <a:pt x="4305156" y="2890873"/>
                  <a:pt x="4311650" y="2889250"/>
                </a:cubicBezTo>
                <a:cubicBezTo>
                  <a:pt x="4320117" y="2887133"/>
                  <a:pt x="4328659" y="2885298"/>
                  <a:pt x="4337050" y="2882900"/>
                </a:cubicBezTo>
                <a:cubicBezTo>
                  <a:pt x="4374175" y="2872293"/>
                  <a:pt x="4336835" y="2880126"/>
                  <a:pt x="4381500" y="2870200"/>
                </a:cubicBezTo>
                <a:cubicBezTo>
                  <a:pt x="4435352" y="2858233"/>
                  <a:pt x="4391878" y="2870974"/>
                  <a:pt x="4451350" y="2851150"/>
                </a:cubicBezTo>
                <a:lnTo>
                  <a:pt x="4470400" y="2844800"/>
                </a:lnTo>
                <a:cubicBezTo>
                  <a:pt x="4476750" y="2842683"/>
                  <a:pt x="4483881" y="2842163"/>
                  <a:pt x="4489450" y="2838450"/>
                </a:cubicBezTo>
                <a:lnTo>
                  <a:pt x="4527550" y="2813050"/>
                </a:lnTo>
                <a:cubicBezTo>
                  <a:pt x="4533900" y="2808817"/>
                  <a:pt x="4539360" y="2802763"/>
                  <a:pt x="4546600" y="2800350"/>
                </a:cubicBezTo>
                <a:cubicBezTo>
                  <a:pt x="4564253" y="2794466"/>
                  <a:pt x="4569928" y="2794430"/>
                  <a:pt x="4584700" y="2781300"/>
                </a:cubicBezTo>
                <a:cubicBezTo>
                  <a:pt x="4598124" y="2769368"/>
                  <a:pt x="4612837" y="2758144"/>
                  <a:pt x="4622800" y="2743200"/>
                </a:cubicBezTo>
                <a:cubicBezTo>
                  <a:pt x="4653181" y="2697628"/>
                  <a:pt x="4637407" y="2715893"/>
                  <a:pt x="4667250" y="2686050"/>
                </a:cubicBezTo>
                <a:cubicBezTo>
                  <a:pt x="4673614" y="2666957"/>
                  <a:pt x="4672623" y="2664363"/>
                  <a:pt x="4686300" y="2647950"/>
                </a:cubicBezTo>
                <a:cubicBezTo>
                  <a:pt x="4692049" y="2641051"/>
                  <a:pt x="4699837" y="2635989"/>
                  <a:pt x="4705350" y="2628900"/>
                </a:cubicBezTo>
                <a:cubicBezTo>
                  <a:pt x="4714721" y="2616852"/>
                  <a:pt x="4722283" y="2603500"/>
                  <a:pt x="4730750" y="2590800"/>
                </a:cubicBezTo>
                <a:cubicBezTo>
                  <a:pt x="4734983" y="2584450"/>
                  <a:pt x="4737100" y="2575983"/>
                  <a:pt x="4743450" y="2571750"/>
                </a:cubicBezTo>
                <a:lnTo>
                  <a:pt x="4762500" y="2559050"/>
                </a:lnTo>
                <a:cubicBezTo>
                  <a:pt x="4785783" y="2524125"/>
                  <a:pt x="4762500" y="2553758"/>
                  <a:pt x="4794250" y="2527300"/>
                </a:cubicBezTo>
                <a:cubicBezTo>
                  <a:pt x="4801149" y="2521551"/>
                  <a:pt x="4806211" y="2513763"/>
                  <a:pt x="4813300" y="2508250"/>
                </a:cubicBezTo>
                <a:cubicBezTo>
                  <a:pt x="4846838" y="2482165"/>
                  <a:pt x="4847687" y="2491115"/>
                  <a:pt x="4870450" y="2463800"/>
                </a:cubicBezTo>
                <a:cubicBezTo>
                  <a:pt x="4885342" y="2445929"/>
                  <a:pt x="4889917" y="2430383"/>
                  <a:pt x="4895850" y="2406650"/>
                </a:cubicBezTo>
                <a:cubicBezTo>
                  <a:pt x="4911168" y="2345379"/>
                  <a:pt x="4905127" y="2372966"/>
                  <a:pt x="4914900" y="2324100"/>
                </a:cubicBezTo>
                <a:cubicBezTo>
                  <a:pt x="4917017" y="2294467"/>
                  <a:pt x="4918294" y="2264761"/>
                  <a:pt x="4921250" y="2235200"/>
                </a:cubicBezTo>
                <a:cubicBezTo>
                  <a:pt x="4925158" y="2196123"/>
                  <a:pt x="4934276" y="2198077"/>
                  <a:pt x="4921250" y="2159000"/>
                </a:cubicBezTo>
                <a:cubicBezTo>
                  <a:pt x="4918837" y="2151760"/>
                  <a:pt x="4914900" y="2144183"/>
                  <a:pt x="4908550" y="2139950"/>
                </a:cubicBezTo>
                <a:cubicBezTo>
                  <a:pt x="4901288" y="2135109"/>
                  <a:pt x="4891617" y="2135717"/>
                  <a:pt x="4883150" y="2133600"/>
                </a:cubicBezTo>
                <a:cubicBezTo>
                  <a:pt x="4847554" y="2109869"/>
                  <a:pt x="4882284" y="2129530"/>
                  <a:pt x="4832350" y="2114550"/>
                </a:cubicBezTo>
                <a:cubicBezTo>
                  <a:pt x="4821432" y="2111275"/>
                  <a:pt x="4811414" y="2105455"/>
                  <a:pt x="4800600" y="2101850"/>
                </a:cubicBezTo>
                <a:cubicBezTo>
                  <a:pt x="4792321" y="2099090"/>
                  <a:pt x="4783591" y="2097898"/>
                  <a:pt x="4775200" y="2095500"/>
                </a:cubicBezTo>
                <a:cubicBezTo>
                  <a:pt x="4768764" y="2093661"/>
                  <a:pt x="4762500" y="2091267"/>
                  <a:pt x="4756150" y="2089150"/>
                </a:cubicBezTo>
                <a:cubicBezTo>
                  <a:pt x="4751917" y="2095500"/>
                  <a:pt x="4737100" y="2103967"/>
                  <a:pt x="4743450" y="2108200"/>
                </a:cubicBezTo>
                <a:cubicBezTo>
                  <a:pt x="4757182" y="2117354"/>
                  <a:pt x="4784252" y="2095815"/>
                  <a:pt x="4794250" y="2089150"/>
                </a:cubicBezTo>
                <a:cubicBezTo>
                  <a:pt x="4798483" y="2082800"/>
                  <a:pt x="4802064" y="2075963"/>
                  <a:pt x="4806950" y="2070100"/>
                </a:cubicBezTo>
                <a:cubicBezTo>
                  <a:pt x="4812699" y="2063201"/>
                  <a:pt x="4821019" y="2058522"/>
                  <a:pt x="4826000" y="2051050"/>
                </a:cubicBezTo>
                <a:cubicBezTo>
                  <a:pt x="4829713" y="2045481"/>
                  <a:pt x="4830233" y="2038350"/>
                  <a:pt x="4832350" y="2032000"/>
                </a:cubicBezTo>
                <a:cubicBezTo>
                  <a:pt x="4826000" y="2027767"/>
                  <a:pt x="4819043" y="2024326"/>
                  <a:pt x="4813300" y="2019300"/>
                </a:cubicBezTo>
                <a:cubicBezTo>
                  <a:pt x="4803686" y="2010887"/>
                  <a:pt x="4779965" y="1981201"/>
                  <a:pt x="4762500" y="1974850"/>
                </a:cubicBezTo>
                <a:cubicBezTo>
                  <a:pt x="4746096" y="1968885"/>
                  <a:pt x="4711700" y="1962150"/>
                  <a:pt x="4711700" y="1962150"/>
                </a:cubicBezTo>
                <a:cubicBezTo>
                  <a:pt x="4705350" y="1957917"/>
                  <a:pt x="4699665" y="1952456"/>
                  <a:pt x="4692650" y="1949450"/>
                </a:cubicBezTo>
                <a:cubicBezTo>
                  <a:pt x="4684628" y="1946012"/>
                  <a:pt x="4674065" y="1948552"/>
                  <a:pt x="4667250" y="1943100"/>
                </a:cubicBezTo>
                <a:cubicBezTo>
                  <a:pt x="4662023" y="1938919"/>
                  <a:pt x="4663017" y="1930400"/>
                  <a:pt x="4660900" y="1924050"/>
                </a:cubicBezTo>
                <a:cubicBezTo>
                  <a:pt x="4667250" y="1921933"/>
                  <a:pt x="4685519" y="1921413"/>
                  <a:pt x="4679950" y="1917700"/>
                </a:cubicBezTo>
                <a:cubicBezTo>
                  <a:pt x="4669237" y="1910558"/>
                  <a:pt x="4654475" y="1913875"/>
                  <a:pt x="4641850" y="1911350"/>
                </a:cubicBezTo>
                <a:cubicBezTo>
                  <a:pt x="4633292" y="1909638"/>
                  <a:pt x="4624729" y="1907760"/>
                  <a:pt x="4616450" y="1905000"/>
                </a:cubicBezTo>
                <a:cubicBezTo>
                  <a:pt x="4605636" y="1901395"/>
                  <a:pt x="4595758" y="1895065"/>
                  <a:pt x="4584700" y="1892300"/>
                </a:cubicBezTo>
                <a:cubicBezTo>
                  <a:pt x="4570180" y="1888670"/>
                  <a:pt x="4554976" y="1888627"/>
                  <a:pt x="4540250" y="1885950"/>
                </a:cubicBezTo>
                <a:cubicBezTo>
                  <a:pt x="4531664" y="1884389"/>
                  <a:pt x="4523317" y="1881717"/>
                  <a:pt x="4514850" y="1879600"/>
                </a:cubicBezTo>
                <a:cubicBezTo>
                  <a:pt x="4512733" y="1871133"/>
                  <a:pt x="4512403" y="1862006"/>
                  <a:pt x="4508500" y="1854200"/>
                </a:cubicBezTo>
                <a:cubicBezTo>
                  <a:pt x="4498385" y="1833971"/>
                  <a:pt x="4481969" y="1811983"/>
                  <a:pt x="4464050" y="1797050"/>
                </a:cubicBezTo>
                <a:cubicBezTo>
                  <a:pt x="4458187" y="1792164"/>
                  <a:pt x="4451350" y="1788583"/>
                  <a:pt x="4445000" y="1784350"/>
                </a:cubicBezTo>
                <a:cubicBezTo>
                  <a:pt x="4442883" y="1778000"/>
                  <a:pt x="4440489" y="1771736"/>
                  <a:pt x="4438650" y="1765300"/>
                </a:cubicBezTo>
                <a:cubicBezTo>
                  <a:pt x="4436252" y="1756909"/>
                  <a:pt x="4436203" y="1747706"/>
                  <a:pt x="4432300" y="1739900"/>
                </a:cubicBezTo>
                <a:cubicBezTo>
                  <a:pt x="4422185" y="1719671"/>
                  <a:pt x="4405769" y="1697683"/>
                  <a:pt x="4387850" y="1682750"/>
                </a:cubicBezTo>
                <a:cubicBezTo>
                  <a:pt x="4381987" y="1677864"/>
                  <a:pt x="4375150" y="1674283"/>
                  <a:pt x="4368800" y="1670050"/>
                </a:cubicBezTo>
                <a:cubicBezTo>
                  <a:pt x="4364567" y="1657350"/>
                  <a:pt x="4351867" y="1644650"/>
                  <a:pt x="4356100" y="1631950"/>
                </a:cubicBezTo>
                <a:cubicBezTo>
                  <a:pt x="4358217" y="1625600"/>
                  <a:pt x="4358737" y="1618469"/>
                  <a:pt x="4362450" y="1612900"/>
                </a:cubicBezTo>
                <a:cubicBezTo>
                  <a:pt x="4378243" y="1589210"/>
                  <a:pt x="4381382" y="1598188"/>
                  <a:pt x="4400550" y="1581150"/>
                </a:cubicBezTo>
                <a:cubicBezTo>
                  <a:pt x="4413974" y="1569218"/>
                  <a:pt x="4428687" y="1557994"/>
                  <a:pt x="4438650" y="1543050"/>
                </a:cubicBezTo>
                <a:cubicBezTo>
                  <a:pt x="4442883" y="1536700"/>
                  <a:pt x="4446280" y="1529704"/>
                  <a:pt x="4451350" y="1524000"/>
                </a:cubicBezTo>
                <a:cubicBezTo>
                  <a:pt x="4463282" y="1510576"/>
                  <a:pt x="4474506" y="1495863"/>
                  <a:pt x="4489450" y="1485900"/>
                </a:cubicBezTo>
                <a:lnTo>
                  <a:pt x="4527550" y="1460500"/>
                </a:lnTo>
                <a:cubicBezTo>
                  <a:pt x="4525433" y="1454150"/>
                  <a:pt x="4526769" y="1445163"/>
                  <a:pt x="4521200" y="1441450"/>
                </a:cubicBezTo>
                <a:cubicBezTo>
                  <a:pt x="4512220" y="1435463"/>
                  <a:pt x="4500243" y="1435100"/>
                  <a:pt x="4489450" y="1435100"/>
                </a:cubicBezTo>
                <a:cubicBezTo>
                  <a:pt x="4461852" y="1435100"/>
                  <a:pt x="4434417" y="1439333"/>
                  <a:pt x="4406900" y="1441450"/>
                </a:cubicBezTo>
                <a:cubicBezTo>
                  <a:pt x="4390116" y="1445646"/>
                  <a:pt x="4358969" y="1454150"/>
                  <a:pt x="4343400" y="1454150"/>
                </a:cubicBezTo>
                <a:cubicBezTo>
                  <a:pt x="4311580" y="1454150"/>
                  <a:pt x="4279900" y="1449917"/>
                  <a:pt x="4248150" y="1447800"/>
                </a:cubicBezTo>
                <a:cubicBezTo>
                  <a:pt x="4241800" y="1443567"/>
                  <a:pt x="4235926" y="1438513"/>
                  <a:pt x="4229100" y="1435100"/>
                </a:cubicBezTo>
                <a:cubicBezTo>
                  <a:pt x="4184842" y="1412971"/>
                  <a:pt x="4240936" y="1455691"/>
                  <a:pt x="4171950" y="1409700"/>
                </a:cubicBezTo>
                <a:cubicBezTo>
                  <a:pt x="4157282" y="1399921"/>
                  <a:pt x="4149571" y="1385657"/>
                  <a:pt x="4140200" y="1371600"/>
                </a:cubicBezTo>
                <a:cubicBezTo>
                  <a:pt x="4156998" y="1304409"/>
                  <a:pt x="4134191" y="1383532"/>
                  <a:pt x="4159250" y="1327150"/>
                </a:cubicBezTo>
                <a:cubicBezTo>
                  <a:pt x="4164687" y="1314917"/>
                  <a:pt x="4167717" y="1301750"/>
                  <a:pt x="4171950" y="1289050"/>
                </a:cubicBezTo>
                <a:lnTo>
                  <a:pt x="4178300" y="1270000"/>
                </a:lnTo>
                <a:lnTo>
                  <a:pt x="4184650" y="1250950"/>
                </a:lnTo>
                <a:cubicBezTo>
                  <a:pt x="4186767" y="1244600"/>
                  <a:pt x="4186267" y="1236633"/>
                  <a:pt x="4191000" y="1231900"/>
                </a:cubicBezTo>
                <a:cubicBezTo>
                  <a:pt x="4205947" y="1216953"/>
                  <a:pt x="4227896" y="1192514"/>
                  <a:pt x="4248150" y="1187450"/>
                </a:cubicBezTo>
                <a:cubicBezTo>
                  <a:pt x="4256617" y="1185333"/>
                  <a:pt x="4265159" y="1183498"/>
                  <a:pt x="4273550" y="1181100"/>
                </a:cubicBezTo>
                <a:cubicBezTo>
                  <a:pt x="4302621" y="1172794"/>
                  <a:pt x="4303155" y="1167081"/>
                  <a:pt x="4343400" y="1162050"/>
                </a:cubicBezTo>
                <a:lnTo>
                  <a:pt x="4394200" y="1155700"/>
                </a:lnTo>
                <a:cubicBezTo>
                  <a:pt x="4404580" y="1152240"/>
                  <a:pt x="4425821" y="1147016"/>
                  <a:pt x="4432300" y="1136650"/>
                </a:cubicBezTo>
                <a:cubicBezTo>
                  <a:pt x="4466976" y="1081169"/>
                  <a:pt x="4422697" y="1113961"/>
                  <a:pt x="4464050" y="1079500"/>
                </a:cubicBezTo>
                <a:cubicBezTo>
                  <a:pt x="4469913" y="1074614"/>
                  <a:pt x="4476890" y="1071236"/>
                  <a:pt x="4483100" y="1066800"/>
                </a:cubicBezTo>
                <a:cubicBezTo>
                  <a:pt x="4489811" y="1062006"/>
                  <a:pt x="4517573" y="1040038"/>
                  <a:pt x="4527550" y="1035050"/>
                </a:cubicBezTo>
                <a:cubicBezTo>
                  <a:pt x="4533537" y="1032057"/>
                  <a:pt x="4540613" y="1031693"/>
                  <a:pt x="4546600" y="1028700"/>
                </a:cubicBezTo>
                <a:cubicBezTo>
                  <a:pt x="4553426" y="1025287"/>
                  <a:pt x="4558676" y="1019100"/>
                  <a:pt x="4565650" y="1016000"/>
                </a:cubicBezTo>
                <a:cubicBezTo>
                  <a:pt x="4592017" y="1004281"/>
                  <a:pt x="4608338" y="1002382"/>
                  <a:pt x="4635500" y="996950"/>
                </a:cubicBezTo>
                <a:cubicBezTo>
                  <a:pt x="4654550" y="1001183"/>
                  <a:pt x="4673514" y="1005823"/>
                  <a:pt x="4692650" y="1009650"/>
                </a:cubicBezTo>
                <a:cubicBezTo>
                  <a:pt x="4705275" y="1012175"/>
                  <a:pt x="4718536" y="1011929"/>
                  <a:pt x="4730750" y="1016000"/>
                </a:cubicBezTo>
                <a:cubicBezTo>
                  <a:pt x="4737990" y="1018413"/>
                  <a:pt x="4743450" y="1024467"/>
                  <a:pt x="4749800" y="1028700"/>
                </a:cubicBezTo>
                <a:cubicBezTo>
                  <a:pt x="4754033" y="1035050"/>
                  <a:pt x="4757104" y="1042354"/>
                  <a:pt x="4762500" y="1047750"/>
                </a:cubicBezTo>
                <a:cubicBezTo>
                  <a:pt x="4784451" y="1069701"/>
                  <a:pt x="4791644" y="1048350"/>
                  <a:pt x="4775200" y="1092200"/>
                </a:cubicBezTo>
                <a:cubicBezTo>
                  <a:pt x="4772520" y="1099346"/>
                  <a:pt x="4768243" y="1106224"/>
                  <a:pt x="4762500" y="1111250"/>
                </a:cubicBezTo>
                <a:cubicBezTo>
                  <a:pt x="4751013" y="1121301"/>
                  <a:pt x="4724400" y="1136650"/>
                  <a:pt x="4724400" y="1136650"/>
                </a:cubicBezTo>
                <a:cubicBezTo>
                  <a:pt x="4720167" y="1143000"/>
                  <a:pt x="4715113" y="1148874"/>
                  <a:pt x="4711700" y="1155700"/>
                </a:cubicBezTo>
                <a:cubicBezTo>
                  <a:pt x="4685410" y="1208280"/>
                  <a:pt x="4729046" y="1139205"/>
                  <a:pt x="4692650" y="1193800"/>
                </a:cubicBezTo>
                <a:cubicBezTo>
                  <a:pt x="4712641" y="1200464"/>
                  <a:pt x="4714774" y="1204963"/>
                  <a:pt x="4737100" y="1193800"/>
                </a:cubicBezTo>
                <a:cubicBezTo>
                  <a:pt x="4750752" y="1186974"/>
                  <a:pt x="4762500" y="1176867"/>
                  <a:pt x="4775200" y="1168400"/>
                </a:cubicBezTo>
                <a:cubicBezTo>
                  <a:pt x="4781550" y="1164167"/>
                  <a:pt x="4787010" y="1158113"/>
                  <a:pt x="4794250" y="1155700"/>
                </a:cubicBezTo>
                <a:cubicBezTo>
                  <a:pt x="4863725" y="1132542"/>
                  <a:pt x="4758492" y="1169476"/>
                  <a:pt x="4832350" y="1136650"/>
                </a:cubicBezTo>
                <a:cubicBezTo>
                  <a:pt x="4900360" y="1106423"/>
                  <a:pt x="4846387" y="1139992"/>
                  <a:pt x="4889500" y="1111250"/>
                </a:cubicBezTo>
                <a:cubicBezTo>
                  <a:pt x="4891535" y="1103112"/>
                  <a:pt x="4897645" y="1075910"/>
                  <a:pt x="4902200" y="1066800"/>
                </a:cubicBezTo>
                <a:cubicBezTo>
                  <a:pt x="4905613" y="1059974"/>
                  <a:pt x="4909037" y="1052636"/>
                  <a:pt x="4914900" y="1047750"/>
                </a:cubicBezTo>
                <a:cubicBezTo>
                  <a:pt x="4934720" y="1031233"/>
                  <a:pt x="4939498" y="1038626"/>
                  <a:pt x="4959350" y="1028700"/>
                </a:cubicBezTo>
                <a:cubicBezTo>
                  <a:pt x="4966176" y="1025287"/>
                  <a:pt x="4972050" y="1020233"/>
                  <a:pt x="4978400" y="1016000"/>
                </a:cubicBezTo>
                <a:cubicBezTo>
                  <a:pt x="4990887" y="997269"/>
                  <a:pt x="4991815" y="993179"/>
                  <a:pt x="5010150" y="977900"/>
                </a:cubicBezTo>
                <a:cubicBezTo>
                  <a:pt x="5016013" y="973014"/>
                  <a:pt x="5022226" y="968300"/>
                  <a:pt x="5029200" y="965200"/>
                </a:cubicBezTo>
                <a:cubicBezTo>
                  <a:pt x="5063454" y="949976"/>
                  <a:pt x="5074223" y="951923"/>
                  <a:pt x="5111750" y="946150"/>
                </a:cubicBezTo>
                <a:cubicBezTo>
                  <a:pt x="5124475" y="944192"/>
                  <a:pt x="5137150" y="941917"/>
                  <a:pt x="5149850" y="939800"/>
                </a:cubicBezTo>
                <a:cubicBezTo>
                  <a:pt x="5202149" y="904934"/>
                  <a:pt x="5172804" y="912507"/>
                  <a:pt x="5238750" y="920750"/>
                </a:cubicBezTo>
                <a:cubicBezTo>
                  <a:pt x="5272617" y="932039"/>
                  <a:pt x="5303569" y="944107"/>
                  <a:pt x="5340350" y="946150"/>
                </a:cubicBezTo>
                <a:lnTo>
                  <a:pt x="5454650" y="952500"/>
                </a:lnTo>
                <a:cubicBezTo>
                  <a:pt x="5463117" y="950383"/>
                  <a:pt x="5474814" y="953132"/>
                  <a:pt x="5480050" y="946150"/>
                </a:cubicBezTo>
                <a:cubicBezTo>
                  <a:pt x="5484066" y="940795"/>
                  <a:pt x="5476693" y="933087"/>
                  <a:pt x="5473700" y="927100"/>
                </a:cubicBezTo>
                <a:cubicBezTo>
                  <a:pt x="5467246" y="914193"/>
                  <a:pt x="5453185" y="897426"/>
                  <a:pt x="5441950" y="889000"/>
                </a:cubicBezTo>
                <a:cubicBezTo>
                  <a:pt x="5432076" y="881595"/>
                  <a:pt x="5420613" y="876576"/>
                  <a:pt x="5410200" y="869950"/>
                </a:cubicBezTo>
                <a:cubicBezTo>
                  <a:pt x="5397323" y="861755"/>
                  <a:pt x="5386580" y="849377"/>
                  <a:pt x="5372100" y="844550"/>
                </a:cubicBezTo>
                <a:lnTo>
                  <a:pt x="5334000" y="831850"/>
                </a:lnTo>
                <a:cubicBezTo>
                  <a:pt x="5327650" y="829733"/>
                  <a:pt x="5320519" y="829213"/>
                  <a:pt x="5314950" y="825500"/>
                </a:cubicBezTo>
                <a:lnTo>
                  <a:pt x="5276850" y="800100"/>
                </a:lnTo>
                <a:cubicBezTo>
                  <a:pt x="5270500" y="795867"/>
                  <a:pt x="5265040" y="789813"/>
                  <a:pt x="5257800" y="787400"/>
                </a:cubicBezTo>
                <a:cubicBezTo>
                  <a:pt x="5251450" y="785283"/>
                  <a:pt x="5244737" y="784043"/>
                  <a:pt x="5238750" y="781050"/>
                </a:cubicBezTo>
                <a:cubicBezTo>
                  <a:pt x="5231924" y="777637"/>
                  <a:pt x="5226674" y="771450"/>
                  <a:pt x="5219700" y="768350"/>
                </a:cubicBezTo>
                <a:cubicBezTo>
                  <a:pt x="5175275" y="748605"/>
                  <a:pt x="5189141" y="760710"/>
                  <a:pt x="5143500" y="749300"/>
                </a:cubicBezTo>
                <a:cubicBezTo>
                  <a:pt x="5107109" y="740202"/>
                  <a:pt x="5074708" y="711200"/>
                  <a:pt x="5067300" y="704850"/>
                </a:cubicBez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17" name="!!bando">
            <a:extLst>
              <a:ext uri="{FF2B5EF4-FFF2-40B4-BE49-F238E27FC236}">
                <a16:creationId xmlns:a16="http://schemas.microsoft.com/office/drawing/2014/main" id="{18B205EC-EFB0-6C40-B525-F492AD623E22}"/>
              </a:ext>
            </a:extLst>
          </p:cNvPr>
          <p:cNvPicPr>
            <a:picLocks noChangeAspect="1"/>
          </p:cNvPicPr>
          <p:nvPr/>
        </p:nvPicPr>
        <p:blipFill rotWithShape="1">
          <a:blip r:embed="rId2"/>
          <a:srcRect l="33686" t="31909" r="48534" b="36491"/>
          <a:stretch/>
        </p:blipFill>
        <p:spPr>
          <a:xfrm>
            <a:off x="716437" y="2054270"/>
            <a:ext cx="1828800" cy="2275559"/>
          </a:xfrm>
          <a:prstGeom prst="ellipse">
            <a:avLst/>
          </a:prstGeom>
        </p:spPr>
      </p:pic>
      <p:sp>
        <p:nvSpPr>
          <p:cNvPr id="18" name="TextBox 17">
            <a:extLst>
              <a:ext uri="{FF2B5EF4-FFF2-40B4-BE49-F238E27FC236}">
                <a16:creationId xmlns:a16="http://schemas.microsoft.com/office/drawing/2014/main" id="{3FA8862B-F653-304E-B7EE-EF7E31D16B82}"/>
              </a:ext>
            </a:extLst>
          </p:cNvPr>
          <p:cNvSpPr txBox="1"/>
          <p:nvPr/>
        </p:nvSpPr>
        <p:spPr>
          <a:xfrm>
            <a:off x="2237819" y="3140558"/>
            <a:ext cx="1828800" cy="646331"/>
          </a:xfrm>
          <a:prstGeom prst="rect">
            <a:avLst/>
          </a:prstGeom>
          <a:noFill/>
        </p:spPr>
        <p:txBody>
          <a:bodyPr wrap="square" rtlCol="0">
            <a:spAutoFit/>
          </a:bodyPr>
          <a:lstStyle/>
          <a:p>
            <a:pPr algn="ctr"/>
            <a:r>
              <a:rPr lang="en-VN" sz="3600" b="1" dirty="0">
                <a:solidFill>
                  <a:srgbClr val="FFFF00"/>
                </a:solidFill>
                <a:latin typeface="Times New Roman" panose="02020603050405020304" pitchFamily="18" charset="0"/>
                <a:cs typeface="Times New Roman" panose="02020603050405020304" pitchFamily="18" charset="0"/>
              </a:rPr>
              <a:t>CHINA</a:t>
            </a:r>
          </a:p>
        </p:txBody>
      </p:sp>
      <p:sp>
        <p:nvSpPr>
          <p:cNvPr id="2" name="Rectangle 1">
            <a:extLst>
              <a:ext uri="{FF2B5EF4-FFF2-40B4-BE49-F238E27FC236}">
                <a16:creationId xmlns:a16="http://schemas.microsoft.com/office/drawing/2014/main" id="{0A3796DB-BF00-6540-817B-C1EB53800B36}"/>
              </a:ext>
            </a:extLst>
          </p:cNvPr>
          <p:cNvSpPr/>
          <p:nvPr/>
        </p:nvSpPr>
        <p:spPr>
          <a:xfrm>
            <a:off x="5923669" y="1174731"/>
            <a:ext cx="5968679" cy="1200329"/>
          </a:xfrm>
          <a:prstGeom prst="rect">
            <a:avLst/>
          </a:prstGeom>
        </p:spPr>
        <p:txBody>
          <a:bodyPr wrap="square">
            <a:spAutoFit/>
          </a:bodyPr>
          <a:lstStyle/>
          <a:p>
            <a:pPr algn="ctr"/>
            <a:r>
              <a:rPr lang="vi-VN" sz="2400" dirty="0">
                <a:solidFill>
                  <a:srgbClr val="FF0000"/>
                </a:solidFill>
                <a:latin typeface="Times New Roman" panose="02020603050405020304" pitchFamily="18" charset="0"/>
                <a:cs typeface="Times New Roman" panose="02020603050405020304" pitchFamily="18" charset="0"/>
              </a:rPr>
              <a:t>Nằm ở phần nửa phía Bắc của Đông bán cầu, phía Đông Nam đại lục Á-Âu, phía Đông và giữa châu Á, phía Tây của Thái Bình Dương</a:t>
            </a:r>
            <a:r>
              <a:rPr lang="vi-VN" sz="2400" dirty="0">
                <a:solidFill>
                  <a:srgbClr val="333333"/>
                </a:solidFill>
                <a:latin typeface="Times New Roman" panose="02020603050405020304" pitchFamily="18" charset="0"/>
                <a:cs typeface="Times New Roman" panose="02020603050405020304" pitchFamily="18" charset="0"/>
              </a:rPr>
              <a:t>.</a:t>
            </a:r>
            <a:endParaRPr lang="en-VN" sz="2400"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0F288CEF-9E1D-6048-81C8-D7B29C54BA98}"/>
              </a:ext>
            </a:extLst>
          </p:cNvPr>
          <p:cNvSpPr/>
          <p:nvPr/>
        </p:nvSpPr>
        <p:spPr>
          <a:xfrm>
            <a:off x="5923669" y="3463723"/>
            <a:ext cx="5968679" cy="830997"/>
          </a:xfrm>
          <a:prstGeom prst="rect">
            <a:avLst/>
          </a:prstGeom>
        </p:spPr>
        <p:txBody>
          <a:bodyPr wrap="square">
            <a:spAutoFit/>
          </a:bodyPr>
          <a:lstStyle/>
          <a:p>
            <a:r>
              <a:rPr lang="en-US" sz="2400" dirty="0">
                <a:solidFill>
                  <a:schemeClr val="accent5">
                    <a:lumMod val="75000"/>
                  </a:schemeClr>
                </a:solidFill>
                <a:latin typeface="Times New Roman" panose="02020603050405020304" pitchFamily="18" charset="0"/>
                <a:cs typeface="Times New Roman" panose="02020603050405020304" pitchFamily="18" charset="0"/>
              </a:rPr>
              <a:t>9,6 </a:t>
            </a:r>
            <a:r>
              <a:rPr lang="en-US" sz="2400" dirty="0" err="1">
                <a:solidFill>
                  <a:schemeClr val="accent5">
                    <a:lumMod val="75000"/>
                  </a:schemeClr>
                </a:solidFill>
                <a:latin typeface="Times New Roman" panose="02020603050405020304" pitchFamily="18" charset="0"/>
                <a:cs typeface="Times New Roman" panose="02020603050405020304" pitchFamily="18" charset="0"/>
              </a:rPr>
              <a:t>triệu</a:t>
            </a:r>
            <a:r>
              <a:rPr lang="en-US" sz="2400" dirty="0">
                <a:solidFill>
                  <a:schemeClr val="accent5">
                    <a:lumMod val="75000"/>
                  </a:schemeClr>
                </a:solidFill>
                <a:latin typeface="Times New Roman" panose="02020603050405020304" pitchFamily="18" charset="0"/>
                <a:cs typeface="Times New Roman" panose="02020603050405020304" pitchFamily="18" charset="0"/>
              </a:rPr>
              <a:t> km2</a:t>
            </a:r>
            <a:r>
              <a:rPr lang="en-VN" sz="2400" dirty="0">
                <a:solidFill>
                  <a:schemeClr val="accent5">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5">
                    <a:lumMod val="75000"/>
                  </a:schemeClr>
                </a:solidFill>
                <a:latin typeface="Times New Roman" panose="02020603050405020304" pitchFamily="18" charset="0"/>
                <a:cs typeface="Times New Roman" panose="02020603050405020304" pitchFamily="18" charset="0"/>
              </a:rPr>
              <a:t>lớn</a:t>
            </a:r>
            <a:r>
              <a:rPr lang="en-US" sz="2400" dirty="0">
                <a:solidFill>
                  <a:schemeClr val="accent5">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5">
                    <a:lumMod val="75000"/>
                  </a:schemeClr>
                </a:solidFill>
                <a:latin typeface="Times New Roman" panose="02020603050405020304" pitchFamily="18" charset="0"/>
                <a:cs typeface="Times New Roman" panose="02020603050405020304" pitchFamily="18" charset="0"/>
              </a:rPr>
              <a:t>thứ</a:t>
            </a:r>
            <a:r>
              <a:rPr lang="en-US" sz="2400" dirty="0">
                <a:solidFill>
                  <a:schemeClr val="accent5">
                    <a:lumMod val="75000"/>
                  </a:schemeClr>
                </a:solidFill>
                <a:latin typeface="Times New Roman" panose="02020603050405020304" pitchFamily="18" charset="0"/>
                <a:cs typeface="Times New Roman" panose="02020603050405020304" pitchFamily="18" charset="0"/>
              </a:rPr>
              <a:t> 4 </a:t>
            </a:r>
            <a:r>
              <a:rPr lang="en-US" sz="2400" dirty="0" err="1">
                <a:solidFill>
                  <a:schemeClr val="accent5">
                    <a:lumMod val="75000"/>
                  </a:schemeClr>
                </a:solidFill>
                <a:latin typeface="Times New Roman" panose="02020603050405020304" pitchFamily="18" charset="0"/>
                <a:cs typeface="Times New Roman" panose="02020603050405020304" pitchFamily="18" charset="0"/>
              </a:rPr>
              <a:t>trên</a:t>
            </a:r>
            <a:r>
              <a:rPr lang="en-US" sz="2400" dirty="0">
                <a:solidFill>
                  <a:schemeClr val="accent5">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5">
                    <a:lumMod val="75000"/>
                  </a:schemeClr>
                </a:solidFill>
                <a:latin typeface="Times New Roman" panose="02020603050405020304" pitchFamily="18" charset="0"/>
                <a:cs typeface="Times New Roman" panose="02020603050405020304" pitchFamily="18" charset="0"/>
              </a:rPr>
              <a:t>thế</a:t>
            </a:r>
            <a:r>
              <a:rPr lang="en-US" sz="2400" dirty="0">
                <a:solidFill>
                  <a:schemeClr val="accent5">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5">
                    <a:lumMod val="75000"/>
                  </a:schemeClr>
                </a:solidFill>
                <a:latin typeface="Times New Roman" panose="02020603050405020304" pitchFamily="18" charset="0"/>
                <a:cs typeface="Times New Roman" panose="02020603050405020304" pitchFamily="18" charset="0"/>
              </a:rPr>
              <a:t>giới</a:t>
            </a:r>
            <a:r>
              <a:rPr lang="en-US" sz="2400" dirty="0">
                <a:solidFill>
                  <a:schemeClr val="accent5">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5">
                    <a:lumMod val="75000"/>
                  </a:schemeClr>
                </a:solidFill>
                <a:latin typeface="Times New Roman" panose="02020603050405020304" pitchFamily="18" charset="0"/>
                <a:cs typeface="Times New Roman" panose="02020603050405020304" pitchFamily="18" charset="0"/>
              </a:rPr>
              <a:t>chỉ</a:t>
            </a:r>
            <a:r>
              <a:rPr lang="en-US" sz="2400" dirty="0">
                <a:solidFill>
                  <a:schemeClr val="accent5">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5">
                    <a:lumMod val="75000"/>
                  </a:schemeClr>
                </a:solidFill>
                <a:latin typeface="Times New Roman" panose="02020603050405020304" pitchFamily="18" charset="0"/>
                <a:cs typeface="Times New Roman" panose="02020603050405020304" pitchFamily="18" charset="0"/>
              </a:rPr>
              <a:t>sau</a:t>
            </a:r>
            <a:r>
              <a:rPr lang="en-US" sz="2400" dirty="0">
                <a:solidFill>
                  <a:schemeClr val="accent5">
                    <a:lumMod val="75000"/>
                  </a:schemeClr>
                </a:solidFill>
                <a:latin typeface="Times New Roman" panose="02020603050405020304" pitchFamily="18" charset="0"/>
                <a:cs typeface="Times New Roman" panose="02020603050405020304" pitchFamily="18" charset="0"/>
              </a:rPr>
              <a:t> Nga </a:t>
            </a:r>
            <a:r>
              <a:rPr lang="en-US" sz="2400" dirty="0" err="1">
                <a:solidFill>
                  <a:schemeClr val="accent5">
                    <a:lumMod val="75000"/>
                  </a:schemeClr>
                </a:solidFill>
                <a:latin typeface="Times New Roman" panose="02020603050405020304" pitchFamily="18" charset="0"/>
                <a:cs typeface="Times New Roman" panose="02020603050405020304" pitchFamily="18" charset="0"/>
              </a:rPr>
              <a:t>và</a:t>
            </a:r>
            <a:r>
              <a:rPr lang="en-US" sz="2400" dirty="0">
                <a:solidFill>
                  <a:schemeClr val="accent5">
                    <a:lumMod val="75000"/>
                  </a:schemeClr>
                </a:solidFill>
                <a:latin typeface="Times New Roman" panose="02020603050405020304" pitchFamily="18" charset="0"/>
                <a:cs typeface="Times New Roman" panose="02020603050405020304" pitchFamily="18" charset="0"/>
              </a:rPr>
              <a:t> Canada.</a:t>
            </a:r>
            <a:endParaRPr lang="en-VN" sz="2400"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D4BC7199-7FF9-BA4C-B5AC-8D8CC2CA9A0F}"/>
              </a:ext>
            </a:extLst>
          </p:cNvPr>
          <p:cNvSpPr/>
          <p:nvPr/>
        </p:nvSpPr>
        <p:spPr>
          <a:xfrm>
            <a:off x="6200839" y="5814048"/>
            <a:ext cx="1354858" cy="461665"/>
          </a:xfrm>
          <a:prstGeom prst="rect">
            <a:avLst/>
          </a:prstGeom>
        </p:spPr>
        <p:txBody>
          <a:bodyPr wrap="none">
            <a:spAutoFit/>
          </a:bodyPr>
          <a:lstStyle/>
          <a:p>
            <a:pPr lvl="0" algn="ctr"/>
            <a:r>
              <a:rPr lang="en-VN" sz="2400" dirty="0">
                <a:solidFill>
                  <a:srgbClr val="7030A0"/>
                </a:solidFill>
                <a:latin typeface="Times New Roman" panose="02020603050405020304" pitchFamily="18" charset="0"/>
                <a:cs typeface="Times New Roman" panose="02020603050405020304" pitchFamily="18" charset="0"/>
              </a:rPr>
              <a:t>Bắc Kinh</a:t>
            </a:r>
          </a:p>
        </p:txBody>
      </p:sp>
      <p:grpSp>
        <p:nvGrpSpPr>
          <p:cNvPr id="16" name="Group 15">
            <a:extLst>
              <a:ext uri="{FF2B5EF4-FFF2-40B4-BE49-F238E27FC236}">
                <a16:creationId xmlns:a16="http://schemas.microsoft.com/office/drawing/2014/main" id="{DFD117AD-7E82-8C45-B5B1-84967CD549D2}"/>
              </a:ext>
            </a:extLst>
          </p:cNvPr>
          <p:cNvGrpSpPr/>
          <p:nvPr/>
        </p:nvGrpSpPr>
        <p:grpSpPr>
          <a:xfrm>
            <a:off x="69360" y="0"/>
            <a:ext cx="12192000" cy="6894328"/>
            <a:chOff x="0" y="0"/>
            <a:chExt cx="10058767" cy="6930608"/>
          </a:xfrm>
        </p:grpSpPr>
        <p:pic>
          <p:nvPicPr>
            <p:cNvPr id="19" name="Picture 2">
              <a:extLst>
                <a:ext uri="{FF2B5EF4-FFF2-40B4-BE49-F238E27FC236}">
                  <a16:creationId xmlns:a16="http://schemas.microsoft.com/office/drawing/2014/main" id="{0634749B-84FC-AB46-BA66-AD3C59F57C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58767" cy="685800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C13C079A-FDFC-7547-BAA6-8BF95EB4C2C5}"/>
                </a:ext>
              </a:extLst>
            </p:cNvPr>
            <p:cNvSpPr txBox="1"/>
            <p:nvPr/>
          </p:nvSpPr>
          <p:spPr>
            <a:xfrm>
              <a:off x="5915025" y="6273225"/>
              <a:ext cx="4143742" cy="657383"/>
            </a:xfrm>
            <a:prstGeom prst="rect">
              <a:avLst/>
            </a:prstGeom>
            <a:solidFill>
              <a:schemeClr val="bg1"/>
            </a:solidFill>
          </p:spPr>
          <p:txBody>
            <a:bodyPr wrap="square" rtlCol="0">
              <a:spAutoFit/>
            </a:bodyPr>
            <a:lstStyle/>
            <a:p>
              <a:pPr algn="ctr"/>
              <a:r>
                <a:rPr lang="en-VN" sz="3200" b="1" dirty="0">
                  <a:latin typeface="Times New Roman" panose="02020603050405020304" pitchFamily="18" charset="0"/>
                  <a:cs typeface="Times New Roman" panose="02020603050405020304" pitchFamily="18" charset="0"/>
                </a:rPr>
                <a:t>Vạn lý Trường Thành</a:t>
              </a:r>
            </a:p>
          </p:txBody>
        </p:sp>
      </p:grpSp>
      <p:grpSp>
        <p:nvGrpSpPr>
          <p:cNvPr id="21" name="Group 20">
            <a:extLst>
              <a:ext uri="{FF2B5EF4-FFF2-40B4-BE49-F238E27FC236}">
                <a16:creationId xmlns:a16="http://schemas.microsoft.com/office/drawing/2014/main" id="{0E6B18EA-1285-694C-887F-F4A839ED9991}"/>
              </a:ext>
            </a:extLst>
          </p:cNvPr>
          <p:cNvGrpSpPr/>
          <p:nvPr/>
        </p:nvGrpSpPr>
        <p:grpSpPr>
          <a:xfrm>
            <a:off x="16588" y="10998"/>
            <a:ext cx="12386312" cy="6858000"/>
            <a:chOff x="0" y="-81023"/>
            <a:chExt cx="9248775" cy="6858000"/>
          </a:xfrm>
        </p:grpSpPr>
        <p:pic>
          <p:nvPicPr>
            <p:cNvPr id="22" name="Picture 2" descr="PHƯỢNG HOÀNG CỔ TRẤN ĐẸP SAY LÒNG NGƯỜI BÊN DÒNG ĐÀ GIANG">
              <a:extLst>
                <a:ext uri="{FF2B5EF4-FFF2-40B4-BE49-F238E27FC236}">
                  <a16:creationId xmlns:a16="http://schemas.microsoft.com/office/drawing/2014/main" id="{8F4B3BAD-EE7F-F44D-9769-A97C3B1910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1023"/>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1860AD98-106B-BC49-869B-4C73051C46F6}"/>
                </a:ext>
              </a:extLst>
            </p:cNvPr>
            <p:cNvSpPr txBox="1"/>
            <p:nvPr/>
          </p:nvSpPr>
          <p:spPr>
            <a:xfrm>
              <a:off x="5229225" y="6192202"/>
              <a:ext cx="4019550" cy="584775"/>
            </a:xfrm>
            <a:prstGeom prst="rect">
              <a:avLst/>
            </a:prstGeom>
            <a:solidFill>
              <a:schemeClr val="bg1"/>
            </a:solidFill>
          </p:spPr>
          <p:txBody>
            <a:bodyPr wrap="square" rtlCol="0">
              <a:spAutoFit/>
            </a:bodyPr>
            <a:lstStyle/>
            <a:p>
              <a:pPr algn="ctr"/>
              <a:r>
                <a:rPr lang="en-VN" sz="3200" dirty="0">
                  <a:solidFill>
                    <a:srgbClr val="FF0000"/>
                  </a:solidFill>
                  <a:latin typeface="Times New Roman" panose="02020603050405020304" pitchFamily="18" charset="0"/>
                  <a:cs typeface="Times New Roman" panose="02020603050405020304" pitchFamily="18" charset="0"/>
                </a:rPr>
                <a:t>Phượng hoàng cổ trấn</a:t>
              </a:r>
            </a:p>
          </p:txBody>
        </p:sp>
      </p:grpSp>
      <p:grpSp>
        <p:nvGrpSpPr>
          <p:cNvPr id="24" name="Group 23">
            <a:extLst>
              <a:ext uri="{FF2B5EF4-FFF2-40B4-BE49-F238E27FC236}">
                <a16:creationId xmlns:a16="http://schemas.microsoft.com/office/drawing/2014/main" id="{0487B5FD-6001-4542-84A2-9B80A806D217}"/>
              </a:ext>
            </a:extLst>
          </p:cNvPr>
          <p:cNvGrpSpPr/>
          <p:nvPr/>
        </p:nvGrpSpPr>
        <p:grpSpPr>
          <a:xfrm>
            <a:off x="-26996" y="35900"/>
            <a:ext cx="12245992" cy="6858000"/>
            <a:chOff x="0" y="0"/>
            <a:chExt cx="9652000" cy="6691086"/>
          </a:xfrm>
        </p:grpSpPr>
        <p:pic>
          <p:nvPicPr>
            <p:cNvPr id="25" name="Picture 2" descr="Tử Cấm Thành - Cố Cung nguy nga và huyền bí">
              <a:extLst>
                <a:ext uri="{FF2B5EF4-FFF2-40B4-BE49-F238E27FC236}">
                  <a16:creationId xmlns:a16="http://schemas.microsoft.com/office/drawing/2014/main" id="{DBED32BA-6CEC-CC49-A4D3-DA490FE63D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652000" cy="6691086"/>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CD3041B4-F4C2-F54F-A52E-01A44E93941C}"/>
                </a:ext>
              </a:extLst>
            </p:cNvPr>
            <p:cNvSpPr txBox="1"/>
            <p:nvPr/>
          </p:nvSpPr>
          <p:spPr>
            <a:xfrm>
              <a:off x="6729413" y="6079347"/>
              <a:ext cx="2922587" cy="551787"/>
            </a:xfrm>
            <a:prstGeom prst="rect">
              <a:avLst/>
            </a:prstGeom>
            <a:solidFill>
              <a:schemeClr val="bg1"/>
            </a:solidFill>
          </p:spPr>
          <p:txBody>
            <a:bodyPr wrap="square" rtlCol="0">
              <a:spAutoFit/>
            </a:bodyPr>
            <a:lstStyle/>
            <a:p>
              <a:pPr algn="ctr"/>
              <a:r>
                <a:rPr lang="en-VN" sz="3200" dirty="0">
                  <a:solidFill>
                    <a:srgbClr val="7030A0"/>
                  </a:solidFill>
                  <a:latin typeface="Times New Roman" panose="02020603050405020304" pitchFamily="18" charset="0"/>
                  <a:cs typeface="Times New Roman" panose="02020603050405020304" pitchFamily="18" charset="0"/>
                </a:rPr>
                <a:t>Tử cấm Thành</a:t>
              </a:r>
            </a:p>
          </p:txBody>
        </p:sp>
      </p:grpSp>
    </p:spTree>
    <p:extLst>
      <p:ext uri="{BB962C8B-B14F-4D97-AF65-F5344CB8AC3E}">
        <p14:creationId xmlns:p14="http://schemas.microsoft.com/office/powerpoint/2010/main" val="427978813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750" fill="hold"/>
                                            <p:tgtEl>
                                              <p:spTgt spid="11"/>
                                            </p:tgtEl>
                                            <p:attrNameLst>
                                              <p:attrName>ppt_x</p:attrName>
                                            </p:attrNameLst>
                                          </p:cBhvr>
                                          <p:tavLst>
                                            <p:tav tm="0">
                                              <p:val>
                                                <p:strVal val="#ppt_x"/>
                                              </p:val>
                                            </p:tav>
                                            <p:tav tm="100000">
                                              <p:val>
                                                <p:strVal val="#ppt_x"/>
                                              </p:val>
                                            </p:tav>
                                          </p:tavLst>
                                        </p:anim>
                                        <p:anim calcmode="lin" valueType="num">
                                          <p:cBhvr additive="base">
                                            <p:cTn id="12" dur="75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ppt_x"/>
                                              </p:val>
                                            </p:tav>
                                            <p:tav tm="100000">
                                              <p:val>
                                                <p:strVal val="#ppt_x"/>
                                              </p:val>
                                            </p:tav>
                                          </p:tavLst>
                                        </p:anim>
                                        <p:anim calcmode="lin" valueType="num">
                                          <p:cBhvr additive="base">
                                            <p:cTn id="16" dur="75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750" fill="hold"/>
                                            <p:tgtEl>
                                              <p:spTgt spid="6"/>
                                            </p:tgtEl>
                                            <p:attrNameLst>
                                              <p:attrName>ppt_x</p:attrName>
                                            </p:attrNameLst>
                                          </p:cBhvr>
                                          <p:tavLst>
                                            <p:tav tm="0">
                                              <p:val>
                                                <p:strVal val="#ppt_x"/>
                                              </p:val>
                                            </p:tav>
                                            <p:tav tm="100000">
                                              <p:val>
                                                <p:strVal val="#ppt_x"/>
                                              </p:val>
                                            </p:tav>
                                          </p:tavLst>
                                        </p:anim>
                                        <p:anim calcmode="lin" valueType="num">
                                          <p:cBhvr additive="base">
                                            <p:cTn id="20" dur="750" fill="hold"/>
                                            <p:tgtEl>
                                              <p:spTgt spid="6"/>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750" fill="hold"/>
                                            <p:tgtEl>
                                              <p:spTgt spid="10"/>
                                            </p:tgtEl>
                                            <p:attrNameLst>
                                              <p:attrName>ppt_x</p:attrName>
                                            </p:attrNameLst>
                                          </p:cBhvr>
                                          <p:tavLst>
                                            <p:tav tm="0">
                                              <p:val>
                                                <p:strVal val="#ppt_x"/>
                                              </p:val>
                                            </p:tav>
                                            <p:tav tm="100000">
                                              <p:val>
                                                <p:strVal val="#ppt_x"/>
                                              </p:val>
                                            </p:tav>
                                          </p:tavLst>
                                        </p:anim>
                                        <p:anim calcmode="lin" valueType="num">
                                          <p:cBhvr additive="base">
                                            <p:cTn id="24" dur="750" fill="hold"/>
                                            <p:tgtEl>
                                              <p:spTgt spid="10"/>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750" fill="hold"/>
                                            <p:tgtEl>
                                              <p:spTgt spid="12"/>
                                            </p:tgtEl>
                                            <p:attrNameLst>
                                              <p:attrName>ppt_x</p:attrName>
                                            </p:attrNameLst>
                                          </p:cBhvr>
                                          <p:tavLst>
                                            <p:tav tm="0">
                                              <p:val>
                                                <p:strVal val="#ppt_x"/>
                                              </p:val>
                                            </p:tav>
                                            <p:tav tm="100000">
                                              <p:val>
                                                <p:strVal val="#ppt_x"/>
                                              </p:val>
                                            </p:tav>
                                          </p:tavLst>
                                        </p:anim>
                                        <p:anim calcmode="lin" valueType="num">
                                          <p:cBhvr additive="base">
                                            <p:cTn id="28" dur="75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1" presetClass="entr" presetSubtype="0" fill="hold" grpId="0" nodeType="clickEffect">
                                      <p:stCondLst>
                                        <p:cond delay="0"/>
                                      </p:stCondLst>
                                      <p:iterate type="lt">
                                        <p:tmPct val="10000"/>
                                      </p:iterate>
                                      <p:childTnLst>
                                        <p:set>
                                          <p:cBhvr>
                                            <p:cTn id="32" dur="1" fill="hold">
                                              <p:stCondLst>
                                                <p:cond delay="0"/>
                                              </p:stCondLst>
                                            </p:cTn>
                                            <p:tgtEl>
                                              <p:spTgt spid="2"/>
                                            </p:tgtEl>
                                            <p:attrNameLst>
                                              <p:attrName>style.visibility</p:attrName>
                                            </p:attrNameLst>
                                          </p:cBhvr>
                                          <p:to>
                                            <p:strVal val="visible"/>
                                          </p:to>
                                        </p:set>
                                        <p:anim calcmode="lin" valueType="num">
                                          <p:cBhvr>
                                            <p:cTn id="33" dur="2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34" dur="250" fill="hold"/>
                                            <p:tgtEl>
                                              <p:spTgt spid="2"/>
                                            </p:tgtEl>
                                            <p:attrNameLst>
                                              <p:attrName>ppt_y</p:attrName>
                                            </p:attrNameLst>
                                          </p:cBhvr>
                                          <p:tavLst>
                                            <p:tav tm="0">
                                              <p:val>
                                                <p:strVal val="#ppt_y"/>
                                              </p:val>
                                            </p:tav>
                                            <p:tav tm="100000">
                                              <p:val>
                                                <p:strVal val="#ppt_y"/>
                                              </p:val>
                                            </p:tav>
                                          </p:tavLst>
                                        </p:anim>
                                        <p:anim calcmode="lin" valueType="num">
                                          <p:cBhvr>
                                            <p:cTn id="35" dur="2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36" dur="2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37" dur="250" tmFilter="0,0; .5, 1; 1, 1"/>
                                            <p:tgtEl>
                                              <p:spTgt spid="2"/>
                                            </p:tgtEl>
                                          </p:cBhvr>
                                        </p:animEffect>
                                      </p:childTnLst>
                                    </p:cTn>
                                  </p:par>
                                </p:childTnLst>
                              </p:cTn>
                            </p:par>
                            <p:par>
                              <p:cTn id="38" fill="hold">
                                <p:stCondLst>
                                  <p:cond delay="2675"/>
                                </p:stCondLst>
                                <p:childTnLst>
                                  <p:par>
                                    <p:cTn id="39" presetID="41" presetClass="entr" presetSubtype="0" fill="hold" grpId="0" nodeType="afterEffect">
                                      <p:stCondLst>
                                        <p:cond delay="0"/>
                                      </p:stCondLst>
                                      <p:iterate type="lt">
                                        <p:tmPct val="10000"/>
                                      </p:iterate>
                                      <p:childTnLst>
                                        <p:set>
                                          <p:cBhvr>
                                            <p:cTn id="40" dur="1" fill="hold">
                                              <p:stCondLst>
                                                <p:cond delay="0"/>
                                              </p:stCondLst>
                                            </p:cTn>
                                            <p:tgtEl>
                                              <p:spTgt spid="4"/>
                                            </p:tgtEl>
                                            <p:attrNameLst>
                                              <p:attrName>style.visibility</p:attrName>
                                            </p:attrNameLst>
                                          </p:cBhvr>
                                          <p:to>
                                            <p:strVal val="visible"/>
                                          </p:to>
                                        </p:set>
                                        <p:anim calcmode="lin" valueType="num">
                                          <p:cBhvr>
                                            <p:cTn id="41" dur="25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42" dur="250" fill="hold"/>
                                            <p:tgtEl>
                                              <p:spTgt spid="4"/>
                                            </p:tgtEl>
                                            <p:attrNameLst>
                                              <p:attrName>ppt_y</p:attrName>
                                            </p:attrNameLst>
                                          </p:cBhvr>
                                          <p:tavLst>
                                            <p:tav tm="0">
                                              <p:val>
                                                <p:strVal val="#ppt_y"/>
                                              </p:val>
                                            </p:tav>
                                            <p:tav tm="100000">
                                              <p:val>
                                                <p:strVal val="#ppt_y"/>
                                              </p:val>
                                            </p:tav>
                                          </p:tavLst>
                                        </p:anim>
                                        <p:anim calcmode="lin" valueType="num">
                                          <p:cBhvr>
                                            <p:cTn id="43" dur="25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44" dur="25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45" dur="250" tmFilter="0,0; .5, 1; 1, 1"/>
                                            <p:tgtEl>
                                              <p:spTgt spid="4"/>
                                            </p:tgtEl>
                                          </p:cBhvr>
                                        </p:animEffect>
                                      </p:childTnLst>
                                    </p:cTn>
                                  </p:par>
                                </p:childTnLst>
                              </p:cTn>
                            </p:par>
                            <p:par>
                              <p:cTn id="46" fill="hold">
                                <p:stCondLst>
                                  <p:cond delay="4075"/>
                                </p:stCondLst>
                                <p:childTnLst>
                                  <p:par>
                                    <p:cTn id="47" presetID="41" presetClass="entr" presetSubtype="0" fill="hold" grpId="0" nodeType="afterEffect">
                                      <p:stCondLst>
                                        <p:cond delay="0"/>
                                      </p:stCondLst>
                                      <p:iterate type="lt">
                                        <p:tmPct val="10000"/>
                                      </p:iterate>
                                      <p:childTnLst>
                                        <p:set>
                                          <p:cBhvr>
                                            <p:cTn id="48" dur="1" fill="hold">
                                              <p:stCondLst>
                                                <p:cond delay="0"/>
                                              </p:stCondLst>
                                            </p:cTn>
                                            <p:tgtEl>
                                              <p:spTgt spid="5"/>
                                            </p:tgtEl>
                                            <p:attrNameLst>
                                              <p:attrName>style.visibility</p:attrName>
                                            </p:attrNameLst>
                                          </p:cBhvr>
                                          <p:to>
                                            <p:strVal val="visible"/>
                                          </p:to>
                                        </p:set>
                                        <p:anim calcmode="lin" valueType="num">
                                          <p:cBhvr>
                                            <p:cTn id="49"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50" dur="500" fill="hold"/>
                                            <p:tgtEl>
                                              <p:spTgt spid="5"/>
                                            </p:tgtEl>
                                            <p:attrNameLst>
                                              <p:attrName>ppt_y</p:attrName>
                                            </p:attrNameLst>
                                          </p:cBhvr>
                                          <p:tavLst>
                                            <p:tav tm="0">
                                              <p:val>
                                                <p:strVal val="#ppt_y"/>
                                              </p:val>
                                            </p:tav>
                                            <p:tav tm="100000">
                                              <p:val>
                                                <p:strVal val="#ppt_y"/>
                                              </p:val>
                                            </p:tav>
                                          </p:tavLst>
                                        </p:anim>
                                        <p:anim calcmode="lin" valueType="num">
                                          <p:cBhvr>
                                            <p:cTn id="51"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52"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53" dur="500" tmFilter="0,0; .5, 1; 1, 1"/>
                                            <p:tgtEl>
                                              <p:spTgt spid="5"/>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14:presetBounceEnd="50000">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14:bounceEnd="50000">
                                          <p:cBhvr additive="base">
                                            <p:cTn id="58" dur="500" fill="hold"/>
                                            <p:tgtEl>
                                              <p:spTgt spid="16"/>
                                            </p:tgtEl>
                                            <p:attrNameLst>
                                              <p:attrName>ppt_x</p:attrName>
                                            </p:attrNameLst>
                                          </p:cBhvr>
                                          <p:tavLst>
                                            <p:tav tm="0">
                                              <p:val>
                                                <p:strVal val="#ppt_x"/>
                                              </p:val>
                                            </p:tav>
                                            <p:tav tm="100000">
                                              <p:val>
                                                <p:strVal val="#ppt_x"/>
                                              </p:val>
                                            </p:tav>
                                          </p:tavLst>
                                        </p:anim>
                                        <p:anim calcmode="lin" valueType="num" p14:bounceEnd="50000">
                                          <p:cBhvr additive="base">
                                            <p:cTn id="5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14:presetBounceEnd="50000">
                                      <p:stCondLst>
                                        <p:cond delay="0"/>
                                      </p:stCondLst>
                                      <p:childTnLst>
                                        <p:set>
                                          <p:cBhvr>
                                            <p:cTn id="63" dur="1" fill="hold">
                                              <p:stCondLst>
                                                <p:cond delay="0"/>
                                              </p:stCondLst>
                                            </p:cTn>
                                            <p:tgtEl>
                                              <p:spTgt spid="21"/>
                                            </p:tgtEl>
                                            <p:attrNameLst>
                                              <p:attrName>style.visibility</p:attrName>
                                            </p:attrNameLst>
                                          </p:cBhvr>
                                          <p:to>
                                            <p:strVal val="visible"/>
                                          </p:to>
                                        </p:set>
                                        <p:anim calcmode="lin" valueType="num" p14:bounceEnd="50000">
                                          <p:cBhvr additive="base">
                                            <p:cTn id="64" dur="500" fill="hold"/>
                                            <p:tgtEl>
                                              <p:spTgt spid="21"/>
                                            </p:tgtEl>
                                            <p:attrNameLst>
                                              <p:attrName>ppt_x</p:attrName>
                                            </p:attrNameLst>
                                          </p:cBhvr>
                                          <p:tavLst>
                                            <p:tav tm="0">
                                              <p:val>
                                                <p:strVal val="#ppt_x"/>
                                              </p:val>
                                            </p:tav>
                                            <p:tav tm="100000">
                                              <p:val>
                                                <p:strVal val="#ppt_x"/>
                                              </p:val>
                                            </p:tav>
                                          </p:tavLst>
                                        </p:anim>
                                        <p:anim calcmode="lin" valueType="num" p14:bounceEnd="50000">
                                          <p:cBhvr additive="base">
                                            <p:cTn id="6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nodeType="clickEffect" p14:presetBounceEnd="50000">
                                      <p:stCondLst>
                                        <p:cond delay="0"/>
                                      </p:stCondLst>
                                      <p:childTnLst>
                                        <p:set>
                                          <p:cBhvr>
                                            <p:cTn id="69" dur="1" fill="hold">
                                              <p:stCondLst>
                                                <p:cond delay="0"/>
                                              </p:stCondLst>
                                            </p:cTn>
                                            <p:tgtEl>
                                              <p:spTgt spid="24"/>
                                            </p:tgtEl>
                                            <p:attrNameLst>
                                              <p:attrName>style.visibility</p:attrName>
                                            </p:attrNameLst>
                                          </p:cBhvr>
                                          <p:to>
                                            <p:strVal val="visible"/>
                                          </p:to>
                                        </p:set>
                                        <p:anim calcmode="lin" valueType="num" p14:bounceEnd="50000">
                                          <p:cBhvr additive="base">
                                            <p:cTn id="70" dur="500" fill="hold"/>
                                            <p:tgtEl>
                                              <p:spTgt spid="24"/>
                                            </p:tgtEl>
                                            <p:attrNameLst>
                                              <p:attrName>ppt_x</p:attrName>
                                            </p:attrNameLst>
                                          </p:cBhvr>
                                          <p:tavLst>
                                            <p:tav tm="0">
                                              <p:val>
                                                <p:strVal val="#ppt_x"/>
                                              </p:val>
                                            </p:tav>
                                            <p:tav tm="100000">
                                              <p:val>
                                                <p:strVal val="#ppt_x"/>
                                              </p:val>
                                            </p:tav>
                                          </p:tavLst>
                                        </p:anim>
                                        <p:anim calcmode="lin" valueType="num" p14:bounceEnd="50000">
                                          <p:cBhvr additive="base">
                                            <p:cTn id="71"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1" grpId="0" animBg="1"/>
          <p:bldP spid="12" grpId="0" animBg="1"/>
          <p:bldP spid="13" grpId="0" animBg="1"/>
          <p:bldP spid="2" grpId="0"/>
          <p:bldP spid="4" grpId="0"/>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750" fill="hold"/>
                                            <p:tgtEl>
                                              <p:spTgt spid="11"/>
                                            </p:tgtEl>
                                            <p:attrNameLst>
                                              <p:attrName>ppt_x</p:attrName>
                                            </p:attrNameLst>
                                          </p:cBhvr>
                                          <p:tavLst>
                                            <p:tav tm="0">
                                              <p:val>
                                                <p:strVal val="#ppt_x"/>
                                              </p:val>
                                            </p:tav>
                                            <p:tav tm="100000">
                                              <p:val>
                                                <p:strVal val="#ppt_x"/>
                                              </p:val>
                                            </p:tav>
                                          </p:tavLst>
                                        </p:anim>
                                        <p:anim calcmode="lin" valueType="num">
                                          <p:cBhvr additive="base">
                                            <p:cTn id="12" dur="75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ppt_x"/>
                                              </p:val>
                                            </p:tav>
                                            <p:tav tm="100000">
                                              <p:val>
                                                <p:strVal val="#ppt_x"/>
                                              </p:val>
                                            </p:tav>
                                          </p:tavLst>
                                        </p:anim>
                                        <p:anim calcmode="lin" valueType="num">
                                          <p:cBhvr additive="base">
                                            <p:cTn id="16" dur="75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750" fill="hold"/>
                                            <p:tgtEl>
                                              <p:spTgt spid="6"/>
                                            </p:tgtEl>
                                            <p:attrNameLst>
                                              <p:attrName>ppt_x</p:attrName>
                                            </p:attrNameLst>
                                          </p:cBhvr>
                                          <p:tavLst>
                                            <p:tav tm="0">
                                              <p:val>
                                                <p:strVal val="#ppt_x"/>
                                              </p:val>
                                            </p:tav>
                                            <p:tav tm="100000">
                                              <p:val>
                                                <p:strVal val="#ppt_x"/>
                                              </p:val>
                                            </p:tav>
                                          </p:tavLst>
                                        </p:anim>
                                        <p:anim calcmode="lin" valueType="num">
                                          <p:cBhvr additive="base">
                                            <p:cTn id="20" dur="750" fill="hold"/>
                                            <p:tgtEl>
                                              <p:spTgt spid="6"/>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750" fill="hold"/>
                                            <p:tgtEl>
                                              <p:spTgt spid="10"/>
                                            </p:tgtEl>
                                            <p:attrNameLst>
                                              <p:attrName>ppt_x</p:attrName>
                                            </p:attrNameLst>
                                          </p:cBhvr>
                                          <p:tavLst>
                                            <p:tav tm="0">
                                              <p:val>
                                                <p:strVal val="#ppt_x"/>
                                              </p:val>
                                            </p:tav>
                                            <p:tav tm="100000">
                                              <p:val>
                                                <p:strVal val="#ppt_x"/>
                                              </p:val>
                                            </p:tav>
                                          </p:tavLst>
                                        </p:anim>
                                        <p:anim calcmode="lin" valueType="num">
                                          <p:cBhvr additive="base">
                                            <p:cTn id="24" dur="750" fill="hold"/>
                                            <p:tgtEl>
                                              <p:spTgt spid="10"/>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750" fill="hold"/>
                                            <p:tgtEl>
                                              <p:spTgt spid="12"/>
                                            </p:tgtEl>
                                            <p:attrNameLst>
                                              <p:attrName>ppt_x</p:attrName>
                                            </p:attrNameLst>
                                          </p:cBhvr>
                                          <p:tavLst>
                                            <p:tav tm="0">
                                              <p:val>
                                                <p:strVal val="#ppt_x"/>
                                              </p:val>
                                            </p:tav>
                                            <p:tav tm="100000">
                                              <p:val>
                                                <p:strVal val="#ppt_x"/>
                                              </p:val>
                                            </p:tav>
                                          </p:tavLst>
                                        </p:anim>
                                        <p:anim calcmode="lin" valueType="num">
                                          <p:cBhvr additive="base">
                                            <p:cTn id="28" dur="75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1" presetClass="entr" presetSubtype="0" fill="hold" grpId="0" nodeType="clickEffect">
                                      <p:stCondLst>
                                        <p:cond delay="0"/>
                                      </p:stCondLst>
                                      <p:iterate type="lt">
                                        <p:tmPct val="10000"/>
                                      </p:iterate>
                                      <p:childTnLst>
                                        <p:set>
                                          <p:cBhvr>
                                            <p:cTn id="32" dur="1" fill="hold">
                                              <p:stCondLst>
                                                <p:cond delay="0"/>
                                              </p:stCondLst>
                                            </p:cTn>
                                            <p:tgtEl>
                                              <p:spTgt spid="2"/>
                                            </p:tgtEl>
                                            <p:attrNameLst>
                                              <p:attrName>style.visibility</p:attrName>
                                            </p:attrNameLst>
                                          </p:cBhvr>
                                          <p:to>
                                            <p:strVal val="visible"/>
                                          </p:to>
                                        </p:set>
                                        <p:anim calcmode="lin" valueType="num">
                                          <p:cBhvr>
                                            <p:cTn id="33" dur="2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34" dur="250" fill="hold"/>
                                            <p:tgtEl>
                                              <p:spTgt spid="2"/>
                                            </p:tgtEl>
                                            <p:attrNameLst>
                                              <p:attrName>ppt_y</p:attrName>
                                            </p:attrNameLst>
                                          </p:cBhvr>
                                          <p:tavLst>
                                            <p:tav tm="0">
                                              <p:val>
                                                <p:strVal val="#ppt_y"/>
                                              </p:val>
                                            </p:tav>
                                            <p:tav tm="100000">
                                              <p:val>
                                                <p:strVal val="#ppt_y"/>
                                              </p:val>
                                            </p:tav>
                                          </p:tavLst>
                                        </p:anim>
                                        <p:anim calcmode="lin" valueType="num">
                                          <p:cBhvr>
                                            <p:cTn id="35" dur="2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36" dur="2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37" dur="250" tmFilter="0,0; .5, 1; 1, 1"/>
                                            <p:tgtEl>
                                              <p:spTgt spid="2"/>
                                            </p:tgtEl>
                                          </p:cBhvr>
                                        </p:animEffect>
                                      </p:childTnLst>
                                    </p:cTn>
                                  </p:par>
                                </p:childTnLst>
                              </p:cTn>
                            </p:par>
                            <p:par>
                              <p:cTn id="38" fill="hold">
                                <p:stCondLst>
                                  <p:cond delay="2675"/>
                                </p:stCondLst>
                                <p:childTnLst>
                                  <p:par>
                                    <p:cTn id="39" presetID="41" presetClass="entr" presetSubtype="0" fill="hold" grpId="0" nodeType="afterEffect">
                                      <p:stCondLst>
                                        <p:cond delay="0"/>
                                      </p:stCondLst>
                                      <p:iterate type="lt">
                                        <p:tmPct val="10000"/>
                                      </p:iterate>
                                      <p:childTnLst>
                                        <p:set>
                                          <p:cBhvr>
                                            <p:cTn id="40" dur="1" fill="hold">
                                              <p:stCondLst>
                                                <p:cond delay="0"/>
                                              </p:stCondLst>
                                            </p:cTn>
                                            <p:tgtEl>
                                              <p:spTgt spid="4"/>
                                            </p:tgtEl>
                                            <p:attrNameLst>
                                              <p:attrName>style.visibility</p:attrName>
                                            </p:attrNameLst>
                                          </p:cBhvr>
                                          <p:to>
                                            <p:strVal val="visible"/>
                                          </p:to>
                                        </p:set>
                                        <p:anim calcmode="lin" valueType="num">
                                          <p:cBhvr>
                                            <p:cTn id="41" dur="25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42" dur="250" fill="hold"/>
                                            <p:tgtEl>
                                              <p:spTgt spid="4"/>
                                            </p:tgtEl>
                                            <p:attrNameLst>
                                              <p:attrName>ppt_y</p:attrName>
                                            </p:attrNameLst>
                                          </p:cBhvr>
                                          <p:tavLst>
                                            <p:tav tm="0">
                                              <p:val>
                                                <p:strVal val="#ppt_y"/>
                                              </p:val>
                                            </p:tav>
                                            <p:tav tm="100000">
                                              <p:val>
                                                <p:strVal val="#ppt_y"/>
                                              </p:val>
                                            </p:tav>
                                          </p:tavLst>
                                        </p:anim>
                                        <p:anim calcmode="lin" valueType="num">
                                          <p:cBhvr>
                                            <p:cTn id="43" dur="25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44" dur="25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45" dur="250" tmFilter="0,0; .5, 1; 1, 1"/>
                                            <p:tgtEl>
                                              <p:spTgt spid="4"/>
                                            </p:tgtEl>
                                          </p:cBhvr>
                                        </p:animEffect>
                                      </p:childTnLst>
                                    </p:cTn>
                                  </p:par>
                                </p:childTnLst>
                              </p:cTn>
                            </p:par>
                            <p:par>
                              <p:cTn id="46" fill="hold">
                                <p:stCondLst>
                                  <p:cond delay="4075"/>
                                </p:stCondLst>
                                <p:childTnLst>
                                  <p:par>
                                    <p:cTn id="47" presetID="41" presetClass="entr" presetSubtype="0" fill="hold" grpId="0" nodeType="afterEffect">
                                      <p:stCondLst>
                                        <p:cond delay="0"/>
                                      </p:stCondLst>
                                      <p:iterate type="lt">
                                        <p:tmPct val="10000"/>
                                      </p:iterate>
                                      <p:childTnLst>
                                        <p:set>
                                          <p:cBhvr>
                                            <p:cTn id="48" dur="1" fill="hold">
                                              <p:stCondLst>
                                                <p:cond delay="0"/>
                                              </p:stCondLst>
                                            </p:cTn>
                                            <p:tgtEl>
                                              <p:spTgt spid="5"/>
                                            </p:tgtEl>
                                            <p:attrNameLst>
                                              <p:attrName>style.visibility</p:attrName>
                                            </p:attrNameLst>
                                          </p:cBhvr>
                                          <p:to>
                                            <p:strVal val="visible"/>
                                          </p:to>
                                        </p:set>
                                        <p:anim calcmode="lin" valueType="num">
                                          <p:cBhvr>
                                            <p:cTn id="49"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50" dur="500" fill="hold"/>
                                            <p:tgtEl>
                                              <p:spTgt spid="5"/>
                                            </p:tgtEl>
                                            <p:attrNameLst>
                                              <p:attrName>ppt_y</p:attrName>
                                            </p:attrNameLst>
                                          </p:cBhvr>
                                          <p:tavLst>
                                            <p:tav tm="0">
                                              <p:val>
                                                <p:strVal val="#ppt_y"/>
                                              </p:val>
                                            </p:tav>
                                            <p:tav tm="100000">
                                              <p:val>
                                                <p:strVal val="#ppt_y"/>
                                              </p:val>
                                            </p:tav>
                                          </p:tavLst>
                                        </p:anim>
                                        <p:anim calcmode="lin" valueType="num">
                                          <p:cBhvr>
                                            <p:cTn id="51"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52"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53" dur="500" tmFilter="0,0; .5, 1; 1, 1"/>
                                            <p:tgtEl>
                                              <p:spTgt spid="5"/>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additive="base">
                                            <p:cTn id="58" dur="500" fill="hold"/>
                                            <p:tgtEl>
                                              <p:spTgt spid="16"/>
                                            </p:tgtEl>
                                            <p:attrNameLst>
                                              <p:attrName>ppt_x</p:attrName>
                                            </p:attrNameLst>
                                          </p:cBhvr>
                                          <p:tavLst>
                                            <p:tav tm="0">
                                              <p:val>
                                                <p:strVal val="#ppt_x"/>
                                              </p:val>
                                            </p:tav>
                                            <p:tav tm="100000">
                                              <p:val>
                                                <p:strVal val="#ppt_x"/>
                                              </p:val>
                                            </p:tav>
                                          </p:tavLst>
                                        </p:anim>
                                        <p:anim calcmode="lin" valueType="num">
                                          <p:cBhvr additive="base">
                                            <p:cTn id="5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21"/>
                                            </p:tgtEl>
                                            <p:attrNameLst>
                                              <p:attrName>style.visibility</p:attrName>
                                            </p:attrNameLst>
                                          </p:cBhvr>
                                          <p:to>
                                            <p:strVal val="visible"/>
                                          </p:to>
                                        </p:set>
                                        <p:anim calcmode="lin" valueType="num">
                                          <p:cBhvr additive="base">
                                            <p:cTn id="64" dur="500" fill="hold"/>
                                            <p:tgtEl>
                                              <p:spTgt spid="21"/>
                                            </p:tgtEl>
                                            <p:attrNameLst>
                                              <p:attrName>ppt_x</p:attrName>
                                            </p:attrNameLst>
                                          </p:cBhvr>
                                          <p:tavLst>
                                            <p:tav tm="0">
                                              <p:val>
                                                <p:strVal val="#ppt_x"/>
                                              </p:val>
                                            </p:tav>
                                            <p:tav tm="100000">
                                              <p:val>
                                                <p:strVal val="#ppt_x"/>
                                              </p:val>
                                            </p:tav>
                                          </p:tavLst>
                                        </p:anim>
                                        <p:anim calcmode="lin" valueType="num">
                                          <p:cBhvr additive="base">
                                            <p:cTn id="6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nodeType="clickEffect">
                                      <p:stCondLst>
                                        <p:cond delay="0"/>
                                      </p:stCondLst>
                                      <p:childTnLst>
                                        <p:set>
                                          <p:cBhvr>
                                            <p:cTn id="69" dur="1" fill="hold">
                                              <p:stCondLst>
                                                <p:cond delay="0"/>
                                              </p:stCondLst>
                                            </p:cTn>
                                            <p:tgtEl>
                                              <p:spTgt spid="24"/>
                                            </p:tgtEl>
                                            <p:attrNameLst>
                                              <p:attrName>style.visibility</p:attrName>
                                            </p:attrNameLst>
                                          </p:cBhvr>
                                          <p:to>
                                            <p:strVal val="visible"/>
                                          </p:to>
                                        </p:set>
                                        <p:anim calcmode="lin" valueType="num">
                                          <p:cBhvr additive="base">
                                            <p:cTn id="70" dur="500" fill="hold"/>
                                            <p:tgtEl>
                                              <p:spTgt spid="24"/>
                                            </p:tgtEl>
                                            <p:attrNameLst>
                                              <p:attrName>ppt_x</p:attrName>
                                            </p:attrNameLst>
                                          </p:cBhvr>
                                          <p:tavLst>
                                            <p:tav tm="0">
                                              <p:val>
                                                <p:strVal val="#ppt_x"/>
                                              </p:val>
                                            </p:tav>
                                            <p:tav tm="100000">
                                              <p:val>
                                                <p:strVal val="#ppt_x"/>
                                              </p:val>
                                            </p:tav>
                                          </p:tavLst>
                                        </p:anim>
                                        <p:anim calcmode="lin" valueType="num">
                                          <p:cBhvr additive="base">
                                            <p:cTn id="71"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1" grpId="0" animBg="1"/>
          <p:bldP spid="12" grpId="0" animBg="1"/>
          <p:bldP spid="13" grpId="0" animBg="1"/>
          <p:bldP spid="2" grpId="0"/>
          <p:bldP spid="4" grpId="0"/>
          <p:bldP spid="5"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grpSp>
        <p:nvGrpSpPr>
          <p:cNvPr id="101" name="Google Shape;101;p18"/>
          <p:cNvGrpSpPr/>
          <p:nvPr/>
        </p:nvGrpSpPr>
        <p:grpSpPr>
          <a:xfrm>
            <a:off x="2340336" y="171787"/>
            <a:ext cx="752137" cy="801400"/>
            <a:chOff x="5970800" y="1619250"/>
            <a:chExt cx="428650" cy="456725"/>
          </a:xfrm>
        </p:grpSpPr>
        <p:sp>
          <p:nvSpPr>
            <p:cNvPr id="102" name="Google Shape;102;p18"/>
            <p:cNvSpPr/>
            <p:nvPr/>
          </p:nvSpPr>
          <p:spPr>
            <a:xfrm>
              <a:off x="5970800" y="1674200"/>
              <a:ext cx="377975" cy="377950"/>
            </a:xfrm>
            <a:custGeom>
              <a:avLst/>
              <a:gdLst/>
              <a:ahLst/>
              <a:cxnLst/>
              <a:rect l="l" t="t" r="r" b="b"/>
              <a:pathLst>
                <a:path w="15119" h="15118" extrusionOk="0">
                  <a:moveTo>
                    <a:pt x="7181" y="0"/>
                  </a:moveTo>
                  <a:lnTo>
                    <a:pt x="6790" y="49"/>
                  </a:lnTo>
                  <a:lnTo>
                    <a:pt x="6424" y="98"/>
                  </a:lnTo>
                  <a:lnTo>
                    <a:pt x="6058" y="147"/>
                  </a:lnTo>
                  <a:lnTo>
                    <a:pt x="5691" y="244"/>
                  </a:lnTo>
                  <a:lnTo>
                    <a:pt x="5325" y="342"/>
                  </a:lnTo>
                  <a:lnTo>
                    <a:pt x="4983" y="464"/>
                  </a:lnTo>
                  <a:lnTo>
                    <a:pt x="4641" y="586"/>
                  </a:lnTo>
                  <a:lnTo>
                    <a:pt x="4299" y="733"/>
                  </a:lnTo>
                  <a:lnTo>
                    <a:pt x="3982" y="904"/>
                  </a:lnTo>
                  <a:lnTo>
                    <a:pt x="3664" y="1099"/>
                  </a:lnTo>
                  <a:lnTo>
                    <a:pt x="3347" y="1295"/>
                  </a:lnTo>
                  <a:lnTo>
                    <a:pt x="3053" y="1490"/>
                  </a:lnTo>
                  <a:lnTo>
                    <a:pt x="2760" y="1734"/>
                  </a:lnTo>
                  <a:lnTo>
                    <a:pt x="2492" y="1954"/>
                  </a:lnTo>
                  <a:lnTo>
                    <a:pt x="2223" y="2223"/>
                  </a:lnTo>
                  <a:lnTo>
                    <a:pt x="1979" y="2467"/>
                  </a:lnTo>
                  <a:lnTo>
                    <a:pt x="1735" y="2760"/>
                  </a:lnTo>
                  <a:lnTo>
                    <a:pt x="1515" y="3029"/>
                  </a:lnTo>
                  <a:lnTo>
                    <a:pt x="1295" y="3322"/>
                  </a:lnTo>
                  <a:lnTo>
                    <a:pt x="1100" y="3639"/>
                  </a:lnTo>
                  <a:lnTo>
                    <a:pt x="929" y="3957"/>
                  </a:lnTo>
                  <a:lnTo>
                    <a:pt x="758" y="4274"/>
                  </a:lnTo>
                  <a:lnTo>
                    <a:pt x="611" y="4616"/>
                  </a:lnTo>
                  <a:lnTo>
                    <a:pt x="465" y="4958"/>
                  </a:lnTo>
                  <a:lnTo>
                    <a:pt x="343" y="5300"/>
                  </a:lnTo>
                  <a:lnTo>
                    <a:pt x="245" y="5666"/>
                  </a:lnTo>
                  <a:lnTo>
                    <a:pt x="172" y="6033"/>
                  </a:lnTo>
                  <a:lnTo>
                    <a:pt x="98" y="6399"/>
                  </a:lnTo>
                  <a:lnTo>
                    <a:pt x="49" y="6790"/>
                  </a:lnTo>
                  <a:lnTo>
                    <a:pt x="25" y="7156"/>
                  </a:lnTo>
                  <a:lnTo>
                    <a:pt x="1" y="7547"/>
                  </a:lnTo>
                  <a:lnTo>
                    <a:pt x="25" y="7938"/>
                  </a:lnTo>
                  <a:lnTo>
                    <a:pt x="49" y="8328"/>
                  </a:lnTo>
                  <a:lnTo>
                    <a:pt x="98" y="8695"/>
                  </a:lnTo>
                  <a:lnTo>
                    <a:pt x="172" y="9085"/>
                  </a:lnTo>
                  <a:lnTo>
                    <a:pt x="245" y="9452"/>
                  </a:lnTo>
                  <a:lnTo>
                    <a:pt x="343" y="9794"/>
                  </a:lnTo>
                  <a:lnTo>
                    <a:pt x="465" y="10160"/>
                  </a:lnTo>
                  <a:lnTo>
                    <a:pt x="611" y="10502"/>
                  </a:lnTo>
                  <a:lnTo>
                    <a:pt x="758" y="10820"/>
                  </a:lnTo>
                  <a:lnTo>
                    <a:pt x="929" y="11161"/>
                  </a:lnTo>
                  <a:lnTo>
                    <a:pt x="1100" y="11479"/>
                  </a:lnTo>
                  <a:lnTo>
                    <a:pt x="1295" y="11772"/>
                  </a:lnTo>
                  <a:lnTo>
                    <a:pt x="1515" y="12065"/>
                  </a:lnTo>
                  <a:lnTo>
                    <a:pt x="1735" y="12358"/>
                  </a:lnTo>
                  <a:lnTo>
                    <a:pt x="1979" y="12627"/>
                  </a:lnTo>
                  <a:lnTo>
                    <a:pt x="2223" y="12895"/>
                  </a:lnTo>
                  <a:lnTo>
                    <a:pt x="2492" y="13140"/>
                  </a:lnTo>
                  <a:lnTo>
                    <a:pt x="2760" y="13384"/>
                  </a:lnTo>
                  <a:lnTo>
                    <a:pt x="3053" y="13604"/>
                  </a:lnTo>
                  <a:lnTo>
                    <a:pt x="3347" y="13824"/>
                  </a:lnTo>
                  <a:lnTo>
                    <a:pt x="3664" y="14019"/>
                  </a:lnTo>
                  <a:lnTo>
                    <a:pt x="3982" y="14190"/>
                  </a:lnTo>
                  <a:lnTo>
                    <a:pt x="4299" y="14361"/>
                  </a:lnTo>
                  <a:lnTo>
                    <a:pt x="4641" y="14507"/>
                  </a:lnTo>
                  <a:lnTo>
                    <a:pt x="4983" y="14654"/>
                  </a:lnTo>
                  <a:lnTo>
                    <a:pt x="5325" y="14776"/>
                  </a:lnTo>
                  <a:lnTo>
                    <a:pt x="5691" y="14874"/>
                  </a:lnTo>
                  <a:lnTo>
                    <a:pt x="6058" y="14947"/>
                  </a:lnTo>
                  <a:lnTo>
                    <a:pt x="6424" y="15020"/>
                  </a:lnTo>
                  <a:lnTo>
                    <a:pt x="6790" y="15069"/>
                  </a:lnTo>
                  <a:lnTo>
                    <a:pt x="7181" y="15094"/>
                  </a:lnTo>
                  <a:lnTo>
                    <a:pt x="7572" y="15118"/>
                  </a:lnTo>
                  <a:lnTo>
                    <a:pt x="7963" y="15094"/>
                  </a:lnTo>
                  <a:lnTo>
                    <a:pt x="8329" y="15069"/>
                  </a:lnTo>
                  <a:lnTo>
                    <a:pt x="8720" y="15020"/>
                  </a:lnTo>
                  <a:lnTo>
                    <a:pt x="9086" y="14947"/>
                  </a:lnTo>
                  <a:lnTo>
                    <a:pt x="9452" y="14874"/>
                  </a:lnTo>
                  <a:lnTo>
                    <a:pt x="9819" y="14776"/>
                  </a:lnTo>
                  <a:lnTo>
                    <a:pt x="10161" y="14654"/>
                  </a:lnTo>
                  <a:lnTo>
                    <a:pt x="10503" y="14507"/>
                  </a:lnTo>
                  <a:lnTo>
                    <a:pt x="10844" y="14361"/>
                  </a:lnTo>
                  <a:lnTo>
                    <a:pt x="11162" y="14190"/>
                  </a:lnTo>
                  <a:lnTo>
                    <a:pt x="11479" y="14019"/>
                  </a:lnTo>
                  <a:lnTo>
                    <a:pt x="11797" y="13824"/>
                  </a:lnTo>
                  <a:lnTo>
                    <a:pt x="12090" y="13604"/>
                  </a:lnTo>
                  <a:lnTo>
                    <a:pt x="12383" y="13384"/>
                  </a:lnTo>
                  <a:lnTo>
                    <a:pt x="12652" y="13140"/>
                  </a:lnTo>
                  <a:lnTo>
                    <a:pt x="12920" y="12895"/>
                  </a:lnTo>
                  <a:lnTo>
                    <a:pt x="13165" y="12627"/>
                  </a:lnTo>
                  <a:lnTo>
                    <a:pt x="13409" y="12358"/>
                  </a:lnTo>
                  <a:lnTo>
                    <a:pt x="13629" y="12065"/>
                  </a:lnTo>
                  <a:lnTo>
                    <a:pt x="13824" y="11772"/>
                  </a:lnTo>
                  <a:lnTo>
                    <a:pt x="14019" y="11479"/>
                  </a:lnTo>
                  <a:lnTo>
                    <a:pt x="14215" y="11161"/>
                  </a:lnTo>
                  <a:lnTo>
                    <a:pt x="14386" y="10820"/>
                  </a:lnTo>
                  <a:lnTo>
                    <a:pt x="14532" y="10502"/>
                  </a:lnTo>
                  <a:lnTo>
                    <a:pt x="14654" y="10160"/>
                  </a:lnTo>
                  <a:lnTo>
                    <a:pt x="14777" y="9794"/>
                  </a:lnTo>
                  <a:lnTo>
                    <a:pt x="14899" y="9452"/>
                  </a:lnTo>
                  <a:lnTo>
                    <a:pt x="14972" y="9085"/>
                  </a:lnTo>
                  <a:lnTo>
                    <a:pt x="15045" y="8695"/>
                  </a:lnTo>
                  <a:lnTo>
                    <a:pt x="15094" y="8328"/>
                  </a:lnTo>
                  <a:lnTo>
                    <a:pt x="15118" y="7938"/>
                  </a:lnTo>
                  <a:lnTo>
                    <a:pt x="15118" y="7547"/>
                  </a:lnTo>
                  <a:lnTo>
                    <a:pt x="15094" y="6936"/>
                  </a:lnTo>
                  <a:lnTo>
                    <a:pt x="15021" y="6326"/>
                  </a:lnTo>
                  <a:lnTo>
                    <a:pt x="14899" y="5740"/>
                  </a:lnTo>
                  <a:lnTo>
                    <a:pt x="14728" y="5178"/>
                  </a:lnTo>
                  <a:lnTo>
                    <a:pt x="14532" y="4616"/>
                  </a:lnTo>
                  <a:lnTo>
                    <a:pt x="14288" y="4079"/>
                  </a:lnTo>
                  <a:lnTo>
                    <a:pt x="13995" y="3590"/>
                  </a:lnTo>
                  <a:lnTo>
                    <a:pt x="13653" y="3102"/>
                  </a:lnTo>
                  <a:lnTo>
                    <a:pt x="13458" y="3053"/>
                  </a:lnTo>
                  <a:lnTo>
                    <a:pt x="12163" y="4347"/>
                  </a:lnTo>
                  <a:lnTo>
                    <a:pt x="12383" y="4689"/>
                  </a:lnTo>
                  <a:lnTo>
                    <a:pt x="12578" y="5056"/>
                  </a:lnTo>
                  <a:lnTo>
                    <a:pt x="12749" y="5446"/>
                  </a:lnTo>
                  <a:lnTo>
                    <a:pt x="12896" y="5837"/>
                  </a:lnTo>
                  <a:lnTo>
                    <a:pt x="13018" y="6252"/>
                  </a:lnTo>
                  <a:lnTo>
                    <a:pt x="13091" y="6668"/>
                  </a:lnTo>
                  <a:lnTo>
                    <a:pt x="13165" y="7107"/>
                  </a:lnTo>
                  <a:lnTo>
                    <a:pt x="13165" y="7547"/>
                  </a:lnTo>
                  <a:lnTo>
                    <a:pt x="13140" y="8133"/>
                  </a:lnTo>
                  <a:lnTo>
                    <a:pt x="13067" y="8695"/>
                  </a:lnTo>
                  <a:lnTo>
                    <a:pt x="12920" y="9208"/>
                  </a:lnTo>
                  <a:lnTo>
                    <a:pt x="12725" y="9745"/>
                  </a:lnTo>
                  <a:lnTo>
                    <a:pt x="12505" y="10233"/>
                  </a:lnTo>
                  <a:lnTo>
                    <a:pt x="12212" y="10673"/>
                  </a:lnTo>
                  <a:lnTo>
                    <a:pt x="11895" y="11113"/>
                  </a:lnTo>
                  <a:lnTo>
                    <a:pt x="11528" y="11503"/>
                  </a:lnTo>
                  <a:lnTo>
                    <a:pt x="11138" y="11870"/>
                  </a:lnTo>
                  <a:lnTo>
                    <a:pt x="10698" y="12187"/>
                  </a:lnTo>
                  <a:lnTo>
                    <a:pt x="10234" y="12480"/>
                  </a:lnTo>
                  <a:lnTo>
                    <a:pt x="9745" y="12725"/>
                  </a:lnTo>
                  <a:lnTo>
                    <a:pt x="9233" y="12895"/>
                  </a:lnTo>
                  <a:lnTo>
                    <a:pt x="8695" y="13042"/>
                  </a:lnTo>
                  <a:lnTo>
                    <a:pt x="8133" y="13140"/>
                  </a:lnTo>
                  <a:lnTo>
                    <a:pt x="7572" y="13164"/>
                  </a:lnTo>
                  <a:lnTo>
                    <a:pt x="6986" y="13140"/>
                  </a:lnTo>
                  <a:lnTo>
                    <a:pt x="6448" y="13042"/>
                  </a:lnTo>
                  <a:lnTo>
                    <a:pt x="5911" y="12895"/>
                  </a:lnTo>
                  <a:lnTo>
                    <a:pt x="5398" y="12725"/>
                  </a:lnTo>
                  <a:lnTo>
                    <a:pt x="4910" y="12480"/>
                  </a:lnTo>
                  <a:lnTo>
                    <a:pt x="4446" y="12187"/>
                  </a:lnTo>
                  <a:lnTo>
                    <a:pt x="4006" y="11870"/>
                  </a:lnTo>
                  <a:lnTo>
                    <a:pt x="3615" y="11503"/>
                  </a:lnTo>
                  <a:lnTo>
                    <a:pt x="3249" y="11113"/>
                  </a:lnTo>
                  <a:lnTo>
                    <a:pt x="2931" y="10673"/>
                  </a:lnTo>
                  <a:lnTo>
                    <a:pt x="2638" y="10233"/>
                  </a:lnTo>
                  <a:lnTo>
                    <a:pt x="2418" y="9745"/>
                  </a:lnTo>
                  <a:lnTo>
                    <a:pt x="2223" y="9208"/>
                  </a:lnTo>
                  <a:lnTo>
                    <a:pt x="2077" y="8695"/>
                  </a:lnTo>
                  <a:lnTo>
                    <a:pt x="2003" y="8133"/>
                  </a:lnTo>
                  <a:lnTo>
                    <a:pt x="1954" y="7547"/>
                  </a:lnTo>
                  <a:lnTo>
                    <a:pt x="2003" y="6985"/>
                  </a:lnTo>
                  <a:lnTo>
                    <a:pt x="2077" y="6423"/>
                  </a:lnTo>
                  <a:lnTo>
                    <a:pt x="2223" y="5886"/>
                  </a:lnTo>
                  <a:lnTo>
                    <a:pt x="2418" y="5373"/>
                  </a:lnTo>
                  <a:lnTo>
                    <a:pt x="2638" y="4885"/>
                  </a:lnTo>
                  <a:lnTo>
                    <a:pt x="2931" y="4421"/>
                  </a:lnTo>
                  <a:lnTo>
                    <a:pt x="3249" y="4005"/>
                  </a:lnTo>
                  <a:lnTo>
                    <a:pt x="3615" y="3590"/>
                  </a:lnTo>
                  <a:lnTo>
                    <a:pt x="4006" y="3224"/>
                  </a:lnTo>
                  <a:lnTo>
                    <a:pt x="4446" y="2906"/>
                  </a:lnTo>
                  <a:lnTo>
                    <a:pt x="4910" y="2638"/>
                  </a:lnTo>
                  <a:lnTo>
                    <a:pt x="5398" y="2394"/>
                  </a:lnTo>
                  <a:lnTo>
                    <a:pt x="5911" y="2198"/>
                  </a:lnTo>
                  <a:lnTo>
                    <a:pt x="6448" y="2076"/>
                  </a:lnTo>
                  <a:lnTo>
                    <a:pt x="6986" y="1978"/>
                  </a:lnTo>
                  <a:lnTo>
                    <a:pt x="7572" y="1954"/>
                  </a:lnTo>
                  <a:lnTo>
                    <a:pt x="8011" y="1978"/>
                  </a:lnTo>
                  <a:lnTo>
                    <a:pt x="8451" y="2027"/>
                  </a:lnTo>
                  <a:lnTo>
                    <a:pt x="8866" y="2100"/>
                  </a:lnTo>
                  <a:lnTo>
                    <a:pt x="9281" y="2223"/>
                  </a:lnTo>
                  <a:lnTo>
                    <a:pt x="9672" y="2369"/>
                  </a:lnTo>
                  <a:lnTo>
                    <a:pt x="10063" y="2540"/>
                  </a:lnTo>
                  <a:lnTo>
                    <a:pt x="10429" y="2735"/>
                  </a:lnTo>
                  <a:lnTo>
                    <a:pt x="10771" y="2955"/>
                  </a:lnTo>
                  <a:lnTo>
                    <a:pt x="11943" y="1807"/>
                  </a:lnTo>
                  <a:lnTo>
                    <a:pt x="11846" y="1343"/>
                  </a:lnTo>
                  <a:lnTo>
                    <a:pt x="11382" y="1026"/>
                  </a:lnTo>
                  <a:lnTo>
                    <a:pt x="10893" y="782"/>
                  </a:lnTo>
                  <a:lnTo>
                    <a:pt x="10380" y="537"/>
                  </a:lnTo>
                  <a:lnTo>
                    <a:pt x="9843" y="342"/>
                  </a:lnTo>
                  <a:lnTo>
                    <a:pt x="9306" y="195"/>
                  </a:lnTo>
                  <a:lnTo>
                    <a:pt x="8744" y="98"/>
                  </a:lnTo>
                  <a:lnTo>
                    <a:pt x="8158" y="25"/>
                  </a:lnTo>
                  <a:lnTo>
                    <a:pt x="7572" y="0"/>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03" name="Google Shape;103;p18"/>
            <p:cNvSpPr/>
            <p:nvPr/>
          </p:nvSpPr>
          <p:spPr>
            <a:xfrm>
              <a:off x="6068500" y="1771875"/>
              <a:ext cx="182575" cy="182600"/>
            </a:xfrm>
            <a:custGeom>
              <a:avLst/>
              <a:gdLst/>
              <a:ahLst/>
              <a:cxnLst/>
              <a:rect l="l" t="t" r="r" b="b"/>
              <a:pathLst>
                <a:path w="7303" h="7304" extrusionOk="0">
                  <a:moveTo>
                    <a:pt x="3664" y="1"/>
                  </a:moveTo>
                  <a:lnTo>
                    <a:pt x="3297" y="25"/>
                  </a:lnTo>
                  <a:lnTo>
                    <a:pt x="2931" y="74"/>
                  </a:lnTo>
                  <a:lnTo>
                    <a:pt x="2565" y="147"/>
                  </a:lnTo>
                  <a:lnTo>
                    <a:pt x="2247" y="294"/>
                  </a:lnTo>
                  <a:lnTo>
                    <a:pt x="1930" y="440"/>
                  </a:lnTo>
                  <a:lnTo>
                    <a:pt x="1612" y="611"/>
                  </a:lnTo>
                  <a:lnTo>
                    <a:pt x="1344" y="831"/>
                  </a:lnTo>
                  <a:lnTo>
                    <a:pt x="1075" y="1075"/>
                  </a:lnTo>
                  <a:lnTo>
                    <a:pt x="831" y="1320"/>
                  </a:lnTo>
                  <a:lnTo>
                    <a:pt x="635" y="1613"/>
                  </a:lnTo>
                  <a:lnTo>
                    <a:pt x="440" y="1906"/>
                  </a:lnTo>
                  <a:lnTo>
                    <a:pt x="293" y="2223"/>
                  </a:lnTo>
                  <a:lnTo>
                    <a:pt x="171" y="2565"/>
                  </a:lnTo>
                  <a:lnTo>
                    <a:pt x="74" y="2907"/>
                  </a:lnTo>
                  <a:lnTo>
                    <a:pt x="25" y="3273"/>
                  </a:lnTo>
                  <a:lnTo>
                    <a:pt x="0" y="3640"/>
                  </a:lnTo>
                  <a:lnTo>
                    <a:pt x="25" y="4031"/>
                  </a:lnTo>
                  <a:lnTo>
                    <a:pt x="74" y="4373"/>
                  </a:lnTo>
                  <a:lnTo>
                    <a:pt x="171" y="4739"/>
                  </a:lnTo>
                  <a:lnTo>
                    <a:pt x="293" y="5081"/>
                  </a:lnTo>
                  <a:lnTo>
                    <a:pt x="440" y="5398"/>
                  </a:lnTo>
                  <a:lnTo>
                    <a:pt x="635" y="5691"/>
                  </a:lnTo>
                  <a:lnTo>
                    <a:pt x="831" y="5960"/>
                  </a:lnTo>
                  <a:lnTo>
                    <a:pt x="1075" y="6229"/>
                  </a:lnTo>
                  <a:lnTo>
                    <a:pt x="1344" y="6473"/>
                  </a:lnTo>
                  <a:lnTo>
                    <a:pt x="1612" y="6668"/>
                  </a:lnTo>
                  <a:lnTo>
                    <a:pt x="1930" y="6864"/>
                  </a:lnTo>
                  <a:lnTo>
                    <a:pt x="2247" y="7010"/>
                  </a:lnTo>
                  <a:lnTo>
                    <a:pt x="2565" y="7132"/>
                  </a:lnTo>
                  <a:lnTo>
                    <a:pt x="2931" y="7230"/>
                  </a:lnTo>
                  <a:lnTo>
                    <a:pt x="3297" y="7279"/>
                  </a:lnTo>
                  <a:lnTo>
                    <a:pt x="3664" y="7303"/>
                  </a:lnTo>
                  <a:lnTo>
                    <a:pt x="4030" y="7279"/>
                  </a:lnTo>
                  <a:lnTo>
                    <a:pt x="4396" y="7230"/>
                  </a:lnTo>
                  <a:lnTo>
                    <a:pt x="4738" y="7132"/>
                  </a:lnTo>
                  <a:lnTo>
                    <a:pt x="5080" y="7010"/>
                  </a:lnTo>
                  <a:lnTo>
                    <a:pt x="5398" y="6864"/>
                  </a:lnTo>
                  <a:lnTo>
                    <a:pt x="5691" y="6668"/>
                  </a:lnTo>
                  <a:lnTo>
                    <a:pt x="5984" y="6473"/>
                  </a:lnTo>
                  <a:lnTo>
                    <a:pt x="6253" y="6229"/>
                  </a:lnTo>
                  <a:lnTo>
                    <a:pt x="6472" y="5960"/>
                  </a:lnTo>
                  <a:lnTo>
                    <a:pt x="6692" y="5691"/>
                  </a:lnTo>
                  <a:lnTo>
                    <a:pt x="6863" y="5398"/>
                  </a:lnTo>
                  <a:lnTo>
                    <a:pt x="7034" y="5081"/>
                  </a:lnTo>
                  <a:lnTo>
                    <a:pt x="7156" y="4739"/>
                  </a:lnTo>
                  <a:lnTo>
                    <a:pt x="7230" y="4373"/>
                  </a:lnTo>
                  <a:lnTo>
                    <a:pt x="7303" y="4031"/>
                  </a:lnTo>
                  <a:lnTo>
                    <a:pt x="7303" y="3640"/>
                  </a:lnTo>
                  <a:lnTo>
                    <a:pt x="7303" y="3396"/>
                  </a:lnTo>
                  <a:lnTo>
                    <a:pt x="7278" y="3176"/>
                  </a:lnTo>
                  <a:lnTo>
                    <a:pt x="7254" y="2932"/>
                  </a:lnTo>
                  <a:lnTo>
                    <a:pt x="7181" y="2712"/>
                  </a:lnTo>
                  <a:lnTo>
                    <a:pt x="7132" y="2492"/>
                  </a:lnTo>
                  <a:lnTo>
                    <a:pt x="7034" y="2272"/>
                  </a:lnTo>
                  <a:lnTo>
                    <a:pt x="6839" y="1857"/>
                  </a:lnTo>
                  <a:lnTo>
                    <a:pt x="5325" y="3347"/>
                  </a:lnTo>
                  <a:lnTo>
                    <a:pt x="5349" y="3640"/>
                  </a:lnTo>
                  <a:lnTo>
                    <a:pt x="5349" y="3811"/>
                  </a:lnTo>
                  <a:lnTo>
                    <a:pt x="5325" y="3982"/>
                  </a:lnTo>
                  <a:lnTo>
                    <a:pt x="5276" y="4153"/>
                  </a:lnTo>
                  <a:lnTo>
                    <a:pt x="5227" y="4299"/>
                  </a:lnTo>
                  <a:lnTo>
                    <a:pt x="5154" y="4446"/>
                  </a:lnTo>
                  <a:lnTo>
                    <a:pt x="5080" y="4592"/>
                  </a:lnTo>
                  <a:lnTo>
                    <a:pt x="4983" y="4739"/>
                  </a:lnTo>
                  <a:lnTo>
                    <a:pt x="4860" y="4861"/>
                  </a:lnTo>
                  <a:lnTo>
                    <a:pt x="4738" y="4959"/>
                  </a:lnTo>
                  <a:lnTo>
                    <a:pt x="4616" y="5056"/>
                  </a:lnTo>
                  <a:lnTo>
                    <a:pt x="4470" y="5154"/>
                  </a:lnTo>
                  <a:lnTo>
                    <a:pt x="4323" y="5203"/>
                  </a:lnTo>
                  <a:lnTo>
                    <a:pt x="4177" y="5276"/>
                  </a:lnTo>
                  <a:lnTo>
                    <a:pt x="4006" y="5301"/>
                  </a:lnTo>
                  <a:lnTo>
                    <a:pt x="3835" y="5349"/>
                  </a:lnTo>
                  <a:lnTo>
                    <a:pt x="3493" y="5349"/>
                  </a:lnTo>
                  <a:lnTo>
                    <a:pt x="3322" y="5301"/>
                  </a:lnTo>
                  <a:lnTo>
                    <a:pt x="3151" y="5276"/>
                  </a:lnTo>
                  <a:lnTo>
                    <a:pt x="3004" y="5203"/>
                  </a:lnTo>
                  <a:lnTo>
                    <a:pt x="2858" y="5154"/>
                  </a:lnTo>
                  <a:lnTo>
                    <a:pt x="2711" y="5056"/>
                  </a:lnTo>
                  <a:lnTo>
                    <a:pt x="2589" y="4959"/>
                  </a:lnTo>
                  <a:lnTo>
                    <a:pt x="2467" y="4861"/>
                  </a:lnTo>
                  <a:lnTo>
                    <a:pt x="2345" y="4739"/>
                  </a:lnTo>
                  <a:lnTo>
                    <a:pt x="2247" y="4592"/>
                  </a:lnTo>
                  <a:lnTo>
                    <a:pt x="2174" y="4446"/>
                  </a:lnTo>
                  <a:lnTo>
                    <a:pt x="2101" y="4299"/>
                  </a:lnTo>
                  <a:lnTo>
                    <a:pt x="2027" y="4153"/>
                  </a:lnTo>
                  <a:lnTo>
                    <a:pt x="2003" y="3982"/>
                  </a:lnTo>
                  <a:lnTo>
                    <a:pt x="1979" y="3811"/>
                  </a:lnTo>
                  <a:lnTo>
                    <a:pt x="1954" y="3640"/>
                  </a:lnTo>
                  <a:lnTo>
                    <a:pt x="1979" y="3469"/>
                  </a:lnTo>
                  <a:lnTo>
                    <a:pt x="2003" y="3298"/>
                  </a:lnTo>
                  <a:lnTo>
                    <a:pt x="2027" y="3151"/>
                  </a:lnTo>
                  <a:lnTo>
                    <a:pt x="2101" y="2980"/>
                  </a:lnTo>
                  <a:lnTo>
                    <a:pt x="2174" y="2834"/>
                  </a:lnTo>
                  <a:lnTo>
                    <a:pt x="2247" y="2687"/>
                  </a:lnTo>
                  <a:lnTo>
                    <a:pt x="2345" y="2565"/>
                  </a:lnTo>
                  <a:lnTo>
                    <a:pt x="2467" y="2443"/>
                  </a:lnTo>
                  <a:lnTo>
                    <a:pt x="2589" y="2345"/>
                  </a:lnTo>
                  <a:lnTo>
                    <a:pt x="2711" y="2248"/>
                  </a:lnTo>
                  <a:lnTo>
                    <a:pt x="2858" y="2150"/>
                  </a:lnTo>
                  <a:lnTo>
                    <a:pt x="3004" y="2077"/>
                  </a:lnTo>
                  <a:lnTo>
                    <a:pt x="3151" y="2028"/>
                  </a:lnTo>
                  <a:lnTo>
                    <a:pt x="3322" y="1979"/>
                  </a:lnTo>
                  <a:lnTo>
                    <a:pt x="3493" y="1955"/>
                  </a:lnTo>
                  <a:lnTo>
                    <a:pt x="3664" y="1955"/>
                  </a:lnTo>
                  <a:lnTo>
                    <a:pt x="3957" y="1979"/>
                  </a:lnTo>
                  <a:lnTo>
                    <a:pt x="5447" y="465"/>
                  </a:lnTo>
                  <a:lnTo>
                    <a:pt x="5056" y="269"/>
                  </a:lnTo>
                  <a:lnTo>
                    <a:pt x="4836" y="196"/>
                  </a:lnTo>
                  <a:lnTo>
                    <a:pt x="4616" y="123"/>
                  </a:lnTo>
                  <a:lnTo>
                    <a:pt x="4372" y="74"/>
                  </a:lnTo>
                  <a:lnTo>
                    <a:pt x="4152" y="25"/>
                  </a:lnTo>
                  <a:lnTo>
                    <a:pt x="3908" y="1"/>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04" name="Google Shape;104;p18"/>
            <p:cNvSpPr/>
            <p:nvPr/>
          </p:nvSpPr>
          <p:spPr>
            <a:xfrm>
              <a:off x="5981175" y="2005125"/>
              <a:ext cx="75125" cy="70850"/>
            </a:xfrm>
            <a:custGeom>
              <a:avLst/>
              <a:gdLst/>
              <a:ahLst/>
              <a:cxnLst/>
              <a:rect l="l" t="t" r="r" b="b"/>
              <a:pathLst>
                <a:path w="3005" h="2834" extrusionOk="0">
                  <a:moveTo>
                    <a:pt x="1466" y="0"/>
                  </a:moveTo>
                  <a:lnTo>
                    <a:pt x="294" y="1173"/>
                  </a:lnTo>
                  <a:lnTo>
                    <a:pt x="172" y="1319"/>
                  </a:lnTo>
                  <a:lnTo>
                    <a:pt x="74" y="1490"/>
                  </a:lnTo>
                  <a:lnTo>
                    <a:pt x="25" y="1661"/>
                  </a:lnTo>
                  <a:lnTo>
                    <a:pt x="1" y="1857"/>
                  </a:lnTo>
                  <a:lnTo>
                    <a:pt x="25" y="2052"/>
                  </a:lnTo>
                  <a:lnTo>
                    <a:pt x="74" y="2223"/>
                  </a:lnTo>
                  <a:lnTo>
                    <a:pt x="172" y="2394"/>
                  </a:lnTo>
                  <a:lnTo>
                    <a:pt x="294" y="2540"/>
                  </a:lnTo>
                  <a:lnTo>
                    <a:pt x="440" y="2663"/>
                  </a:lnTo>
                  <a:lnTo>
                    <a:pt x="611" y="2760"/>
                  </a:lnTo>
                  <a:lnTo>
                    <a:pt x="807" y="2809"/>
                  </a:lnTo>
                  <a:lnTo>
                    <a:pt x="978" y="2833"/>
                  </a:lnTo>
                  <a:lnTo>
                    <a:pt x="1173" y="2809"/>
                  </a:lnTo>
                  <a:lnTo>
                    <a:pt x="1344" y="2760"/>
                  </a:lnTo>
                  <a:lnTo>
                    <a:pt x="1515" y="2663"/>
                  </a:lnTo>
                  <a:lnTo>
                    <a:pt x="1686" y="2540"/>
                  </a:lnTo>
                  <a:lnTo>
                    <a:pt x="2858" y="1368"/>
                  </a:lnTo>
                  <a:lnTo>
                    <a:pt x="3005" y="1197"/>
                  </a:lnTo>
                  <a:lnTo>
                    <a:pt x="2590" y="928"/>
                  </a:lnTo>
                  <a:lnTo>
                    <a:pt x="2199" y="635"/>
                  </a:lnTo>
                  <a:lnTo>
                    <a:pt x="1808" y="342"/>
                  </a:lnTo>
                  <a:lnTo>
                    <a:pt x="1466" y="0"/>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05" name="Google Shape;105;p18"/>
            <p:cNvSpPr/>
            <p:nvPr/>
          </p:nvSpPr>
          <p:spPr>
            <a:xfrm>
              <a:off x="6263875" y="2005125"/>
              <a:ext cx="74525" cy="70850"/>
            </a:xfrm>
            <a:custGeom>
              <a:avLst/>
              <a:gdLst/>
              <a:ahLst/>
              <a:cxnLst/>
              <a:rect l="l" t="t" r="r" b="b"/>
              <a:pathLst>
                <a:path w="2981" h="2834" extrusionOk="0">
                  <a:moveTo>
                    <a:pt x="1539" y="0"/>
                  </a:moveTo>
                  <a:lnTo>
                    <a:pt x="1173" y="342"/>
                  </a:lnTo>
                  <a:lnTo>
                    <a:pt x="807" y="635"/>
                  </a:lnTo>
                  <a:lnTo>
                    <a:pt x="416" y="928"/>
                  </a:lnTo>
                  <a:lnTo>
                    <a:pt x="1" y="1197"/>
                  </a:lnTo>
                  <a:lnTo>
                    <a:pt x="123" y="1368"/>
                  </a:lnTo>
                  <a:lnTo>
                    <a:pt x="1319" y="2540"/>
                  </a:lnTo>
                  <a:lnTo>
                    <a:pt x="1466" y="2663"/>
                  </a:lnTo>
                  <a:lnTo>
                    <a:pt x="1637" y="2760"/>
                  </a:lnTo>
                  <a:lnTo>
                    <a:pt x="1832" y="2809"/>
                  </a:lnTo>
                  <a:lnTo>
                    <a:pt x="2003" y="2833"/>
                  </a:lnTo>
                  <a:lnTo>
                    <a:pt x="2199" y="2809"/>
                  </a:lnTo>
                  <a:lnTo>
                    <a:pt x="2370" y="2760"/>
                  </a:lnTo>
                  <a:lnTo>
                    <a:pt x="2541" y="2663"/>
                  </a:lnTo>
                  <a:lnTo>
                    <a:pt x="2712" y="2540"/>
                  </a:lnTo>
                  <a:lnTo>
                    <a:pt x="2834" y="2394"/>
                  </a:lnTo>
                  <a:lnTo>
                    <a:pt x="2931" y="2223"/>
                  </a:lnTo>
                  <a:lnTo>
                    <a:pt x="2980" y="2052"/>
                  </a:lnTo>
                  <a:lnTo>
                    <a:pt x="2980" y="1857"/>
                  </a:lnTo>
                  <a:lnTo>
                    <a:pt x="2980" y="1661"/>
                  </a:lnTo>
                  <a:lnTo>
                    <a:pt x="2931" y="1490"/>
                  </a:lnTo>
                  <a:lnTo>
                    <a:pt x="2834" y="1319"/>
                  </a:lnTo>
                  <a:lnTo>
                    <a:pt x="2712" y="1173"/>
                  </a:lnTo>
                  <a:lnTo>
                    <a:pt x="1539" y="0"/>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06" name="Google Shape;106;p18"/>
            <p:cNvSpPr/>
            <p:nvPr/>
          </p:nvSpPr>
          <p:spPr>
            <a:xfrm>
              <a:off x="6147875" y="1619250"/>
              <a:ext cx="251575" cy="255850"/>
            </a:xfrm>
            <a:custGeom>
              <a:avLst/>
              <a:gdLst/>
              <a:ahLst/>
              <a:cxnLst/>
              <a:rect l="l" t="t" r="r" b="b"/>
              <a:pathLst>
                <a:path w="10063" h="10234" extrusionOk="0">
                  <a:moveTo>
                    <a:pt x="7352" y="0"/>
                  </a:moveTo>
                  <a:lnTo>
                    <a:pt x="7254" y="24"/>
                  </a:lnTo>
                  <a:lnTo>
                    <a:pt x="7181" y="73"/>
                  </a:lnTo>
                  <a:lnTo>
                    <a:pt x="7083" y="147"/>
                  </a:lnTo>
                  <a:lnTo>
                    <a:pt x="5447" y="1758"/>
                  </a:lnTo>
                  <a:lnTo>
                    <a:pt x="5373" y="1856"/>
                  </a:lnTo>
                  <a:lnTo>
                    <a:pt x="5300" y="1978"/>
                  </a:lnTo>
                  <a:lnTo>
                    <a:pt x="5227" y="2125"/>
                  </a:lnTo>
                  <a:lnTo>
                    <a:pt x="5178" y="2247"/>
                  </a:lnTo>
                  <a:lnTo>
                    <a:pt x="5154" y="2393"/>
                  </a:lnTo>
                  <a:lnTo>
                    <a:pt x="5129" y="2540"/>
                  </a:lnTo>
                  <a:lnTo>
                    <a:pt x="5129" y="2687"/>
                  </a:lnTo>
                  <a:lnTo>
                    <a:pt x="5129" y="2809"/>
                  </a:lnTo>
                  <a:lnTo>
                    <a:pt x="5349" y="3981"/>
                  </a:lnTo>
                  <a:lnTo>
                    <a:pt x="5398" y="4152"/>
                  </a:lnTo>
                  <a:lnTo>
                    <a:pt x="147" y="9403"/>
                  </a:lnTo>
                  <a:lnTo>
                    <a:pt x="74" y="9476"/>
                  </a:lnTo>
                  <a:lnTo>
                    <a:pt x="25" y="9574"/>
                  </a:lnTo>
                  <a:lnTo>
                    <a:pt x="0" y="9672"/>
                  </a:lnTo>
                  <a:lnTo>
                    <a:pt x="0" y="9745"/>
                  </a:lnTo>
                  <a:lnTo>
                    <a:pt x="0" y="9843"/>
                  </a:lnTo>
                  <a:lnTo>
                    <a:pt x="25" y="9940"/>
                  </a:lnTo>
                  <a:lnTo>
                    <a:pt x="74" y="10013"/>
                  </a:lnTo>
                  <a:lnTo>
                    <a:pt x="147" y="10087"/>
                  </a:lnTo>
                  <a:lnTo>
                    <a:pt x="220" y="10160"/>
                  </a:lnTo>
                  <a:lnTo>
                    <a:pt x="293" y="10209"/>
                  </a:lnTo>
                  <a:lnTo>
                    <a:pt x="391" y="10233"/>
                  </a:lnTo>
                  <a:lnTo>
                    <a:pt x="586" y="10233"/>
                  </a:lnTo>
                  <a:lnTo>
                    <a:pt x="660" y="10209"/>
                  </a:lnTo>
                  <a:lnTo>
                    <a:pt x="757" y="10160"/>
                  </a:lnTo>
                  <a:lnTo>
                    <a:pt x="831" y="10087"/>
                  </a:lnTo>
                  <a:lnTo>
                    <a:pt x="6204" y="4738"/>
                  </a:lnTo>
                  <a:lnTo>
                    <a:pt x="7254" y="4909"/>
                  </a:lnTo>
                  <a:lnTo>
                    <a:pt x="7376" y="4933"/>
                  </a:lnTo>
                  <a:lnTo>
                    <a:pt x="7523" y="4933"/>
                  </a:lnTo>
                  <a:lnTo>
                    <a:pt x="7645" y="4909"/>
                  </a:lnTo>
                  <a:lnTo>
                    <a:pt x="7791" y="4860"/>
                  </a:lnTo>
                  <a:lnTo>
                    <a:pt x="7938" y="4811"/>
                  </a:lnTo>
                  <a:lnTo>
                    <a:pt x="8060" y="4763"/>
                  </a:lnTo>
                  <a:lnTo>
                    <a:pt x="8182" y="4689"/>
                  </a:lnTo>
                  <a:lnTo>
                    <a:pt x="8280" y="4592"/>
                  </a:lnTo>
                  <a:lnTo>
                    <a:pt x="9916" y="2955"/>
                  </a:lnTo>
                  <a:lnTo>
                    <a:pt x="9989" y="2882"/>
                  </a:lnTo>
                  <a:lnTo>
                    <a:pt x="10038" y="2784"/>
                  </a:lnTo>
                  <a:lnTo>
                    <a:pt x="10063" y="2711"/>
                  </a:lnTo>
                  <a:lnTo>
                    <a:pt x="10038" y="2613"/>
                  </a:lnTo>
                  <a:lnTo>
                    <a:pt x="10014" y="2564"/>
                  </a:lnTo>
                  <a:lnTo>
                    <a:pt x="9940" y="2491"/>
                  </a:lnTo>
                  <a:lnTo>
                    <a:pt x="9843" y="2442"/>
                  </a:lnTo>
                  <a:lnTo>
                    <a:pt x="9745" y="2418"/>
                  </a:lnTo>
                  <a:lnTo>
                    <a:pt x="8695" y="2223"/>
                  </a:lnTo>
                  <a:lnTo>
                    <a:pt x="9721" y="1197"/>
                  </a:lnTo>
                  <a:lnTo>
                    <a:pt x="9794" y="1123"/>
                  </a:lnTo>
                  <a:lnTo>
                    <a:pt x="9843" y="1026"/>
                  </a:lnTo>
                  <a:lnTo>
                    <a:pt x="9867" y="953"/>
                  </a:lnTo>
                  <a:lnTo>
                    <a:pt x="9867" y="855"/>
                  </a:lnTo>
                  <a:lnTo>
                    <a:pt x="9867" y="757"/>
                  </a:lnTo>
                  <a:lnTo>
                    <a:pt x="9843" y="659"/>
                  </a:lnTo>
                  <a:lnTo>
                    <a:pt x="9794" y="586"/>
                  </a:lnTo>
                  <a:lnTo>
                    <a:pt x="9721" y="513"/>
                  </a:lnTo>
                  <a:lnTo>
                    <a:pt x="9647" y="440"/>
                  </a:lnTo>
                  <a:lnTo>
                    <a:pt x="9574" y="391"/>
                  </a:lnTo>
                  <a:lnTo>
                    <a:pt x="9476" y="366"/>
                  </a:lnTo>
                  <a:lnTo>
                    <a:pt x="9281" y="366"/>
                  </a:lnTo>
                  <a:lnTo>
                    <a:pt x="9208" y="391"/>
                  </a:lnTo>
                  <a:lnTo>
                    <a:pt x="9110" y="440"/>
                  </a:lnTo>
                  <a:lnTo>
                    <a:pt x="9037" y="513"/>
                  </a:lnTo>
                  <a:lnTo>
                    <a:pt x="7889" y="1661"/>
                  </a:lnTo>
                  <a:lnTo>
                    <a:pt x="7840" y="1490"/>
                  </a:lnTo>
                  <a:lnTo>
                    <a:pt x="7620" y="318"/>
                  </a:lnTo>
                  <a:lnTo>
                    <a:pt x="7596" y="195"/>
                  </a:lnTo>
                  <a:lnTo>
                    <a:pt x="7547" y="98"/>
                  </a:lnTo>
                  <a:lnTo>
                    <a:pt x="7498" y="49"/>
                  </a:lnTo>
                  <a:lnTo>
                    <a:pt x="7425" y="0"/>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grpSp>
      <p:pic>
        <p:nvPicPr>
          <p:cNvPr id="32" name="Picture 31">
            <a:extLst>
              <a:ext uri="{FF2B5EF4-FFF2-40B4-BE49-F238E27FC236}">
                <a16:creationId xmlns:a16="http://schemas.microsoft.com/office/drawing/2014/main" id="{63743ED1-6408-7C4C-9A53-CC0B0AC55C6D}"/>
              </a:ext>
            </a:extLst>
          </p:cNvPr>
          <p:cNvPicPr>
            <a:picLocks noChangeAspect="1"/>
          </p:cNvPicPr>
          <p:nvPr/>
        </p:nvPicPr>
        <p:blipFill>
          <a:blip r:embed="rId3"/>
          <a:stretch>
            <a:fillRect/>
          </a:stretch>
        </p:blipFill>
        <p:spPr>
          <a:xfrm>
            <a:off x="-147207" y="4086845"/>
            <a:ext cx="3553307" cy="3040051"/>
          </a:xfrm>
          <a:prstGeom prst="rect">
            <a:avLst/>
          </a:prstGeom>
        </p:spPr>
      </p:pic>
      <p:sp>
        <p:nvSpPr>
          <p:cNvPr id="23" name="Google Shape;63;p14">
            <a:extLst>
              <a:ext uri="{FF2B5EF4-FFF2-40B4-BE49-F238E27FC236}">
                <a16:creationId xmlns:a16="http://schemas.microsoft.com/office/drawing/2014/main" id="{17FB6020-E5F6-954F-AAC3-BEA9EC1ACB9E}"/>
              </a:ext>
            </a:extLst>
          </p:cNvPr>
          <p:cNvSpPr txBox="1">
            <a:spLocks noGrp="1"/>
          </p:cNvSpPr>
          <p:nvPr>
            <p:ph type="title"/>
          </p:nvPr>
        </p:nvSpPr>
        <p:spPr>
          <a:xfrm>
            <a:off x="84408" y="1209249"/>
            <a:ext cx="3090077" cy="1978400"/>
          </a:xfrm>
          <a:prstGeom prst="rect">
            <a:avLst/>
          </a:prstGeom>
        </p:spPr>
        <p:txBody>
          <a:bodyPr spcFirstLastPara="1" wrap="square" lIns="121900" tIns="121900" rIns="121900" bIns="121900" anchor="t" anchorCtr="0">
            <a:noAutofit/>
          </a:bodyPr>
          <a:lstStyle/>
          <a:p>
            <a:pPr>
              <a:buClrTx/>
              <a:buSzTx/>
            </a:pPr>
            <a:r>
              <a:rPr lang="vi-VN" sz="2667" kern="1200" dirty="0">
                <a:solidFill>
                  <a:srgbClr val="FFFF00"/>
                </a:solidFill>
                <a:latin typeface="Times New Roman" pitchFamily="18" charset="0"/>
                <a:ea typeface="+mn-ea"/>
                <a:cs typeface="Times New Roman" pitchFamily="18" charset="0"/>
              </a:rPr>
              <a:t> 2. Cách mạng Tân Hợi (1911). </a:t>
            </a:r>
            <a:br>
              <a:rPr lang="vi-VN" sz="2667" kern="1200" dirty="0">
                <a:solidFill>
                  <a:srgbClr val="FFFF00"/>
                </a:solidFill>
                <a:latin typeface="Times New Roman" pitchFamily="18" charset="0"/>
                <a:ea typeface="+mn-ea"/>
                <a:cs typeface="Times New Roman" pitchFamily="18" charset="0"/>
              </a:rPr>
            </a:br>
            <a:endParaRPr lang="vi-VN" sz="2667" kern="1200" dirty="0">
              <a:solidFill>
                <a:srgbClr val="FFFF00"/>
              </a:solidFill>
              <a:latin typeface="Times New Roman" pitchFamily="18" charset="0"/>
              <a:ea typeface="+mn-ea"/>
              <a:cs typeface="Times New Roman" pitchFamily="18" charset="0"/>
            </a:endParaRPr>
          </a:p>
        </p:txBody>
      </p:sp>
      <p:pic>
        <p:nvPicPr>
          <p:cNvPr id="28" name="Picture 27">
            <a:extLst>
              <a:ext uri="{FF2B5EF4-FFF2-40B4-BE49-F238E27FC236}">
                <a16:creationId xmlns:a16="http://schemas.microsoft.com/office/drawing/2014/main" id="{9261C0D1-41C8-764C-8688-C28084F25982}"/>
              </a:ext>
            </a:extLst>
          </p:cNvPr>
          <p:cNvPicPr>
            <a:picLocks noChangeAspect="1"/>
          </p:cNvPicPr>
          <p:nvPr/>
        </p:nvPicPr>
        <p:blipFill>
          <a:blip r:embed="rId4"/>
          <a:stretch>
            <a:fillRect/>
          </a:stretch>
        </p:blipFill>
        <p:spPr>
          <a:xfrm>
            <a:off x="3295873" y="2882900"/>
            <a:ext cx="2324100" cy="3975100"/>
          </a:xfrm>
          <a:prstGeom prst="rect">
            <a:avLst/>
          </a:prstGeom>
        </p:spPr>
      </p:pic>
      <p:grpSp>
        <p:nvGrpSpPr>
          <p:cNvPr id="15" name="Group 14">
            <a:extLst>
              <a:ext uri="{FF2B5EF4-FFF2-40B4-BE49-F238E27FC236}">
                <a16:creationId xmlns:a16="http://schemas.microsoft.com/office/drawing/2014/main" id="{F3DE58FF-2A79-CA47-B839-971D4615B1EF}"/>
              </a:ext>
            </a:extLst>
          </p:cNvPr>
          <p:cNvGrpSpPr/>
          <p:nvPr/>
        </p:nvGrpSpPr>
        <p:grpSpPr>
          <a:xfrm>
            <a:off x="10389561" y="-19248"/>
            <a:ext cx="1802439" cy="2635373"/>
            <a:chOff x="3674314" y="1717693"/>
            <a:chExt cx="1802439" cy="2635373"/>
          </a:xfrm>
        </p:grpSpPr>
        <p:grpSp>
          <p:nvGrpSpPr>
            <p:cNvPr id="16" name="Group 15">
              <a:extLst>
                <a:ext uri="{FF2B5EF4-FFF2-40B4-BE49-F238E27FC236}">
                  <a16:creationId xmlns:a16="http://schemas.microsoft.com/office/drawing/2014/main" id="{F03F92E4-CC43-4A47-A4CA-F11A3FD46A6C}"/>
                </a:ext>
              </a:extLst>
            </p:cNvPr>
            <p:cNvGrpSpPr/>
            <p:nvPr/>
          </p:nvGrpSpPr>
          <p:grpSpPr>
            <a:xfrm>
              <a:off x="3674314" y="1717693"/>
              <a:ext cx="1802439" cy="2635373"/>
              <a:chOff x="3270494" y="1878772"/>
              <a:chExt cx="2456054" cy="2882508"/>
            </a:xfrm>
          </p:grpSpPr>
          <p:sp>
            <p:nvSpPr>
              <p:cNvPr id="18" name="Rectangle 17">
                <a:extLst>
                  <a:ext uri="{FF2B5EF4-FFF2-40B4-BE49-F238E27FC236}">
                    <a16:creationId xmlns:a16="http://schemas.microsoft.com/office/drawing/2014/main" id="{FFEB847E-9FE4-174D-B1AF-427574846394}"/>
                  </a:ext>
                </a:extLst>
              </p:cNvPr>
              <p:cNvSpPr/>
              <p:nvPr/>
            </p:nvSpPr>
            <p:spPr>
              <a:xfrm>
                <a:off x="4349404" y="1878772"/>
                <a:ext cx="238925" cy="8317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9" name="Oval 18">
                <a:extLst>
                  <a:ext uri="{FF2B5EF4-FFF2-40B4-BE49-F238E27FC236}">
                    <a16:creationId xmlns:a16="http://schemas.microsoft.com/office/drawing/2014/main" id="{C1B489E1-017C-5C4C-ADFA-9E4CC2920651}"/>
                  </a:ext>
                </a:extLst>
              </p:cNvPr>
              <p:cNvSpPr/>
              <p:nvPr/>
            </p:nvSpPr>
            <p:spPr>
              <a:xfrm>
                <a:off x="3270494" y="2603266"/>
                <a:ext cx="2456054" cy="2158014"/>
              </a:xfrm>
              <a:prstGeom prst="ellipse">
                <a:avLst/>
              </a:prstGeom>
              <a:effectLst>
                <a:glow rad="228600">
                  <a:schemeClr val="tx1">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VN"/>
              </a:p>
            </p:txBody>
          </p:sp>
        </p:grpSp>
        <p:sp>
          <p:nvSpPr>
            <p:cNvPr id="17" name="Rectangle 16">
              <a:extLst>
                <a:ext uri="{FF2B5EF4-FFF2-40B4-BE49-F238E27FC236}">
                  <a16:creationId xmlns:a16="http://schemas.microsoft.com/office/drawing/2014/main" id="{6FB373C8-7CAE-6F49-9B12-CEA30E73E5C5}"/>
                </a:ext>
              </a:extLst>
            </p:cNvPr>
            <p:cNvSpPr/>
            <p:nvPr/>
          </p:nvSpPr>
          <p:spPr>
            <a:xfrm>
              <a:off x="3765464" y="2357659"/>
              <a:ext cx="1576611" cy="1754326"/>
            </a:xfrm>
            <a:prstGeom prst="rect">
              <a:avLst/>
            </a:prstGeom>
          </p:spPr>
          <p:txBody>
            <a:bodyPr wrap="square">
              <a:spAutoFit/>
            </a:bodyPr>
            <a:lstStyle/>
            <a:p>
              <a:pPr algn="ctr"/>
              <a:r>
                <a:rPr lang="en-US" altLang="vi-VN" sz="3600" b="1" dirty="0">
                  <a:solidFill>
                    <a:srgbClr val="0070C0"/>
                  </a:solidFill>
                  <a:latin typeface="Times New Roman" panose="02020603050405020304" pitchFamily="18" charset="0"/>
                  <a:cs typeface="Times New Roman" panose="02020603050405020304" pitchFamily="18" charset="0"/>
                </a:rPr>
                <a:t>b.</a:t>
              </a:r>
            </a:p>
            <a:p>
              <a:pPr algn="ctr"/>
              <a:r>
                <a:rPr lang="en-US" altLang="vi-VN" sz="3600" b="1" dirty="0">
                  <a:solidFill>
                    <a:srgbClr val="0070C0"/>
                  </a:solidFill>
                  <a:latin typeface="Times New Roman" panose="02020603050405020304" pitchFamily="18" charset="0"/>
                  <a:cs typeface="Times New Roman" panose="02020603050405020304" pitchFamily="18" charset="0"/>
                </a:rPr>
                <a:t>DIỄN BIẾN</a:t>
              </a:r>
              <a:endParaRPr lang="en-VN" sz="3600" b="1" dirty="0">
                <a:solidFill>
                  <a:srgbClr val="0070C0"/>
                </a:solidFill>
              </a:endParaRPr>
            </a:p>
          </p:txBody>
        </p:sp>
      </p:grpSp>
      <p:grpSp>
        <p:nvGrpSpPr>
          <p:cNvPr id="21" name="Group 20">
            <a:extLst>
              <a:ext uri="{FF2B5EF4-FFF2-40B4-BE49-F238E27FC236}">
                <a16:creationId xmlns:a16="http://schemas.microsoft.com/office/drawing/2014/main" id="{0933866F-3E63-4E46-8DE5-913973BBA90A}"/>
              </a:ext>
            </a:extLst>
          </p:cNvPr>
          <p:cNvGrpSpPr/>
          <p:nvPr/>
        </p:nvGrpSpPr>
        <p:grpSpPr>
          <a:xfrm>
            <a:off x="4343623" y="741209"/>
            <a:ext cx="4876800" cy="1835329"/>
            <a:chOff x="5017771" y="351394"/>
            <a:chExt cx="4876800" cy="1835329"/>
          </a:xfrm>
        </p:grpSpPr>
        <p:sp>
          <p:nvSpPr>
            <p:cNvPr id="22" name="Rectangular Callout 21">
              <a:extLst>
                <a:ext uri="{FF2B5EF4-FFF2-40B4-BE49-F238E27FC236}">
                  <a16:creationId xmlns:a16="http://schemas.microsoft.com/office/drawing/2014/main" id="{FF229569-38B0-D440-84E2-22F5E10F4342}"/>
                </a:ext>
              </a:extLst>
            </p:cNvPr>
            <p:cNvSpPr/>
            <p:nvPr/>
          </p:nvSpPr>
          <p:spPr>
            <a:xfrm>
              <a:off x="5017771" y="351394"/>
              <a:ext cx="4876800" cy="1835329"/>
            </a:xfrm>
            <a:prstGeom prst="wedgeRectCallout">
              <a:avLst>
                <a:gd name="adj1" fmla="val -38925"/>
                <a:gd name="adj2" fmla="val 80189"/>
              </a:avLst>
            </a:prstGeom>
            <a:solidFill>
              <a:schemeClr val="accent5">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24" name="TextBox 23">
              <a:extLst>
                <a:ext uri="{FF2B5EF4-FFF2-40B4-BE49-F238E27FC236}">
                  <a16:creationId xmlns:a16="http://schemas.microsoft.com/office/drawing/2014/main" id="{5A6D4A7C-9008-5449-958E-9EB5F510F28E}"/>
                </a:ext>
              </a:extLst>
            </p:cNvPr>
            <p:cNvSpPr txBox="1"/>
            <p:nvPr/>
          </p:nvSpPr>
          <p:spPr>
            <a:xfrm>
              <a:off x="5475461" y="439593"/>
              <a:ext cx="4065496" cy="1569660"/>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rPr>
                <a:t>E</a:t>
              </a:r>
              <a:r>
                <a:rPr lang="en-VN" sz="3200" dirty="0">
                  <a:latin typeface="Times New Roman" panose="02020603050405020304" pitchFamily="18" charset="0"/>
                  <a:cs typeface="Times New Roman" panose="02020603050405020304" pitchFamily="18" charset="0"/>
                </a:rPr>
                <a:t>m hãy trình bày diễn biến dẫn đến  cách mạng Tân Hợi?</a:t>
              </a:r>
            </a:p>
          </p:txBody>
        </p:sp>
      </p:grpSp>
      <p:sp>
        <p:nvSpPr>
          <p:cNvPr id="25" name="Rectangle 24">
            <a:extLst>
              <a:ext uri="{FF2B5EF4-FFF2-40B4-BE49-F238E27FC236}">
                <a16:creationId xmlns:a16="http://schemas.microsoft.com/office/drawing/2014/main" id="{A84AEBFC-7172-0C4F-B587-83EC04CFDCCE}"/>
              </a:ext>
            </a:extLst>
          </p:cNvPr>
          <p:cNvSpPr/>
          <p:nvPr/>
        </p:nvSpPr>
        <p:spPr>
          <a:xfrm>
            <a:off x="6330290" y="4392263"/>
            <a:ext cx="5727032" cy="1200329"/>
          </a:xfrm>
          <a:prstGeom prst="rect">
            <a:avLst/>
          </a:prstGeom>
          <a:solidFill>
            <a:schemeClr val="tx1"/>
          </a:solidFill>
        </p:spPr>
        <p:txBody>
          <a:bodyPr wrap="square">
            <a:spAutoFit/>
          </a:bodyPr>
          <a:lstStyle/>
          <a:p>
            <a:pPr algn="just"/>
            <a:r>
              <a:rPr lang="en-US" altLang="vi-VN" sz="2400" b="1" dirty="0">
                <a:solidFill>
                  <a:schemeClr val="bg1"/>
                </a:solidFill>
                <a:latin typeface="Times New Roman" panose="02020603050405020304" pitchFamily="18" charset="0"/>
              </a:rPr>
              <a:t>9/5/1911, </a:t>
            </a:r>
            <a:r>
              <a:rPr lang="en-US" altLang="vi-VN" sz="2400" b="1" dirty="0" err="1">
                <a:solidFill>
                  <a:schemeClr val="bg1"/>
                </a:solidFill>
                <a:latin typeface="Times New Roman" panose="02020603050405020304" pitchFamily="18" charset="0"/>
              </a:rPr>
              <a:t>chính</a:t>
            </a:r>
            <a:r>
              <a:rPr lang="en-US" altLang="vi-VN" sz="2400" b="1" dirty="0">
                <a:solidFill>
                  <a:schemeClr val="bg1"/>
                </a:solidFill>
                <a:latin typeface="Times New Roman" panose="02020603050405020304" pitchFamily="18" charset="0"/>
              </a:rPr>
              <a:t> </a:t>
            </a:r>
            <a:r>
              <a:rPr lang="en-US" altLang="vi-VN" sz="2400" b="1" dirty="0" err="1">
                <a:solidFill>
                  <a:schemeClr val="bg1"/>
                </a:solidFill>
                <a:latin typeface="Times New Roman" panose="02020603050405020304" pitchFamily="18" charset="0"/>
              </a:rPr>
              <a:t>quyền</a:t>
            </a:r>
            <a:r>
              <a:rPr lang="en-US" altLang="vi-VN" sz="2400" b="1" dirty="0">
                <a:solidFill>
                  <a:schemeClr val="bg1"/>
                </a:solidFill>
                <a:latin typeface="Times New Roman" panose="02020603050405020304" pitchFamily="18" charset="0"/>
              </a:rPr>
              <a:t> </a:t>
            </a:r>
            <a:r>
              <a:rPr lang="en-US" altLang="vi-VN" sz="2400" b="1" dirty="0" err="1">
                <a:solidFill>
                  <a:schemeClr val="bg1"/>
                </a:solidFill>
                <a:latin typeface="Times New Roman" panose="02020603050405020304" pitchFamily="18" charset="0"/>
              </a:rPr>
              <a:t>Mãn</a:t>
            </a:r>
            <a:r>
              <a:rPr lang="en-US" altLang="vi-VN" sz="2400" b="1" dirty="0">
                <a:solidFill>
                  <a:schemeClr val="bg1"/>
                </a:solidFill>
                <a:latin typeface="Times New Roman" panose="02020603050405020304" pitchFamily="18" charset="0"/>
              </a:rPr>
              <a:t> Thanh </a:t>
            </a:r>
            <a:r>
              <a:rPr lang="en-US" altLang="vi-VN" sz="2400" b="1" dirty="0" err="1">
                <a:solidFill>
                  <a:schemeClr val="bg1"/>
                </a:solidFill>
                <a:latin typeface="Times New Roman" panose="02020603050405020304" pitchFamily="18" charset="0"/>
              </a:rPr>
              <a:t>trao</a:t>
            </a:r>
            <a:r>
              <a:rPr lang="en-US" altLang="vi-VN" sz="2400" b="1" dirty="0">
                <a:solidFill>
                  <a:schemeClr val="bg1"/>
                </a:solidFill>
                <a:latin typeface="Times New Roman" panose="02020603050405020304" pitchFamily="18" charset="0"/>
              </a:rPr>
              <a:t> </a:t>
            </a:r>
            <a:r>
              <a:rPr lang="en-US" altLang="vi-VN" sz="2400" b="1" dirty="0" err="1">
                <a:solidFill>
                  <a:schemeClr val="bg1"/>
                </a:solidFill>
                <a:latin typeface="Times New Roman" panose="02020603050405020304" pitchFamily="18" charset="0"/>
              </a:rPr>
              <a:t>quyền</a:t>
            </a:r>
            <a:r>
              <a:rPr lang="en-US" altLang="vi-VN" sz="2400" b="1" dirty="0">
                <a:solidFill>
                  <a:schemeClr val="bg1"/>
                </a:solidFill>
                <a:latin typeface="Times New Roman" panose="02020603050405020304" pitchFamily="18" charset="0"/>
              </a:rPr>
              <a:t> </a:t>
            </a:r>
            <a:r>
              <a:rPr lang="en-US" altLang="vi-VN" sz="2400" b="1" dirty="0" err="1">
                <a:solidFill>
                  <a:schemeClr val="bg1"/>
                </a:solidFill>
                <a:latin typeface="Times New Roman" panose="02020603050405020304" pitchFamily="18" charset="0"/>
              </a:rPr>
              <a:t>kiểm</a:t>
            </a:r>
            <a:r>
              <a:rPr lang="en-US" altLang="vi-VN" sz="2400" b="1" dirty="0">
                <a:solidFill>
                  <a:schemeClr val="bg1"/>
                </a:solidFill>
                <a:latin typeface="Times New Roman" panose="02020603050405020304" pitchFamily="18" charset="0"/>
              </a:rPr>
              <a:t> </a:t>
            </a:r>
            <a:r>
              <a:rPr lang="en-US" altLang="vi-VN" sz="2400" b="1" dirty="0" err="1">
                <a:solidFill>
                  <a:schemeClr val="bg1"/>
                </a:solidFill>
                <a:latin typeface="Times New Roman" panose="02020603050405020304" pitchFamily="18" charset="0"/>
              </a:rPr>
              <a:t>soát</a:t>
            </a:r>
            <a:r>
              <a:rPr lang="en-US" altLang="vi-VN" sz="2400" b="1" dirty="0">
                <a:solidFill>
                  <a:schemeClr val="bg1"/>
                </a:solidFill>
                <a:latin typeface="Times New Roman" panose="02020603050405020304" pitchFamily="18" charset="0"/>
              </a:rPr>
              <a:t> </a:t>
            </a:r>
            <a:r>
              <a:rPr lang="en-US" altLang="vi-VN" sz="2400" b="1" dirty="0" err="1">
                <a:solidFill>
                  <a:schemeClr val="bg1"/>
                </a:solidFill>
                <a:latin typeface="Times New Roman" panose="02020603050405020304" pitchFamily="18" charset="0"/>
              </a:rPr>
              <a:t>đường</a:t>
            </a:r>
            <a:r>
              <a:rPr lang="en-US" altLang="vi-VN" sz="2400" b="1" dirty="0">
                <a:solidFill>
                  <a:schemeClr val="bg1"/>
                </a:solidFill>
                <a:latin typeface="Times New Roman" panose="02020603050405020304" pitchFamily="18" charset="0"/>
              </a:rPr>
              <a:t> </a:t>
            </a:r>
            <a:r>
              <a:rPr lang="en-US" altLang="vi-VN" sz="2400" b="1" dirty="0" err="1">
                <a:solidFill>
                  <a:schemeClr val="bg1"/>
                </a:solidFill>
                <a:latin typeface="Times New Roman" panose="02020603050405020304" pitchFamily="18" charset="0"/>
              </a:rPr>
              <a:t>sắt</a:t>
            </a:r>
            <a:r>
              <a:rPr lang="en-US" altLang="vi-VN" sz="2400" b="1" dirty="0">
                <a:solidFill>
                  <a:schemeClr val="bg1"/>
                </a:solidFill>
                <a:latin typeface="Times New Roman" panose="02020603050405020304" pitchFamily="18" charset="0"/>
              </a:rPr>
              <a:t> </a:t>
            </a:r>
            <a:r>
              <a:rPr lang="en-US" altLang="vi-VN" sz="2400" b="1" dirty="0" err="1">
                <a:solidFill>
                  <a:schemeClr val="bg1"/>
                </a:solidFill>
                <a:latin typeface="Times New Roman" panose="02020603050405020304" pitchFamily="18" charset="0"/>
              </a:rPr>
              <a:t>cho</a:t>
            </a:r>
            <a:r>
              <a:rPr lang="en-US" altLang="vi-VN" sz="2400" b="1" dirty="0">
                <a:solidFill>
                  <a:schemeClr val="bg1"/>
                </a:solidFill>
                <a:latin typeface="Times New Roman" panose="02020603050405020304" pitchFamily="18" charset="0"/>
              </a:rPr>
              <a:t> </a:t>
            </a:r>
            <a:r>
              <a:rPr lang="en-US" altLang="vi-VN" sz="2400" b="1" dirty="0" err="1">
                <a:solidFill>
                  <a:schemeClr val="bg1"/>
                </a:solidFill>
                <a:latin typeface="Times New Roman" panose="02020603050405020304" pitchFamily="18" charset="0"/>
              </a:rPr>
              <a:t>các</a:t>
            </a:r>
            <a:r>
              <a:rPr lang="en-US" altLang="vi-VN" sz="2400" b="1" dirty="0">
                <a:solidFill>
                  <a:schemeClr val="bg1"/>
                </a:solidFill>
                <a:latin typeface="Times New Roman" panose="02020603050405020304" pitchFamily="18" charset="0"/>
              </a:rPr>
              <a:t> </a:t>
            </a:r>
            <a:r>
              <a:rPr lang="en-US" altLang="vi-VN" sz="2400" b="1" dirty="0" err="1">
                <a:solidFill>
                  <a:schemeClr val="bg1"/>
                </a:solidFill>
                <a:latin typeface="Times New Roman" panose="02020603050405020304" pitchFamily="18" charset="0"/>
              </a:rPr>
              <a:t>nước</a:t>
            </a:r>
            <a:r>
              <a:rPr lang="en-US" altLang="vi-VN" sz="2400" b="1" dirty="0">
                <a:solidFill>
                  <a:schemeClr val="bg1"/>
                </a:solidFill>
                <a:latin typeface="Times New Roman" panose="02020603050405020304" pitchFamily="18" charset="0"/>
              </a:rPr>
              <a:t> </a:t>
            </a:r>
            <a:r>
              <a:rPr lang="en-US" altLang="vi-VN" sz="2400" b="1" dirty="0" err="1">
                <a:solidFill>
                  <a:schemeClr val="bg1"/>
                </a:solidFill>
                <a:latin typeface="Times New Roman" panose="02020603050405020304" pitchFamily="18" charset="0"/>
              </a:rPr>
              <a:t>đế</a:t>
            </a:r>
            <a:r>
              <a:rPr lang="en-US" altLang="vi-VN" sz="2400" b="1" dirty="0">
                <a:solidFill>
                  <a:schemeClr val="bg1"/>
                </a:solidFill>
                <a:latin typeface="Times New Roman" panose="02020603050405020304" pitchFamily="18" charset="0"/>
              </a:rPr>
              <a:t> </a:t>
            </a:r>
            <a:r>
              <a:rPr lang="en-US" altLang="vi-VN" sz="2400" b="1" dirty="0" err="1">
                <a:solidFill>
                  <a:schemeClr val="bg1"/>
                </a:solidFill>
                <a:latin typeface="Times New Roman" panose="02020603050405020304" pitchFamily="18" charset="0"/>
              </a:rPr>
              <a:t>quốc</a:t>
            </a:r>
            <a:endParaRPr lang="en-VN" dirty="0">
              <a:solidFill>
                <a:schemeClr val="bg1"/>
              </a:solidFill>
            </a:endParaRPr>
          </a:p>
        </p:txBody>
      </p:sp>
      <p:sp>
        <p:nvSpPr>
          <p:cNvPr id="26" name="Rectangle 25">
            <a:extLst>
              <a:ext uri="{FF2B5EF4-FFF2-40B4-BE49-F238E27FC236}">
                <a16:creationId xmlns:a16="http://schemas.microsoft.com/office/drawing/2014/main" id="{804F8CD2-E8AB-CD44-B33C-071D55BF163E}"/>
              </a:ext>
            </a:extLst>
          </p:cNvPr>
          <p:cNvSpPr/>
          <p:nvPr/>
        </p:nvSpPr>
        <p:spPr>
          <a:xfrm>
            <a:off x="6096000" y="6027003"/>
            <a:ext cx="6096000" cy="830997"/>
          </a:xfrm>
          <a:prstGeom prst="rect">
            <a:avLst/>
          </a:prstGeom>
          <a:solidFill>
            <a:schemeClr val="tx1"/>
          </a:solidFill>
        </p:spPr>
        <p:txBody>
          <a:bodyPr>
            <a:spAutoFit/>
          </a:bodyPr>
          <a:lstStyle/>
          <a:p>
            <a:pPr lvl="0" algn="just" fontAlgn="base">
              <a:spcBef>
                <a:spcPct val="0"/>
              </a:spcBef>
              <a:spcAft>
                <a:spcPct val="0"/>
              </a:spcAft>
            </a:pPr>
            <a:r>
              <a:rPr lang="en-US" altLang="vi-VN" sz="2000" b="1" dirty="0">
                <a:solidFill>
                  <a:schemeClr val="bg1"/>
                </a:solidFill>
                <a:latin typeface="Times New Roman" panose="02020603050405020304" pitchFamily="18" charset="0"/>
                <a:cs typeface="Times New Roman" panose="02020603050405020304" pitchFamily="18" charset="0"/>
              </a:rPr>
              <a:t>+  </a:t>
            </a:r>
            <a:r>
              <a:rPr lang="en-US" altLang="vi-VN" sz="2400" b="1" dirty="0">
                <a:solidFill>
                  <a:schemeClr val="bg1"/>
                </a:solidFill>
                <a:latin typeface="Times New Roman" panose="02020603050405020304" pitchFamily="18" charset="0"/>
                <a:cs typeface="Times New Roman" panose="02020603050405020304" pitchFamily="18" charset="0"/>
              </a:rPr>
              <a:t>29/12/1911, </a:t>
            </a:r>
            <a:r>
              <a:rPr lang="en-US" altLang="vi-VN" sz="2400" b="1" dirty="0" err="1">
                <a:solidFill>
                  <a:schemeClr val="bg1"/>
                </a:solidFill>
                <a:latin typeface="Times New Roman" panose="02020603050405020304" pitchFamily="18" charset="0"/>
                <a:cs typeface="Times New Roman" panose="02020603050405020304" pitchFamily="18" charset="0"/>
              </a:rPr>
              <a:t>Trung</a:t>
            </a:r>
            <a:r>
              <a:rPr lang="en-US" altLang="vi-VN" sz="2400" b="1" dirty="0">
                <a:solidFill>
                  <a:schemeClr val="bg1"/>
                </a:solidFill>
                <a:latin typeface="Times New Roman" panose="02020603050405020304" pitchFamily="18" charset="0"/>
                <a:cs typeface="Times New Roman" panose="02020603050405020304" pitchFamily="18" charset="0"/>
              </a:rPr>
              <a:t> </a:t>
            </a:r>
            <a:r>
              <a:rPr lang="en-US" altLang="vi-VN" sz="2400" b="1" dirty="0" err="1">
                <a:solidFill>
                  <a:schemeClr val="bg1"/>
                </a:solidFill>
                <a:latin typeface="Times New Roman" panose="02020603050405020304" pitchFamily="18" charset="0"/>
                <a:cs typeface="Times New Roman" panose="02020603050405020304" pitchFamily="18" charset="0"/>
              </a:rPr>
              <a:t>Hoa</a:t>
            </a:r>
            <a:r>
              <a:rPr lang="en-US" altLang="vi-VN" sz="2400" b="1" dirty="0">
                <a:solidFill>
                  <a:schemeClr val="bg1"/>
                </a:solidFill>
                <a:latin typeface="Times New Roman" panose="02020603050405020304" pitchFamily="18" charset="0"/>
                <a:cs typeface="Times New Roman" panose="02020603050405020304" pitchFamily="18" charset="0"/>
              </a:rPr>
              <a:t> </a:t>
            </a:r>
            <a:r>
              <a:rPr lang="en-US" altLang="vi-VN" sz="2400" b="1" dirty="0" err="1">
                <a:solidFill>
                  <a:schemeClr val="bg1"/>
                </a:solidFill>
                <a:latin typeface="Times New Roman" panose="02020603050405020304" pitchFamily="18" charset="0"/>
                <a:cs typeface="Times New Roman" panose="02020603050405020304" pitchFamily="18" charset="0"/>
              </a:rPr>
              <a:t>Dân</a:t>
            </a:r>
            <a:r>
              <a:rPr lang="en-US" altLang="vi-VN" sz="2400" b="1" dirty="0">
                <a:solidFill>
                  <a:schemeClr val="bg1"/>
                </a:solidFill>
                <a:latin typeface="Times New Roman" panose="02020603050405020304" pitchFamily="18" charset="0"/>
                <a:cs typeface="Times New Roman" panose="02020603050405020304" pitchFamily="18" charset="0"/>
              </a:rPr>
              <a:t> </a:t>
            </a:r>
            <a:r>
              <a:rPr lang="en-US" altLang="vi-VN" sz="2400" b="1" dirty="0" err="1">
                <a:solidFill>
                  <a:schemeClr val="bg1"/>
                </a:solidFill>
                <a:latin typeface="Times New Roman" panose="02020603050405020304" pitchFamily="18" charset="0"/>
                <a:cs typeface="Times New Roman" panose="02020603050405020304" pitchFamily="18" charset="0"/>
              </a:rPr>
              <a:t>Quốc</a:t>
            </a:r>
            <a:r>
              <a:rPr lang="en-US" altLang="vi-VN" sz="2400" b="1" dirty="0">
                <a:solidFill>
                  <a:schemeClr val="bg1"/>
                </a:solidFill>
                <a:latin typeface="Times New Roman" panose="02020603050405020304" pitchFamily="18" charset="0"/>
                <a:cs typeface="Times New Roman" panose="02020603050405020304" pitchFamily="18" charset="0"/>
              </a:rPr>
              <a:t> </a:t>
            </a:r>
            <a:r>
              <a:rPr lang="en-US" altLang="vi-VN" sz="2400" b="1" dirty="0" err="1">
                <a:solidFill>
                  <a:schemeClr val="bg1"/>
                </a:solidFill>
                <a:latin typeface="Times New Roman" panose="02020603050405020304" pitchFamily="18" charset="0"/>
                <a:cs typeface="Times New Roman" panose="02020603050405020304" pitchFamily="18" charset="0"/>
              </a:rPr>
              <a:t>thành</a:t>
            </a:r>
            <a:r>
              <a:rPr lang="en-US" altLang="vi-VN" sz="2400" b="1" dirty="0">
                <a:solidFill>
                  <a:schemeClr val="bg1"/>
                </a:solidFill>
                <a:latin typeface="Times New Roman" panose="02020603050405020304" pitchFamily="18" charset="0"/>
                <a:cs typeface="Times New Roman" panose="02020603050405020304" pitchFamily="18" charset="0"/>
              </a:rPr>
              <a:t> </a:t>
            </a:r>
            <a:r>
              <a:rPr lang="en-US" altLang="vi-VN" sz="2400" b="1" dirty="0" err="1">
                <a:solidFill>
                  <a:schemeClr val="bg1"/>
                </a:solidFill>
                <a:latin typeface="Times New Roman" panose="02020603050405020304" pitchFamily="18" charset="0"/>
                <a:cs typeface="Times New Roman" panose="02020603050405020304" pitchFamily="18" charset="0"/>
              </a:rPr>
              <a:t>lập</a:t>
            </a:r>
            <a:r>
              <a:rPr lang="en-US" altLang="vi-VN" sz="2400" b="1" dirty="0">
                <a:solidFill>
                  <a:schemeClr val="bg1"/>
                </a:solidFill>
                <a:latin typeface="Times New Roman" panose="02020603050405020304" pitchFamily="18" charset="0"/>
                <a:cs typeface="Times New Roman" panose="02020603050405020304" pitchFamily="18" charset="0"/>
              </a:rPr>
              <a:t>, </a:t>
            </a:r>
            <a:r>
              <a:rPr lang="en-US" altLang="vi-VN" sz="2400" b="1" dirty="0" err="1">
                <a:solidFill>
                  <a:schemeClr val="bg1"/>
                </a:solidFill>
                <a:latin typeface="Times New Roman" panose="02020603050405020304" pitchFamily="18" charset="0"/>
                <a:cs typeface="Times New Roman" panose="02020603050405020304" pitchFamily="18" charset="0"/>
              </a:rPr>
              <a:t>Tôn</a:t>
            </a:r>
            <a:r>
              <a:rPr lang="en-US" altLang="vi-VN" sz="2400" b="1" dirty="0">
                <a:solidFill>
                  <a:schemeClr val="bg1"/>
                </a:solidFill>
                <a:latin typeface="Times New Roman" panose="02020603050405020304" pitchFamily="18" charset="0"/>
                <a:cs typeface="Times New Roman" panose="02020603050405020304" pitchFamily="18" charset="0"/>
              </a:rPr>
              <a:t> </a:t>
            </a:r>
            <a:r>
              <a:rPr lang="en-US" altLang="vi-VN" sz="2400" b="1" dirty="0" err="1">
                <a:solidFill>
                  <a:schemeClr val="bg1"/>
                </a:solidFill>
                <a:latin typeface="Times New Roman" panose="02020603050405020304" pitchFamily="18" charset="0"/>
                <a:cs typeface="Times New Roman" panose="02020603050405020304" pitchFamily="18" charset="0"/>
              </a:rPr>
              <a:t>Trung</a:t>
            </a:r>
            <a:r>
              <a:rPr lang="en-US" altLang="vi-VN" sz="2400" b="1" dirty="0">
                <a:solidFill>
                  <a:schemeClr val="bg1"/>
                </a:solidFill>
                <a:latin typeface="Times New Roman" panose="02020603050405020304" pitchFamily="18" charset="0"/>
                <a:cs typeface="Times New Roman" panose="02020603050405020304" pitchFamily="18" charset="0"/>
              </a:rPr>
              <a:t> </a:t>
            </a:r>
            <a:r>
              <a:rPr lang="en-US" altLang="vi-VN" sz="2400" b="1" dirty="0" err="1">
                <a:solidFill>
                  <a:schemeClr val="bg1"/>
                </a:solidFill>
                <a:latin typeface="Times New Roman" panose="02020603050405020304" pitchFamily="18" charset="0"/>
                <a:cs typeface="Times New Roman" panose="02020603050405020304" pitchFamily="18" charset="0"/>
              </a:rPr>
              <a:t>Sơn</a:t>
            </a:r>
            <a:r>
              <a:rPr lang="en-US" altLang="vi-VN" sz="2400" b="1" dirty="0">
                <a:solidFill>
                  <a:schemeClr val="bg1"/>
                </a:solidFill>
                <a:latin typeface="Times New Roman" panose="02020603050405020304" pitchFamily="18" charset="0"/>
                <a:cs typeface="Times New Roman" panose="02020603050405020304" pitchFamily="18" charset="0"/>
              </a:rPr>
              <a:t> </a:t>
            </a:r>
            <a:r>
              <a:rPr lang="en-US" altLang="vi-VN" sz="2400" b="1" dirty="0" err="1">
                <a:solidFill>
                  <a:schemeClr val="bg1"/>
                </a:solidFill>
                <a:latin typeface="Times New Roman" panose="02020603050405020304" pitchFamily="18" charset="0"/>
                <a:cs typeface="Times New Roman" panose="02020603050405020304" pitchFamily="18" charset="0"/>
              </a:rPr>
              <a:t>làm</a:t>
            </a:r>
            <a:r>
              <a:rPr lang="en-US" altLang="vi-VN" sz="2400" b="1" dirty="0">
                <a:solidFill>
                  <a:schemeClr val="bg1"/>
                </a:solidFill>
                <a:latin typeface="Times New Roman" panose="02020603050405020304" pitchFamily="18" charset="0"/>
                <a:cs typeface="Times New Roman" panose="02020603050405020304" pitchFamily="18" charset="0"/>
              </a:rPr>
              <a:t> </a:t>
            </a:r>
            <a:r>
              <a:rPr lang="en-US" altLang="vi-VN" sz="2400" b="1" dirty="0" err="1">
                <a:solidFill>
                  <a:schemeClr val="bg1"/>
                </a:solidFill>
                <a:latin typeface="Times New Roman" panose="02020603050405020304" pitchFamily="18" charset="0"/>
                <a:cs typeface="Times New Roman" panose="02020603050405020304" pitchFamily="18" charset="0"/>
              </a:rPr>
              <a:t>Tổng</a:t>
            </a:r>
            <a:r>
              <a:rPr lang="en-US" altLang="vi-VN" sz="2400" b="1" dirty="0">
                <a:solidFill>
                  <a:schemeClr val="bg1"/>
                </a:solidFill>
                <a:latin typeface="Times New Roman" panose="02020603050405020304" pitchFamily="18" charset="0"/>
                <a:cs typeface="Times New Roman" panose="02020603050405020304" pitchFamily="18" charset="0"/>
              </a:rPr>
              <a:t> </a:t>
            </a:r>
            <a:r>
              <a:rPr lang="en-US" altLang="vi-VN" sz="2400" b="1" dirty="0" err="1">
                <a:solidFill>
                  <a:schemeClr val="bg1"/>
                </a:solidFill>
                <a:latin typeface="Times New Roman" panose="02020603050405020304" pitchFamily="18" charset="0"/>
                <a:cs typeface="Times New Roman" panose="02020603050405020304" pitchFamily="18" charset="0"/>
              </a:rPr>
              <a:t>thống</a:t>
            </a:r>
            <a:r>
              <a:rPr lang="en-US" altLang="vi-VN" sz="2400" b="1" dirty="0">
                <a:solidFill>
                  <a:schemeClr val="bg1"/>
                </a:solidFill>
                <a:latin typeface="Times New Roman" panose="02020603050405020304" pitchFamily="18" charset="0"/>
                <a:cs typeface="Times New Roman" panose="02020603050405020304" pitchFamily="18" charset="0"/>
              </a:rPr>
              <a:t> </a:t>
            </a:r>
            <a:r>
              <a:rPr lang="en-US" altLang="vi-VN" sz="2400" b="1" dirty="0" err="1">
                <a:solidFill>
                  <a:schemeClr val="bg1"/>
                </a:solidFill>
                <a:latin typeface="Times New Roman" panose="02020603050405020304" pitchFamily="18" charset="0"/>
                <a:cs typeface="Times New Roman" panose="02020603050405020304" pitchFamily="18" charset="0"/>
              </a:rPr>
              <a:t>lâm</a:t>
            </a:r>
            <a:r>
              <a:rPr lang="en-US" altLang="vi-VN" sz="2400" b="1" dirty="0">
                <a:solidFill>
                  <a:schemeClr val="bg1"/>
                </a:solidFill>
                <a:latin typeface="Times New Roman" panose="02020603050405020304" pitchFamily="18" charset="0"/>
                <a:cs typeface="Times New Roman" panose="02020603050405020304" pitchFamily="18" charset="0"/>
              </a:rPr>
              <a:t> </a:t>
            </a:r>
            <a:r>
              <a:rPr lang="en-US" altLang="vi-VN" sz="2400" b="1" dirty="0" err="1">
                <a:solidFill>
                  <a:schemeClr val="bg1"/>
                </a:solidFill>
                <a:latin typeface="Times New Roman" panose="02020603050405020304" pitchFamily="18" charset="0"/>
                <a:cs typeface="Times New Roman" panose="02020603050405020304" pitchFamily="18" charset="0"/>
              </a:rPr>
              <a:t>thời</a:t>
            </a:r>
            <a:endParaRPr lang="en-US" altLang="vi-VN" sz="2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7384849"/>
      </p:ext>
    </p:extLst>
  </p:cSld>
  <p:clrMapOvr>
    <a:masterClrMapping/>
  </p:clrMapOvr>
  <p:transition spd="slow">
    <p:wedg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14:presetBounceEnd="50000">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14:bounceEnd="50000">
                                          <p:cBhvr additive="base">
                                            <p:cTn id="7" dur="500" fill="hold"/>
                                            <p:tgtEl>
                                              <p:spTgt spid="101"/>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101"/>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14:presetBounceEnd="50000">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14:bounceEnd="50000">
                                          <p:cBhvr additive="base">
                                            <p:cTn id="11" dur="500" fill="hold"/>
                                            <p:tgtEl>
                                              <p:spTgt spid="32"/>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32"/>
                                            </p:tgtEl>
                                            <p:attrNameLst>
                                              <p:attrName>ppt_y</p:attrName>
                                            </p:attrNameLst>
                                          </p:cBhvr>
                                          <p:tavLst>
                                            <p:tav tm="0">
                                              <p:val>
                                                <p:strVal val="0-#ppt_h/2"/>
                                              </p:val>
                                            </p:tav>
                                            <p:tav tm="100000">
                                              <p:val>
                                                <p:strVal val="#ppt_y"/>
                                              </p:val>
                                            </p:tav>
                                          </p:tavLst>
                                        </p:anim>
                                      </p:childTnLst>
                                    </p:cTn>
                                  </p:par>
                                  <p:par>
                                    <p:cTn id="13" presetID="2" presetClass="entr" presetSubtype="3"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1+#ppt_w/2"/>
                                              </p:val>
                                            </p:tav>
                                            <p:tav tm="100000">
                                              <p:val>
                                                <p:strVal val="#ppt_x"/>
                                              </p:val>
                                            </p:tav>
                                          </p:tavLst>
                                        </p:anim>
                                        <p:anim calcmode="lin" valueType="num">
                                          <p:cBhvr additive="base">
                                            <p:cTn id="16" dur="500" fill="hold"/>
                                            <p:tgtEl>
                                              <p:spTgt spid="23"/>
                                            </p:tgtEl>
                                            <p:attrNameLst>
                                              <p:attrName>ppt_y</p:attrName>
                                            </p:attrNameLst>
                                          </p:cBhvr>
                                          <p:tavLst>
                                            <p:tav tm="0">
                                              <p:val>
                                                <p:strVal val="0-#ppt_h/2"/>
                                              </p:val>
                                            </p:tav>
                                            <p:tav tm="100000">
                                              <p:val>
                                                <p:strVal val="#ppt_y"/>
                                              </p:val>
                                            </p:tav>
                                          </p:tavLst>
                                        </p:anim>
                                      </p:childTnLst>
                                    </p:cTn>
                                  </p:par>
                                  <p:par>
                                    <p:cTn id="17" presetID="22" presetClass="entr" presetSubtype="1"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up)">
                                          <p:cBhvr>
                                            <p:cTn id="19" dur="500"/>
                                            <p:tgtEl>
                                              <p:spTgt spid="15"/>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left)">
                                          <p:cBhvr>
                                            <p:cTn id="23" dur="500"/>
                                            <p:tgtEl>
                                              <p:spTgt spid="28"/>
                                            </p:tgtEl>
                                          </p:cBhvr>
                                        </p:animEffect>
                                      </p:childTnLst>
                                    </p:cTn>
                                  </p:par>
                                </p:childTnLst>
                              </p:cTn>
                            </p:par>
                            <p:par>
                              <p:cTn id="24" fill="hold">
                                <p:stCondLst>
                                  <p:cond delay="1000"/>
                                </p:stCondLst>
                                <p:childTnLst>
                                  <p:par>
                                    <p:cTn id="25" presetID="22" presetClass="entr" presetSubtype="8"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1" nodeType="clickEffect" p14:presetBounceEnd="50000">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14:bounceEnd="50000">
                                          <p:cBhvr additive="base">
                                            <p:cTn id="32" dur="500" fill="hold"/>
                                            <p:tgtEl>
                                              <p:spTgt spid="25"/>
                                            </p:tgtEl>
                                            <p:attrNameLst>
                                              <p:attrName>ppt_x</p:attrName>
                                            </p:attrNameLst>
                                          </p:cBhvr>
                                          <p:tavLst>
                                            <p:tav tm="0">
                                              <p:val>
                                                <p:strVal val="0-#ppt_w/2"/>
                                              </p:val>
                                            </p:tav>
                                            <p:tav tm="100000">
                                              <p:val>
                                                <p:strVal val="#ppt_x"/>
                                              </p:val>
                                            </p:tav>
                                          </p:tavLst>
                                        </p:anim>
                                        <p:anim calcmode="lin" valueType="num" p14:bounceEnd="50000">
                                          <p:cBhvr additive="base">
                                            <p:cTn id="33" dur="500" fill="hold"/>
                                            <p:tgtEl>
                                              <p:spTgt spid="25"/>
                                            </p:tgtEl>
                                            <p:attrNameLst>
                                              <p:attrName>ppt_y</p:attrName>
                                            </p:attrNameLst>
                                          </p:cBhvr>
                                          <p:tavLst>
                                            <p:tav tm="0">
                                              <p:val>
                                                <p:strVal val="#ppt_y"/>
                                              </p:val>
                                            </p:tav>
                                            <p:tav tm="100000">
                                              <p:val>
                                                <p:strVal val="#ppt_y"/>
                                              </p:val>
                                            </p:tav>
                                          </p:tavLst>
                                        </p:anim>
                                      </p:childTnLst>
                                    </p:cTn>
                                  </p:par>
                                </p:childTnLst>
                              </p:cTn>
                            </p:par>
                            <p:par>
                              <p:cTn id="34" fill="hold">
                                <p:stCondLst>
                                  <p:cond delay="500"/>
                                </p:stCondLst>
                                <p:childTnLst>
                                  <p:par>
                                    <p:cTn id="35" presetID="2" presetClass="entr" presetSubtype="8" fill="hold" grpId="0" nodeType="afterEffect" p14:presetBounceEnd="50000">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14:bounceEnd="50000">
                                          <p:cBhvr additive="base">
                                            <p:cTn id="37" dur="500" fill="hold"/>
                                            <p:tgtEl>
                                              <p:spTgt spid="26"/>
                                            </p:tgtEl>
                                            <p:attrNameLst>
                                              <p:attrName>ppt_x</p:attrName>
                                            </p:attrNameLst>
                                          </p:cBhvr>
                                          <p:tavLst>
                                            <p:tav tm="0">
                                              <p:val>
                                                <p:strVal val="0-#ppt_w/2"/>
                                              </p:val>
                                            </p:tav>
                                            <p:tav tm="100000">
                                              <p:val>
                                                <p:strVal val="#ppt_x"/>
                                              </p:val>
                                            </p:tav>
                                          </p:tavLst>
                                        </p:anim>
                                        <p:anim calcmode="lin" valueType="num" p14:bounceEnd="50000">
                                          <p:cBhvr additive="base">
                                            <p:cTn id="38"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1" animBg="1"/>
          <p:bldP spid="2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additive="base">
                                            <p:cTn id="7" dur="500" fill="hold"/>
                                            <p:tgtEl>
                                              <p:spTgt spid="101"/>
                                            </p:tgtEl>
                                            <p:attrNameLst>
                                              <p:attrName>ppt_x</p:attrName>
                                            </p:attrNameLst>
                                          </p:cBhvr>
                                          <p:tavLst>
                                            <p:tav tm="0">
                                              <p:val>
                                                <p:strVal val="0-#ppt_w/2"/>
                                              </p:val>
                                            </p:tav>
                                            <p:tav tm="100000">
                                              <p:val>
                                                <p:strVal val="#ppt_x"/>
                                              </p:val>
                                            </p:tav>
                                          </p:tavLst>
                                        </p:anim>
                                        <p:anim calcmode="lin" valueType="num">
                                          <p:cBhvr additive="base">
                                            <p:cTn id="8" dur="500" fill="hold"/>
                                            <p:tgtEl>
                                              <p:spTgt spid="101"/>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0-#ppt_w/2"/>
                                              </p:val>
                                            </p:tav>
                                            <p:tav tm="100000">
                                              <p:val>
                                                <p:strVal val="#ppt_x"/>
                                              </p:val>
                                            </p:tav>
                                          </p:tavLst>
                                        </p:anim>
                                        <p:anim calcmode="lin" valueType="num">
                                          <p:cBhvr additive="base">
                                            <p:cTn id="12" dur="500" fill="hold"/>
                                            <p:tgtEl>
                                              <p:spTgt spid="32"/>
                                            </p:tgtEl>
                                            <p:attrNameLst>
                                              <p:attrName>ppt_y</p:attrName>
                                            </p:attrNameLst>
                                          </p:cBhvr>
                                          <p:tavLst>
                                            <p:tav tm="0">
                                              <p:val>
                                                <p:strVal val="0-#ppt_h/2"/>
                                              </p:val>
                                            </p:tav>
                                            <p:tav tm="100000">
                                              <p:val>
                                                <p:strVal val="#ppt_y"/>
                                              </p:val>
                                            </p:tav>
                                          </p:tavLst>
                                        </p:anim>
                                      </p:childTnLst>
                                    </p:cTn>
                                  </p:par>
                                  <p:par>
                                    <p:cTn id="13" presetID="2" presetClass="entr" presetSubtype="3"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1+#ppt_w/2"/>
                                              </p:val>
                                            </p:tav>
                                            <p:tav tm="100000">
                                              <p:val>
                                                <p:strVal val="#ppt_x"/>
                                              </p:val>
                                            </p:tav>
                                          </p:tavLst>
                                        </p:anim>
                                        <p:anim calcmode="lin" valueType="num">
                                          <p:cBhvr additive="base">
                                            <p:cTn id="16" dur="500" fill="hold"/>
                                            <p:tgtEl>
                                              <p:spTgt spid="23"/>
                                            </p:tgtEl>
                                            <p:attrNameLst>
                                              <p:attrName>ppt_y</p:attrName>
                                            </p:attrNameLst>
                                          </p:cBhvr>
                                          <p:tavLst>
                                            <p:tav tm="0">
                                              <p:val>
                                                <p:strVal val="0-#ppt_h/2"/>
                                              </p:val>
                                            </p:tav>
                                            <p:tav tm="100000">
                                              <p:val>
                                                <p:strVal val="#ppt_y"/>
                                              </p:val>
                                            </p:tav>
                                          </p:tavLst>
                                        </p:anim>
                                      </p:childTnLst>
                                    </p:cTn>
                                  </p:par>
                                  <p:par>
                                    <p:cTn id="17" presetID="22" presetClass="entr" presetSubtype="1"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up)">
                                          <p:cBhvr>
                                            <p:cTn id="19" dur="500"/>
                                            <p:tgtEl>
                                              <p:spTgt spid="15"/>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left)">
                                          <p:cBhvr>
                                            <p:cTn id="23" dur="500"/>
                                            <p:tgtEl>
                                              <p:spTgt spid="28"/>
                                            </p:tgtEl>
                                          </p:cBhvr>
                                        </p:animEffect>
                                      </p:childTnLst>
                                    </p:cTn>
                                  </p:par>
                                </p:childTnLst>
                              </p:cTn>
                            </p:par>
                            <p:par>
                              <p:cTn id="24" fill="hold">
                                <p:stCondLst>
                                  <p:cond delay="1000"/>
                                </p:stCondLst>
                                <p:childTnLst>
                                  <p:par>
                                    <p:cTn id="25" presetID="22" presetClass="entr" presetSubtype="8"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1" nodeType="click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additive="base">
                                            <p:cTn id="32" dur="500" fill="hold"/>
                                            <p:tgtEl>
                                              <p:spTgt spid="25"/>
                                            </p:tgtEl>
                                            <p:attrNameLst>
                                              <p:attrName>ppt_x</p:attrName>
                                            </p:attrNameLst>
                                          </p:cBhvr>
                                          <p:tavLst>
                                            <p:tav tm="0">
                                              <p:val>
                                                <p:strVal val="0-#ppt_w/2"/>
                                              </p:val>
                                            </p:tav>
                                            <p:tav tm="100000">
                                              <p:val>
                                                <p:strVal val="#ppt_x"/>
                                              </p:val>
                                            </p:tav>
                                          </p:tavLst>
                                        </p:anim>
                                        <p:anim calcmode="lin" valueType="num">
                                          <p:cBhvr additive="base">
                                            <p:cTn id="33" dur="500" fill="hold"/>
                                            <p:tgtEl>
                                              <p:spTgt spid="25"/>
                                            </p:tgtEl>
                                            <p:attrNameLst>
                                              <p:attrName>ppt_y</p:attrName>
                                            </p:attrNameLst>
                                          </p:cBhvr>
                                          <p:tavLst>
                                            <p:tav tm="0">
                                              <p:val>
                                                <p:strVal val="#ppt_y"/>
                                              </p:val>
                                            </p:tav>
                                            <p:tav tm="100000">
                                              <p:val>
                                                <p:strVal val="#ppt_y"/>
                                              </p:val>
                                            </p:tav>
                                          </p:tavLst>
                                        </p:anim>
                                      </p:childTnLst>
                                    </p:cTn>
                                  </p:par>
                                </p:childTnLst>
                              </p:cTn>
                            </p:par>
                            <p:par>
                              <p:cTn id="34" fill="hold">
                                <p:stCondLst>
                                  <p:cond delay="500"/>
                                </p:stCondLst>
                                <p:childTnLst>
                                  <p:par>
                                    <p:cTn id="35" presetID="2" presetClass="entr" presetSubtype="8" fill="hold" grpId="0" nodeType="after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0-#ppt_w/2"/>
                                              </p:val>
                                            </p:tav>
                                            <p:tav tm="100000">
                                              <p:val>
                                                <p:strVal val="#ppt_x"/>
                                              </p:val>
                                            </p:tav>
                                          </p:tavLst>
                                        </p:anim>
                                        <p:anim calcmode="lin" valueType="num">
                                          <p:cBhvr additive="base">
                                            <p:cTn id="38"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1" animBg="1"/>
          <p:bldP spid="26" grpId="0" animBg="1"/>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Freeform 3">
            <a:extLst>
              <a:ext uri="{FF2B5EF4-FFF2-40B4-BE49-F238E27FC236}">
                <a16:creationId xmlns:a16="http://schemas.microsoft.com/office/drawing/2014/main" id="{341F5E15-8E25-DC4C-A7D6-7EBC33213DEF}"/>
              </a:ext>
            </a:extLst>
          </p:cNvPr>
          <p:cNvSpPr>
            <a:spLocks/>
          </p:cNvSpPr>
          <p:nvPr/>
        </p:nvSpPr>
        <p:spPr bwMode="auto">
          <a:xfrm>
            <a:off x="4462469" y="2932117"/>
            <a:ext cx="439737" cy="255587"/>
          </a:xfrm>
          <a:custGeom>
            <a:avLst/>
            <a:gdLst>
              <a:gd name="T0" fmla="*/ 2147483646 w 277"/>
              <a:gd name="T1" fmla="*/ 2147483646 h 161"/>
              <a:gd name="T2" fmla="*/ 2147483646 w 277"/>
              <a:gd name="T3" fmla="*/ 2147483646 h 161"/>
              <a:gd name="T4" fmla="*/ 2147483646 w 277"/>
              <a:gd name="T5" fmla="*/ 2147483646 h 161"/>
              <a:gd name="T6" fmla="*/ 2147483646 w 277"/>
              <a:gd name="T7" fmla="*/ 2147483646 h 161"/>
              <a:gd name="T8" fmla="*/ 2147483646 w 277"/>
              <a:gd name="T9" fmla="*/ 2147483646 h 161"/>
              <a:gd name="T10" fmla="*/ 2147483646 w 277"/>
              <a:gd name="T11" fmla="*/ 2147483646 h 161"/>
              <a:gd name="T12" fmla="*/ 2147483646 w 277"/>
              <a:gd name="T13" fmla="*/ 2147483646 h 161"/>
              <a:gd name="T14" fmla="*/ 2147483646 w 277"/>
              <a:gd name="T15" fmla="*/ 2147483646 h 161"/>
              <a:gd name="T16" fmla="*/ 2147483646 w 277"/>
              <a:gd name="T17" fmla="*/ 2147483646 h 161"/>
              <a:gd name="T18" fmla="*/ 2147483646 w 277"/>
              <a:gd name="T19" fmla="*/ 2147483646 h 161"/>
              <a:gd name="T20" fmla="*/ 2147483646 w 277"/>
              <a:gd name="T21" fmla="*/ 2147483646 h 161"/>
              <a:gd name="T22" fmla="*/ 2147483646 w 277"/>
              <a:gd name="T23" fmla="*/ 2147483646 h 161"/>
              <a:gd name="T24" fmla="*/ 2147483646 w 277"/>
              <a:gd name="T25" fmla="*/ 2147483646 h 16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7"/>
              <a:gd name="T40" fmla="*/ 0 h 161"/>
              <a:gd name="T41" fmla="*/ 277 w 277"/>
              <a:gd name="T42" fmla="*/ 161 h 16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7" h="161">
                <a:moveTo>
                  <a:pt x="23" y="55"/>
                </a:moveTo>
                <a:cubicBezTo>
                  <a:pt x="94" y="32"/>
                  <a:pt x="169" y="26"/>
                  <a:pt x="243" y="18"/>
                </a:cubicBezTo>
                <a:cubicBezTo>
                  <a:pt x="252" y="15"/>
                  <a:pt x="266" y="0"/>
                  <a:pt x="270" y="9"/>
                </a:cubicBezTo>
                <a:cubicBezTo>
                  <a:pt x="277" y="23"/>
                  <a:pt x="265" y="40"/>
                  <a:pt x="261" y="55"/>
                </a:cubicBezTo>
                <a:cubicBezTo>
                  <a:pt x="259" y="64"/>
                  <a:pt x="259" y="75"/>
                  <a:pt x="252" y="82"/>
                </a:cubicBezTo>
                <a:cubicBezTo>
                  <a:pt x="245" y="89"/>
                  <a:pt x="233" y="88"/>
                  <a:pt x="224" y="91"/>
                </a:cubicBezTo>
                <a:cubicBezTo>
                  <a:pt x="221" y="100"/>
                  <a:pt x="218" y="110"/>
                  <a:pt x="215" y="119"/>
                </a:cubicBezTo>
                <a:cubicBezTo>
                  <a:pt x="212" y="131"/>
                  <a:pt x="217" y="149"/>
                  <a:pt x="206" y="155"/>
                </a:cubicBezTo>
                <a:cubicBezTo>
                  <a:pt x="195" y="161"/>
                  <a:pt x="182" y="149"/>
                  <a:pt x="170" y="146"/>
                </a:cubicBezTo>
                <a:cubicBezTo>
                  <a:pt x="140" y="118"/>
                  <a:pt x="104" y="118"/>
                  <a:pt x="69" y="100"/>
                </a:cubicBezTo>
                <a:cubicBezTo>
                  <a:pt x="59" y="95"/>
                  <a:pt x="52" y="86"/>
                  <a:pt x="42" y="82"/>
                </a:cubicBezTo>
                <a:cubicBezTo>
                  <a:pt x="30" y="77"/>
                  <a:pt x="12" y="83"/>
                  <a:pt x="5" y="73"/>
                </a:cubicBezTo>
                <a:cubicBezTo>
                  <a:pt x="0" y="66"/>
                  <a:pt x="17" y="61"/>
                  <a:pt x="23" y="55"/>
                </a:cubicBezTo>
                <a:close/>
              </a:path>
            </a:pathLst>
          </a:custGeom>
          <a:solidFill>
            <a:srgbClr val="0066FF"/>
          </a:solidFill>
          <a:ln w="9525">
            <a:solidFill>
              <a:schemeClr val="tx1"/>
            </a:solidFill>
            <a:round/>
            <a:headEnd/>
            <a:tailEnd/>
          </a:ln>
        </p:spPr>
        <p:txBody>
          <a:bodyPr/>
          <a:lstStyle/>
          <a:p>
            <a:pPr eaLnBrk="0" fontAlgn="base" hangingPunct="0">
              <a:spcBef>
                <a:spcPct val="0"/>
              </a:spcBef>
              <a:spcAft>
                <a:spcPct val="0"/>
              </a:spcAft>
            </a:pPr>
            <a:endParaRPr lang="en-VN" b="1">
              <a:solidFill>
                <a:srgbClr val="000000"/>
              </a:solidFill>
              <a:latin typeface="Times New Roman" panose="02020603050405020304" pitchFamily="18" charset="0"/>
            </a:endParaRPr>
          </a:p>
        </p:txBody>
      </p:sp>
      <p:grpSp>
        <p:nvGrpSpPr>
          <p:cNvPr id="32772" name="Group 4">
            <a:extLst>
              <a:ext uri="{FF2B5EF4-FFF2-40B4-BE49-F238E27FC236}">
                <a16:creationId xmlns:a16="http://schemas.microsoft.com/office/drawing/2014/main" id="{0E8F4387-1547-814A-8ACA-556078D3C00A}"/>
              </a:ext>
            </a:extLst>
          </p:cNvPr>
          <p:cNvGrpSpPr>
            <a:grpSpLocks/>
          </p:cNvGrpSpPr>
          <p:nvPr/>
        </p:nvGrpSpPr>
        <p:grpSpPr bwMode="auto">
          <a:xfrm rot="21298152">
            <a:off x="9830957" y="2129780"/>
            <a:ext cx="649288" cy="788987"/>
            <a:chOff x="2736" y="3456"/>
            <a:chExt cx="288" cy="240"/>
          </a:xfrm>
        </p:grpSpPr>
        <p:sp>
          <p:nvSpPr>
            <p:cNvPr id="32849" name="Freeform 5">
              <a:extLst>
                <a:ext uri="{FF2B5EF4-FFF2-40B4-BE49-F238E27FC236}">
                  <a16:creationId xmlns:a16="http://schemas.microsoft.com/office/drawing/2014/main" id="{F9256341-D4EA-4340-9F6C-0E1DF33639DD}"/>
                </a:ext>
              </a:extLst>
            </p:cNvPr>
            <p:cNvSpPr>
              <a:spLocks/>
            </p:cNvSpPr>
            <p:nvPr/>
          </p:nvSpPr>
          <p:spPr bwMode="auto">
            <a:xfrm>
              <a:off x="2736" y="3456"/>
              <a:ext cx="277" cy="161"/>
            </a:xfrm>
            <a:custGeom>
              <a:avLst/>
              <a:gdLst>
                <a:gd name="T0" fmla="*/ 23 w 277"/>
                <a:gd name="T1" fmla="*/ 55 h 161"/>
                <a:gd name="T2" fmla="*/ 243 w 277"/>
                <a:gd name="T3" fmla="*/ 18 h 161"/>
                <a:gd name="T4" fmla="*/ 270 w 277"/>
                <a:gd name="T5" fmla="*/ 9 h 161"/>
                <a:gd name="T6" fmla="*/ 261 w 277"/>
                <a:gd name="T7" fmla="*/ 55 h 161"/>
                <a:gd name="T8" fmla="*/ 252 w 277"/>
                <a:gd name="T9" fmla="*/ 82 h 161"/>
                <a:gd name="T10" fmla="*/ 224 w 277"/>
                <a:gd name="T11" fmla="*/ 91 h 161"/>
                <a:gd name="T12" fmla="*/ 215 w 277"/>
                <a:gd name="T13" fmla="*/ 119 h 161"/>
                <a:gd name="T14" fmla="*/ 206 w 277"/>
                <a:gd name="T15" fmla="*/ 155 h 161"/>
                <a:gd name="T16" fmla="*/ 170 w 277"/>
                <a:gd name="T17" fmla="*/ 146 h 161"/>
                <a:gd name="T18" fmla="*/ 69 w 277"/>
                <a:gd name="T19" fmla="*/ 100 h 161"/>
                <a:gd name="T20" fmla="*/ 42 w 277"/>
                <a:gd name="T21" fmla="*/ 82 h 161"/>
                <a:gd name="T22" fmla="*/ 5 w 277"/>
                <a:gd name="T23" fmla="*/ 73 h 161"/>
                <a:gd name="T24" fmla="*/ 23 w 277"/>
                <a:gd name="T25" fmla="*/ 55 h 16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7"/>
                <a:gd name="T40" fmla="*/ 0 h 161"/>
                <a:gd name="T41" fmla="*/ 277 w 277"/>
                <a:gd name="T42" fmla="*/ 161 h 16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7" h="161">
                  <a:moveTo>
                    <a:pt x="23" y="55"/>
                  </a:moveTo>
                  <a:cubicBezTo>
                    <a:pt x="94" y="32"/>
                    <a:pt x="169" y="26"/>
                    <a:pt x="243" y="18"/>
                  </a:cubicBezTo>
                  <a:cubicBezTo>
                    <a:pt x="252" y="15"/>
                    <a:pt x="266" y="0"/>
                    <a:pt x="270" y="9"/>
                  </a:cubicBezTo>
                  <a:cubicBezTo>
                    <a:pt x="277" y="23"/>
                    <a:pt x="265" y="40"/>
                    <a:pt x="261" y="55"/>
                  </a:cubicBezTo>
                  <a:cubicBezTo>
                    <a:pt x="259" y="64"/>
                    <a:pt x="259" y="75"/>
                    <a:pt x="252" y="82"/>
                  </a:cubicBezTo>
                  <a:cubicBezTo>
                    <a:pt x="245" y="89"/>
                    <a:pt x="233" y="88"/>
                    <a:pt x="224" y="91"/>
                  </a:cubicBezTo>
                  <a:cubicBezTo>
                    <a:pt x="221" y="100"/>
                    <a:pt x="218" y="110"/>
                    <a:pt x="215" y="119"/>
                  </a:cubicBezTo>
                  <a:cubicBezTo>
                    <a:pt x="212" y="131"/>
                    <a:pt x="217" y="149"/>
                    <a:pt x="206" y="155"/>
                  </a:cubicBezTo>
                  <a:cubicBezTo>
                    <a:pt x="195" y="161"/>
                    <a:pt x="182" y="149"/>
                    <a:pt x="170" y="146"/>
                  </a:cubicBezTo>
                  <a:cubicBezTo>
                    <a:pt x="140" y="118"/>
                    <a:pt x="104" y="118"/>
                    <a:pt x="69" y="100"/>
                  </a:cubicBezTo>
                  <a:cubicBezTo>
                    <a:pt x="59" y="95"/>
                    <a:pt x="52" y="86"/>
                    <a:pt x="42" y="82"/>
                  </a:cubicBezTo>
                  <a:cubicBezTo>
                    <a:pt x="30" y="77"/>
                    <a:pt x="12" y="83"/>
                    <a:pt x="5" y="73"/>
                  </a:cubicBezTo>
                  <a:cubicBezTo>
                    <a:pt x="0" y="66"/>
                    <a:pt x="17" y="61"/>
                    <a:pt x="23" y="55"/>
                  </a:cubicBezTo>
                  <a:close/>
                </a:path>
              </a:pathLst>
            </a:custGeom>
            <a:solidFill>
              <a:srgbClr val="FF0000"/>
            </a:solidFill>
            <a:ln w="9525">
              <a:solidFill>
                <a:srgbClr val="FF0000"/>
              </a:solidFill>
              <a:round/>
              <a:headEnd/>
              <a:tailEnd/>
            </a:ln>
          </p:spPr>
          <p:txBody>
            <a:bodyPr/>
            <a:lstStyle/>
            <a:p>
              <a:pPr eaLnBrk="0" fontAlgn="base" hangingPunct="0">
                <a:spcBef>
                  <a:spcPct val="0"/>
                </a:spcBef>
                <a:spcAft>
                  <a:spcPct val="0"/>
                </a:spcAft>
              </a:pPr>
              <a:endParaRPr lang="en-VN" b="1">
                <a:solidFill>
                  <a:srgbClr val="000000"/>
                </a:solidFill>
                <a:latin typeface="Times New Roman" panose="02020603050405020304" pitchFamily="18" charset="0"/>
              </a:endParaRPr>
            </a:p>
          </p:txBody>
        </p:sp>
        <p:sp>
          <p:nvSpPr>
            <p:cNvPr id="32850" name="Line 6">
              <a:extLst>
                <a:ext uri="{FF2B5EF4-FFF2-40B4-BE49-F238E27FC236}">
                  <a16:creationId xmlns:a16="http://schemas.microsoft.com/office/drawing/2014/main" id="{839BA48B-EB9D-7744-97FA-884B84D51BAE}"/>
                </a:ext>
              </a:extLst>
            </p:cNvPr>
            <p:cNvSpPr>
              <a:spLocks noChangeShapeType="1"/>
            </p:cNvSpPr>
            <p:nvPr/>
          </p:nvSpPr>
          <p:spPr bwMode="auto">
            <a:xfrm flipH="1">
              <a:off x="2880" y="3456"/>
              <a:ext cx="144" cy="24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VN" b="1">
                <a:solidFill>
                  <a:srgbClr val="000000"/>
                </a:solidFill>
                <a:latin typeface="Times New Roman" panose="02020603050405020304" pitchFamily="18" charset="0"/>
              </a:endParaRPr>
            </a:p>
          </p:txBody>
        </p:sp>
      </p:grpSp>
      <p:pic>
        <p:nvPicPr>
          <p:cNvPr id="32770" name="Picture 2" descr="hinh 3">
            <a:extLst>
              <a:ext uri="{FF2B5EF4-FFF2-40B4-BE49-F238E27FC236}">
                <a16:creationId xmlns:a16="http://schemas.microsoft.com/office/drawing/2014/main" id="{8C28D673-68A6-3943-B6A4-3AAEAA0D37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331" y="0"/>
            <a:ext cx="10134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Text Box 7">
            <a:extLst>
              <a:ext uri="{FF2B5EF4-FFF2-40B4-BE49-F238E27FC236}">
                <a16:creationId xmlns:a16="http://schemas.microsoft.com/office/drawing/2014/main" id="{88BEC09E-E172-D64C-A450-6CDC50723528}"/>
              </a:ext>
            </a:extLst>
          </p:cNvPr>
          <p:cNvSpPr txBox="1">
            <a:spLocks noChangeArrowheads="1"/>
          </p:cNvSpPr>
          <p:nvPr/>
        </p:nvSpPr>
        <p:spPr bwMode="auto">
          <a:xfrm>
            <a:off x="10659268" y="1914336"/>
            <a:ext cx="173672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vi-VN" sz="1800" b="1">
                <a:solidFill>
                  <a:srgbClr val="333399"/>
                </a:solidFill>
                <a:latin typeface="Times New Roman" panose="02020603050405020304" pitchFamily="18" charset="0"/>
                <a:cs typeface="Times New Roman" panose="02020603050405020304" pitchFamily="18" charset="0"/>
              </a:rPr>
              <a:t>NƠI CÁCH MẠNG</a:t>
            </a:r>
          </a:p>
          <a:p>
            <a:pPr fontAlgn="base">
              <a:spcBef>
                <a:spcPct val="0"/>
              </a:spcBef>
              <a:spcAft>
                <a:spcPct val="0"/>
              </a:spcAft>
              <a:buNone/>
            </a:pPr>
            <a:r>
              <a:rPr lang="en-US" altLang="vi-VN" sz="1800" b="1">
                <a:solidFill>
                  <a:srgbClr val="333399"/>
                </a:solidFill>
                <a:latin typeface="Times New Roman" panose="02020603050405020304" pitchFamily="18" charset="0"/>
                <a:cs typeface="Times New Roman" panose="02020603050405020304" pitchFamily="18" charset="0"/>
              </a:rPr>
              <a:t>BÙNG NỔ</a:t>
            </a:r>
          </a:p>
        </p:txBody>
      </p:sp>
      <p:sp>
        <p:nvSpPr>
          <p:cNvPr id="32774" name="Rectangle 8">
            <a:extLst>
              <a:ext uri="{FF2B5EF4-FFF2-40B4-BE49-F238E27FC236}">
                <a16:creationId xmlns:a16="http://schemas.microsoft.com/office/drawing/2014/main" id="{4FEDB85E-4E72-5D47-BB14-B6948902444D}"/>
              </a:ext>
            </a:extLst>
          </p:cNvPr>
          <p:cNvSpPr>
            <a:spLocks noChangeArrowheads="1"/>
          </p:cNvSpPr>
          <p:nvPr/>
        </p:nvSpPr>
        <p:spPr bwMode="auto">
          <a:xfrm>
            <a:off x="5486400" y="6096000"/>
            <a:ext cx="609600" cy="228600"/>
          </a:xfrm>
          <a:prstGeom prst="rect">
            <a:avLst/>
          </a:prstGeom>
          <a:noFill/>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endParaRPr lang="vi-VN" altLang="vi-VN" sz="1800" b="1">
              <a:solidFill>
                <a:srgbClr val="000000"/>
              </a:solidFill>
              <a:latin typeface="VNI-Centur" pitchFamily="2" charset="0"/>
            </a:endParaRPr>
          </a:p>
        </p:txBody>
      </p:sp>
      <p:sp>
        <p:nvSpPr>
          <p:cNvPr id="32775" name="Rectangle 9">
            <a:extLst>
              <a:ext uri="{FF2B5EF4-FFF2-40B4-BE49-F238E27FC236}">
                <a16:creationId xmlns:a16="http://schemas.microsoft.com/office/drawing/2014/main" id="{B9EFB5C0-864C-E243-A66B-08FF06F82934}"/>
              </a:ext>
            </a:extLst>
          </p:cNvPr>
          <p:cNvSpPr>
            <a:spLocks noChangeArrowheads="1"/>
          </p:cNvSpPr>
          <p:nvPr/>
        </p:nvSpPr>
        <p:spPr bwMode="auto">
          <a:xfrm>
            <a:off x="6096000" y="6084632"/>
            <a:ext cx="609600" cy="228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endParaRPr lang="vi-VN" altLang="vi-VN" sz="1800" b="1">
              <a:solidFill>
                <a:srgbClr val="000000"/>
              </a:solidFill>
              <a:latin typeface="VNI-Centur" pitchFamily="2" charset="0"/>
            </a:endParaRPr>
          </a:p>
        </p:txBody>
      </p:sp>
      <p:sp>
        <p:nvSpPr>
          <p:cNvPr id="32778" name="Rectangle 15" descr="Sphere">
            <a:extLst>
              <a:ext uri="{FF2B5EF4-FFF2-40B4-BE49-F238E27FC236}">
                <a16:creationId xmlns:a16="http://schemas.microsoft.com/office/drawing/2014/main" id="{D4F68F2F-6E57-6844-811B-09FBE21E6650}"/>
              </a:ext>
            </a:extLst>
          </p:cNvPr>
          <p:cNvSpPr>
            <a:spLocks noChangeArrowheads="1"/>
          </p:cNvSpPr>
          <p:nvPr/>
        </p:nvSpPr>
        <p:spPr bwMode="auto">
          <a:xfrm>
            <a:off x="6445929" y="5594953"/>
            <a:ext cx="609600" cy="228600"/>
          </a:xfrm>
          <a:prstGeom prst="rect">
            <a:avLst/>
          </a:prstGeom>
          <a:blipFill dpi="0" rotWithShape="0">
            <a:blip r:embed="rId3"/>
            <a:srcRect/>
            <a:tile tx="0" ty="0" sx="100000" sy="100000" flip="none" algn="tl"/>
          </a:blipFill>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endParaRPr lang="vi-VN" altLang="vi-VN" sz="1800" b="1">
              <a:solidFill>
                <a:srgbClr val="000000"/>
              </a:solidFill>
              <a:latin typeface="VNI-Centur" pitchFamily="2" charset="0"/>
            </a:endParaRPr>
          </a:p>
        </p:txBody>
      </p:sp>
      <p:sp>
        <p:nvSpPr>
          <p:cNvPr id="32779" name="Text Box 16">
            <a:extLst>
              <a:ext uri="{FF2B5EF4-FFF2-40B4-BE49-F238E27FC236}">
                <a16:creationId xmlns:a16="http://schemas.microsoft.com/office/drawing/2014/main" id="{59666ADD-1A13-384D-8FF6-0C2C84B45446}"/>
              </a:ext>
            </a:extLst>
          </p:cNvPr>
          <p:cNvSpPr txBox="1">
            <a:spLocks noChangeArrowheads="1"/>
          </p:cNvSpPr>
          <p:nvPr/>
        </p:nvSpPr>
        <p:spPr bwMode="auto">
          <a:xfrm>
            <a:off x="7071326" y="5562600"/>
            <a:ext cx="290000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vi-VN" sz="1600" b="1" dirty="0">
                <a:solidFill>
                  <a:srgbClr val="333399"/>
                </a:solidFill>
                <a:latin typeface="VNI-Franko" pitchFamily="2" charset="0"/>
              </a:rPr>
              <a:t> </a:t>
            </a:r>
            <a:r>
              <a:rPr lang="en-US" altLang="vi-VN" sz="1400" b="1" dirty="0">
                <a:solidFill>
                  <a:srgbClr val="333399"/>
                </a:solidFill>
                <a:latin typeface="VNI-Franko" pitchFamily="2" charset="0"/>
              </a:rPr>
              <a:t>PHẠM VI CÁCH MẠNG LAN RỘNG</a:t>
            </a:r>
          </a:p>
        </p:txBody>
      </p:sp>
      <p:sp>
        <p:nvSpPr>
          <p:cNvPr id="32780" name="Text Box 17">
            <a:extLst>
              <a:ext uri="{FF2B5EF4-FFF2-40B4-BE49-F238E27FC236}">
                <a16:creationId xmlns:a16="http://schemas.microsoft.com/office/drawing/2014/main" id="{BEF68803-685F-7243-8A96-316DFD6E5C83}"/>
              </a:ext>
            </a:extLst>
          </p:cNvPr>
          <p:cNvSpPr txBox="1">
            <a:spLocks noChangeArrowheads="1"/>
          </p:cNvSpPr>
          <p:nvPr/>
        </p:nvSpPr>
        <p:spPr bwMode="auto">
          <a:xfrm>
            <a:off x="6720636" y="6062812"/>
            <a:ext cx="319863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vi-VN" sz="1400" b="1" dirty="0">
                <a:solidFill>
                  <a:srgbClr val="333399"/>
                </a:solidFill>
                <a:latin typeface="VNI-Franko" pitchFamily="2" charset="0"/>
              </a:rPr>
              <a:t>NƠI CHÍNH QUYỀN NHÀ THANH TỒN TẠI</a:t>
            </a:r>
          </a:p>
        </p:txBody>
      </p:sp>
      <p:sp>
        <p:nvSpPr>
          <p:cNvPr id="32781" name="Oval 18">
            <a:extLst>
              <a:ext uri="{FF2B5EF4-FFF2-40B4-BE49-F238E27FC236}">
                <a16:creationId xmlns:a16="http://schemas.microsoft.com/office/drawing/2014/main" id="{D96173D6-750D-914A-8878-A7EB6D1212F5}"/>
              </a:ext>
            </a:extLst>
          </p:cNvPr>
          <p:cNvSpPr>
            <a:spLocks noChangeArrowheads="1"/>
          </p:cNvSpPr>
          <p:nvPr/>
        </p:nvSpPr>
        <p:spPr bwMode="auto">
          <a:xfrm>
            <a:off x="4495800" y="2743200"/>
            <a:ext cx="533400" cy="533400"/>
          </a:xfrm>
          <a:prstGeom prst="ellipse">
            <a:avLst/>
          </a:prstGeom>
          <a:solidFill>
            <a:schemeClr val="bg1"/>
          </a:solidFill>
          <a:ln w="9525">
            <a:solidFill>
              <a:schemeClr val="bg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endParaRPr lang="vi-VN" altLang="vi-VN" sz="1800" b="1">
              <a:solidFill>
                <a:srgbClr val="333399"/>
              </a:solidFill>
              <a:latin typeface="VNI-Franko" pitchFamily="2" charset="0"/>
            </a:endParaRPr>
          </a:p>
        </p:txBody>
      </p:sp>
      <p:sp>
        <p:nvSpPr>
          <p:cNvPr id="38930" name="Oval 25">
            <a:extLst>
              <a:ext uri="{FF2B5EF4-FFF2-40B4-BE49-F238E27FC236}">
                <a16:creationId xmlns:a16="http://schemas.microsoft.com/office/drawing/2014/main" id="{7EC5296B-65A4-9245-BC5A-D301C624D8B8}"/>
              </a:ext>
            </a:extLst>
          </p:cNvPr>
          <p:cNvSpPr>
            <a:spLocks noChangeArrowheads="1"/>
          </p:cNvSpPr>
          <p:nvPr/>
        </p:nvSpPr>
        <p:spPr bwMode="auto">
          <a:xfrm>
            <a:off x="2514600" y="1752600"/>
            <a:ext cx="4114800" cy="3810000"/>
          </a:xfrm>
          <a:prstGeom prst="ellipse">
            <a:avLst/>
          </a:prstGeom>
          <a:noFill/>
          <a:ln w="28575">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endParaRPr lang="vi-VN" altLang="vi-VN" sz="2400" b="1">
              <a:solidFill>
                <a:srgbClr val="333399"/>
              </a:solidFill>
              <a:latin typeface="VNI-Franko" pitchFamily="2" charset="0"/>
            </a:endParaRPr>
          </a:p>
        </p:txBody>
      </p:sp>
      <p:sp>
        <p:nvSpPr>
          <p:cNvPr id="38931" name="Oval 26">
            <a:extLst>
              <a:ext uri="{FF2B5EF4-FFF2-40B4-BE49-F238E27FC236}">
                <a16:creationId xmlns:a16="http://schemas.microsoft.com/office/drawing/2014/main" id="{66C60F47-25F7-EC48-9D56-8392FDF847F2}"/>
              </a:ext>
            </a:extLst>
          </p:cNvPr>
          <p:cNvSpPr>
            <a:spLocks noChangeArrowheads="1"/>
          </p:cNvSpPr>
          <p:nvPr/>
        </p:nvSpPr>
        <p:spPr bwMode="auto">
          <a:xfrm>
            <a:off x="4191000" y="2971800"/>
            <a:ext cx="914400" cy="914400"/>
          </a:xfrm>
          <a:prstGeom prst="ellipse">
            <a:avLst/>
          </a:prstGeom>
          <a:noFill/>
          <a:ln w="28575">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endParaRPr lang="vi-VN" altLang="vi-VN" sz="1800" b="1">
              <a:solidFill>
                <a:srgbClr val="333399"/>
              </a:solidFill>
              <a:latin typeface="VNI-Franko" pitchFamily="2" charset="0"/>
            </a:endParaRPr>
          </a:p>
        </p:txBody>
      </p:sp>
      <p:sp>
        <p:nvSpPr>
          <p:cNvPr id="38932" name="Oval 27">
            <a:extLst>
              <a:ext uri="{FF2B5EF4-FFF2-40B4-BE49-F238E27FC236}">
                <a16:creationId xmlns:a16="http://schemas.microsoft.com/office/drawing/2014/main" id="{89FC0EB1-2171-F34E-8B69-C2DBEFB7D457}"/>
              </a:ext>
            </a:extLst>
          </p:cNvPr>
          <p:cNvSpPr>
            <a:spLocks noChangeArrowheads="1"/>
          </p:cNvSpPr>
          <p:nvPr/>
        </p:nvSpPr>
        <p:spPr bwMode="auto">
          <a:xfrm>
            <a:off x="3886200" y="2743200"/>
            <a:ext cx="1600200" cy="1447800"/>
          </a:xfrm>
          <a:prstGeom prst="ellipse">
            <a:avLst/>
          </a:prstGeom>
          <a:noFill/>
          <a:ln w="28575">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endParaRPr lang="vi-VN" altLang="vi-VN" sz="1800" b="1">
              <a:solidFill>
                <a:srgbClr val="333399"/>
              </a:solidFill>
              <a:latin typeface="VNI-Franko" pitchFamily="2" charset="0"/>
            </a:endParaRPr>
          </a:p>
        </p:txBody>
      </p:sp>
      <p:sp>
        <p:nvSpPr>
          <p:cNvPr id="32788" name="Oval 28">
            <a:extLst>
              <a:ext uri="{FF2B5EF4-FFF2-40B4-BE49-F238E27FC236}">
                <a16:creationId xmlns:a16="http://schemas.microsoft.com/office/drawing/2014/main" id="{E535EBE9-F113-B843-987D-70C16F1BE7CD}"/>
              </a:ext>
            </a:extLst>
          </p:cNvPr>
          <p:cNvSpPr>
            <a:spLocks noChangeArrowheads="1"/>
          </p:cNvSpPr>
          <p:nvPr/>
        </p:nvSpPr>
        <p:spPr bwMode="auto">
          <a:xfrm>
            <a:off x="2057400" y="5334000"/>
            <a:ext cx="152400" cy="152400"/>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endParaRPr lang="vi-VN" altLang="vi-VN" sz="1800" b="1">
              <a:solidFill>
                <a:srgbClr val="333399"/>
              </a:solidFill>
              <a:latin typeface="VNI-Franko" pitchFamily="2" charset="0"/>
            </a:endParaRPr>
          </a:p>
        </p:txBody>
      </p:sp>
      <p:sp>
        <p:nvSpPr>
          <p:cNvPr id="32789" name="Oval 29">
            <a:extLst>
              <a:ext uri="{FF2B5EF4-FFF2-40B4-BE49-F238E27FC236}">
                <a16:creationId xmlns:a16="http://schemas.microsoft.com/office/drawing/2014/main" id="{A6287524-A2E4-DA4C-968A-AE2E17621F74}"/>
              </a:ext>
            </a:extLst>
          </p:cNvPr>
          <p:cNvSpPr>
            <a:spLocks noChangeArrowheads="1"/>
          </p:cNvSpPr>
          <p:nvPr/>
        </p:nvSpPr>
        <p:spPr bwMode="auto">
          <a:xfrm>
            <a:off x="2133600" y="3962400"/>
            <a:ext cx="152400" cy="152400"/>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endParaRPr lang="vi-VN" altLang="vi-VN" sz="1800" b="1">
              <a:solidFill>
                <a:srgbClr val="333399"/>
              </a:solidFill>
              <a:latin typeface="VNI-Franko" pitchFamily="2" charset="0"/>
            </a:endParaRPr>
          </a:p>
        </p:txBody>
      </p:sp>
      <p:sp>
        <p:nvSpPr>
          <p:cNvPr id="32790" name="Oval 30">
            <a:extLst>
              <a:ext uri="{FF2B5EF4-FFF2-40B4-BE49-F238E27FC236}">
                <a16:creationId xmlns:a16="http://schemas.microsoft.com/office/drawing/2014/main" id="{47C18FE3-3825-AA45-88C1-30812A573946}"/>
              </a:ext>
            </a:extLst>
          </p:cNvPr>
          <p:cNvSpPr>
            <a:spLocks noChangeArrowheads="1"/>
          </p:cNvSpPr>
          <p:nvPr/>
        </p:nvSpPr>
        <p:spPr bwMode="auto">
          <a:xfrm>
            <a:off x="4038600" y="5410200"/>
            <a:ext cx="152400" cy="152400"/>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endParaRPr lang="vi-VN" altLang="vi-VN" sz="1800" b="1">
              <a:solidFill>
                <a:srgbClr val="333399"/>
              </a:solidFill>
              <a:latin typeface="VNI-Franko" pitchFamily="2" charset="0"/>
            </a:endParaRPr>
          </a:p>
        </p:txBody>
      </p:sp>
      <p:sp>
        <p:nvSpPr>
          <p:cNvPr id="32791" name="Oval 31">
            <a:extLst>
              <a:ext uri="{FF2B5EF4-FFF2-40B4-BE49-F238E27FC236}">
                <a16:creationId xmlns:a16="http://schemas.microsoft.com/office/drawing/2014/main" id="{8722A42E-F6D4-D04B-81FA-CDCF09BC9A39}"/>
              </a:ext>
            </a:extLst>
          </p:cNvPr>
          <p:cNvSpPr>
            <a:spLocks noChangeArrowheads="1"/>
          </p:cNvSpPr>
          <p:nvPr/>
        </p:nvSpPr>
        <p:spPr bwMode="auto">
          <a:xfrm>
            <a:off x="2895600" y="5029200"/>
            <a:ext cx="152400" cy="152400"/>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endParaRPr lang="vi-VN" altLang="vi-VN" sz="1800" b="1">
              <a:solidFill>
                <a:srgbClr val="333399"/>
              </a:solidFill>
              <a:latin typeface="VNI-Franko" pitchFamily="2" charset="0"/>
            </a:endParaRPr>
          </a:p>
        </p:txBody>
      </p:sp>
      <p:sp>
        <p:nvSpPr>
          <p:cNvPr id="38937" name="Oval 32">
            <a:extLst>
              <a:ext uri="{FF2B5EF4-FFF2-40B4-BE49-F238E27FC236}">
                <a16:creationId xmlns:a16="http://schemas.microsoft.com/office/drawing/2014/main" id="{6151EF3F-9197-7848-BB4D-E6812F47A389}"/>
              </a:ext>
            </a:extLst>
          </p:cNvPr>
          <p:cNvSpPr>
            <a:spLocks noChangeArrowheads="1"/>
          </p:cNvSpPr>
          <p:nvPr/>
        </p:nvSpPr>
        <p:spPr bwMode="auto">
          <a:xfrm>
            <a:off x="4194016" y="3259848"/>
            <a:ext cx="349251" cy="338987"/>
          </a:xfrm>
          <a:prstGeom prst="ellipse">
            <a:avLst/>
          </a:prstGeom>
          <a:noFill/>
          <a:ln w="5715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endParaRPr lang="vi-VN" altLang="vi-VN" sz="2400" b="1">
              <a:solidFill>
                <a:srgbClr val="FF66FF"/>
              </a:solidFill>
              <a:latin typeface="VNI-Franko" pitchFamily="2" charset="0"/>
            </a:endParaRPr>
          </a:p>
        </p:txBody>
      </p:sp>
      <p:sp>
        <p:nvSpPr>
          <p:cNvPr id="38938" name="Oval 33">
            <a:extLst>
              <a:ext uri="{FF2B5EF4-FFF2-40B4-BE49-F238E27FC236}">
                <a16:creationId xmlns:a16="http://schemas.microsoft.com/office/drawing/2014/main" id="{E98A7CD9-44A6-9A4D-9E1A-EA4FBF03B931}"/>
              </a:ext>
            </a:extLst>
          </p:cNvPr>
          <p:cNvSpPr>
            <a:spLocks noChangeArrowheads="1"/>
          </p:cNvSpPr>
          <p:nvPr/>
        </p:nvSpPr>
        <p:spPr bwMode="auto">
          <a:xfrm>
            <a:off x="3962400" y="5334000"/>
            <a:ext cx="304800" cy="3048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endParaRPr lang="vi-VN" altLang="vi-VN" sz="1800" b="1">
              <a:solidFill>
                <a:srgbClr val="333399"/>
              </a:solidFill>
              <a:latin typeface="VNI-Franko" pitchFamily="2" charset="0"/>
            </a:endParaRPr>
          </a:p>
        </p:txBody>
      </p:sp>
      <p:sp>
        <p:nvSpPr>
          <p:cNvPr id="38939" name="Oval 34">
            <a:extLst>
              <a:ext uri="{FF2B5EF4-FFF2-40B4-BE49-F238E27FC236}">
                <a16:creationId xmlns:a16="http://schemas.microsoft.com/office/drawing/2014/main" id="{30719F35-3248-9748-9CBE-00A7FF65AB66}"/>
              </a:ext>
            </a:extLst>
          </p:cNvPr>
          <p:cNvSpPr>
            <a:spLocks noChangeArrowheads="1"/>
          </p:cNvSpPr>
          <p:nvPr/>
        </p:nvSpPr>
        <p:spPr bwMode="auto">
          <a:xfrm>
            <a:off x="2819400" y="4953000"/>
            <a:ext cx="304800" cy="3048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endParaRPr lang="vi-VN" altLang="vi-VN" sz="1800" b="1">
              <a:solidFill>
                <a:srgbClr val="333399"/>
              </a:solidFill>
              <a:latin typeface="VNI-Franko" pitchFamily="2" charset="0"/>
            </a:endParaRPr>
          </a:p>
        </p:txBody>
      </p:sp>
      <p:sp>
        <p:nvSpPr>
          <p:cNvPr id="38940" name="Oval 35">
            <a:extLst>
              <a:ext uri="{FF2B5EF4-FFF2-40B4-BE49-F238E27FC236}">
                <a16:creationId xmlns:a16="http://schemas.microsoft.com/office/drawing/2014/main" id="{8267A0C7-A722-9D43-996A-709055A9A182}"/>
              </a:ext>
            </a:extLst>
          </p:cNvPr>
          <p:cNvSpPr>
            <a:spLocks noChangeArrowheads="1"/>
          </p:cNvSpPr>
          <p:nvPr/>
        </p:nvSpPr>
        <p:spPr bwMode="auto">
          <a:xfrm>
            <a:off x="2057400" y="3886200"/>
            <a:ext cx="304800" cy="3048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endParaRPr lang="vi-VN" altLang="vi-VN" sz="1800" b="1">
              <a:solidFill>
                <a:srgbClr val="333399"/>
              </a:solidFill>
              <a:latin typeface="VNI-Franko" pitchFamily="2" charset="0"/>
            </a:endParaRPr>
          </a:p>
        </p:txBody>
      </p:sp>
      <p:sp>
        <p:nvSpPr>
          <p:cNvPr id="38941" name="Oval 36">
            <a:extLst>
              <a:ext uri="{FF2B5EF4-FFF2-40B4-BE49-F238E27FC236}">
                <a16:creationId xmlns:a16="http://schemas.microsoft.com/office/drawing/2014/main" id="{751AA5D8-7B3C-D94F-A5B1-4C9DC756CE8C}"/>
              </a:ext>
            </a:extLst>
          </p:cNvPr>
          <p:cNvSpPr>
            <a:spLocks noChangeArrowheads="1"/>
          </p:cNvSpPr>
          <p:nvPr/>
        </p:nvSpPr>
        <p:spPr bwMode="auto">
          <a:xfrm>
            <a:off x="1981200" y="5257800"/>
            <a:ext cx="304800" cy="3048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endParaRPr lang="vi-VN" altLang="vi-VN" sz="1800" b="1">
              <a:solidFill>
                <a:srgbClr val="333399"/>
              </a:solidFill>
              <a:latin typeface="VNI-Franko" pitchFamily="2" charset="0"/>
            </a:endParaRPr>
          </a:p>
        </p:txBody>
      </p:sp>
      <p:sp>
        <p:nvSpPr>
          <p:cNvPr id="38942" name="Arc 37">
            <a:extLst>
              <a:ext uri="{FF2B5EF4-FFF2-40B4-BE49-F238E27FC236}">
                <a16:creationId xmlns:a16="http://schemas.microsoft.com/office/drawing/2014/main" id="{4582800C-01C0-9042-BC74-15D1612C38A7}"/>
              </a:ext>
            </a:extLst>
          </p:cNvPr>
          <p:cNvSpPr>
            <a:spLocks/>
          </p:cNvSpPr>
          <p:nvPr/>
        </p:nvSpPr>
        <p:spPr bwMode="auto">
          <a:xfrm rot="10800000">
            <a:off x="2057405" y="1447800"/>
            <a:ext cx="3806825" cy="4495800"/>
          </a:xfrm>
          <a:custGeom>
            <a:avLst/>
            <a:gdLst>
              <a:gd name="T0" fmla="*/ 2147483646 w 34723"/>
              <a:gd name="T1" fmla="*/ 2147483646 h 43200"/>
              <a:gd name="T2" fmla="*/ 0 w 34723"/>
              <a:gd name="T3" fmla="*/ 2147483646 h 43200"/>
              <a:gd name="T4" fmla="*/ 2147483646 w 34723"/>
              <a:gd name="T5" fmla="*/ 2147483646 h 43200"/>
              <a:gd name="T6" fmla="*/ 0 60000 65536"/>
              <a:gd name="T7" fmla="*/ 0 60000 65536"/>
              <a:gd name="T8" fmla="*/ 0 60000 65536"/>
              <a:gd name="T9" fmla="*/ 0 w 34723"/>
              <a:gd name="T10" fmla="*/ 0 h 43200"/>
              <a:gd name="T11" fmla="*/ 34723 w 34723"/>
              <a:gd name="T12" fmla="*/ 43200 h 43200"/>
            </a:gdLst>
            <a:ahLst/>
            <a:cxnLst>
              <a:cxn ang="T6">
                <a:pos x="T0" y="T1"/>
              </a:cxn>
              <a:cxn ang="T7">
                <a:pos x="T2" y="T3"/>
              </a:cxn>
              <a:cxn ang="T8">
                <a:pos x="T4" y="T5"/>
              </a:cxn>
            </a:cxnLst>
            <a:rect l="T9" t="T10" r="T11" b="T12"/>
            <a:pathLst>
              <a:path w="34723" h="43200" fill="none" extrusionOk="0">
                <a:moveTo>
                  <a:pt x="11235" y="82"/>
                </a:moveTo>
                <a:cubicBezTo>
                  <a:pt x="11863" y="27"/>
                  <a:pt x="12493" y="-1"/>
                  <a:pt x="13123" y="0"/>
                </a:cubicBezTo>
                <a:cubicBezTo>
                  <a:pt x="25052" y="0"/>
                  <a:pt x="34723" y="9670"/>
                  <a:pt x="34723" y="21600"/>
                </a:cubicBezTo>
                <a:cubicBezTo>
                  <a:pt x="34723" y="33529"/>
                  <a:pt x="25052" y="43200"/>
                  <a:pt x="13123" y="43200"/>
                </a:cubicBezTo>
                <a:cubicBezTo>
                  <a:pt x="8379" y="43200"/>
                  <a:pt x="3767" y="41638"/>
                  <a:pt x="0" y="38756"/>
                </a:cubicBezTo>
              </a:path>
              <a:path w="34723" h="43200" stroke="0" extrusionOk="0">
                <a:moveTo>
                  <a:pt x="11235" y="82"/>
                </a:moveTo>
                <a:cubicBezTo>
                  <a:pt x="11863" y="27"/>
                  <a:pt x="12493" y="-1"/>
                  <a:pt x="13123" y="0"/>
                </a:cubicBezTo>
                <a:cubicBezTo>
                  <a:pt x="25052" y="0"/>
                  <a:pt x="34723" y="9670"/>
                  <a:pt x="34723" y="21600"/>
                </a:cubicBezTo>
                <a:cubicBezTo>
                  <a:pt x="34723" y="33529"/>
                  <a:pt x="25052" y="43200"/>
                  <a:pt x="13123" y="43200"/>
                </a:cubicBezTo>
                <a:cubicBezTo>
                  <a:pt x="8379" y="43200"/>
                  <a:pt x="3767" y="41638"/>
                  <a:pt x="0" y="38756"/>
                </a:cubicBezTo>
                <a:lnTo>
                  <a:pt x="13123" y="21600"/>
                </a:lnTo>
                <a:lnTo>
                  <a:pt x="11235" y="82"/>
                </a:lnTo>
                <a:close/>
              </a:path>
            </a:pathLst>
          </a:custGeom>
          <a:noFill/>
          <a:ln w="28575">
            <a:solidFill>
              <a:srgbClr val="CC3300"/>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p>
            <a:pPr eaLnBrk="0" fontAlgn="base" hangingPunct="0">
              <a:spcBef>
                <a:spcPct val="0"/>
              </a:spcBef>
              <a:spcAft>
                <a:spcPct val="0"/>
              </a:spcAft>
            </a:pPr>
            <a:endParaRPr lang="en-VN" b="1">
              <a:solidFill>
                <a:srgbClr val="000000"/>
              </a:solidFill>
              <a:latin typeface="Times New Roman" panose="02020603050405020304" pitchFamily="18" charset="0"/>
            </a:endParaRPr>
          </a:p>
        </p:txBody>
      </p:sp>
      <p:sp>
        <p:nvSpPr>
          <p:cNvPr id="38944" name="Arc 39">
            <a:extLst>
              <a:ext uri="{FF2B5EF4-FFF2-40B4-BE49-F238E27FC236}">
                <a16:creationId xmlns:a16="http://schemas.microsoft.com/office/drawing/2014/main" id="{EAD081E5-BFEC-034F-A7EC-3E2BCE5F4476}"/>
              </a:ext>
            </a:extLst>
          </p:cNvPr>
          <p:cNvSpPr>
            <a:spLocks/>
          </p:cNvSpPr>
          <p:nvPr/>
        </p:nvSpPr>
        <p:spPr bwMode="auto">
          <a:xfrm rot="18333644">
            <a:off x="3902080" y="406404"/>
            <a:ext cx="715963" cy="919163"/>
          </a:xfrm>
          <a:custGeom>
            <a:avLst/>
            <a:gdLst>
              <a:gd name="T0" fmla="*/ 2147483646 w 18307"/>
              <a:gd name="T1" fmla="*/ 0 h 20165"/>
              <a:gd name="T2" fmla="*/ 2147483646 w 18307"/>
              <a:gd name="T3" fmla="*/ 2147483646 h 20165"/>
              <a:gd name="T4" fmla="*/ 0 w 18307"/>
              <a:gd name="T5" fmla="*/ 2147483646 h 20165"/>
              <a:gd name="T6" fmla="*/ 0 60000 65536"/>
              <a:gd name="T7" fmla="*/ 0 60000 65536"/>
              <a:gd name="T8" fmla="*/ 0 60000 65536"/>
              <a:gd name="T9" fmla="*/ 0 w 18307"/>
              <a:gd name="T10" fmla="*/ 0 h 20165"/>
              <a:gd name="T11" fmla="*/ 18307 w 18307"/>
              <a:gd name="T12" fmla="*/ 20165 h 20165"/>
            </a:gdLst>
            <a:ahLst/>
            <a:cxnLst>
              <a:cxn ang="T6">
                <a:pos x="T0" y="T1"/>
              </a:cxn>
              <a:cxn ang="T7">
                <a:pos x="T2" y="T3"/>
              </a:cxn>
              <a:cxn ang="T8">
                <a:pos x="T4" y="T5"/>
              </a:cxn>
            </a:cxnLst>
            <a:rect l="T9" t="T10" r="T11" b="T12"/>
            <a:pathLst>
              <a:path w="18307" h="20165" fill="none" extrusionOk="0">
                <a:moveTo>
                  <a:pt x="7741" y="0"/>
                </a:moveTo>
                <a:cubicBezTo>
                  <a:pt x="12113" y="1678"/>
                  <a:pt x="15821" y="4732"/>
                  <a:pt x="18307" y="8701"/>
                </a:cubicBezTo>
              </a:path>
              <a:path w="18307" h="20165" stroke="0" extrusionOk="0">
                <a:moveTo>
                  <a:pt x="7741" y="0"/>
                </a:moveTo>
                <a:cubicBezTo>
                  <a:pt x="12113" y="1678"/>
                  <a:pt x="15821" y="4732"/>
                  <a:pt x="18307" y="8701"/>
                </a:cubicBezTo>
                <a:lnTo>
                  <a:pt x="0" y="20165"/>
                </a:lnTo>
                <a:lnTo>
                  <a:pt x="7741" y="0"/>
                </a:lnTo>
                <a:close/>
              </a:path>
            </a:pathLst>
          </a:custGeom>
          <a:noFill/>
          <a:ln w="28575">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VN" b="1">
              <a:solidFill>
                <a:srgbClr val="000000"/>
              </a:solidFill>
              <a:latin typeface="Times New Roman" panose="02020603050405020304" pitchFamily="18" charset="0"/>
            </a:endParaRPr>
          </a:p>
        </p:txBody>
      </p:sp>
      <p:sp>
        <p:nvSpPr>
          <p:cNvPr id="38945" name="Arc 40">
            <a:extLst>
              <a:ext uri="{FF2B5EF4-FFF2-40B4-BE49-F238E27FC236}">
                <a16:creationId xmlns:a16="http://schemas.microsoft.com/office/drawing/2014/main" id="{CB2BC471-3E23-EC4C-9EE0-0DD42E7FF5AB}"/>
              </a:ext>
            </a:extLst>
          </p:cNvPr>
          <p:cNvSpPr>
            <a:spLocks/>
          </p:cNvSpPr>
          <p:nvPr/>
        </p:nvSpPr>
        <p:spPr bwMode="auto">
          <a:xfrm rot="18333644">
            <a:off x="3890965" y="681042"/>
            <a:ext cx="704851" cy="866775"/>
          </a:xfrm>
          <a:custGeom>
            <a:avLst/>
            <a:gdLst>
              <a:gd name="T0" fmla="*/ 2147483646 w 18029"/>
              <a:gd name="T1" fmla="*/ 0 h 19011"/>
              <a:gd name="T2" fmla="*/ 2147483646 w 18029"/>
              <a:gd name="T3" fmla="*/ 2147483646 h 19011"/>
              <a:gd name="T4" fmla="*/ 0 w 18029"/>
              <a:gd name="T5" fmla="*/ 2147483646 h 19011"/>
              <a:gd name="T6" fmla="*/ 0 60000 65536"/>
              <a:gd name="T7" fmla="*/ 0 60000 65536"/>
              <a:gd name="T8" fmla="*/ 0 60000 65536"/>
              <a:gd name="T9" fmla="*/ 0 w 18029"/>
              <a:gd name="T10" fmla="*/ 0 h 19011"/>
              <a:gd name="T11" fmla="*/ 18029 w 18029"/>
              <a:gd name="T12" fmla="*/ 19011 h 19011"/>
            </a:gdLst>
            <a:ahLst/>
            <a:cxnLst>
              <a:cxn ang="T6">
                <a:pos x="T0" y="T1"/>
              </a:cxn>
              <a:cxn ang="T7">
                <a:pos x="T2" y="T3"/>
              </a:cxn>
              <a:cxn ang="T8">
                <a:pos x="T4" y="T5"/>
              </a:cxn>
            </a:cxnLst>
            <a:rect l="T9" t="T10" r="T11" b="T12"/>
            <a:pathLst>
              <a:path w="18029" h="19011" fill="none" extrusionOk="0">
                <a:moveTo>
                  <a:pt x="10253" y="0"/>
                </a:moveTo>
                <a:cubicBezTo>
                  <a:pt x="13393" y="1693"/>
                  <a:pt x="16064" y="4138"/>
                  <a:pt x="18029" y="7115"/>
                </a:cubicBezTo>
              </a:path>
              <a:path w="18029" h="19011" stroke="0" extrusionOk="0">
                <a:moveTo>
                  <a:pt x="10253" y="0"/>
                </a:moveTo>
                <a:cubicBezTo>
                  <a:pt x="13393" y="1693"/>
                  <a:pt x="16064" y="4138"/>
                  <a:pt x="18029" y="7115"/>
                </a:cubicBezTo>
                <a:lnTo>
                  <a:pt x="0" y="19011"/>
                </a:lnTo>
                <a:lnTo>
                  <a:pt x="10253" y="0"/>
                </a:lnTo>
                <a:close/>
              </a:path>
            </a:pathLst>
          </a:custGeom>
          <a:noFill/>
          <a:ln w="28575">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VN" b="1">
              <a:solidFill>
                <a:srgbClr val="000000"/>
              </a:solidFill>
              <a:latin typeface="Times New Roman" panose="02020603050405020304" pitchFamily="18" charset="0"/>
            </a:endParaRPr>
          </a:p>
        </p:txBody>
      </p:sp>
      <p:sp>
        <p:nvSpPr>
          <p:cNvPr id="38946" name="Arc 41">
            <a:extLst>
              <a:ext uri="{FF2B5EF4-FFF2-40B4-BE49-F238E27FC236}">
                <a16:creationId xmlns:a16="http://schemas.microsoft.com/office/drawing/2014/main" id="{A896A3D4-D89F-DF46-9437-13A87534F2DA}"/>
              </a:ext>
            </a:extLst>
          </p:cNvPr>
          <p:cNvSpPr>
            <a:spLocks/>
          </p:cNvSpPr>
          <p:nvPr/>
        </p:nvSpPr>
        <p:spPr bwMode="auto">
          <a:xfrm rot="18333644">
            <a:off x="3896525" y="169073"/>
            <a:ext cx="733425" cy="919163"/>
          </a:xfrm>
          <a:custGeom>
            <a:avLst/>
            <a:gdLst>
              <a:gd name="T0" fmla="*/ 2147483646 w 18753"/>
              <a:gd name="T1" fmla="*/ 0 h 20165"/>
              <a:gd name="T2" fmla="*/ 2147483646 w 18753"/>
              <a:gd name="T3" fmla="*/ 2147483646 h 20165"/>
              <a:gd name="T4" fmla="*/ 0 w 18753"/>
              <a:gd name="T5" fmla="*/ 2147483646 h 20165"/>
              <a:gd name="T6" fmla="*/ 0 60000 65536"/>
              <a:gd name="T7" fmla="*/ 0 60000 65536"/>
              <a:gd name="T8" fmla="*/ 0 60000 65536"/>
              <a:gd name="T9" fmla="*/ 0 w 18753"/>
              <a:gd name="T10" fmla="*/ 0 h 20165"/>
              <a:gd name="T11" fmla="*/ 18753 w 18753"/>
              <a:gd name="T12" fmla="*/ 20165 h 20165"/>
            </a:gdLst>
            <a:ahLst/>
            <a:cxnLst>
              <a:cxn ang="T6">
                <a:pos x="T0" y="T1"/>
              </a:cxn>
              <a:cxn ang="T7">
                <a:pos x="T2" y="T3"/>
              </a:cxn>
              <a:cxn ang="T8">
                <a:pos x="T4" y="T5"/>
              </a:cxn>
            </a:cxnLst>
            <a:rect l="T9" t="T10" r="T11" b="T12"/>
            <a:pathLst>
              <a:path w="18753" h="20165" fill="none" extrusionOk="0">
                <a:moveTo>
                  <a:pt x="7741" y="0"/>
                </a:moveTo>
                <a:cubicBezTo>
                  <a:pt x="12391" y="1785"/>
                  <a:pt x="16281" y="5122"/>
                  <a:pt x="18752" y="9446"/>
                </a:cubicBezTo>
              </a:path>
              <a:path w="18753" h="20165" stroke="0" extrusionOk="0">
                <a:moveTo>
                  <a:pt x="7741" y="0"/>
                </a:moveTo>
                <a:cubicBezTo>
                  <a:pt x="12391" y="1785"/>
                  <a:pt x="16281" y="5122"/>
                  <a:pt x="18752" y="9446"/>
                </a:cubicBezTo>
                <a:lnTo>
                  <a:pt x="0" y="20165"/>
                </a:lnTo>
                <a:lnTo>
                  <a:pt x="7741" y="0"/>
                </a:lnTo>
                <a:close/>
              </a:path>
            </a:pathLst>
          </a:custGeom>
          <a:noFill/>
          <a:ln w="28575">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VN" b="1">
              <a:solidFill>
                <a:srgbClr val="000000"/>
              </a:solidFill>
              <a:latin typeface="Times New Roman" panose="02020603050405020304" pitchFamily="18" charset="0"/>
            </a:endParaRPr>
          </a:p>
        </p:txBody>
      </p:sp>
      <p:sp>
        <p:nvSpPr>
          <p:cNvPr id="38947" name="Arc 42">
            <a:extLst>
              <a:ext uri="{FF2B5EF4-FFF2-40B4-BE49-F238E27FC236}">
                <a16:creationId xmlns:a16="http://schemas.microsoft.com/office/drawing/2014/main" id="{2BF91250-59EA-B14A-9135-135D146FD945}"/>
              </a:ext>
            </a:extLst>
          </p:cNvPr>
          <p:cNvSpPr>
            <a:spLocks/>
          </p:cNvSpPr>
          <p:nvPr/>
        </p:nvSpPr>
        <p:spPr bwMode="auto">
          <a:xfrm rot="18333644">
            <a:off x="3898906" y="927106"/>
            <a:ext cx="663575" cy="866775"/>
          </a:xfrm>
          <a:custGeom>
            <a:avLst/>
            <a:gdLst>
              <a:gd name="T0" fmla="*/ 2147483646 w 16989"/>
              <a:gd name="T1" fmla="*/ 0 h 19011"/>
              <a:gd name="T2" fmla="*/ 2147483646 w 16989"/>
              <a:gd name="T3" fmla="*/ 2147483646 h 19011"/>
              <a:gd name="T4" fmla="*/ 0 w 16989"/>
              <a:gd name="T5" fmla="*/ 2147483646 h 19011"/>
              <a:gd name="T6" fmla="*/ 0 60000 65536"/>
              <a:gd name="T7" fmla="*/ 0 60000 65536"/>
              <a:gd name="T8" fmla="*/ 0 60000 65536"/>
              <a:gd name="T9" fmla="*/ 0 w 16989"/>
              <a:gd name="T10" fmla="*/ 0 h 19011"/>
              <a:gd name="T11" fmla="*/ 16989 w 16989"/>
              <a:gd name="T12" fmla="*/ 19011 h 19011"/>
            </a:gdLst>
            <a:ahLst/>
            <a:cxnLst>
              <a:cxn ang="T6">
                <a:pos x="T0" y="T1"/>
              </a:cxn>
              <a:cxn ang="T7">
                <a:pos x="T2" y="T3"/>
              </a:cxn>
              <a:cxn ang="T8">
                <a:pos x="T4" y="T5"/>
              </a:cxn>
            </a:cxnLst>
            <a:rect l="T9" t="T10" r="T11" b="T12"/>
            <a:pathLst>
              <a:path w="16989" h="19011" fill="none" extrusionOk="0">
                <a:moveTo>
                  <a:pt x="10253" y="0"/>
                </a:moveTo>
                <a:cubicBezTo>
                  <a:pt x="12864" y="1408"/>
                  <a:pt x="15157" y="3338"/>
                  <a:pt x="16989" y="5671"/>
                </a:cubicBezTo>
              </a:path>
              <a:path w="16989" h="19011" stroke="0" extrusionOk="0">
                <a:moveTo>
                  <a:pt x="10253" y="0"/>
                </a:moveTo>
                <a:cubicBezTo>
                  <a:pt x="12864" y="1408"/>
                  <a:pt x="15157" y="3338"/>
                  <a:pt x="16989" y="5671"/>
                </a:cubicBezTo>
                <a:lnTo>
                  <a:pt x="0" y="19011"/>
                </a:lnTo>
                <a:lnTo>
                  <a:pt x="10253" y="0"/>
                </a:lnTo>
                <a:close/>
              </a:path>
            </a:pathLst>
          </a:custGeom>
          <a:noFill/>
          <a:ln w="28575">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VN" b="1">
              <a:solidFill>
                <a:srgbClr val="000000"/>
              </a:solidFill>
              <a:latin typeface="Times New Roman" panose="02020603050405020304" pitchFamily="18" charset="0"/>
            </a:endParaRPr>
          </a:p>
        </p:txBody>
      </p:sp>
      <p:sp>
        <p:nvSpPr>
          <p:cNvPr id="32804" name="Freeform 48">
            <a:extLst>
              <a:ext uri="{FF2B5EF4-FFF2-40B4-BE49-F238E27FC236}">
                <a16:creationId xmlns:a16="http://schemas.microsoft.com/office/drawing/2014/main" id="{1DAF5991-30AF-4D47-91FB-5B3AE0BB5807}"/>
              </a:ext>
            </a:extLst>
          </p:cNvPr>
          <p:cNvSpPr>
            <a:spLocks/>
          </p:cNvSpPr>
          <p:nvPr/>
        </p:nvSpPr>
        <p:spPr bwMode="auto">
          <a:xfrm>
            <a:off x="4194179" y="2682875"/>
            <a:ext cx="963613" cy="228600"/>
          </a:xfrm>
          <a:custGeom>
            <a:avLst/>
            <a:gdLst>
              <a:gd name="T0" fmla="*/ 0 w 607"/>
              <a:gd name="T1" fmla="*/ 2147483646 h 144"/>
              <a:gd name="T2" fmla="*/ 2147483646 w 607"/>
              <a:gd name="T3" fmla="*/ 2147483646 h 144"/>
              <a:gd name="T4" fmla="*/ 2147483646 w 607"/>
              <a:gd name="T5" fmla="*/ 2147483646 h 144"/>
              <a:gd name="T6" fmla="*/ 2147483646 w 607"/>
              <a:gd name="T7" fmla="*/ 2147483646 h 144"/>
              <a:gd name="T8" fmla="*/ 2147483646 w 607"/>
              <a:gd name="T9" fmla="*/ 2147483646 h 144"/>
              <a:gd name="T10" fmla="*/ 2147483646 w 607"/>
              <a:gd name="T11" fmla="*/ 2147483646 h 144"/>
              <a:gd name="T12" fmla="*/ 2147483646 w 607"/>
              <a:gd name="T13" fmla="*/ 2147483646 h 144"/>
              <a:gd name="T14" fmla="*/ 2147483646 w 607"/>
              <a:gd name="T15" fmla="*/ 2147483646 h 144"/>
              <a:gd name="T16" fmla="*/ 2147483646 w 607"/>
              <a:gd name="T17" fmla="*/ 2147483646 h 144"/>
              <a:gd name="T18" fmla="*/ 2147483646 w 607"/>
              <a:gd name="T19" fmla="*/ 2147483646 h 144"/>
              <a:gd name="T20" fmla="*/ 2147483646 w 607"/>
              <a:gd name="T21" fmla="*/ 2147483646 h 144"/>
              <a:gd name="T22" fmla="*/ 2147483646 w 607"/>
              <a:gd name="T23" fmla="*/ 2147483646 h 144"/>
              <a:gd name="T24" fmla="*/ 0 w 607"/>
              <a:gd name="T25" fmla="*/ 2147483646 h 1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07"/>
              <a:gd name="T40" fmla="*/ 0 h 144"/>
              <a:gd name="T41" fmla="*/ 607 w 607"/>
              <a:gd name="T42" fmla="*/ 144 h 14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07" h="144">
                <a:moveTo>
                  <a:pt x="0" y="102"/>
                </a:moveTo>
                <a:cubicBezTo>
                  <a:pt x="93" y="132"/>
                  <a:pt x="226" y="124"/>
                  <a:pt x="320" y="129"/>
                </a:cubicBezTo>
                <a:cubicBezTo>
                  <a:pt x="416" y="144"/>
                  <a:pt x="494" y="120"/>
                  <a:pt x="585" y="102"/>
                </a:cubicBezTo>
                <a:cubicBezTo>
                  <a:pt x="591" y="96"/>
                  <a:pt x="607" y="92"/>
                  <a:pt x="604" y="84"/>
                </a:cubicBezTo>
                <a:cubicBezTo>
                  <a:pt x="601" y="75"/>
                  <a:pt x="584" y="81"/>
                  <a:pt x="576" y="75"/>
                </a:cubicBezTo>
                <a:cubicBezTo>
                  <a:pt x="477" y="0"/>
                  <a:pt x="579" y="46"/>
                  <a:pt x="494" y="20"/>
                </a:cubicBezTo>
                <a:cubicBezTo>
                  <a:pt x="475" y="14"/>
                  <a:pt x="439" y="1"/>
                  <a:pt x="439" y="1"/>
                </a:cubicBezTo>
                <a:cubicBezTo>
                  <a:pt x="360" y="4"/>
                  <a:pt x="280" y="6"/>
                  <a:pt x="201" y="11"/>
                </a:cubicBezTo>
                <a:cubicBezTo>
                  <a:pt x="179" y="12"/>
                  <a:pt x="158" y="15"/>
                  <a:pt x="137" y="20"/>
                </a:cubicBezTo>
                <a:cubicBezTo>
                  <a:pt x="119" y="24"/>
                  <a:pt x="83" y="38"/>
                  <a:pt x="83" y="38"/>
                </a:cubicBezTo>
                <a:cubicBezTo>
                  <a:pt x="74" y="47"/>
                  <a:pt x="54" y="65"/>
                  <a:pt x="46" y="75"/>
                </a:cubicBezTo>
                <a:cubicBezTo>
                  <a:pt x="39" y="84"/>
                  <a:pt x="37" y="97"/>
                  <a:pt x="28" y="102"/>
                </a:cubicBezTo>
                <a:cubicBezTo>
                  <a:pt x="20" y="107"/>
                  <a:pt x="9" y="102"/>
                  <a:pt x="0" y="102"/>
                </a:cubicBezTo>
                <a:close/>
              </a:path>
            </a:pathLst>
          </a:custGeom>
          <a:solidFill>
            <a:schemeClr val="bg1"/>
          </a:solidFill>
          <a:ln w="9525">
            <a:solidFill>
              <a:schemeClr val="bg1"/>
            </a:solidFill>
            <a:round/>
            <a:headEnd/>
            <a:tailEnd/>
          </a:ln>
        </p:spPr>
        <p:txBody>
          <a:bodyPr wrap="none"/>
          <a:lstStyle/>
          <a:p>
            <a:pPr eaLnBrk="0" fontAlgn="base" hangingPunct="0">
              <a:spcBef>
                <a:spcPct val="0"/>
              </a:spcBef>
              <a:spcAft>
                <a:spcPct val="0"/>
              </a:spcAft>
            </a:pPr>
            <a:endParaRPr lang="en-VN" b="1">
              <a:solidFill>
                <a:srgbClr val="000000"/>
              </a:solidFill>
              <a:latin typeface="Times New Roman" panose="02020603050405020304" pitchFamily="18" charset="0"/>
            </a:endParaRPr>
          </a:p>
        </p:txBody>
      </p:sp>
      <p:sp>
        <p:nvSpPr>
          <p:cNvPr id="32805" name="Freeform 49">
            <a:extLst>
              <a:ext uri="{FF2B5EF4-FFF2-40B4-BE49-F238E27FC236}">
                <a16:creationId xmlns:a16="http://schemas.microsoft.com/office/drawing/2014/main" id="{A046FD7C-9F3B-9747-81C2-5192049B2AFD}"/>
              </a:ext>
            </a:extLst>
          </p:cNvPr>
          <p:cNvSpPr>
            <a:spLocks/>
          </p:cNvSpPr>
          <p:nvPr/>
        </p:nvSpPr>
        <p:spPr bwMode="auto">
          <a:xfrm>
            <a:off x="4021142" y="2466981"/>
            <a:ext cx="982663" cy="214313"/>
          </a:xfrm>
          <a:custGeom>
            <a:avLst/>
            <a:gdLst>
              <a:gd name="T0" fmla="*/ 0 w 619"/>
              <a:gd name="T1" fmla="*/ 2147483646 h 135"/>
              <a:gd name="T2" fmla="*/ 2147483646 w 619"/>
              <a:gd name="T3" fmla="*/ 2147483646 h 135"/>
              <a:gd name="T4" fmla="*/ 2147483646 w 619"/>
              <a:gd name="T5" fmla="*/ 2147483646 h 135"/>
              <a:gd name="T6" fmla="*/ 2147483646 w 619"/>
              <a:gd name="T7" fmla="*/ 2147483646 h 135"/>
              <a:gd name="T8" fmla="*/ 2147483646 w 619"/>
              <a:gd name="T9" fmla="*/ 2147483646 h 135"/>
              <a:gd name="T10" fmla="*/ 2147483646 w 619"/>
              <a:gd name="T11" fmla="*/ 2147483646 h 135"/>
              <a:gd name="T12" fmla="*/ 2147483646 w 619"/>
              <a:gd name="T13" fmla="*/ 2147483646 h 135"/>
              <a:gd name="T14" fmla="*/ 2147483646 w 619"/>
              <a:gd name="T15" fmla="*/ 2147483646 h 135"/>
              <a:gd name="T16" fmla="*/ 2147483646 w 619"/>
              <a:gd name="T17" fmla="*/ 0 h 135"/>
              <a:gd name="T18" fmla="*/ 2147483646 w 619"/>
              <a:gd name="T19" fmla="*/ 2147483646 h 135"/>
              <a:gd name="T20" fmla="*/ 0 w 619"/>
              <a:gd name="T21" fmla="*/ 2147483646 h 1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19"/>
              <a:gd name="T34" fmla="*/ 0 h 135"/>
              <a:gd name="T35" fmla="*/ 619 w 619"/>
              <a:gd name="T36" fmla="*/ 135 h 13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19" h="135">
                <a:moveTo>
                  <a:pt x="0" y="119"/>
                </a:moveTo>
                <a:cubicBezTo>
                  <a:pt x="49" y="135"/>
                  <a:pt x="232" y="104"/>
                  <a:pt x="274" y="101"/>
                </a:cubicBezTo>
                <a:cubicBezTo>
                  <a:pt x="317" y="95"/>
                  <a:pt x="360" y="95"/>
                  <a:pt x="402" y="83"/>
                </a:cubicBezTo>
                <a:cubicBezTo>
                  <a:pt x="414" y="80"/>
                  <a:pt x="426" y="75"/>
                  <a:pt x="438" y="73"/>
                </a:cubicBezTo>
                <a:cubicBezTo>
                  <a:pt x="487" y="66"/>
                  <a:pt x="585" y="55"/>
                  <a:pt x="585" y="55"/>
                </a:cubicBezTo>
                <a:cubicBezTo>
                  <a:pt x="594" y="52"/>
                  <a:pt x="619" y="53"/>
                  <a:pt x="612" y="46"/>
                </a:cubicBezTo>
                <a:cubicBezTo>
                  <a:pt x="601" y="35"/>
                  <a:pt x="581" y="42"/>
                  <a:pt x="566" y="37"/>
                </a:cubicBezTo>
                <a:cubicBezTo>
                  <a:pt x="556" y="33"/>
                  <a:pt x="549" y="24"/>
                  <a:pt x="539" y="19"/>
                </a:cubicBezTo>
                <a:cubicBezTo>
                  <a:pt x="503" y="0"/>
                  <a:pt x="458" y="4"/>
                  <a:pt x="420" y="0"/>
                </a:cubicBezTo>
                <a:cubicBezTo>
                  <a:pt x="294" y="6"/>
                  <a:pt x="175" y="16"/>
                  <a:pt x="54" y="55"/>
                </a:cubicBezTo>
                <a:cubicBezTo>
                  <a:pt x="18" y="79"/>
                  <a:pt x="28" y="91"/>
                  <a:pt x="0" y="119"/>
                </a:cubicBezTo>
                <a:close/>
              </a:path>
            </a:pathLst>
          </a:custGeom>
          <a:solidFill>
            <a:schemeClr val="bg1"/>
          </a:solidFill>
          <a:ln w="9525">
            <a:solidFill>
              <a:schemeClr val="bg1"/>
            </a:solidFill>
            <a:round/>
            <a:headEnd/>
            <a:tailEnd/>
          </a:ln>
        </p:spPr>
        <p:txBody>
          <a:bodyPr wrap="none"/>
          <a:lstStyle/>
          <a:p>
            <a:pPr eaLnBrk="0" fontAlgn="base" hangingPunct="0">
              <a:spcBef>
                <a:spcPct val="0"/>
              </a:spcBef>
              <a:spcAft>
                <a:spcPct val="0"/>
              </a:spcAft>
            </a:pPr>
            <a:endParaRPr lang="en-VN" b="1">
              <a:solidFill>
                <a:srgbClr val="000000"/>
              </a:solidFill>
              <a:latin typeface="Times New Roman" panose="02020603050405020304" pitchFamily="18" charset="0"/>
            </a:endParaRPr>
          </a:p>
        </p:txBody>
      </p:sp>
      <p:sp>
        <p:nvSpPr>
          <p:cNvPr id="32806" name="Freeform 50">
            <a:extLst>
              <a:ext uri="{FF2B5EF4-FFF2-40B4-BE49-F238E27FC236}">
                <a16:creationId xmlns:a16="http://schemas.microsoft.com/office/drawing/2014/main" id="{A2B83DBE-71CA-EA4F-8BD4-F32E3198385E}"/>
              </a:ext>
            </a:extLst>
          </p:cNvPr>
          <p:cNvSpPr>
            <a:spLocks/>
          </p:cNvSpPr>
          <p:nvPr/>
        </p:nvSpPr>
        <p:spPr bwMode="auto">
          <a:xfrm>
            <a:off x="4354518" y="2119320"/>
            <a:ext cx="449263" cy="134937"/>
          </a:xfrm>
          <a:custGeom>
            <a:avLst/>
            <a:gdLst>
              <a:gd name="T0" fmla="*/ 2147483646 w 283"/>
              <a:gd name="T1" fmla="*/ 2147483646 h 85"/>
              <a:gd name="T2" fmla="*/ 2147483646 w 283"/>
              <a:gd name="T3" fmla="*/ 2147483646 h 85"/>
              <a:gd name="T4" fmla="*/ 2147483646 w 283"/>
              <a:gd name="T5" fmla="*/ 2147483646 h 85"/>
              <a:gd name="T6" fmla="*/ 2147483646 w 283"/>
              <a:gd name="T7" fmla="*/ 2147483646 h 85"/>
              <a:gd name="T8" fmla="*/ 2147483646 w 283"/>
              <a:gd name="T9" fmla="*/ 2147483646 h 85"/>
              <a:gd name="T10" fmla="*/ 2147483646 w 283"/>
              <a:gd name="T11" fmla="*/ 2147483646 h 85"/>
              <a:gd name="T12" fmla="*/ 2147483646 w 283"/>
              <a:gd name="T13" fmla="*/ 2147483646 h 85"/>
              <a:gd name="T14" fmla="*/ 2147483646 w 283"/>
              <a:gd name="T15" fmla="*/ 2147483646 h 85"/>
              <a:gd name="T16" fmla="*/ 2147483646 w 283"/>
              <a:gd name="T17" fmla="*/ 2147483646 h 85"/>
              <a:gd name="T18" fmla="*/ 2147483646 w 283"/>
              <a:gd name="T19" fmla="*/ 2147483646 h 85"/>
              <a:gd name="T20" fmla="*/ 2147483646 w 283"/>
              <a:gd name="T21" fmla="*/ 2147483646 h 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3"/>
              <a:gd name="T34" fmla="*/ 0 h 85"/>
              <a:gd name="T35" fmla="*/ 283 w 283"/>
              <a:gd name="T36" fmla="*/ 85 h 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3" h="85">
                <a:moveTo>
                  <a:pt x="46" y="27"/>
                </a:moveTo>
                <a:cubicBezTo>
                  <a:pt x="43" y="36"/>
                  <a:pt x="43" y="48"/>
                  <a:pt x="36" y="55"/>
                </a:cubicBezTo>
                <a:cubicBezTo>
                  <a:pt x="29" y="62"/>
                  <a:pt x="0" y="64"/>
                  <a:pt x="9" y="64"/>
                </a:cubicBezTo>
                <a:cubicBezTo>
                  <a:pt x="28" y="64"/>
                  <a:pt x="46" y="58"/>
                  <a:pt x="64" y="55"/>
                </a:cubicBezTo>
                <a:cubicBezTo>
                  <a:pt x="139" y="30"/>
                  <a:pt x="39" y="55"/>
                  <a:pt x="119" y="64"/>
                </a:cubicBezTo>
                <a:cubicBezTo>
                  <a:pt x="137" y="66"/>
                  <a:pt x="156" y="58"/>
                  <a:pt x="174" y="55"/>
                </a:cubicBezTo>
                <a:cubicBezTo>
                  <a:pt x="222" y="71"/>
                  <a:pt x="264" y="85"/>
                  <a:pt x="283" y="27"/>
                </a:cubicBezTo>
                <a:cubicBezTo>
                  <a:pt x="199" y="0"/>
                  <a:pt x="247" y="7"/>
                  <a:pt x="137" y="18"/>
                </a:cubicBezTo>
                <a:cubicBezTo>
                  <a:pt x="96" y="45"/>
                  <a:pt x="124" y="31"/>
                  <a:pt x="73" y="46"/>
                </a:cubicBezTo>
                <a:cubicBezTo>
                  <a:pt x="64" y="49"/>
                  <a:pt x="54" y="60"/>
                  <a:pt x="46" y="55"/>
                </a:cubicBezTo>
                <a:cubicBezTo>
                  <a:pt x="38" y="50"/>
                  <a:pt x="46" y="36"/>
                  <a:pt x="46" y="27"/>
                </a:cubicBezTo>
                <a:close/>
              </a:path>
            </a:pathLst>
          </a:custGeom>
          <a:solidFill>
            <a:schemeClr val="bg1"/>
          </a:solidFill>
          <a:ln w="9525">
            <a:solidFill>
              <a:schemeClr val="bg1"/>
            </a:solidFill>
            <a:round/>
            <a:headEnd/>
            <a:tailEnd/>
          </a:ln>
        </p:spPr>
        <p:txBody>
          <a:bodyPr wrap="none"/>
          <a:lstStyle/>
          <a:p>
            <a:pPr eaLnBrk="0" fontAlgn="base" hangingPunct="0">
              <a:spcBef>
                <a:spcPct val="0"/>
              </a:spcBef>
              <a:spcAft>
                <a:spcPct val="0"/>
              </a:spcAft>
            </a:pPr>
            <a:endParaRPr lang="en-VN" b="1">
              <a:solidFill>
                <a:srgbClr val="000000"/>
              </a:solidFill>
              <a:latin typeface="Times New Roman" panose="02020603050405020304" pitchFamily="18" charset="0"/>
            </a:endParaRPr>
          </a:p>
        </p:txBody>
      </p:sp>
      <p:sp>
        <p:nvSpPr>
          <p:cNvPr id="32807" name="Freeform 51">
            <a:extLst>
              <a:ext uri="{FF2B5EF4-FFF2-40B4-BE49-F238E27FC236}">
                <a16:creationId xmlns:a16="http://schemas.microsoft.com/office/drawing/2014/main" id="{DAB938E6-8D9B-1243-83FC-A09370188826}"/>
              </a:ext>
            </a:extLst>
          </p:cNvPr>
          <p:cNvSpPr>
            <a:spLocks/>
          </p:cNvSpPr>
          <p:nvPr/>
        </p:nvSpPr>
        <p:spPr bwMode="auto">
          <a:xfrm>
            <a:off x="4378327" y="1600206"/>
            <a:ext cx="469900" cy="373063"/>
          </a:xfrm>
          <a:custGeom>
            <a:avLst/>
            <a:gdLst>
              <a:gd name="T0" fmla="*/ 2147483646 w 296"/>
              <a:gd name="T1" fmla="*/ 2147483646 h 235"/>
              <a:gd name="T2" fmla="*/ 2147483646 w 296"/>
              <a:gd name="T3" fmla="*/ 2147483646 h 235"/>
              <a:gd name="T4" fmla="*/ 2147483646 w 296"/>
              <a:gd name="T5" fmla="*/ 2147483646 h 235"/>
              <a:gd name="T6" fmla="*/ 2147483646 w 296"/>
              <a:gd name="T7" fmla="*/ 2147483646 h 235"/>
              <a:gd name="T8" fmla="*/ 2147483646 w 296"/>
              <a:gd name="T9" fmla="*/ 2147483646 h 235"/>
              <a:gd name="T10" fmla="*/ 2147483646 w 296"/>
              <a:gd name="T11" fmla="*/ 2147483646 h 235"/>
              <a:gd name="T12" fmla="*/ 2147483646 w 296"/>
              <a:gd name="T13" fmla="*/ 2147483646 h 235"/>
              <a:gd name="T14" fmla="*/ 2147483646 w 296"/>
              <a:gd name="T15" fmla="*/ 2147483646 h 235"/>
              <a:gd name="T16" fmla="*/ 2147483646 w 296"/>
              <a:gd name="T17" fmla="*/ 2147483646 h 235"/>
              <a:gd name="T18" fmla="*/ 2147483646 w 296"/>
              <a:gd name="T19" fmla="*/ 2147483646 h 235"/>
              <a:gd name="T20" fmla="*/ 2147483646 w 296"/>
              <a:gd name="T21" fmla="*/ 2147483646 h 235"/>
              <a:gd name="T22" fmla="*/ 2147483646 w 296"/>
              <a:gd name="T23" fmla="*/ 2147483646 h 235"/>
              <a:gd name="T24" fmla="*/ 2147483646 w 296"/>
              <a:gd name="T25" fmla="*/ 2147483646 h 235"/>
              <a:gd name="T26" fmla="*/ 2147483646 w 296"/>
              <a:gd name="T27" fmla="*/ 2147483646 h 235"/>
              <a:gd name="T28" fmla="*/ 2147483646 w 296"/>
              <a:gd name="T29" fmla="*/ 2147483646 h 235"/>
              <a:gd name="T30" fmla="*/ 2147483646 w 296"/>
              <a:gd name="T31" fmla="*/ 2147483646 h 235"/>
              <a:gd name="T32" fmla="*/ 2147483646 w 296"/>
              <a:gd name="T33" fmla="*/ 2147483646 h 2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96"/>
              <a:gd name="T52" fmla="*/ 0 h 235"/>
              <a:gd name="T53" fmla="*/ 296 w 296"/>
              <a:gd name="T54" fmla="*/ 235 h 23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96" h="235">
                <a:moveTo>
                  <a:pt x="12" y="181"/>
                </a:moveTo>
                <a:cubicBezTo>
                  <a:pt x="59" y="225"/>
                  <a:pt x="0" y="180"/>
                  <a:pt x="58" y="190"/>
                </a:cubicBezTo>
                <a:cubicBezTo>
                  <a:pt x="80" y="194"/>
                  <a:pt x="87" y="216"/>
                  <a:pt x="104" y="226"/>
                </a:cubicBezTo>
                <a:cubicBezTo>
                  <a:pt x="112" y="231"/>
                  <a:pt x="122" y="232"/>
                  <a:pt x="131" y="235"/>
                </a:cubicBezTo>
                <a:cubicBezTo>
                  <a:pt x="143" y="229"/>
                  <a:pt x="155" y="222"/>
                  <a:pt x="168" y="217"/>
                </a:cubicBezTo>
                <a:cubicBezTo>
                  <a:pt x="186" y="210"/>
                  <a:pt x="223" y="199"/>
                  <a:pt x="223" y="199"/>
                </a:cubicBezTo>
                <a:cubicBezTo>
                  <a:pt x="244" y="134"/>
                  <a:pt x="230" y="160"/>
                  <a:pt x="259" y="117"/>
                </a:cubicBezTo>
                <a:cubicBezTo>
                  <a:pt x="281" y="50"/>
                  <a:pt x="296" y="67"/>
                  <a:pt x="241" y="53"/>
                </a:cubicBezTo>
                <a:cubicBezTo>
                  <a:pt x="238" y="44"/>
                  <a:pt x="239" y="32"/>
                  <a:pt x="232" y="25"/>
                </a:cubicBezTo>
                <a:cubicBezTo>
                  <a:pt x="207" y="0"/>
                  <a:pt x="130" y="41"/>
                  <a:pt x="95" y="53"/>
                </a:cubicBezTo>
                <a:cubicBezTo>
                  <a:pt x="77" y="59"/>
                  <a:pt x="40" y="71"/>
                  <a:pt x="40" y="71"/>
                </a:cubicBezTo>
                <a:cubicBezTo>
                  <a:pt x="37" y="80"/>
                  <a:pt x="36" y="90"/>
                  <a:pt x="31" y="98"/>
                </a:cubicBezTo>
                <a:cubicBezTo>
                  <a:pt x="26" y="106"/>
                  <a:pt x="12" y="108"/>
                  <a:pt x="12" y="117"/>
                </a:cubicBezTo>
                <a:cubicBezTo>
                  <a:pt x="12" y="136"/>
                  <a:pt x="25" y="153"/>
                  <a:pt x="31" y="171"/>
                </a:cubicBezTo>
                <a:cubicBezTo>
                  <a:pt x="34" y="180"/>
                  <a:pt x="33" y="192"/>
                  <a:pt x="40" y="199"/>
                </a:cubicBezTo>
                <a:cubicBezTo>
                  <a:pt x="47" y="206"/>
                  <a:pt x="58" y="205"/>
                  <a:pt x="67" y="208"/>
                </a:cubicBezTo>
                <a:cubicBezTo>
                  <a:pt x="73" y="217"/>
                  <a:pt x="85" y="235"/>
                  <a:pt x="85" y="235"/>
                </a:cubicBezTo>
              </a:path>
            </a:pathLst>
          </a:custGeom>
          <a:solidFill>
            <a:schemeClr val="bg1"/>
          </a:solidFill>
          <a:ln w="9525">
            <a:solidFill>
              <a:schemeClr val="bg1"/>
            </a:solidFill>
            <a:round/>
            <a:headEnd/>
            <a:tailEnd/>
          </a:ln>
        </p:spPr>
        <p:txBody>
          <a:bodyPr wrap="none"/>
          <a:lstStyle/>
          <a:p>
            <a:pPr eaLnBrk="0" fontAlgn="base" hangingPunct="0">
              <a:spcBef>
                <a:spcPct val="0"/>
              </a:spcBef>
              <a:spcAft>
                <a:spcPct val="0"/>
              </a:spcAft>
            </a:pPr>
            <a:endParaRPr lang="en-VN" b="1">
              <a:solidFill>
                <a:srgbClr val="000000"/>
              </a:solidFill>
              <a:latin typeface="Times New Roman" panose="02020603050405020304" pitchFamily="18" charset="0"/>
            </a:endParaRPr>
          </a:p>
        </p:txBody>
      </p:sp>
      <p:sp>
        <p:nvSpPr>
          <p:cNvPr id="32808" name="Freeform 52">
            <a:extLst>
              <a:ext uri="{FF2B5EF4-FFF2-40B4-BE49-F238E27FC236}">
                <a16:creationId xmlns:a16="http://schemas.microsoft.com/office/drawing/2014/main" id="{C307208E-725F-4040-8C45-EEE60C5CB000}"/>
              </a:ext>
            </a:extLst>
          </p:cNvPr>
          <p:cNvSpPr>
            <a:spLocks/>
          </p:cNvSpPr>
          <p:nvPr/>
        </p:nvSpPr>
        <p:spPr bwMode="auto">
          <a:xfrm>
            <a:off x="4503739" y="1362075"/>
            <a:ext cx="493712" cy="165100"/>
          </a:xfrm>
          <a:custGeom>
            <a:avLst/>
            <a:gdLst>
              <a:gd name="T0" fmla="*/ 2147483646 w 311"/>
              <a:gd name="T1" fmla="*/ 2147483646 h 104"/>
              <a:gd name="T2" fmla="*/ 2147483646 w 311"/>
              <a:gd name="T3" fmla="*/ 2147483646 h 104"/>
              <a:gd name="T4" fmla="*/ 2147483646 w 311"/>
              <a:gd name="T5" fmla="*/ 2147483646 h 104"/>
              <a:gd name="T6" fmla="*/ 2147483646 w 311"/>
              <a:gd name="T7" fmla="*/ 2147483646 h 104"/>
              <a:gd name="T8" fmla="*/ 2147483646 w 311"/>
              <a:gd name="T9" fmla="*/ 2147483646 h 104"/>
              <a:gd name="T10" fmla="*/ 2147483646 w 311"/>
              <a:gd name="T11" fmla="*/ 2147483646 h 104"/>
              <a:gd name="T12" fmla="*/ 2147483646 w 311"/>
              <a:gd name="T13" fmla="*/ 2147483646 h 104"/>
              <a:gd name="T14" fmla="*/ 2147483646 w 311"/>
              <a:gd name="T15" fmla="*/ 2147483646 h 104"/>
              <a:gd name="T16" fmla="*/ 2147483646 w 311"/>
              <a:gd name="T17" fmla="*/ 2147483646 h 1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1"/>
              <a:gd name="T28" fmla="*/ 0 h 104"/>
              <a:gd name="T29" fmla="*/ 311 w 311"/>
              <a:gd name="T30" fmla="*/ 104 h 10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1" h="104">
                <a:moveTo>
                  <a:pt x="6" y="29"/>
                </a:moveTo>
                <a:cubicBezTo>
                  <a:pt x="27" y="86"/>
                  <a:pt x="0" y="38"/>
                  <a:pt x="89" y="65"/>
                </a:cubicBezTo>
                <a:cubicBezTo>
                  <a:pt x="108" y="71"/>
                  <a:pt x="118" y="91"/>
                  <a:pt x="134" y="102"/>
                </a:cubicBezTo>
                <a:cubicBezTo>
                  <a:pt x="178" y="88"/>
                  <a:pt x="216" y="104"/>
                  <a:pt x="262" y="93"/>
                </a:cubicBezTo>
                <a:cubicBezTo>
                  <a:pt x="279" y="82"/>
                  <a:pt x="311" y="64"/>
                  <a:pt x="308" y="56"/>
                </a:cubicBezTo>
                <a:cubicBezTo>
                  <a:pt x="305" y="47"/>
                  <a:pt x="290" y="49"/>
                  <a:pt x="281" y="47"/>
                </a:cubicBezTo>
                <a:cubicBezTo>
                  <a:pt x="266" y="43"/>
                  <a:pt x="250" y="41"/>
                  <a:pt x="235" y="38"/>
                </a:cubicBezTo>
                <a:cubicBezTo>
                  <a:pt x="178" y="0"/>
                  <a:pt x="82" y="38"/>
                  <a:pt x="16" y="47"/>
                </a:cubicBezTo>
                <a:cubicBezTo>
                  <a:pt x="57" y="61"/>
                  <a:pt x="51" y="62"/>
                  <a:pt x="6" y="29"/>
                </a:cubicBezTo>
                <a:close/>
              </a:path>
            </a:pathLst>
          </a:custGeom>
          <a:solidFill>
            <a:schemeClr val="bg1"/>
          </a:solidFill>
          <a:ln w="9525">
            <a:solidFill>
              <a:schemeClr val="bg1"/>
            </a:solidFill>
            <a:round/>
            <a:headEnd/>
            <a:tailEnd/>
          </a:ln>
        </p:spPr>
        <p:txBody>
          <a:bodyPr wrap="none"/>
          <a:lstStyle/>
          <a:p>
            <a:pPr eaLnBrk="0" fontAlgn="base" hangingPunct="0">
              <a:spcBef>
                <a:spcPct val="0"/>
              </a:spcBef>
              <a:spcAft>
                <a:spcPct val="0"/>
              </a:spcAft>
            </a:pPr>
            <a:endParaRPr lang="en-VN" b="1">
              <a:solidFill>
                <a:srgbClr val="000000"/>
              </a:solidFill>
              <a:latin typeface="Times New Roman" panose="02020603050405020304" pitchFamily="18" charset="0"/>
            </a:endParaRPr>
          </a:p>
        </p:txBody>
      </p:sp>
      <p:sp>
        <p:nvSpPr>
          <p:cNvPr id="32809" name="Freeform 53">
            <a:extLst>
              <a:ext uri="{FF2B5EF4-FFF2-40B4-BE49-F238E27FC236}">
                <a16:creationId xmlns:a16="http://schemas.microsoft.com/office/drawing/2014/main" id="{56E787E0-EB54-D84C-A754-8477060E3315}"/>
              </a:ext>
            </a:extLst>
          </p:cNvPr>
          <p:cNvSpPr>
            <a:spLocks/>
          </p:cNvSpPr>
          <p:nvPr/>
        </p:nvSpPr>
        <p:spPr bwMode="auto">
          <a:xfrm>
            <a:off x="4445000" y="1146181"/>
            <a:ext cx="750888" cy="174625"/>
          </a:xfrm>
          <a:custGeom>
            <a:avLst/>
            <a:gdLst>
              <a:gd name="T0" fmla="*/ 2147483646 w 473"/>
              <a:gd name="T1" fmla="*/ 0 h 110"/>
              <a:gd name="T2" fmla="*/ 2147483646 w 473"/>
              <a:gd name="T3" fmla="*/ 2147483646 h 110"/>
              <a:gd name="T4" fmla="*/ 2147483646 w 473"/>
              <a:gd name="T5" fmla="*/ 2147483646 h 110"/>
              <a:gd name="T6" fmla="*/ 2147483646 w 473"/>
              <a:gd name="T7" fmla="*/ 2147483646 h 110"/>
              <a:gd name="T8" fmla="*/ 2147483646 w 473"/>
              <a:gd name="T9" fmla="*/ 2147483646 h 110"/>
              <a:gd name="T10" fmla="*/ 2147483646 w 473"/>
              <a:gd name="T11" fmla="*/ 2147483646 h 110"/>
              <a:gd name="T12" fmla="*/ 2147483646 w 473"/>
              <a:gd name="T13" fmla="*/ 2147483646 h 110"/>
              <a:gd name="T14" fmla="*/ 2147483646 w 473"/>
              <a:gd name="T15" fmla="*/ 2147483646 h 110"/>
              <a:gd name="T16" fmla="*/ 2147483646 w 473"/>
              <a:gd name="T17" fmla="*/ 2147483646 h 110"/>
              <a:gd name="T18" fmla="*/ 2147483646 w 473"/>
              <a:gd name="T19" fmla="*/ 2147483646 h 110"/>
              <a:gd name="T20" fmla="*/ 2147483646 w 473"/>
              <a:gd name="T21" fmla="*/ 0 h 1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73"/>
              <a:gd name="T34" fmla="*/ 0 h 110"/>
              <a:gd name="T35" fmla="*/ 473 w 473"/>
              <a:gd name="T36" fmla="*/ 110 h 1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73" h="110">
                <a:moveTo>
                  <a:pt x="53" y="0"/>
                </a:moveTo>
                <a:cubicBezTo>
                  <a:pt x="44" y="3"/>
                  <a:pt x="33" y="4"/>
                  <a:pt x="25" y="9"/>
                </a:cubicBezTo>
                <a:cubicBezTo>
                  <a:pt x="18" y="14"/>
                  <a:pt x="0" y="23"/>
                  <a:pt x="7" y="28"/>
                </a:cubicBezTo>
                <a:cubicBezTo>
                  <a:pt x="34" y="48"/>
                  <a:pt x="74" y="37"/>
                  <a:pt x="107" y="46"/>
                </a:cubicBezTo>
                <a:cubicBezTo>
                  <a:pt x="135" y="54"/>
                  <a:pt x="162" y="64"/>
                  <a:pt x="190" y="73"/>
                </a:cubicBezTo>
                <a:cubicBezTo>
                  <a:pt x="244" y="90"/>
                  <a:pt x="300" y="92"/>
                  <a:pt x="354" y="110"/>
                </a:cubicBezTo>
                <a:cubicBezTo>
                  <a:pt x="393" y="97"/>
                  <a:pt x="433" y="93"/>
                  <a:pt x="473" y="83"/>
                </a:cubicBezTo>
                <a:cubicBezTo>
                  <a:pt x="434" y="69"/>
                  <a:pt x="394" y="59"/>
                  <a:pt x="354" y="46"/>
                </a:cubicBezTo>
                <a:cubicBezTo>
                  <a:pt x="345" y="43"/>
                  <a:pt x="327" y="37"/>
                  <a:pt x="327" y="37"/>
                </a:cubicBezTo>
                <a:cubicBezTo>
                  <a:pt x="253" y="49"/>
                  <a:pt x="190" y="31"/>
                  <a:pt x="117" y="19"/>
                </a:cubicBezTo>
                <a:cubicBezTo>
                  <a:pt x="77" y="5"/>
                  <a:pt x="99" y="11"/>
                  <a:pt x="53" y="0"/>
                </a:cubicBezTo>
                <a:close/>
              </a:path>
            </a:pathLst>
          </a:custGeom>
          <a:solidFill>
            <a:schemeClr val="bg1"/>
          </a:solidFill>
          <a:ln w="9525">
            <a:solidFill>
              <a:schemeClr val="bg1"/>
            </a:solidFill>
            <a:round/>
            <a:headEnd/>
            <a:tailEnd/>
          </a:ln>
        </p:spPr>
        <p:txBody>
          <a:bodyPr wrap="none"/>
          <a:lstStyle/>
          <a:p>
            <a:pPr eaLnBrk="0" fontAlgn="base" hangingPunct="0">
              <a:spcBef>
                <a:spcPct val="0"/>
              </a:spcBef>
              <a:spcAft>
                <a:spcPct val="0"/>
              </a:spcAft>
            </a:pPr>
            <a:endParaRPr lang="en-VN" b="1">
              <a:solidFill>
                <a:srgbClr val="000000"/>
              </a:solidFill>
              <a:latin typeface="Times New Roman" panose="02020603050405020304" pitchFamily="18" charset="0"/>
            </a:endParaRPr>
          </a:p>
        </p:txBody>
      </p:sp>
      <p:sp>
        <p:nvSpPr>
          <p:cNvPr id="32810" name="Freeform 54">
            <a:extLst>
              <a:ext uri="{FF2B5EF4-FFF2-40B4-BE49-F238E27FC236}">
                <a16:creationId xmlns:a16="http://schemas.microsoft.com/office/drawing/2014/main" id="{30E9414F-ACDA-1542-B84B-BDD92ED019F4}"/>
              </a:ext>
            </a:extLst>
          </p:cNvPr>
          <p:cNvSpPr>
            <a:spLocks/>
          </p:cNvSpPr>
          <p:nvPr/>
        </p:nvSpPr>
        <p:spPr bwMode="auto">
          <a:xfrm>
            <a:off x="4478343" y="1160465"/>
            <a:ext cx="255587" cy="146051"/>
          </a:xfrm>
          <a:custGeom>
            <a:avLst/>
            <a:gdLst>
              <a:gd name="T0" fmla="*/ 2147483646 w 161"/>
              <a:gd name="T1" fmla="*/ 0 h 92"/>
              <a:gd name="T2" fmla="*/ 2147483646 w 161"/>
              <a:gd name="T3" fmla="*/ 2147483646 h 92"/>
              <a:gd name="T4" fmla="*/ 2147483646 w 161"/>
              <a:gd name="T5" fmla="*/ 2147483646 h 92"/>
              <a:gd name="T6" fmla="*/ 2147483646 w 161"/>
              <a:gd name="T7" fmla="*/ 2147483646 h 92"/>
              <a:gd name="T8" fmla="*/ 2147483646 w 161"/>
              <a:gd name="T9" fmla="*/ 2147483646 h 92"/>
              <a:gd name="T10" fmla="*/ 2147483646 w 161"/>
              <a:gd name="T11" fmla="*/ 2147483646 h 92"/>
              <a:gd name="T12" fmla="*/ 2147483646 w 161"/>
              <a:gd name="T13" fmla="*/ 0 h 92"/>
              <a:gd name="T14" fmla="*/ 2147483646 w 161"/>
              <a:gd name="T15" fmla="*/ 0 h 92"/>
              <a:gd name="T16" fmla="*/ 0 60000 65536"/>
              <a:gd name="T17" fmla="*/ 0 60000 65536"/>
              <a:gd name="T18" fmla="*/ 0 60000 65536"/>
              <a:gd name="T19" fmla="*/ 0 60000 65536"/>
              <a:gd name="T20" fmla="*/ 0 60000 65536"/>
              <a:gd name="T21" fmla="*/ 0 60000 65536"/>
              <a:gd name="T22" fmla="*/ 0 60000 65536"/>
              <a:gd name="T23" fmla="*/ 0 60000 65536"/>
              <a:gd name="T24" fmla="*/ 0 w 161"/>
              <a:gd name="T25" fmla="*/ 0 h 92"/>
              <a:gd name="T26" fmla="*/ 161 w 161"/>
              <a:gd name="T27" fmla="*/ 92 h 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1" h="92">
                <a:moveTo>
                  <a:pt x="22" y="0"/>
                </a:moveTo>
                <a:cubicBezTo>
                  <a:pt x="15" y="22"/>
                  <a:pt x="0" y="52"/>
                  <a:pt x="22" y="74"/>
                </a:cubicBezTo>
                <a:cubicBezTo>
                  <a:pt x="36" y="88"/>
                  <a:pt x="77" y="92"/>
                  <a:pt x="77" y="92"/>
                </a:cubicBezTo>
                <a:cubicBezTo>
                  <a:pt x="96" y="86"/>
                  <a:pt x="161" y="85"/>
                  <a:pt x="123" y="46"/>
                </a:cubicBezTo>
                <a:cubicBezTo>
                  <a:pt x="116" y="39"/>
                  <a:pt x="105" y="40"/>
                  <a:pt x="96" y="37"/>
                </a:cubicBezTo>
                <a:cubicBezTo>
                  <a:pt x="143" y="21"/>
                  <a:pt x="121" y="35"/>
                  <a:pt x="96" y="19"/>
                </a:cubicBezTo>
                <a:cubicBezTo>
                  <a:pt x="88" y="14"/>
                  <a:pt x="83" y="6"/>
                  <a:pt x="77" y="0"/>
                </a:cubicBezTo>
                <a:cubicBezTo>
                  <a:pt x="34" y="12"/>
                  <a:pt x="52" y="16"/>
                  <a:pt x="22" y="0"/>
                </a:cubicBezTo>
                <a:close/>
              </a:path>
            </a:pathLst>
          </a:custGeom>
          <a:solidFill>
            <a:schemeClr val="bg1"/>
          </a:solidFill>
          <a:ln w="9525">
            <a:solidFill>
              <a:schemeClr val="bg1"/>
            </a:solidFill>
            <a:round/>
            <a:headEnd/>
            <a:tailEnd/>
          </a:ln>
        </p:spPr>
        <p:txBody>
          <a:bodyPr wrap="none"/>
          <a:lstStyle/>
          <a:p>
            <a:pPr eaLnBrk="0" fontAlgn="base" hangingPunct="0">
              <a:spcBef>
                <a:spcPct val="0"/>
              </a:spcBef>
              <a:spcAft>
                <a:spcPct val="0"/>
              </a:spcAft>
            </a:pPr>
            <a:endParaRPr lang="en-VN" b="1">
              <a:solidFill>
                <a:srgbClr val="000000"/>
              </a:solidFill>
              <a:latin typeface="Times New Roman" panose="02020603050405020304" pitchFamily="18" charset="0"/>
            </a:endParaRPr>
          </a:p>
        </p:txBody>
      </p:sp>
      <p:sp>
        <p:nvSpPr>
          <p:cNvPr id="32811" name="Freeform 55">
            <a:extLst>
              <a:ext uri="{FF2B5EF4-FFF2-40B4-BE49-F238E27FC236}">
                <a16:creationId xmlns:a16="http://schemas.microsoft.com/office/drawing/2014/main" id="{1B018813-5440-9640-ABC3-0ABC9B6034E3}"/>
              </a:ext>
            </a:extLst>
          </p:cNvPr>
          <p:cNvSpPr>
            <a:spLocks/>
          </p:cNvSpPr>
          <p:nvPr/>
        </p:nvSpPr>
        <p:spPr bwMode="auto">
          <a:xfrm>
            <a:off x="4543425" y="1408118"/>
            <a:ext cx="141288" cy="104775"/>
          </a:xfrm>
          <a:custGeom>
            <a:avLst/>
            <a:gdLst>
              <a:gd name="T0" fmla="*/ 0 w 89"/>
              <a:gd name="T1" fmla="*/ 2147483646 h 66"/>
              <a:gd name="T2" fmla="*/ 2147483646 w 89"/>
              <a:gd name="T3" fmla="*/ 2147483646 h 66"/>
              <a:gd name="T4" fmla="*/ 2147483646 w 89"/>
              <a:gd name="T5" fmla="*/ 0 h 66"/>
              <a:gd name="T6" fmla="*/ 0 w 89"/>
              <a:gd name="T7" fmla="*/ 2147483646 h 66"/>
              <a:gd name="T8" fmla="*/ 0 60000 65536"/>
              <a:gd name="T9" fmla="*/ 0 60000 65536"/>
              <a:gd name="T10" fmla="*/ 0 60000 65536"/>
              <a:gd name="T11" fmla="*/ 0 60000 65536"/>
              <a:gd name="T12" fmla="*/ 0 w 89"/>
              <a:gd name="T13" fmla="*/ 0 h 66"/>
              <a:gd name="T14" fmla="*/ 89 w 89"/>
              <a:gd name="T15" fmla="*/ 66 h 66"/>
            </a:gdLst>
            <a:ahLst/>
            <a:cxnLst>
              <a:cxn ang="T8">
                <a:pos x="T0" y="T1"/>
              </a:cxn>
              <a:cxn ang="T9">
                <a:pos x="T2" y="T3"/>
              </a:cxn>
              <a:cxn ang="T10">
                <a:pos x="T4" y="T5"/>
              </a:cxn>
              <a:cxn ang="T11">
                <a:pos x="T6" y="T7"/>
              </a:cxn>
            </a:cxnLst>
            <a:rect l="T12" t="T13" r="T14" b="T15"/>
            <a:pathLst>
              <a:path w="89" h="66">
                <a:moveTo>
                  <a:pt x="0" y="18"/>
                </a:moveTo>
                <a:cubicBezTo>
                  <a:pt x="15" y="63"/>
                  <a:pt x="28" y="66"/>
                  <a:pt x="73" y="55"/>
                </a:cubicBezTo>
                <a:cubicBezTo>
                  <a:pt x="89" y="4"/>
                  <a:pt x="62" y="11"/>
                  <a:pt x="18" y="0"/>
                </a:cubicBezTo>
                <a:cubicBezTo>
                  <a:pt x="8" y="31"/>
                  <a:pt x="16" y="34"/>
                  <a:pt x="0" y="18"/>
                </a:cubicBezTo>
                <a:close/>
              </a:path>
            </a:pathLst>
          </a:custGeom>
          <a:solidFill>
            <a:schemeClr val="bg1"/>
          </a:solidFill>
          <a:ln w="9525">
            <a:solidFill>
              <a:schemeClr val="bg1"/>
            </a:solidFill>
            <a:round/>
            <a:headEnd/>
            <a:tailEnd/>
          </a:ln>
        </p:spPr>
        <p:txBody>
          <a:bodyPr wrap="none"/>
          <a:lstStyle/>
          <a:p>
            <a:pPr eaLnBrk="0" fontAlgn="base" hangingPunct="0">
              <a:spcBef>
                <a:spcPct val="0"/>
              </a:spcBef>
              <a:spcAft>
                <a:spcPct val="0"/>
              </a:spcAft>
            </a:pPr>
            <a:endParaRPr lang="en-VN" b="1">
              <a:solidFill>
                <a:srgbClr val="000000"/>
              </a:solidFill>
              <a:latin typeface="Times New Roman" panose="02020603050405020304" pitchFamily="18" charset="0"/>
            </a:endParaRPr>
          </a:p>
        </p:txBody>
      </p:sp>
      <p:sp>
        <p:nvSpPr>
          <p:cNvPr id="32812" name="Freeform 56">
            <a:extLst>
              <a:ext uri="{FF2B5EF4-FFF2-40B4-BE49-F238E27FC236}">
                <a16:creationId xmlns:a16="http://schemas.microsoft.com/office/drawing/2014/main" id="{1EE706E8-C5CB-864C-BD21-229521222C35}"/>
              </a:ext>
            </a:extLst>
          </p:cNvPr>
          <p:cNvSpPr>
            <a:spLocks/>
          </p:cNvSpPr>
          <p:nvPr/>
        </p:nvSpPr>
        <p:spPr bwMode="auto">
          <a:xfrm>
            <a:off x="4438655" y="1824040"/>
            <a:ext cx="125413" cy="436563"/>
          </a:xfrm>
          <a:custGeom>
            <a:avLst/>
            <a:gdLst>
              <a:gd name="T0" fmla="*/ 2147483646 w 79"/>
              <a:gd name="T1" fmla="*/ 2147483646 h 275"/>
              <a:gd name="T2" fmla="*/ 2147483646 w 79"/>
              <a:gd name="T3" fmla="*/ 2147483646 h 275"/>
              <a:gd name="T4" fmla="*/ 2147483646 w 79"/>
              <a:gd name="T5" fmla="*/ 2147483646 h 275"/>
              <a:gd name="T6" fmla="*/ 2147483646 w 79"/>
              <a:gd name="T7" fmla="*/ 2147483646 h 275"/>
              <a:gd name="T8" fmla="*/ 2147483646 w 79"/>
              <a:gd name="T9" fmla="*/ 2147483646 h 275"/>
              <a:gd name="T10" fmla="*/ 2147483646 w 79"/>
              <a:gd name="T11" fmla="*/ 2147483646 h 275"/>
              <a:gd name="T12" fmla="*/ 2147483646 w 79"/>
              <a:gd name="T13" fmla="*/ 2147483646 h 275"/>
              <a:gd name="T14" fmla="*/ 2147483646 w 79"/>
              <a:gd name="T15" fmla="*/ 2147483646 h 275"/>
              <a:gd name="T16" fmla="*/ 2147483646 w 79"/>
              <a:gd name="T17" fmla="*/ 2147483646 h 27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9"/>
              <a:gd name="T28" fmla="*/ 0 h 275"/>
              <a:gd name="T29" fmla="*/ 79 w 79"/>
              <a:gd name="T30" fmla="*/ 275 h 27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9" h="275">
                <a:moveTo>
                  <a:pt x="2" y="21"/>
                </a:moveTo>
                <a:cubicBezTo>
                  <a:pt x="14" y="94"/>
                  <a:pt x="5" y="59"/>
                  <a:pt x="29" y="131"/>
                </a:cubicBezTo>
                <a:cubicBezTo>
                  <a:pt x="32" y="140"/>
                  <a:pt x="38" y="158"/>
                  <a:pt x="38" y="158"/>
                </a:cubicBezTo>
                <a:cubicBezTo>
                  <a:pt x="30" y="193"/>
                  <a:pt x="27" y="215"/>
                  <a:pt x="2" y="241"/>
                </a:cubicBezTo>
                <a:cubicBezTo>
                  <a:pt x="5" y="250"/>
                  <a:pt x="3" y="264"/>
                  <a:pt x="11" y="268"/>
                </a:cubicBezTo>
                <a:cubicBezTo>
                  <a:pt x="26" y="275"/>
                  <a:pt x="50" y="248"/>
                  <a:pt x="57" y="241"/>
                </a:cubicBezTo>
                <a:cubicBezTo>
                  <a:pt x="76" y="182"/>
                  <a:pt x="79" y="148"/>
                  <a:pt x="57" y="85"/>
                </a:cubicBezTo>
                <a:cubicBezTo>
                  <a:pt x="50" y="66"/>
                  <a:pt x="44" y="45"/>
                  <a:pt x="29" y="30"/>
                </a:cubicBezTo>
                <a:cubicBezTo>
                  <a:pt x="0" y="0"/>
                  <a:pt x="2" y="4"/>
                  <a:pt x="2" y="21"/>
                </a:cubicBezTo>
                <a:close/>
              </a:path>
            </a:pathLst>
          </a:custGeom>
          <a:solidFill>
            <a:schemeClr val="bg1"/>
          </a:solidFill>
          <a:ln w="9525">
            <a:solidFill>
              <a:schemeClr val="bg1"/>
            </a:solidFill>
            <a:round/>
            <a:headEnd/>
            <a:tailEnd/>
          </a:ln>
        </p:spPr>
        <p:txBody>
          <a:bodyPr wrap="none"/>
          <a:lstStyle/>
          <a:p>
            <a:pPr eaLnBrk="0" fontAlgn="base" hangingPunct="0">
              <a:spcBef>
                <a:spcPct val="0"/>
              </a:spcBef>
              <a:spcAft>
                <a:spcPct val="0"/>
              </a:spcAft>
            </a:pPr>
            <a:endParaRPr lang="en-VN" b="1">
              <a:solidFill>
                <a:srgbClr val="000000"/>
              </a:solidFill>
              <a:latin typeface="Times New Roman" panose="02020603050405020304" pitchFamily="18" charset="0"/>
            </a:endParaRPr>
          </a:p>
        </p:txBody>
      </p:sp>
      <p:sp>
        <p:nvSpPr>
          <p:cNvPr id="32813" name="Freeform 57">
            <a:extLst>
              <a:ext uri="{FF2B5EF4-FFF2-40B4-BE49-F238E27FC236}">
                <a16:creationId xmlns:a16="http://schemas.microsoft.com/office/drawing/2014/main" id="{A122ADDA-A031-9143-A95C-E1BB568A9FDE}"/>
              </a:ext>
            </a:extLst>
          </p:cNvPr>
          <p:cNvSpPr>
            <a:spLocks/>
          </p:cNvSpPr>
          <p:nvPr/>
        </p:nvSpPr>
        <p:spPr bwMode="auto">
          <a:xfrm>
            <a:off x="4027493" y="2641603"/>
            <a:ext cx="261937" cy="261939"/>
          </a:xfrm>
          <a:custGeom>
            <a:avLst/>
            <a:gdLst>
              <a:gd name="T0" fmla="*/ 2147483646 w 165"/>
              <a:gd name="T1" fmla="*/ 0 h 165"/>
              <a:gd name="T2" fmla="*/ 2147483646 w 165"/>
              <a:gd name="T3" fmla="*/ 2147483646 h 165"/>
              <a:gd name="T4" fmla="*/ 2147483646 w 165"/>
              <a:gd name="T5" fmla="*/ 2147483646 h 165"/>
              <a:gd name="T6" fmla="*/ 2147483646 w 165"/>
              <a:gd name="T7" fmla="*/ 2147483646 h 165"/>
              <a:gd name="T8" fmla="*/ 2147483646 w 165"/>
              <a:gd name="T9" fmla="*/ 2147483646 h 165"/>
              <a:gd name="T10" fmla="*/ 2147483646 w 165"/>
              <a:gd name="T11" fmla="*/ 2147483646 h 165"/>
              <a:gd name="T12" fmla="*/ 2147483646 w 165"/>
              <a:gd name="T13" fmla="*/ 2147483646 h 165"/>
              <a:gd name="T14" fmla="*/ 2147483646 w 165"/>
              <a:gd name="T15" fmla="*/ 2147483646 h 165"/>
              <a:gd name="T16" fmla="*/ 2147483646 w 165"/>
              <a:gd name="T17" fmla="*/ 2147483646 h 165"/>
              <a:gd name="T18" fmla="*/ 2147483646 w 165"/>
              <a:gd name="T19" fmla="*/ 2147483646 h 165"/>
              <a:gd name="T20" fmla="*/ 2147483646 w 165"/>
              <a:gd name="T21" fmla="*/ 2147483646 h 165"/>
              <a:gd name="T22" fmla="*/ 2147483646 w 165"/>
              <a:gd name="T23" fmla="*/ 0 h 165"/>
              <a:gd name="T24" fmla="*/ 2147483646 w 165"/>
              <a:gd name="T25" fmla="*/ 0 h 1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5"/>
              <a:gd name="T40" fmla="*/ 0 h 165"/>
              <a:gd name="T41" fmla="*/ 165 w 165"/>
              <a:gd name="T42" fmla="*/ 165 h 1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5" h="165">
                <a:moveTo>
                  <a:pt x="5" y="0"/>
                </a:moveTo>
                <a:cubicBezTo>
                  <a:pt x="8" y="12"/>
                  <a:pt x="4" y="29"/>
                  <a:pt x="14" y="37"/>
                </a:cubicBezTo>
                <a:cubicBezTo>
                  <a:pt x="29" y="50"/>
                  <a:pt x="69" y="55"/>
                  <a:pt x="69" y="55"/>
                </a:cubicBezTo>
                <a:cubicBezTo>
                  <a:pt x="75" y="73"/>
                  <a:pt x="81" y="92"/>
                  <a:pt x="87" y="110"/>
                </a:cubicBezTo>
                <a:cubicBezTo>
                  <a:pt x="92" y="125"/>
                  <a:pt x="86" y="143"/>
                  <a:pt x="96" y="155"/>
                </a:cubicBezTo>
                <a:cubicBezTo>
                  <a:pt x="104" y="165"/>
                  <a:pt x="121" y="162"/>
                  <a:pt x="133" y="165"/>
                </a:cubicBezTo>
                <a:cubicBezTo>
                  <a:pt x="142" y="162"/>
                  <a:pt x="157" y="164"/>
                  <a:pt x="160" y="155"/>
                </a:cubicBezTo>
                <a:cubicBezTo>
                  <a:pt x="165" y="140"/>
                  <a:pt x="155" y="125"/>
                  <a:pt x="151" y="110"/>
                </a:cubicBezTo>
                <a:cubicBezTo>
                  <a:pt x="149" y="100"/>
                  <a:pt x="149" y="89"/>
                  <a:pt x="142" y="82"/>
                </a:cubicBezTo>
                <a:cubicBezTo>
                  <a:pt x="127" y="67"/>
                  <a:pt x="87" y="46"/>
                  <a:pt x="87" y="46"/>
                </a:cubicBezTo>
                <a:cubicBezTo>
                  <a:pt x="84" y="37"/>
                  <a:pt x="86" y="24"/>
                  <a:pt x="78" y="18"/>
                </a:cubicBezTo>
                <a:cubicBezTo>
                  <a:pt x="62" y="7"/>
                  <a:pt x="23" y="0"/>
                  <a:pt x="23" y="0"/>
                </a:cubicBezTo>
                <a:cubicBezTo>
                  <a:pt x="0" y="34"/>
                  <a:pt x="5" y="38"/>
                  <a:pt x="5" y="0"/>
                </a:cubicBezTo>
                <a:close/>
              </a:path>
            </a:pathLst>
          </a:custGeom>
          <a:solidFill>
            <a:schemeClr val="bg1"/>
          </a:solidFill>
          <a:ln w="9525">
            <a:solidFill>
              <a:schemeClr val="bg1"/>
            </a:solidFill>
            <a:round/>
            <a:headEnd/>
            <a:tailEnd/>
          </a:ln>
        </p:spPr>
        <p:txBody>
          <a:bodyPr wrap="none"/>
          <a:lstStyle/>
          <a:p>
            <a:pPr eaLnBrk="0" fontAlgn="base" hangingPunct="0">
              <a:spcBef>
                <a:spcPct val="0"/>
              </a:spcBef>
              <a:spcAft>
                <a:spcPct val="0"/>
              </a:spcAft>
            </a:pPr>
            <a:endParaRPr lang="en-VN" b="1">
              <a:solidFill>
                <a:srgbClr val="000000"/>
              </a:solidFill>
              <a:latin typeface="Times New Roman" panose="02020603050405020304" pitchFamily="18" charset="0"/>
            </a:endParaRPr>
          </a:p>
        </p:txBody>
      </p:sp>
      <p:sp>
        <p:nvSpPr>
          <p:cNvPr id="32814" name="Freeform 58">
            <a:extLst>
              <a:ext uri="{FF2B5EF4-FFF2-40B4-BE49-F238E27FC236}">
                <a16:creationId xmlns:a16="http://schemas.microsoft.com/office/drawing/2014/main" id="{5D629A3B-744C-EB4E-B401-75F3FBDF2AF0}"/>
              </a:ext>
            </a:extLst>
          </p:cNvPr>
          <p:cNvSpPr>
            <a:spLocks/>
          </p:cNvSpPr>
          <p:nvPr/>
        </p:nvSpPr>
        <p:spPr bwMode="auto">
          <a:xfrm>
            <a:off x="4414843" y="2105030"/>
            <a:ext cx="422275" cy="173039"/>
          </a:xfrm>
          <a:custGeom>
            <a:avLst/>
            <a:gdLst>
              <a:gd name="T0" fmla="*/ 2147483646 w 266"/>
              <a:gd name="T1" fmla="*/ 2147483646 h 109"/>
              <a:gd name="T2" fmla="*/ 2147483646 w 266"/>
              <a:gd name="T3" fmla="*/ 2147483646 h 109"/>
              <a:gd name="T4" fmla="*/ 2147483646 w 266"/>
              <a:gd name="T5" fmla="*/ 2147483646 h 109"/>
              <a:gd name="T6" fmla="*/ 2147483646 w 266"/>
              <a:gd name="T7" fmla="*/ 2147483646 h 109"/>
              <a:gd name="T8" fmla="*/ 2147483646 w 266"/>
              <a:gd name="T9" fmla="*/ 2147483646 h 109"/>
              <a:gd name="T10" fmla="*/ 2147483646 w 266"/>
              <a:gd name="T11" fmla="*/ 2147483646 h 109"/>
              <a:gd name="T12" fmla="*/ 2147483646 w 266"/>
              <a:gd name="T13" fmla="*/ 2147483646 h 109"/>
              <a:gd name="T14" fmla="*/ 2147483646 w 266"/>
              <a:gd name="T15" fmla="*/ 2147483646 h 109"/>
              <a:gd name="T16" fmla="*/ 2147483646 w 266"/>
              <a:gd name="T17" fmla="*/ 2147483646 h 109"/>
              <a:gd name="T18" fmla="*/ 2147483646 w 266"/>
              <a:gd name="T19" fmla="*/ 2147483646 h 109"/>
              <a:gd name="T20" fmla="*/ 2147483646 w 266"/>
              <a:gd name="T21" fmla="*/ 0 h 109"/>
              <a:gd name="T22" fmla="*/ 2147483646 w 266"/>
              <a:gd name="T23" fmla="*/ 2147483646 h 109"/>
              <a:gd name="T24" fmla="*/ 2147483646 w 266"/>
              <a:gd name="T25" fmla="*/ 2147483646 h 109"/>
              <a:gd name="T26" fmla="*/ 2147483646 w 266"/>
              <a:gd name="T27" fmla="*/ 2147483646 h 10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66"/>
              <a:gd name="T43" fmla="*/ 0 h 109"/>
              <a:gd name="T44" fmla="*/ 266 w 266"/>
              <a:gd name="T45" fmla="*/ 109 h 10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66" h="109">
                <a:moveTo>
                  <a:pt x="44" y="18"/>
                </a:moveTo>
                <a:cubicBezTo>
                  <a:pt x="41" y="27"/>
                  <a:pt x="40" y="37"/>
                  <a:pt x="35" y="45"/>
                </a:cubicBezTo>
                <a:cubicBezTo>
                  <a:pt x="31" y="53"/>
                  <a:pt x="21" y="72"/>
                  <a:pt x="17" y="64"/>
                </a:cubicBezTo>
                <a:cubicBezTo>
                  <a:pt x="11" y="53"/>
                  <a:pt x="26" y="40"/>
                  <a:pt x="26" y="27"/>
                </a:cubicBezTo>
                <a:cubicBezTo>
                  <a:pt x="26" y="17"/>
                  <a:pt x="19" y="45"/>
                  <a:pt x="17" y="55"/>
                </a:cubicBezTo>
                <a:cubicBezTo>
                  <a:pt x="13" y="70"/>
                  <a:pt x="0" y="87"/>
                  <a:pt x="8" y="100"/>
                </a:cubicBezTo>
                <a:cubicBezTo>
                  <a:pt x="14" y="109"/>
                  <a:pt x="25" y="85"/>
                  <a:pt x="35" y="82"/>
                </a:cubicBezTo>
                <a:cubicBezTo>
                  <a:pt x="59" y="76"/>
                  <a:pt x="84" y="76"/>
                  <a:pt x="108" y="73"/>
                </a:cubicBezTo>
                <a:cubicBezTo>
                  <a:pt x="181" y="97"/>
                  <a:pt x="144" y="94"/>
                  <a:pt x="218" y="82"/>
                </a:cubicBezTo>
                <a:cubicBezTo>
                  <a:pt x="266" y="66"/>
                  <a:pt x="246" y="43"/>
                  <a:pt x="209" y="27"/>
                </a:cubicBezTo>
                <a:cubicBezTo>
                  <a:pt x="162" y="6"/>
                  <a:pt x="142" y="7"/>
                  <a:pt x="90" y="0"/>
                </a:cubicBezTo>
                <a:cubicBezTo>
                  <a:pt x="75" y="3"/>
                  <a:pt x="59" y="5"/>
                  <a:pt x="44" y="9"/>
                </a:cubicBezTo>
                <a:cubicBezTo>
                  <a:pt x="35" y="11"/>
                  <a:pt x="17" y="9"/>
                  <a:pt x="17" y="18"/>
                </a:cubicBezTo>
                <a:cubicBezTo>
                  <a:pt x="17" y="27"/>
                  <a:pt x="35" y="18"/>
                  <a:pt x="44" y="18"/>
                </a:cubicBezTo>
                <a:close/>
              </a:path>
            </a:pathLst>
          </a:custGeom>
          <a:solidFill>
            <a:schemeClr val="bg1"/>
          </a:solidFill>
          <a:ln w="9525">
            <a:solidFill>
              <a:schemeClr val="bg1"/>
            </a:solidFill>
            <a:round/>
            <a:headEnd/>
            <a:tailEnd/>
          </a:ln>
        </p:spPr>
        <p:txBody>
          <a:bodyPr wrap="none"/>
          <a:lstStyle/>
          <a:p>
            <a:pPr eaLnBrk="0" fontAlgn="base" hangingPunct="0">
              <a:spcBef>
                <a:spcPct val="0"/>
              </a:spcBef>
              <a:spcAft>
                <a:spcPct val="0"/>
              </a:spcAft>
            </a:pPr>
            <a:endParaRPr lang="en-VN" b="1">
              <a:solidFill>
                <a:srgbClr val="000000"/>
              </a:solidFill>
              <a:latin typeface="Times New Roman" panose="02020603050405020304" pitchFamily="18" charset="0"/>
            </a:endParaRPr>
          </a:p>
        </p:txBody>
      </p:sp>
      <p:sp>
        <p:nvSpPr>
          <p:cNvPr id="32815" name="Freeform 59">
            <a:extLst>
              <a:ext uri="{FF2B5EF4-FFF2-40B4-BE49-F238E27FC236}">
                <a16:creationId xmlns:a16="http://schemas.microsoft.com/office/drawing/2014/main" id="{71F78EC0-BA43-5C4A-8542-459B645D321B}"/>
              </a:ext>
            </a:extLst>
          </p:cNvPr>
          <p:cNvSpPr>
            <a:spLocks/>
          </p:cNvSpPr>
          <p:nvPr/>
        </p:nvSpPr>
        <p:spPr bwMode="auto">
          <a:xfrm>
            <a:off x="4419603" y="2895603"/>
            <a:ext cx="349251" cy="160339"/>
          </a:xfrm>
          <a:custGeom>
            <a:avLst/>
            <a:gdLst>
              <a:gd name="T0" fmla="*/ 0 w 220"/>
              <a:gd name="T1" fmla="*/ 2147483646 h 101"/>
              <a:gd name="T2" fmla="*/ 2147483646 w 220"/>
              <a:gd name="T3" fmla="*/ 2147483646 h 101"/>
              <a:gd name="T4" fmla="*/ 2147483646 w 220"/>
              <a:gd name="T5" fmla="*/ 2147483646 h 101"/>
              <a:gd name="T6" fmla="*/ 2147483646 w 220"/>
              <a:gd name="T7" fmla="*/ 2147483646 h 101"/>
              <a:gd name="T8" fmla="*/ 2147483646 w 220"/>
              <a:gd name="T9" fmla="*/ 2147483646 h 101"/>
              <a:gd name="T10" fmla="*/ 0 w 220"/>
              <a:gd name="T11" fmla="*/ 2147483646 h 101"/>
              <a:gd name="T12" fmla="*/ 0 60000 65536"/>
              <a:gd name="T13" fmla="*/ 0 60000 65536"/>
              <a:gd name="T14" fmla="*/ 0 60000 65536"/>
              <a:gd name="T15" fmla="*/ 0 60000 65536"/>
              <a:gd name="T16" fmla="*/ 0 60000 65536"/>
              <a:gd name="T17" fmla="*/ 0 60000 65536"/>
              <a:gd name="T18" fmla="*/ 0 w 220"/>
              <a:gd name="T19" fmla="*/ 0 h 101"/>
              <a:gd name="T20" fmla="*/ 220 w 220"/>
              <a:gd name="T21" fmla="*/ 101 h 101"/>
            </a:gdLst>
            <a:ahLst/>
            <a:cxnLst>
              <a:cxn ang="T12">
                <a:pos x="T0" y="T1"/>
              </a:cxn>
              <a:cxn ang="T13">
                <a:pos x="T2" y="T3"/>
              </a:cxn>
              <a:cxn ang="T14">
                <a:pos x="T4" y="T5"/>
              </a:cxn>
              <a:cxn ang="T15">
                <a:pos x="T6" y="T7"/>
              </a:cxn>
              <a:cxn ang="T16">
                <a:pos x="T8" y="T9"/>
              </a:cxn>
              <a:cxn ang="T17">
                <a:pos x="T10" y="T11"/>
              </a:cxn>
            </a:cxnLst>
            <a:rect l="T18" t="T19" r="T20" b="T21"/>
            <a:pathLst>
              <a:path w="220" h="101">
                <a:moveTo>
                  <a:pt x="0" y="60"/>
                </a:moveTo>
                <a:cubicBezTo>
                  <a:pt x="18" y="72"/>
                  <a:pt x="33" y="101"/>
                  <a:pt x="55" y="97"/>
                </a:cubicBezTo>
                <a:cubicBezTo>
                  <a:pt x="110" y="86"/>
                  <a:pt x="166" y="68"/>
                  <a:pt x="220" y="51"/>
                </a:cubicBezTo>
                <a:cubicBezTo>
                  <a:pt x="203" y="0"/>
                  <a:pt x="154" y="12"/>
                  <a:pt x="101" y="5"/>
                </a:cubicBezTo>
                <a:cubicBezTo>
                  <a:pt x="83" y="8"/>
                  <a:pt x="63" y="7"/>
                  <a:pt x="46" y="15"/>
                </a:cubicBezTo>
                <a:cubicBezTo>
                  <a:pt x="9" y="34"/>
                  <a:pt x="50" y="84"/>
                  <a:pt x="0" y="60"/>
                </a:cubicBezTo>
                <a:close/>
              </a:path>
            </a:pathLst>
          </a:custGeom>
          <a:solidFill>
            <a:schemeClr val="bg1"/>
          </a:solidFill>
          <a:ln w="9525">
            <a:solidFill>
              <a:schemeClr val="bg1"/>
            </a:solidFill>
            <a:round/>
            <a:headEnd/>
            <a:tailEnd/>
          </a:ln>
        </p:spPr>
        <p:txBody>
          <a:bodyPr wrap="none"/>
          <a:lstStyle/>
          <a:p>
            <a:pPr eaLnBrk="0" fontAlgn="base" hangingPunct="0">
              <a:spcBef>
                <a:spcPct val="0"/>
              </a:spcBef>
              <a:spcAft>
                <a:spcPct val="0"/>
              </a:spcAft>
            </a:pPr>
            <a:endParaRPr lang="en-VN" b="1">
              <a:solidFill>
                <a:srgbClr val="000000"/>
              </a:solidFill>
              <a:latin typeface="Times New Roman" panose="02020603050405020304" pitchFamily="18" charset="0"/>
            </a:endParaRPr>
          </a:p>
        </p:txBody>
      </p:sp>
      <p:sp>
        <p:nvSpPr>
          <p:cNvPr id="32816" name="Freeform 60">
            <a:extLst>
              <a:ext uri="{FF2B5EF4-FFF2-40B4-BE49-F238E27FC236}">
                <a16:creationId xmlns:a16="http://schemas.microsoft.com/office/drawing/2014/main" id="{AAC92403-B337-E64B-8742-5BFB0C45EDA7}"/>
              </a:ext>
            </a:extLst>
          </p:cNvPr>
          <p:cNvSpPr>
            <a:spLocks/>
          </p:cNvSpPr>
          <p:nvPr/>
        </p:nvSpPr>
        <p:spPr bwMode="auto">
          <a:xfrm>
            <a:off x="4800605" y="2946406"/>
            <a:ext cx="250825" cy="246063"/>
          </a:xfrm>
          <a:custGeom>
            <a:avLst/>
            <a:gdLst>
              <a:gd name="T0" fmla="*/ 2147483646 w 158"/>
              <a:gd name="T1" fmla="*/ 2147483646 h 155"/>
              <a:gd name="T2" fmla="*/ 2147483646 w 158"/>
              <a:gd name="T3" fmla="*/ 2147483646 h 155"/>
              <a:gd name="T4" fmla="*/ 2147483646 w 158"/>
              <a:gd name="T5" fmla="*/ 2147483646 h 155"/>
              <a:gd name="T6" fmla="*/ 2147483646 w 158"/>
              <a:gd name="T7" fmla="*/ 2147483646 h 155"/>
              <a:gd name="T8" fmla="*/ 2147483646 w 158"/>
              <a:gd name="T9" fmla="*/ 2147483646 h 155"/>
              <a:gd name="T10" fmla="*/ 2147483646 w 158"/>
              <a:gd name="T11" fmla="*/ 2147483646 h 155"/>
              <a:gd name="T12" fmla="*/ 0 60000 65536"/>
              <a:gd name="T13" fmla="*/ 0 60000 65536"/>
              <a:gd name="T14" fmla="*/ 0 60000 65536"/>
              <a:gd name="T15" fmla="*/ 0 60000 65536"/>
              <a:gd name="T16" fmla="*/ 0 60000 65536"/>
              <a:gd name="T17" fmla="*/ 0 60000 65536"/>
              <a:gd name="T18" fmla="*/ 0 w 158"/>
              <a:gd name="T19" fmla="*/ 0 h 155"/>
              <a:gd name="T20" fmla="*/ 158 w 158"/>
              <a:gd name="T21" fmla="*/ 155 h 155"/>
            </a:gdLst>
            <a:ahLst/>
            <a:cxnLst>
              <a:cxn ang="T12">
                <a:pos x="T0" y="T1"/>
              </a:cxn>
              <a:cxn ang="T13">
                <a:pos x="T2" y="T3"/>
              </a:cxn>
              <a:cxn ang="T14">
                <a:pos x="T4" y="T5"/>
              </a:cxn>
              <a:cxn ang="T15">
                <a:pos x="T6" y="T7"/>
              </a:cxn>
              <a:cxn ang="T16">
                <a:pos x="T8" y="T9"/>
              </a:cxn>
              <a:cxn ang="T17">
                <a:pos x="T10" y="T11"/>
              </a:cxn>
            </a:cxnLst>
            <a:rect l="T18" t="T19" r="T20" b="T21"/>
            <a:pathLst>
              <a:path w="158" h="155">
                <a:moveTo>
                  <a:pt x="39" y="27"/>
                </a:moveTo>
                <a:cubicBezTo>
                  <a:pt x="30" y="56"/>
                  <a:pt x="0" y="122"/>
                  <a:pt x="30" y="146"/>
                </a:cubicBezTo>
                <a:cubicBezTo>
                  <a:pt x="40" y="154"/>
                  <a:pt x="54" y="152"/>
                  <a:pt x="66" y="155"/>
                </a:cubicBezTo>
                <a:cubicBezTo>
                  <a:pt x="116" y="147"/>
                  <a:pt x="142" y="150"/>
                  <a:pt x="158" y="101"/>
                </a:cubicBezTo>
                <a:cubicBezTo>
                  <a:pt x="148" y="49"/>
                  <a:pt x="147" y="38"/>
                  <a:pt x="94" y="27"/>
                </a:cubicBezTo>
                <a:cubicBezTo>
                  <a:pt x="36" y="15"/>
                  <a:pt x="39" y="0"/>
                  <a:pt x="39" y="27"/>
                </a:cubicBezTo>
                <a:close/>
              </a:path>
            </a:pathLst>
          </a:custGeom>
          <a:solidFill>
            <a:schemeClr val="bg1"/>
          </a:solidFill>
          <a:ln w="9525">
            <a:solidFill>
              <a:schemeClr val="bg1"/>
            </a:solidFill>
            <a:round/>
            <a:headEnd/>
            <a:tailEnd/>
          </a:ln>
        </p:spPr>
        <p:txBody>
          <a:bodyPr wrap="none"/>
          <a:lstStyle/>
          <a:p>
            <a:pPr eaLnBrk="0" fontAlgn="base" hangingPunct="0">
              <a:spcBef>
                <a:spcPct val="0"/>
              </a:spcBef>
              <a:spcAft>
                <a:spcPct val="0"/>
              </a:spcAft>
            </a:pPr>
            <a:endParaRPr lang="en-VN" b="1">
              <a:solidFill>
                <a:srgbClr val="000000"/>
              </a:solidFill>
              <a:latin typeface="Times New Roman" panose="02020603050405020304" pitchFamily="18" charset="0"/>
            </a:endParaRPr>
          </a:p>
        </p:txBody>
      </p:sp>
      <p:sp>
        <p:nvSpPr>
          <p:cNvPr id="38962" name="Oval 61">
            <a:extLst>
              <a:ext uri="{FF2B5EF4-FFF2-40B4-BE49-F238E27FC236}">
                <a16:creationId xmlns:a16="http://schemas.microsoft.com/office/drawing/2014/main" id="{91B09808-1785-D344-821C-57562BB62BD9}"/>
              </a:ext>
            </a:extLst>
          </p:cNvPr>
          <p:cNvSpPr>
            <a:spLocks noChangeArrowheads="1"/>
          </p:cNvSpPr>
          <p:nvPr/>
        </p:nvSpPr>
        <p:spPr bwMode="auto">
          <a:xfrm>
            <a:off x="6884983" y="2914960"/>
            <a:ext cx="347451" cy="24763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endParaRPr lang="vi-VN" altLang="vi-VN" sz="1800" b="1">
              <a:solidFill>
                <a:srgbClr val="333399"/>
              </a:solidFill>
              <a:latin typeface="VNI-Franko" pitchFamily="2" charset="0"/>
            </a:endParaRPr>
          </a:p>
        </p:txBody>
      </p:sp>
      <p:sp>
        <p:nvSpPr>
          <p:cNvPr id="38963" name="Oval 62">
            <a:extLst>
              <a:ext uri="{FF2B5EF4-FFF2-40B4-BE49-F238E27FC236}">
                <a16:creationId xmlns:a16="http://schemas.microsoft.com/office/drawing/2014/main" id="{BF3DEB16-2CB3-E24E-99E5-DC6AA897CCAF}"/>
              </a:ext>
            </a:extLst>
          </p:cNvPr>
          <p:cNvSpPr>
            <a:spLocks noChangeArrowheads="1"/>
          </p:cNvSpPr>
          <p:nvPr/>
        </p:nvSpPr>
        <p:spPr bwMode="auto">
          <a:xfrm>
            <a:off x="5814400" y="2708783"/>
            <a:ext cx="389730" cy="263811"/>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endParaRPr lang="vi-VN" altLang="vi-VN" sz="1800" b="1">
              <a:solidFill>
                <a:srgbClr val="333399"/>
              </a:solidFill>
              <a:latin typeface="VNI-Franko" pitchFamily="2" charset="0"/>
            </a:endParaRPr>
          </a:p>
        </p:txBody>
      </p:sp>
      <p:sp>
        <p:nvSpPr>
          <p:cNvPr id="32820" name="Text Box 64">
            <a:extLst>
              <a:ext uri="{FF2B5EF4-FFF2-40B4-BE49-F238E27FC236}">
                <a16:creationId xmlns:a16="http://schemas.microsoft.com/office/drawing/2014/main" id="{5762693A-3547-DF49-9D9C-49538C972FC4}"/>
              </a:ext>
            </a:extLst>
          </p:cNvPr>
          <p:cNvSpPr txBox="1">
            <a:spLocks noChangeArrowheads="1"/>
          </p:cNvSpPr>
          <p:nvPr/>
        </p:nvSpPr>
        <p:spPr bwMode="auto">
          <a:xfrm>
            <a:off x="10032632" y="466538"/>
            <a:ext cx="21168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r>
              <a:rPr lang="en-US" altLang="vi-VN" sz="1600" b="1">
                <a:solidFill>
                  <a:srgbClr val="333399"/>
                </a:solidFill>
                <a:latin typeface="VNI-Franko" pitchFamily="2" charset="0"/>
              </a:rPr>
              <a:t>LƯỢC ĐỒ CÁCH MẠNG</a:t>
            </a:r>
          </a:p>
          <a:p>
            <a:pPr algn="ctr" eaLnBrk="0" fontAlgn="base" hangingPunct="0">
              <a:spcBef>
                <a:spcPct val="0"/>
              </a:spcBef>
              <a:spcAft>
                <a:spcPct val="0"/>
              </a:spcAft>
              <a:buNone/>
            </a:pPr>
            <a:r>
              <a:rPr lang="en-US" altLang="vi-VN" sz="1600" b="1">
                <a:solidFill>
                  <a:srgbClr val="333399"/>
                </a:solidFill>
                <a:latin typeface="VNI-Franko" pitchFamily="2" charset="0"/>
              </a:rPr>
              <a:t> TÂN HỢI (1911)</a:t>
            </a:r>
          </a:p>
        </p:txBody>
      </p:sp>
      <p:grpSp>
        <p:nvGrpSpPr>
          <p:cNvPr id="32821" name="Group 79">
            <a:extLst>
              <a:ext uri="{FF2B5EF4-FFF2-40B4-BE49-F238E27FC236}">
                <a16:creationId xmlns:a16="http://schemas.microsoft.com/office/drawing/2014/main" id="{EAE9D037-0837-3040-85DC-17F87EC8EC2F}"/>
              </a:ext>
            </a:extLst>
          </p:cNvPr>
          <p:cNvGrpSpPr>
            <a:grpSpLocks/>
          </p:cNvGrpSpPr>
          <p:nvPr/>
        </p:nvGrpSpPr>
        <p:grpSpPr bwMode="auto">
          <a:xfrm>
            <a:off x="10490989" y="3895533"/>
            <a:ext cx="1295400" cy="1295400"/>
            <a:chOff x="4512" y="1680"/>
            <a:chExt cx="816" cy="816"/>
          </a:xfrm>
        </p:grpSpPr>
        <p:sp>
          <p:nvSpPr>
            <p:cNvPr id="32843" name="Oval 65">
              <a:extLst>
                <a:ext uri="{FF2B5EF4-FFF2-40B4-BE49-F238E27FC236}">
                  <a16:creationId xmlns:a16="http://schemas.microsoft.com/office/drawing/2014/main" id="{C189697F-A291-C344-A292-755EC74E4B4D}"/>
                </a:ext>
              </a:extLst>
            </p:cNvPr>
            <p:cNvSpPr>
              <a:spLocks noChangeArrowheads="1"/>
            </p:cNvSpPr>
            <p:nvPr/>
          </p:nvSpPr>
          <p:spPr bwMode="auto">
            <a:xfrm>
              <a:off x="4800" y="1968"/>
              <a:ext cx="240" cy="240"/>
            </a:xfrm>
            <a:prstGeom prst="ellipse">
              <a:avLst/>
            </a:prstGeom>
            <a:noFill/>
            <a:ln w="9525">
              <a:solidFill>
                <a:srgbClr val="99003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endParaRPr lang="vi-VN" altLang="vi-VN" sz="2400" b="1">
                <a:solidFill>
                  <a:srgbClr val="990033"/>
                </a:solidFill>
                <a:latin typeface="VNI-Franko" pitchFamily="2" charset="0"/>
              </a:endParaRPr>
            </a:p>
          </p:txBody>
        </p:sp>
        <p:sp>
          <p:nvSpPr>
            <p:cNvPr id="32844" name="Oval 66">
              <a:extLst>
                <a:ext uri="{FF2B5EF4-FFF2-40B4-BE49-F238E27FC236}">
                  <a16:creationId xmlns:a16="http://schemas.microsoft.com/office/drawing/2014/main" id="{6133E013-BC37-6E40-9FFD-B08119490EA4}"/>
                </a:ext>
              </a:extLst>
            </p:cNvPr>
            <p:cNvSpPr>
              <a:spLocks noChangeArrowheads="1"/>
            </p:cNvSpPr>
            <p:nvPr/>
          </p:nvSpPr>
          <p:spPr bwMode="auto">
            <a:xfrm>
              <a:off x="4704" y="1872"/>
              <a:ext cx="432" cy="432"/>
            </a:xfrm>
            <a:prstGeom prst="ellipse">
              <a:avLst/>
            </a:prstGeom>
            <a:noFill/>
            <a:ln w="9525">
              <a:solidFill>
                <a:srgbClr val="99003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endParaRPr lang="vi-VN" altLang="vi-VN" sz="2400" b="1">
                <a:solidFill>
                  <a:srgbClr val="990033"/>
                </a:solidFill>
                <a:latin typeface="VNI-Franko" pitchFamily="2" charset="0"/>
              </a:endParaRPr>
            </a:p>
          </p:txBody>
        </p:sp>
        <p:sp>
          <p:nvSpPr>
            <p:cNvPr id="32845" name="Oval 67">
              <a:extLst>
                <a:ext uri="{FF2B5EF4-FFF2-40B4-BE49-F238E27FC236}">
                  <a16:creationId xmlns:a16="http://schemas.microsoft.com/office/drawing/2014/main" id="{0EFF8BF2-8879-4B44-894E-906CD29C48AE}"/>
                </a:ext>
              </a:extLst>
            </p:cNvPr>
            <p:cNvSpPr>
              <a:spLocks noChangeArrowheads="1"/>
            </p:cNvSpPr>
            <p:nvPr/>
          </p:nvSpPr>
          <p:spPr bwMode="auto">
            <a:xfrm>
              <a:off x="4608" y="1776"/>
              <a:ext cx="624" cy="624"/>
            </a:xfrm>
            <a:prstGeom prst="ellipse">
              <a:avLst/>
            </a:prstGeom>
            <a:noFill/>
            <a:ln w="9525">
              <a:solidFill>
                <a:srgbClr val="99003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endParaRPr lang="vi-VN" altLang="vi-VN" sz="2400" b="1">
                <a:solidFill>
                  <a:srgbClr val="990033"/>
                </a:solidFill>
                <a:latin typeface="VNI-Franko" pitchFamily="2" charset="0"/>
              </a:endParaRPr>
            </a:p>
          </p:txBody>
        </p:sp>
        <p:sp>
          <p:nvSpPr>
            <p:cNvPr id="32846" name="Oval 68">
              <a:extLst>
                <a:ext uri="{FF2B5EF4-FFF2-40B4-BE49-F238E27FC236}">
                  <a16:creationId xmlns:a16="http://schemas.microsoft.com/office/drawing/2014/main" id="{63527DA5-3FF2-5041-BEC7-118EFE8CE3FB}"/>
                </a:ext>
              </a:extLst>
            </p:cNvPr>
            <p:cNvSpPr>
              <a:spLocks noChangeArrowheads="1"/>
            </p:cNvSpPr>
            <p:nvPr/>
          </p:nvSpPr>
          <p:spPr bwMode="auto">
            <a:xfrm>
              <a:off x="4512" y="1680"/>
              <a:ext cx="816" cy="816"/>
            </a:xfrm>
            <a:prstGeom prst="ellipse">
              <a:avLst/>
            </a:prstGeom>
            <a:noFill/>
            <a:ln w="9525">
              <a:solidFill>
                <a:srgbClr val="99003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endParaRPr lang="vi-VN" altLang="vi-VN" sz="2400" b="1">
                <a:solidFill>
                  <a:srgbClr val="990033"/>
                </a:solidFill>
                <a:latin typeface="VNI-Franko" pitchFamily="2" charset="0"/>
              </a:endParaRPr>
            </a:p>
          </p:txBody>
        </p:sp>
      </p:grpSp>
      <p:sp>
        <p:nvSpPr>
          <p:cNvPr id="32822" name="Text Box 69">
            <a:extLst>
              <a:ext uri="{FF2B5EF4-FFF2-40B4-BE49-F238E27FC236}">
                <a16:creationId xmlns:a16="http://schemas.microsoft.com/office/drawing/2014/main" id="{BDA1C0C6-498C-404C-9BC8-A9D3619B8D01}"/>
              </a:ext>
            </a:extLst>
          </p:cNvPr>
          <p:cNvSpPr txBox="1">
            <a:spLocks noChangeArrowheads="1"/>
          </p:cNvSpPr>
          <p:nvPr/>
        </p:nvSpPr>
        <p:spPr bwMode="auto">
          <a:xfrm>
            <a:off x="9923452" y="5307703"/>
            <a:ext cx="243047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r>
              <a:rPr lang="en-US" altLang="vi-VN" sz="2000" b="1" dirty="0">
                <a:solidFill>
                  <a:srgbClr val="333399"/>
                </a:solidFill>
                <a:latin typeface="Times New Roman" panose="02020603050405020304" pitchFamily="18" charset="0"/>
                <a:cs typeface="Times New Roman" panose="02020603050405020304" pitchFamily="18" charset="0"/>
              </a:rPr>
              <a:t>NƠI CÁCH MẠNG </a:t>
            </a:r>
          </a:p>
          <a:p>
            <a:pPr algn="ctr" eaLnBrk="0" fontAlgn="base" hangingPunct="0">
              <a:spcBef>
                <a:spcPct val="0"/>
              </a:spcBef>
              <a:spcAft>
                <a:spcPct val="0"/>
              </a:spcAft>
              <a:buNone/>
            </a:pPr>
            <a:r>
              <a:rPr lang="en-US" altLang="vi-VN" sz="2000" b="1" dirty="0">
                <a:solidFill>
                  <a:srgbClr val="333399"/>
                </a:solidFill>
                <a:latin typeface="Times New Roman" panose="02020603050405020304" pitchFamily="18" charset="0"/>
                <a:cs typeface="Times New Roman" panose="02020603050405020304" pitchFamily="18" charset="0"/>
              </a:rPr>
              <a:t>LAN RỘNG</a:t>
            </a:r>
          </a:p>
        </p:txBody>
      </p:sp>
      <p:sp>
        <p:nvSpPr>
          <p:cNvPr id="32823" name="Freeform 70">
            <a:extLst>
              <a:ext uri="{FF2B5EF4-FFF2-40B4-BE49-F238E27FC236}">
                <a16:creationId xmlns:a16="http://schemas.microsoft.com/office/drawing/2014/main" id="{7DFAB66E-B022-DE4B-A907-33D56277F48A}"/>
              </a:ext>
            </a:extLst>
          </p:cNvPr>
          <p:cNvSpPr>
            <a:spLocks/>
          </p:cNvSpPr>
          <p:nvPr/>
        </p:nvSpPr>
        <p:spPr bwMode="auto">
          <a:xfrm>
            <a:off x="1800230" y="1239843"/>
            <a:ext cx="1903413" cy="1489075"/>
          </a:xfrm>
          <a:custGeom>
            <a:avLst/>
            <a:gdLst>
              <a:gd name="T0" fmla="*/ 2147483646 w 1199"/>
              <a:gd name="T1" fmla="*/ 2147483646 h 938"/>
              <a:gd name="T2" fmla="*/ 2147483646 w 1199"/>
              <a:gd name="T3" fmla="*/ 2147483646 h 938"/>
              <a:gd name="T4" fmla="*/ 2147483646 w 1199"/>
              <a:gd name="T5" fmla="*/ 2147483646 h 938"/>
              <a:gd name="T6" fmla="*/ 2147483646 w 1199"/>
              <a:gd name="T7" fmla="*/ 2147483646 h 938"/>
              <a:gd name="T8" fmla="*/ 2147483646 w 1199"/>
              <a:gd name="T9" fmla="*/ 2147483646 h 938"/>
              <a:gd name="T10" fmla="*/ 2147483646 w 1199"/>
              <a:gd name="T11" fmla="*/ 2147483646 h 938"/>
              <a:gd name="T12" fmla="*/ 2147483646 w 1199"/>
              <a:gd name="T13" fmla="*/ 2147483646 h 938"/>
              <a:gd name="T14" fmla="*/ 2147483646 w 1199"/>
              <a:gd name="T15" fmla="*/ 2147483646 h 938"/>
              <a:gd name="T16" fmla="*/ 2147483646 w 1199"/>
              <a:gd name="T17" fmla="*/ 2147483646 h 938"/>
              <a:gd name="T18" fmla="*/ 2147483646 w 1199"/>
              <a:gd name="T19" fmla="*/ 2147483646 h 938"/>
              <a:gd name="T20" fmla="*/ 2147483646 w 1199"/>
              <a:gd name="T21" fmla="*/ 2147483646 h 938"/>
              <a:gd name="T22" fmla="*/ 2147483646 w 1199"/>
              <a:gd name="T23" fmla="*/ 2147483646 h 938"/>
              <a:gd name="T24" fmla="*/ 2147483646 w 1199"/>
              <a:gd name="T25" fmla="*/ 2147483646 h 938"/>
              <a:gd name="T26" fmla="*/ 2147483646 w 1199"/>
              <a:gd name="T27" fmla="*/ 2147483646 h 938"/>
              <a:gd name="T28" fmla="*/ 2147483646 w 1199"/>
              <a:gd name="T29" fmla="*/ 2147483646 h 938"/>
              <a:gd name="T30" fmla="*/ 2147483646 w 1199"/>
              <a:gd name="T31" fmla="*/ 2147483646 h 938"/>
              <a:gd name="T32" fmla="*/ 2147483646 w 1199"/>
              <a:gd name="T33" fmla="*/ 2147483646 h 938"/>
              <a:gd name="T34" fmla="*/ 2147483646 w 1199"/>
              <a:gd name="T35" fmla="*/ 2147483646 h 938"/>
              <a:gd name="T36" fmla="*/ 2147483646 w 1199"/>
              <a:gd name="T37" fmla="*/ 2147483646 h 938"/>
              <a:gd name="T38" fmla="*/ 2147483646 w 1199"/>
              <a:gd name="T39" fmla="*/ 2147483646 h 938"/>
              <a:gd name="T40" fmla="*/ 2147483646 w 1199"/>
              <a:gd name="T41" fmla="*/ 2147483646 h 938"/>
              <a:gd name="T42" fmla="*/ 2147483646 w 1199"/>
              <a:gd name="T43" fmla="*/ 2147483646 h 938"/>
              <a:gd name="T44" fmla="*/ 2147483646 w 1199"/>
              <a:gd name="T45" fmla="*/ 2147483646 h 938"/>
              <a:gd name="T46" fmla="*/ 2147483646 w 1199"/>
              <a:gd name="T47" fmla="*/ 2147483646 h 938"/>
              <a:gd name="T48" fmla="*/ 2147483646 w 1199"/>
              <a:gd name="T49" fmla="*/ 2147483646 h 938"/>
              <a:gd name="T50" fmla="*/ 2147483646 w 1199"/>
              <a:gd name="T51" fmla="*/ 2147483646 h 938"/>
              <a:gd name="T52" fmla="*/ 2147483646 w 1199"/>
              <a:gd name="T53" fmla="*/ 2147483646 h 938"/>
              <a:gd name="T54" fmla="*/ 2147483646 w 1199"/>
              <a:gd name="T55" fmla="*/ 2147483646 h 938"/>
              <a:gd name="T56" fmla="*/ 2147483646 w 1199"/>
              <a:gd name="T57" fmla="*/ 2147483646 h 938"/>
              <a:gd name="T58" fmla="*/ 2147483646 w 1199"/>
              <a:gd name="T59" fmla="*/ 2147483646 h 938"/>
              <a:gd name="T60" fmla="*/ 2147483646 w 1199"/>
              <a:gd name="T61" fmla="*/ 2147483646 h 938"/>
              <a:gd name="T62" fmla="*/ 2147483646 w 1199"/>
              <a:gd name="T63" fmla="*/ 2147483646 h 938"/>
              <a:gd name="T64" fmla="*/ 2147483646 w 1199"/>
              <a:gd name="T65" fmla="*/ 2147483646 h 938"/>
              <a:gd name="T66" fmla="*/ 2147483646 w 1199"/>
              <a:gd name="T67" fmla="*/ 2147483646 h 938"/>
              <a:gd name="T68" fmla="*/ 2147483646 w 1199"/>
              <a:gd name="T69" fmla="*/ 2147483646 h 938"/>
              <a:gd name="T70" fmla="*/ 2147483646 w 1199"/>
              <a:gd name="T71" fmla="*/ 2147483646 h 938"/>
              <a:gd name="T72" fmla="*/ 2147483646 w 1199"/>
              <a:gd name="T73" fmla="*/ 2147483646 h 938"/>
              <a:gd name="T74" fmla="*/ 2147483646 w 1199"/>
              <a:gd name="T75" fmla="*/ 2147483646 h 938"/>
              <a:gd name="T76" fmla="*/ 2147483646 w 1199"/>
              <a:gd name="T77" fmla="*/ 2147483646 h 938"/>
              <a:gd name="T78" fmla="*/ 2147483646 w 1199"/>
              <a:gd name="T79" fmla="*/ 2147483646 h 93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199"/>
              <a:gd name="T121" fmla="*/ 0 h 938"/>
              <a:gd name="T122" fmla="*/ 1199 w 1199"/>
              <a:gd name="T123" fmla="*/ 938 h 93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199" h="938">
                <a:moveTo>
                  <a:pt x="1188" y="14"/>
                </a:moveTo>
                <a:cubicBezTo>
                  <a:pt x="1165" y="85"/>
                  <a:pt x="1199" y="0"/>
                  <a:pt x="1152" y="60"/>
                </a:cubicBezTo>
                <a:cubicBezTo>
                  <a:pt x="1146" y="68"/>
                  <a:pt x="1148" y="80"/>
                  <a:pt x="1143" y="88"/>
                </a:cubicBezTo>
                <a:cubicBezTo>
                  <a:pt x="1138" y="95"/>
                  <a:pt x="1130" y="100"/>
                  <a:pt x="1124" y="106"/>
                </a:cubicBezTo>
                <a:cubicBezTo>
                  <a:pt x="1102" y="217"/>
                  <a:pt x="1131" y="102"/>
                  <a:pt x="1097" y="179"/>
                </a:cubicBezTo>
                <a:cubicBezTo>
                  <a:pt x="1085" y="205"/>
                  <a:pt x="1084" y="236"/>
                  <a:pt x="1069" y="261"/>
                </a:cubicBezTo>
                <a:cubicBezTo>
                  <a:pt x="1054" y="286"/>
                  <a:pt x="1023" y="293"/>
                  <a:pt x="1005" y="316"/>
                </a:cubicBezTo>
                <a:cubicBezTo>
                  <a:pt x="992" y="334"/>
                  <a:pt x="990" y="364"/>
                  <a:pt x="969" y="371"/>
                </a:cubicBezTo>
                <a:cubicBezTo>
                  <a:pt x="932" y="383"/>
                  <a:pt x="895" y="395"/>
                  <a:pt x="859" y="408"/>
                </a:cubicBezTo>
                <a:cubicBezTo>
                  <a:pt x="849" y="412"/>
                  <a:pt x="842" y="422"/>
                  <a:pt x="832" y="426"/>
                </a:cubicBezTo>
                <a:cubicBezTo>
                  <a:pt x="814" y="434"/>
                  <a:pt x="793" y="434"/>
                  <a:pt x="777" y="444"/>
                </a:cubicBezTo>
                <a:cubicBezTo>
                  <a:pt x="749" y="462"/>
                  <a:pt x="735" y="480"/>
                  <a:pt x="704" y="490"/>
                </a:cubicBezTo>
                <a:cubicBezTo>
                  <a:pt x="688" y="539"/>
                  <a:pt x="708" y="501"/>
                  <a:pt x="667" y="526"/>
                </a:cubicBezTo>
                <a:cubicBezTo>
                  <a:pt x="660" y="531"/>
                  <a:pt x="656" y="540"/>
                  <a:pt x="649" y="545"/>
                </a:cubicBezTo>
                <a:cubicBezTo>
                  <a:pt x="566" y="607"/>
                  <a:pt x="617" y="557"/>
                  <a:pt x="576" y="600"/>
                </a:cubicBezTo>
                <a:cubicBezTo>
                  <a:pt x="550" y="679"/>
                  <a:pt x="587" y="581"/>
                  <a:pt x="548" y="645"/>
                </a:cubicBezTo>
                <a:cubicBezTo>
                  <a:pt x="513" y="703"/>
                  <a:pt x="588" y="645"/>
                  <a:pt x="503" y="728"/>
                </a:cubicBezTo>
                <a:cubicBezTo>
                  <a:pt x="488" y="743"/>
                  <a:pt x="472" y="758"/>
                  <a:pt x="457" y="773"/>
                </a:cubicBezTo>
                <a:cubicBezTo>
                  <a:pt x="451" y="779"/>
                  <a:pt x="439" y="792"/>
                  <a:pt x="439" y="792"/>
                </a:cubicBezTo>
                <a:cubicBezTo>
                  <a:pt x="422" y="839"/>
                  <a:pt x="406" y="885"/>
                  <a:pt x="356" y="901"/>
                </a:cubicBezTo>
                <a:cubicBezTo>
                  <a:pt x="348" y="909"/>
                  <a:pt x="324" y="938"/>
                  <a:pt x="311" y="938"/>
                </a:cubicBezTo>
                <a:cubicBezTo>
                  <a:pt x="308" y="938"/>
                  <a:pt x="276" y="902"/>
                  <a:pt x="274" y="901"/>
                </a:cubicBezTo>
                <a:cubicBezTo>
                  <a:pt x="250" y="881"/>
                  <a:pt x="247" y="883"/>
                  <a:pt x="219" y="874"/>
                </a:cubicBezTo>
                <a:cubicBezTo>
                  <a:pt x="162" y="883"/>
                  <a:pt x="131" y="902"/>
                  <a:pt x="73" y="910"/>
                </a:cubicBezTo>
                <a:cubicBezTo>
                  <a:pt x="55" y="907"/>
                  <a:pt x="29" y="916"/>
                  <a:pt x="18" y="901"/>
                </a:cubicBezTo>
                <a:cubicBezTo>
                  <a:pt x="0" y="876"/>
                  <a:pt x="38" y="818"/>
                  <a:pt x="55" y="801"/>
                </a:cubicBezTo>
                <a:cubicBezTo>
                  <a:pt x="67" y="765"/>
                  <a:pt x="77" y="749"/>
                  <a:pt x="109" y="728"/>
                </a:cubicBezTo>
                <a:cubicBezTo>
                  <a:pt x="120" y="696"/>
                  <a:pt x="135" y="680"/>
                  <a:pt x="155" y="654"/>
                </a:cubicBezTo>
                <a:cubicBezTo>
                  <a:pt x="187" y="613"/>
                  <a:pt x="173" y="590"/>
                  <a:pt x="228" y="572"/>
                </a:cubicBezTo>
                <a:cubicBezTo>
                  <a:pt x="274" y="528"/>
                  <a:pt x="334" y="494"/>
                  <a:pt x="375" y="444"/>
                </a:cubicBezTo>
                <a:cubicBezTo>
                  <a:pt x="402" y="411"/>
                  <a:pt x="415" y="375"/>
                  <a:pt x="457" y="362"/>
                </a:cubicBezTo>
                <a:cubicBezTo>
                  <a:pt x="473" y="351"/>
                  <a:pt x="485" y="334"/>
                  <a:pt x="503" y="325"/>
                </a:cubicBezTo>
                <a:cubicBezTo>
                  <a:pt x="520" y="316"/>
                  <a:pt x="557" y="307"/>
                  <a:pt x="557" y="307"/>
                </a:cubicBezTo>
                <a:cubicBezTo>
                  <a:pt x="580" y="285"/>
                  <a:pt x="590" y="271"/>
                  <a:pt x="621" y="261"/>
                </a:cubicBezTo>
                <a:cubicBezTo>
                  <a:pt x="627" y="255"/>
                  <a:pt x="632" y="247"/>
                  <a:pt x="640" y="243"/>
                </a:cubicBezTo>
                <a:cubicBezTo>
                  <a:pt x="657" y="235"/>
                  <a:pt x="695" y="225"/>
                  <a:pt x="695" y="225"/>
                </a:cubicBezTo>
                <a:cubicBezTo>
                  <a:pt x="737" y="181"/>
                  <a:pt x="686" y="229"/>
                  <a:pt x="740" y="197"/>
                </a:cubicBezTo>
                <a:cubicBezTo>
                  <a:pt x="748" y="193"/>
                  <a:pt x="751" y="183"/>
                  <a:pt x="759" y="179"/>
                </a:cubicBezTo>
                <a:cubicBezTo>
                  <a:pt x="792" y="163"/>
                  <a:pt x="833" y="155"/>
                  <a:pt x="868" y="142"/>
                </a:cubicBezTo>
                <a:cubicBezTo>
                  <a:pt x="953" y="61"/>
                  <a:pt x="1089" y="69"/>
                  <a:pt x="1188" y="14"/>
                </a:cubicBezTo>
                <a:close/>
              </a:path>
            </a:pathLst>
          </a:custGeom>
          <a:solidFill>
            <a:schemeClr val="bg1"/>
          </a:solidFill>
          <a:ln w="9525">
            <a:solidFill>
              <a:schemeClr val="bg1"/>
            </a:solidFill>
            <a:round/>
            <a:headEnd/>
            <a:tailEnd/>
          </a:ln>
        </p:spPr>
        <p:txBody>
          <a:bodyPr wrap="none"/>
          <a:lstStyle/>
          <a:p>
            <a:pPr eaLnBrk="0" fontAlgn="base" hangingPunct="0">
              <a:spcBef>
                <a:spcPct val="0"/>
              </a:spcBef>
              <a:spcAft>
                <a:spcPct val="0"/>
              </a:spcAft>
            </a:pPr>
            <a:endParaRPr lang="en-VN" b="1">
              <a:solidFill>
                <a:srgbClr val="000000"/>
              </a:solidFill>
              <a:latin typeface="Times New Roman" panose="02020603050405020304" pitchFamily="18" charset="0"/>
            </a:endParaRPr>
          </a:p>
        </p:txBody>
      </p:sp>
      <p:sp>
        <p:nvSpPr>
          <p:cNvPr id="32826" name="Text Box 73">
            <a:extLst>
              <a:ext uri="{FF2B5EF4-FFF2-40B4-BE49-F238E27FC236}">
                <a16:creationId xmlns:a16="http://schemas.microsoft.com/office/drawing/2014/main" id="{C0B70B51-86D3-5C43-B226-D260248A6F42}"/>
              </a:ext>
            </a:extLst>
          </p:cNvPr>
          <p:cNvSpPr txBox="1">
            <a:spLocks noChangeArrowheads="1"/>
          </p:cNvSpPr>
          <p:nvPr/>
        </p:nvSpPr>
        <p:spPr bwMode="auto">
          <a:xfrm>
            <a:off x="4648203" y="306389"/>
            <a:ext cx="13452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vi-VN" sz="1800" b="1">
                <a:solidFill>
                  <a:srgbClr val="333399"/>
                </a:solidFill>
                <a:latin typeface="Times New Roman" panose="02020603050405020304" pitchFamily="18" charset="0"/>
              </a:rPr>
              <a:t>BẮC KINH</a:t>
            </a:r>
          </a:p>
        </p:txBody>
      </p:sp>
      <p:sp>
        <p:nvSpPr>
          <p:cNvPr id="38972" name="Oval 74">
            <a:extLst>
              <a:ext uri="{FF2B5EF4-FFF2-40B4-BE49-F238E27FC236}">
                <a16:creationId xmlns:a16="http://schemas.microsoft.com/office/drawing/2014/main" id="{917EF10A-1525-1B42-B183-9FB65FAE404C}"/>
              </a:ext>
            </a:extLst>
          </p:cNvPr>
          <p:cNvSpPr>
            <a:spLocks noChangeArrowheads="1"/>
          </p:cNvSpPr>
          <p:nvPr/>
        </p:nvSpPr>
        <p:spPr bwMode="auto">
          <a:xfrm>
            <a:off x="3581400" y="2514600"/>
            <a:ext cx="2133600" cy="1981200"/>
          </a:xfrm>
          <a:prstGeom prst="ellipse">
            <a:avLst/>
          </a:prstGeom>
          <a:noFill/>
          <a:ln w="28575">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endParaRPr lang="vi-VN" altLang="vi-VN" sz="1800" b="1">
              <a:solidFill>
                <a:srgbClr val="333399"/>
              </a:solidFill>
              <a:latin typeface="VNI-Franko" pitchFamily="2" charset="0"/>
            </a:endParaRPr>
          </a:p>
        </p:txBody>
      </p:sp>
      <p:sp>
        <p:nvSpPr>
          <p:cNvPr id="32832" name="Line 80">
            <a:extLst>
              <a:ext uri="{FF2B5EF4-FFF2-40B4-BE49-F238E27FC236}">
                <a16:creationId xmlns:a16="http://schemas.microsoft.com/office/drawing/2014/main" id="{7326DE65-5CB0-514E-ADC2-3EB79427E41A}"/>
              </a:ext>
            </a:extLst>
          </p:cNvPr>
          <p:cNvSpPr>
            <a:spLocks noChangeShapeType="1"/>
          </p:cNvSpPr>
          <p:nvPr/>
        </p:nvSpPr>
        <p:spPr bwMode="auto">
          <a:xfrm>
            <a:off x="10186189" y="1228533"/>
            <a:ext cx="1828800" cy="0"/>
          </a:xfrm>
          <a:prstGeom prst="line">
            <a:avLst/>
          </a:prstGeom>
          <a:noFill/>
          <a:ln w="38100">
            <a:solidFill>
              <a:srgbClr val="00CCFF"/>
            </a:solidFill>
            <a:round/>
            <a:headEnd/>
            <a:tailEnd/>
          </a:ln>
          <a:extLst>
            <a:ext uri="{909E8E84-426E-40DD-AFC4-6F175D3DCCD1}">
              <a14:hiddenFill xmlns:a14="http://schemas.microsoft.com/office/drawing/2010/main">
                <a:noFill/>
              </a14:hiddenFill>
            </a:ext>
          </a:extLst>
        </p:spPr>
        <p:txBody>
          <a:bodyPr wrap="none"/>
          <a:lstStyle/>
          <a:p>
            <a:pPr eaLnBrk="0" fontAlgn="base" hangingPunct="0">
              <a:spcBef>
                <a:spcPct val="0"/>
              </a:spcBef>
              <a:spcAft>
                <a:spcPct val="0"/>
              </a:spcAft>
            </a:pPr>
            <a:endParaRPr lang="en-VN" b="1">
              <a:solidFill>
                <a:srgbClr val="000000"/>
              </a:solidFill>
              <a:latin typeface="Times New Roman" panose="02020603050405020304" pitchFamily="18" charset="0"/>
            </a:endParaRPr>
          </a:p>
        </p:txBody>
      </p:sp>
      <p:sp>
        <p:nvSpPr>
          <p:cNvPr id="32833" name="Text Box 81">
            <a:extLst>
              <a:ext uri="{FF2B5EF4-FFF2-40B4-BE49-F238E27FC236}">
                <a16:creationId xmlns:a16="http://schemas.microsoft.com/office/drawing/2014/main" id="{EAC836EB-95A7-574A-94B3-1CE8A85C660A}"/>
              </a:ext>
            </a:extLst>
          </p:cNvPr>
          <p:cNvSpPr txBox="1">
            <a:spLocks noChangeArrowheads="1"/>
          </p:cNvSpPr>
          <p:nvPr/>
        </p:nvSpPr>
        <p:spPr bwMode="auto">
          <a:xfrm rot="18500001">
            <a:off x="1344228" y="607192"/>
            <a:ext cx="191847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r>
              <a:rPr lang="en-US" altLang="vi-VN" sz="2000" b="1">
                <a:solidFill>
                  <a:srgbClr val="333399"/>
                </a:solidFill>
                <a:latin typeface="VNI-Franko" pitchFamily="2" charset="0"/>
              </a:rPr>
              <a:t>NGOAÏI MOÂNG</a:t>
            </a:r>
          </a:p>
        </p:txBody>
      </p:sp>
      <p:sp>
        <p:nvSpPr>
          <p:cNvPr id="32834" name="Freeform 82">
            <a:extLst>
              <a:ext uri="{FF2B5EF4-FFF2-40B4-BE49-F238E27FC236}">
                <a16:creationId xmlns:a16="http://schemas.microsoft.com/office/drawing/2014/main" id="{B828685A-10CD-2247-838F-E2E145B091E7}"/>
              </a:ext>
            </a:extLst>
          </p:cNvPr>
          <p:cNvSpPr>
            <a:spLocks/>
          </p:cNvSpPr>
          <p:nvPr/>
        </p:nvSpPr>
        <p:spPr bwMode="auto">
          <a:xfrm>
            <a:off x="-243996" y="-117452"/>
            <a:ext cx="3534780" cy="3057525"/>
          </a:xfrm>
          <a:custGeom>
            <a:avLst/>
            <a:gdLst>
              <a:gd name="T0" fmla="*/ 2147483646 w 1478"/>
              <a:gd name="T1" fmla="*/ 2147483646 h 1926"/>
              <a:gd name="T2" fmla="*/ 2147483646 w 1478"/>
              <a:gd name="T3" fmla="*/ 2147483646 h 1926"/>
              <a:gd name="T4" fmla="*/ 2147483646 w 1478"/>
              <a:gd name="T5" fmla="*/ 2147483646 h 1926"/>
              <a:gd name="T6" fmla="*/ 2147483646 w 1478"/>
              <a:gd name="T7" fmla="*/ 2147483646 h 1926"/>
              <a:gd name="T8" fmla="*/ 2147483646 w 1478"/>
              <a:gd name="T9" fmla="*/ 2147483646 h 1926"/>
              <a:gd name="T10" fmla="*/ 2147483646 w 1478"/>
              <a:gd name="T11" fmla="*/ 2147483646 h 1926"/>
              <a:gd name="T12" fmla="*/ 2147483646 w 1478"/>
              <a:gd name="T13" fmla="*/ 2147483646 h 1926"/>
              <a:gd name="T14" fmla="*/ 2147483646 w 1478"/>
              <a:gd name="T15" fmla="*/ 2147483646 h 1926"/>
              <a:gd name="T16" fmla="*/ 2147483646 w 1478"/>
              <a:gd name="T17" fmla="*/ 2147483646 h 1926"/>
              <a:gd name="T18" fmla="*/ 2147483646 w 1478"/>
              <a:gd name="T19" fmla="*/ 2147483646 h 1926"/>
              <a:gd name="T20" fmla="*/ 2147483646 w 1478"/>
              <a:gd name="T21" fmla="*/ 2147483646 h 1926"/>
              <a:gd name="T22" fmla="*/ 2147483646 w 1478"/>
              <a:gd name="T23" fmla="*/ 2147483646 h 1926"/>
              <a:gd name="T24" fmla="*/ 2147483646 w 1478"/>
              <a:gd name="T25" fmla="*/ 2147483646 h 1926"/>
              <a:gd name="T26" fmla="*/ 2147483646 w 1478"/>
              <a:gd name="T27" fmla="*/ 2147483646 h 1926"/>
              <a:gd name="T28" fmla="*/ 2147483646 w 1478"/>
              <a:gd name="T29" fmla="*/ 2147483646 h 1926"/>
              <a:gd name="T30" fmla="*/ 2147483646 w 1478"/>
              <a:gd name="T31" fmla="*/ 2147483646 h 1926"/>
              <a:gd name="T32" fmla="*/ 2147483646 w 1478"/>
              <a:gd name="T33" fmla="*/ 2147483646 h 1926"/>
              <a:gd name="T34" fmla="*/ 2147483646 w 1478"/>
              <a:gd name="T35" fmla="*/ 2147483646 h 1926"/>
              <a:gd name="T36" fmla="*/ 2147483646 w 1478"/>
              <a:gd name="T37" fmla="*/ 2147483646 h 1926"/>
              <a:gd name="T38" fmla="*/ 2147483646 w 1478"/>
              <a:gd name="T39" fmla="*/ 2147483646 h 1926"/>
              <a:gd name="T40" fmla="*/ 2147483646 w 1478"/>
              <a:gd name="T41" fmla="*/ 2147483646 h 1926"/>
              <a:gd name="T42" fmla="*/ 2147483646 w 1478"/>
              <a:gd name="T43" fmla="*/ 2147483646 h 1926"/>
              <a:gd name="T44" fmla="*/ 2147483646 w 1478"/>
              <a:gd name="T45" fmla="*/ 2147483646 h 1926"/>
              <a:gd name="T46" fmla="*/ 2147483646 w 1478"/>
              <a:gd name="T47" fmla="*/ 2147483646 h 1926"/>
              <a:gd name="T48" fmla="*/ 2147483646 w 1478"/>
              <a:gd name="T49" fmla="*/ 2147483646 h 1926"/>
              <a:gd name="T50" fmla="*/ 2147483646 w 1478"/>
              <a:gd name="T51" fmla="*/ 2147483646 h 1926"/>
              <a:gd name="T52" fmla="*/ 2147483646 w 1478"/>
              <a:gd name="T53" fmla="*/ 2147483646 h 1926"/>
              <a:gd name="T54" fmla="*/ 2147483646 w 1478"/>
              <a:gd name="T55" fmla="*/ 2147483646 h 1926"/>
              <a:gd name="T56" fmla="*/ 2147483646 w 1478"/>
              <a:gd name="T57" fmla="*/ 2147483646 h 1926"/>
              <a:gd name="T58" fmla="*/ 2147483646 w 1478"/>
              <a:gd name="T59" fmla="*/ 2147483646 h 1926"/>
              <a:gd name="T60" fmla="*/ 2147483646 w 1478"/>
              <a:gd name="T61" fmla="*/ 2147483646 h 1926"/>
              <a:gd name="T62" fmla="*/ 2147483646 w 1478"/>
              <a:gd name="T63" fmla="*/ 2147483646 h 1926"/>
              <a:gd name="T64" fmla="*/ 2147483646 w 1478"/>
              <a:gd name="T65" fmla="*/ 2147483646 h 1926"/>
              <a:gd name="T66" fmla="*/ 2147483646 w 1478"/>
              <a:gd name="T67" fmla="*/ 2147483646 h 1926"/>
              <a:gd name="T68" fmla="*/ 2147483646 w 1478"/>
              <a:gd name="T69" fmla="*/ 2147483646 h 1926"/>
              <a:gd name="T70" fmla="*/ 2147483646 w 1478"/>
              <a:gd name="T71" fmla="*/ 2147483646 h 1926"/>
              <a:gd name="T72" fmla="*/ 2147483646 w 1478"/>
              <a:gd name="T73" fmla="*/ 2147483646 h 1926"/>
              <a:gd name="T74" fmla="*/ 2147483646 w 1478"/>
              <a:gd name="T75" fmla="*/ 2147483646 h 1926"/>
              <a:gd name="T76" fmla="*/ 2147483646 w 1478"/>
              <a:gd name="T77" fmla="*/ 2147483646 h 1926"/>
              <a:gd name="T78" fmla="*/ 2147483646 w 1478"/>
              <a:gd name="T79" fmla="*/ 2147483646 h 1926"/>
              <a:gd name="T80" fmla="*/ 2147483646 w 1478"/>
              <a:gd name="T81" fmla="*/ 2147483646 h 1926"/>
              <a:gd name="T82" fmla="*/ 2147483646 w 1478"/>
              <a:gd name="T83" fmla="*/ 2147483646 h 192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478"/>
              <a:gd name="T127" fmla="*/ 0 h 1926"/>
              <a:gd name="T128" fmla="*/ 1478 w 1478"/>
              <a:gd name="T129" fmla="*/ 1926 h 192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478" h="1926">
                <a:moveTo>
                  <a:pt x="52" y="34"/>
                </a:moveTo>
                <a:cubicBezTo>
                  <a:pt x="116" y="55"/>
                  <a:pt x="36" y="34"/>
                  <a:pt x="125" y="34"/>
                </a:cubicBezTo>
                <a:cubicBezTo>
                  <a:pt x="223" y="34"/>
                  <a:pt x="320" y="40"/>
                  <a:pt x="418" y="43"/>
                </a:cubicBezTo>
                <a:cubicBezTo>
                  <a:pt x="543" y="54"/>
                  <a:pt x="668" y="56"/>
                  <a:pt x="793" y="70"/>
                </a:cubicBezTo>
                <a:cubicBezTo>
                  <a:pt x="848" y="76"/>
                  <a:pt x="957" y="89"/>
                  <a:pt x="957" y="89"/>
                </a:cubicBezTo>
                <a:cubicBezTo>
                  <a:pt x="1039" y="86"/>
                  <a:pt x="1122" y="85"/>
                  <a:pt x="1204" y="80"/>
                </a:cubicBezTo>
                <a:cubicBezTo>
                  <a:pt x="1229" y="79"/>
                  <a:pt x="1252" y="69"/>
                  <a:pt x="1277" y="70"/>
                </a:cubicBezTo>
                <a:cubicBezTo>
                  <a:pt x="1317" y="72"/>
                  <a:pt x="1396" y="89"/>
                  <a:pt x="1396" y="89"/>
                </a:cubicBezTo>
                <a:cubicBezTo>
                  <a:pt x="1402" y="137"/>
                  <a:pt x="1401" y="157"/>
                  <a:pt x="1414" y="198"/>
                </a:cubicBezTo>
                <a:cubicBezTo>
                  <a:pt x="1420" y="217"/>
                  <a:pt x="1433" y="253"/>
                  <a:pt x="1433" y="253"/>
                </a:cubicBezTo>
                <a:cubicBezTo>
                  <a:pt x="1428" y="362"/>
                  <a:pt x="1409" y="420"/>
                  <a:pt x="1433" y="509"/>
                </a:cubicBezTo>
                <a:cubicBezTo>
                  <a:pt x="1441" y="537"/>
                  <a:pt x="1451" y="564"/>
                  <a:pt x="1460" y="592"/>
                </a:cubicBezTo>
                <a:cubicBezTo>
                  <a:pt x="1466" y="610"/>
                  <a:pt x="1478" y="646"/>
                  <a:pt x="1478" y="646"/>
                </a:cubicBezTo>
                <a:cubicBezTo>
                  <a:pt x="1475" y="655"/>
                  <a:pt x="1476" y="667"/>
                  <a:pt x="1469" y="674"/>
                </a:cubicBezTo>
                <a:cubicBezTo>
                  <a:pt x="1454" y="689"/>
                  <a:pt x="1429" y="694"/>
                  <a:pt x="1414" y="710"/>
                </a:cubicBezTo>
                <a:cubicBezTo>
                  <a:pt x="1391" y="735"/>
                  <a:pt x="1379" y="755"/>
                  <a:pt x="1350" y="774"/>
                </a:cubicBezTo>
                <a:cubicBezTo>
                  <a:pt x="1341" y="811"/>
                  <a:pt x="1331" y="829"/>
                  <a:pt x="1305" y="857"/>
                </a:cubicBezTo>
                <a:cubicBezTo>
                  <a:pt x="1279" y="936"/>
                  <a:pt x="1316" y="838"/>
                  <a:pt x="1277" y="902"/>
                </a:cubicBezTo>
                <a:cubicBezTo>
                  <a:pt x="1272" y="910"/>
                  <a:pt x="1272" y="921"/>
                  <a:pt x="1268" y="930"/>
                </a:cubicBezTo>
                <a:cubicBezTo>
                  <a:pt x="1250" y="966"/>
                  <a:pt x="1253" y="948"/>
                  <a:pt x="1232" y="976"/>
                </a:cubicBezTo>
                <a:cubicBezTo>
                  <a:pt x="1219" y="993"/>
                  <a:pt x="1195" y="1030"/>
                  <a:pt x="1195" y="1030"/>
                </a:cubicBezTo>
                <a:cubicBezTo>
                  <a:pt x="1193" y="1037"/>
                  <a:pt x="1183" y="1084"/>
                  <a:pt x="1177" y="1094"/>
                </a:cubicBezTo>
                <a:cubicBezTo>
                  <a:pt x="1157" y="1127"/>
                  <a:pt x="1113" y="1140"/>
                  <a:pt x="1085" y="1168"/>
                </a:cubicBezTo>
                <a:cubicBezTo>
                  <a:pt x="1076" y="1206"/>
                  <a:pt x="1068" y="1255"/>
                  <a:pt x="1030" y="1277"/>
                </a:cubicBezTo>
                <a:cubicBezTo>
                  <a:pt x="1014" y="1287"/>
                  <a:pt x="994" y="1289"/>
                  <a:pt x="976" y="1296"/>
                </a:cubicBezTo>
                <a:cubicBezTo>
                  <a:pt x="961" y="1311"/>
                  <a:pt x="942" y="1323"/>
                  <a:pt x="930" y="1341"/>
                </a:cubicBezTo>
                <a:cubicBezTo>
                  <a:pt x="882" y="1412"/>
                  <a:pt x="813" y="1533"/>
                  <a:pt x="729" y="1561"/>
                </a:cubicBezTo>
                <a:cubicBezTo>
                  <a:pt x="715" y="1574"/>
                  <a:pt x="693" y="1580"/>
                  <a:pt x="683" y="1597"/>
                </a:cubicBezTo>
                <a:cubicBezTo>
                  <a:pt x="674" y="1612"/>
                  <a:pt x="661" y="1667"/>
                  <a:pt x="656" y="1689"/>
                </a:cubicBezTo>
                <a:cubicBezTo>
                  <a:pt x="649" y="1794"/>
                  <a:pt x="657" y="1809"/>
                  <a:pt x="637" y="1881"/>
                </a:cubicBezTo>
                <a:cubicBezTo>
                  <a:pt x="634" y="1890"/>
                  <a:pt x="636" y="1903"/>
                  <a:pt x="628" y="1908"/>
                </a:cubicBezTo>
                <a:cubicBezTo>
                  <a:pt x="612" y="1919"/>
                  <a:pt x="573" y="1926"/>
                  <a:pt x="573" y="1926"/>
                </a:cubicBezTo>
                <a:cubicBezTo>
                  <a:pt x="508" y="1905"/>
                  <a:pt x="529" y="1924"/>
                  <a:pt x="500" y="1881"/>
                </a:cubicBezTo>
                <a:cubicBezTo>
                  <a:pt x="498" y="1854"/>
                  <a:pt x="504" y="1738"/>
                  <a:pt x="464" y="1707"/>
                </a:cubicBezTo>
                <a:cubicBezTo>
                  <a:pt x="437" y="1686"/>
                  <a:pt x="363" y="1680"/>
                  <a:pt x="363" y="1680"/>
                </a:cubicBezTo>
                <a:cubicBezTo>
                  <a:pt x="287" y="1691"/>
                  <a:pt x="234" y="1701"/>
                  <a:pt x="153" y="1707"/>
                </a:cubicBezTo>
                <a:cubicBezTo>
                  <a:pt x="135" y="1713"/>
                  <a:pt x="116" y="1719"/>
                  <a:pt x="98" y="1725"/>
                </a:cubicBezTo>
                <a:cubicBezTo>
                  <a:pt x="89" y="1728"/>
                  <a:pt x="70" y="1734"/>
                  <a:pt x="70" y="1734"/>
                </a:cubicBezTo>
                <a:cubicBezTo>
                  <a:pt x="9" y="1550"/>
                  <a:pt x="64" y="1343"/>
                  <a:pt x="43" y="1149"/>
                </a:cubicBezTo>
                <a:cubicBezTo>
                  <a:pt x="52" y="854"/>
                  <a:pt x="73" y="526"/>
                  <a:pt x="25" y="235"/>
                </a:cubicBezTo>
                <a:cubicBezTo>
                  <a:pt x="39" y="0"/>
                  <a:pt x="0" y="128"/>
                  <a:pt x="80" y="52"/>
                </a:cubicBezTo>
                <a:cubicBezTo>
                  <a:pt x="146" y="74"/>
                  <a:pt x="115" y="70"/>
                  <a:pt x="171" y="70"/>
                </a:cubicBezTo>
              </a:path>
            </a:pathLst>
          </a:custGeom>
          <a:solidFill>
            <a:srgbClr val="DDDDDD"/>
          </a:solidFill>
          <a:ln w="9525">
            <a:solidFill>
              <a:srgbClr val="DDDDDD"/>
            </a:solidFill>
            <a:round/>
            <a:headEnd/>
            <a:tailEnd/>
          </a:ln>
        </p:spPr>
        <p:txBody>
          <a:bodyPr wrap="none"/>
          <a:lstStyle/>
          <a:p>
            <a:pPr eaLnBrk="0" fontAlgn="base" hangingPunct="0">
              <a:spcBef>
                <a:spcPct val="0"/>
              </a:spcBef>
              <a:spcAft>
                <a:spcPct val="0"/>
              </a:spcAft>
            </a:pPr>
            <a:endParaRPr lang="en-VN" b="1">
              <a:solidFill>
                <a:srgbClr val="000000"/>
              </a:solidFill>
              <a:latin typeface="Times New Roman" panose="02020603050405020304" pitchFamily="18" charset="0"/>
            </a:endParaRPr>
          </a:p>
        </p:txBody>
      </p:sp>
      <p:sp>
        <p:nvSpPr>
          <p:cNvPr id="32835" name="Rectangle 83">
            <a:extLst>
              <a:ext uri="{FF2B5EF4-FFF2-40B4-BE49-F238E27FC236}">
                <a16:creationId xmlns:a16="http://schemas.microsoft.com/office/drawing/2014/main" id="{50F8017A-804B-C143-8B08-E940C8842882}"/>
              </a:ext>
            </a:extLst>
          </p:cNvPr>
          <p:cNvSpPr>
            <a:spLocks noChangeArrowheads="1"/>
          </p:cNvSpPr>
          <p:nvPr/>
        </p:nvSpPr>
        <p:spPr bwMode="auto">
          <a:xfrm>
            <a:off x="-157157" y="-64411"/>
            <a:ext cx="9954770" cy="102175"/>
          </a:xfrm>
          <a:prstGeom prst="rect">
            <a:avLst/>
          </a:prstGeom>
          <a:solidFill>
            <a:srgbClr val="DDDDDD"/>
          </a:solidFill>
          <a:ln w="9525">
            <a:solidFill>
              <a:srgbClr val="DDDDDD"/>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endParaRPr lang="vi-VN" altLang="vi-VN" sz="1800" b="1">
              <a:solidFill>
                <a:srgbClr val="333399"/>
              </a:solidFill>
              <a:latin typeface="VNI-Franko" pitchFamily="2" charset="0"/>
            </a:endParaRPr>
          </a:p>
        </p:txBody>
      </p:sp>
      <p:sp>
        <p:nvSpPr>
          <p:cNvPr id="32836" name="Rectangle 84">
            <a:extLst>
              <a:ext uri="{FF2B5EF4-FFF2-40B4-BE49-F238E27FC236}">
                <a16:creationId xmlns:a16="http://schemas.microsoft.com/office/drawing/2014/main" id="{90AAD47F-DED6-394E-8CEE-F11FAAFDD078}"/>
              </a:ext>
            </a:extLst>
          </p:cNvPr>
          <p:cNvSpPr>
            <a:spLocks noChangeArrowheads="1"/>
          </p:cNvSpPr>
          <p:nvPr/>
        </p:nvSpPr>
        <p:spPr bwMode="auto">
          <a:xfrm>
            <a:off x="-127459" y="17233"/>
            <a:ext cx="76200" cy="6858000"/>
          </a:xfrm>
          <a:prstGeom prst="rect">
            <a:avLst/>
          </a:prstGeom>
          <a:solidFill>
            <a:srgbClr val="DDDDDD"/>
          </a:solidFill>
          <a:ln w="9525">
            <a:solidFill>
              <a:srgbClr val="DDDDDD"/>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endParaRPr lang="vi-VN" altLang="vi-VN" sz="1800" b="1">
              <a:solidFill>
                <a:srgbClr val="333399"/>
              </a:solidFill>
              <a:latin typeface="VNI-Franko" pitchFamily="2" charset="0"/>
            </a:endParaRPr>
          </a:p>
        </p:txBody>
      </p:sp>
      <p:sp>
        <p:nvSpPr>
          <p:cNvPr id="32837" name="Rectangle 85">
            <a:extLst>
              <a:ext uri="{FF2B5EF4-FFF2-40B4-BE49-F238E27FC236}">
                <a16:creationId xmlns:a16="http://schemas.microsoft.com/office/drawing/2014/main" id="{A0D23BCF-063F-7844-B610-80D6EDE231D5}"/>
              </a:ext>
            </a:extLst>
          </p:cNvPr>
          <p:cNvSpPr>
            <a:spLocks noChangeArrowheads="1"/>
          </p:cNvSpPr>
          <p:nvPr/>
        </p:nvSpPr>
        <p:spPr bwMode="auto">
          <a:xfrm>
            <a:off x="1524000" y="0"/>
            <a:ext cx="228600" cy="2743200"/>
          </a:xfrm>
          <a:prstGeom prst="rect">
            <a:avLst/>
          </a:prstGeom>
          <a:solidFill>
            <a:srgbClr val="DDDDDD"/>
          </a:solidFill>
          <a:ln w="9525">
            <a:solidFill>
              <a:srgbClr val="DDDDDD"/>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endParaRPr lang="vi-VN" altLang="vi-VN" sz="1800" b="1">
              <a:solidFill>
                <a:srgbClr val="333399"/>
              </a:solidFill>
              <a:latin typeface="VNI-Franko" pitchFamily="2" charset="0"/>
            </a:endParaRPr>
          </a:p>
        </p:txBody>
      </p:sp>
      <p:sp>
        <p:nvSpPr>
          <p:cNvPr id="32838" name="Text Box 86">
            <a:extLst>
              <a:ext uri="{FF2B5EF4-FFF2-40B4-BE49-F238E27FC236}">
                <a16:creationId xmlns:a16="http://schemas.microsoft.com/office/drawing/2014/main" id="{358B3221-E038-F54B-8E21-27C80D218562}"/>
              </a:ext>
            </a:extLst>
          </p:cNvPr>
          <p:cNvSpPr txBox="1">
            <a:spLocks noChangeArrowheads="1"/>
          </p:cNvSpPr>
          <p:nvPr/>
        </p:nvSpPr>
        <p:spPr bwMode="auto">
          <a:xfrm rot="19680579">
            <a:off x="605992" y="703590"/>
            <a:ext cx="165301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r>
              <a:rPr lang="en-US" altLang="vi-VN" sz="2800" b="1" dirty="0" err="1">
                <a:solidFill>
                  <a:srgbClr val="333399"/>
                </a:solidFill>
                <a:latin typeface="VNI-Times" pitchFamily="2" charset="0"/>
                <a:cs typeface="Times New Roman" panose="02020603050405020304" pitchFamily="18" charset="0"/>
              </a:rPr>
              <a:t>Nội</a:t>
            </a:r>
            <a:r>
              <a:rPr lang="en-US" altLang="vi-VN" sz="2800" b="1" dirty="0">
                <a:solidFill>
                  <a:srgbClr val="333399"/>
                </a:solidFill>
                <a:latin typeface="VNI-Times" pitchFamily="2" charset="0"/>
                <a:cs typeface="Times New Roman" panose="02020603050405020304" pitchFamily="18" charset="0"/>
              </a:rPr>
              <a:t> </a:t>
            </a:r>
            <a:r>
              <a:rPr lang="en-US" altLang="vi-VN" sz="2800" b="1" dirty="0" err="1">
                <a:solidFill>
                  <a:srgbClr val="333399"/>
                </a:solidFill>
                <a:latin typeface="VNI-Times" pitchFamily="2" charset="0"/>
                <a:cs typeface="Times New Roman" panose="02020603050405020304" pitchFamily="18" charset="0"/>
              </a:rPr>
              <a:t>Mông</a:t>
            </a:r>
            <a:endParaRPr lang="en-US" altLang="vi-VN" sz="2800" b="1" dirty="0">
              <a:solidFill>
                <a:srgbClr val="333399"/>
              </a:solidFill>
              <a:latin typeface="Times New Roman" panose="02020603050405020304" pitchFamily="18" charset="0"/>
              <a:cs typeface="Times New Roman" panose="02020603050405020304" pitchFamily="18" charset="0"/>
            </a:endParaRPr>
          </a:p>
        </p:txBody>
      </p:sp>
      <p:sp>
        <p:nvSpPr>
          <p:cNvPr id="32839" name="Freeform 87">
            <a:extLst>
              <a:ext uri="{FF2B5EF4-FFF2-40B4-BE49-F238E27FC236}">
                <a16:creationId xmlns:a16="http://schemas.microsoft.com/office/drawing/2014/main" id="{1C6CD55C-83C5-744F-9C9B-80454900CFB2}"/>
              </a:ext>
            </a:extLst>
          </p:cNvPr>
          <p:cNvSpPr>
            <a:spLocks/>
          </p:cNvSpPr>
          <p:nvPr/>
        </p:nvSpPr>
        <p:spPr bwMode="auto">
          <a:xfrm>
            <a:off x="1524000" y="914406"/>
            <a:ext cx="2438400" cy="1262063"/>
          </a:xfrm>
          <a:custGeom>
            <a:avLst/>
            <a:gdLst>
              <a:gd name="T0" fmla="*/ 2147483646 w 1472"/>
              <a:gd name="T1" fmla="*/ 2147483646 h 779"/>
              <a:gd name="T2" fmla="*/ 2147483646 w 1472"/>
              <a:gd name="T3" fmla="*/ 2147483646 h 779"/>
              <a:gd name="T4" fmla="*/ 2147483646 w 1472"/>
              <a:gd name="T5" fmla="*/ 2147483646 h 779"/>
              <a:gd name="T6" fmla="*/ 2147483646 w 1472"/>
              <a:gd name="T7" fmla="*/ 2147483646 h 779"/>
              <a:gd name="T8" fmla="*/ 2147483646 w 1472"/>
              <a:gd name="T9" fmla="*/ 2147483646 h 779"/>
              <a:gd name="T10" fmla="*/ 2147483646 w 1472"/>
              <a:gd name="T11" fmla="*/ 2147483646 h 779"/>
              <a:gd name="T12" fmla="*/ 2147483646 w 1472"/>
              <a:gd name="T13" fmla="*/ 2147483646 h 779"/>
              <a:gd name="T14" fmla="*/ 2147483646 w 1472"/>
              <a:gd name="T15" fmla="*/ 2147483646 h 779"/>
              <a:gd name="T16" fmla="*/ 2147483646 w 1472"/>
              <a:gd name="T17" fmla="*/ 2147483646 h 779"/>
              <a:gd name="T18" fmla="*/ 2147483646 w 1472"/>
              <a:gd name="T19" fmla="*/ 2147483646 h 779"/>
              <a:gd name="T20" fmla="*/ 2147483646 w 1472"/>
              <a:gd name="T21" fmla="*/ 2147483646 h 779"/>
              <a:gd name="T22" fmla="*/ 2147483646 w 1472"/>
              <a:gd name="T23" fmla="*/ 2147483646 h 779"/>
              <a:gd name="T24" fmla="*/ 2147483646 w 1472"/>
              <a:gd name="T25" fmla="*/ 2147483646 h 779"/>
              <a:gd name="T26" fmla="*/ 2147483646 w 1472"/>
              <a:gd name="T27" fmla="*/ 2147483646 h 779"/>
              <a:gd name="T28" fmla="*/ 2147483646 w 1472"/>
              <a:gd name="T29" fmla="*/ 2147483646 h 779"/>
              <a:gd name="T30" fmla="*/ 2147483646 w 1472"/>
              <a:gd name="T31" fmla="*/ 2147483646 h 779"/>
              <a:gd name="T32" fmla="*/ 2147483646 w 1472"/>
              <a:gd name="T33" fmla="*/ 2147483646 h 779"/>
              <a:gd name="T34" fmla="*/ 2147483646 w 1472"/>
              <a:gd name="T35" fmla="*/ 2147483646 h 779"/>
              <a:gd name="T36" fmla="*/ 0 w 1472"/>
              <a:gd name="T37" fmla="*/ 2147483646 h 77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72"/>
              <a:gd name="T58" fmla="*/ 0 h 779"/>
              <a:gd name="T59" fmla="*/ 1472 w 1472"/>
              <a:gd name="T60" fmla="*/ 779 h 77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72" h="779">
                <a:moveTo>
                  <a:pt x="1445" y="139"/>
                </a:moveTo>
                <a:cubicBezTo>
                  <a:pt x="1465" y="57"/>
                  <a:pt x="1455" y="90"/>
                  <a:pt x="1472" y="39"/>
                </a:cubicBezTo>
                <a:cubicBezTo>
                  <a:pt x="1414" y="0"/>
                  <a:pt x="1365" y="14"/>
                  <a:pt x="1298" y="30"/>
                </a:cubicBezTo>
                <a:cubicBezTo>
                  <a:pt x="1280" y="42"/>
                  <a:pt x="1250" y="45"/>
                  <a:pt x="1243" y="66"/>
                </a:cubicBezTo>
                <a:cubicBezTo>
                  <a:pt x="1230" y="106"/>
                  <a:pt x="1241" y="87"/>
                  <a:pt x="1207" y="121"/>
                </a:cubicBezTo>
                <a:cubicBezTo>
                  <a:pt x="1194" y="174"/>
                  <a:pt x="1157" y="215"/>
                  <a:pt x="1106" y="231"/>
                </a:cubicBezTo>
                <a:cubicBezTo>
                  <a:pt x="1085" y="262"/>
                  <a:pt x="1078" y="274"/>
                  <a:pt x="1042" y="286"/>
                </a:cubicBezTo>
                <a:cubicBezTo>
                  <a:pt x="1009" y="385"/>
                  <a:pt x="894" y="417"/>
                  <a:pt x="805" y="441"/>
                </a:cubicBezTo>
                <a:cubicBezTo>
                  <a:pt x="776" y="449"/>
                  <a:pt x="750" y="459"/>
                  <a:pt x="722" y="469"/>
                </a:cubicBezTo>
                <a:cubicBezTo>
                  <a:pt x="704" y="475"/>
                  <a:pt x="667" y="487"/>
                  <a:pt x="667" y="487"/>
                </a:cubicBezTo>
                <a:cubicBezTo>
                  <a:pt x="653" y="528"/>
                  <a:pt x="646" y="532"/>
                  <a:pt x="603" y="542"/>
                </a:cubicBezTo>
                <a:cubicBezTo>
                  <a:pt x="594" y="551"/>
                  <a:pt x="584" y="559"/>
                  <a:pt x="576" y="569"/>
                </a:cubicBezTo>
                <a:cubicBezTo>
                  <a:pt x="562" y="586"/>
                  <a:pt x="539" y="624"/>
                  <a:pt x="539" y="624"/>
                </a:cubicBezTo>
                <a:cubicBezTo>
                  <a:pt x="527" y="659"/>
                  <a:pt x="516" y="668"/>
                  <a:pt x="485" y="688"/>
                </a:cubicBezTo>
                <a:cubicBezTo>
                  <a:pt x="433" y="678"/>
                  <a:pt x="390" y="655"/>
                  <a:pt x="338" y="642"/>
                </a:cubicBezTo>
                <a:cubicBezTo>
                  <a:pt x="255" y="654"/>
                  <a:pt x="174" y="667"/>
                  <a:pt x="91" y="679"/>
                </a:cubicBezTo>
                <a:cubicBezTo>
                  <a:pt x="82" y="685"/>
                  <a:pt x="71" y="688"/>
                  <a:pt x="64" y="697"/>
                </a:cubicBezTo>
                <a:cubicBezTo>
                  <a:pt x="58" y="705"/>
                  <a:pt x="59" y="716"/>
                  <a:pt x="55" y="725"/>
                </a:cubicBezTo>
                <a:cubicBezTo>
                  <a:pt x="42" y="751"/>
                  <a:pt x="25" y="767"/>
                  <a:pt x="0" y="779"/>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lstStyle/>
          <a:p>
            <a:pPr eaLnBrk="0" fontAlgn="base" hangingPunct="0">
              <a:spcBef>
                <a:spcPct val="0"/>
              </a:spcBef>
              <a:spcAft>
                <a:spcPct val="0"/>
              </a:spcAft>
            </a:pPr>
            <a:endParaRPr lang="en-VN" b="1">
              <a:solidFill>
                <a:srgbClr val="000000"/>
              </a:solidFill>
              <a:latin typeface="Times New Roman" panose="02020603050405020304" pitchFamily="18" charset="0"/>
            </a:endParaRPr>
          </a:p>
        </p:txBody>
      </p:sp>
      <p:sp>
        <p:nvSpPr>
          <p:cNvPr id="32840" name="Rectangle 88">
            <a:extLst>
              <a:ext uri="{FF2B5EF4-FFF2-40B4-BE49-F238E27FC236}">
                <a16:creationId xmlns:a16="http://schemas.microsoft.com/office/drawing/2014/main" id="{03C55FCC-B8BC-2847-B4F2-003DA583A71B}"/>
              </a:ext>
            </a:extLst>
          </p:cNvPr>
          <p:cNvSpPr>
            <a:spLocks noChangeArrowheads="1"/>
          </p:cNvSpPr>
          <p:nvPr/>
        </p:nvSpPr>
        <p:spPr bwMode="auto">
          <a:xfrm>
            <a:off x="425450" y="6646836"/>
            <a:ext cx="9372163" cy="112619"/>
          </a:xfrm>
          <a:prstGeom prst="rect">
            <a:avLst/>
          </a:prstGeom>
          <a:solidFill>
            <a:srgbClr val="DDDDDD"/>
          </a:solidFill>
          <a:ln w="9525">
            <a:solidFill>
              <a:srgbClr val="DDDDDD"/>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endParaRPr lang="vi-VN" altLang="vi-VN" sz="1800" b="1">
              <a:solidFill>
                <a:srgbClr val="333399"/>
              </a:solidFill>
              <a:latin typeface="VNI-Franko" pitchFamily="2" charset="0"/>
            </a:endParaRPr>
          </a:p>
        </p:txBody>
      </p:sp>
      <p:sp>
        <p:nvSpPr>
          <p:cNvPr id="32841" name="Oval 61">
            <a:extLst>
              <a:ext uri="{FF2B5EF4-FFF2-40B4-BE49-F238E27FC236}">
                <a16:creationId xmlns:a16="http://schemas.microsoft.com/office/drawing/2014/main" id="{28B67015-6997-8941-B0A7-0F7BB519F658}"/>
              </a:ext>
            </a:extLst>
          </p:cNvPr>
          <p:cNvSpPr>
            <a:spLocks noChangeArrowheads="1"/>
          </p:cNvSpPr>
          <p:nvPr/>
        </p:nvSpPr>
        <p:spPr bwMode="auto">
          <a:xfrm>
            <a:off x="10210002" y="3362133"/>
            <a:ext cx="152400" cy="1524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endParaRPr lang="vi-VN" altLang="vi-VN" sz="1800" b="1">
              <a:solidFill>
                <a:srgbClr val="333399"/>
              </a:solidFill>
              <a:latin typeface="VNI-Franko" pitchFamily="2" charset="0"/>
            </a:endParaRPr>
          </a:p>
        </p:txBody>
      </p:sp>
      <p:sp>
        <p:nvSpPr>
          <p:cNvPr id="3" name="TextBox 2">
            <a:extLst>
              <a:ext uri="{FF2B5EF4-FFF2-40B4-BE49-F238E27FC236}">
                <a16:creationId xmlns:a16="http://schemas.microsoft.com/office/drawing/2014/main" id="{FDD5C62A-D502-1B4C-AF81-C5FAC067214B}"/>
              </a:ext>
            </a:extLst>
          </p:cNvPr>
          <p:cNvSpPr txBox="1"/>
          <p:nvPr/>
        </p:nvSpPr>
        <p:spPr>
          <a:xfrm>
            <a:off x="10338591" y="3097024"/>
            <a:ext cx="2008188" cy="646331"/>
          </a:xfrm>
          <a:prstGeom prst="rect">
            <a:avLst/>
          </a:prstGeom>
          <a:noFill/>
        </p:spPr>
        <p:txBody>
          <a:bodyPr>
            <a:spAutoFit/>
          </a:bodyPr>
          <a:lstStyle/>
          <a:p>
            <a:pPr eaLnBrk="0" fontAlgn="base" hangingPunct="0">
              <a:spcBef>
                <a:spcPct val="0"/>
              </a:spcBef>
              <a:spcAft>
                <a:spcPct val="0"/>
              </a:spcAft>
              <a:defRPr/>
            </a:pPr>
            <a:r>
              <a:rPr lang="en-US" b="1" dirty="0">
                <a:solidFill>
                  <a:srgbClr val="2D2D8A"/>
                </a:solidFill>
                <a:latin typeface="Times New Roman" panose="02020603050405020304" pitchFamily="18" charset="0"/>
              </a:rPr>
              <a:t>NƠI TUYÊN BỐ ĐỘC LẬP</a:t>
            </a:r>
          </a:p>
        </p:txBody>
      </p:sp>
      <p:sp>
        <p:nvSpPr>
          <p:cNvPr id="38921" name="Text Box 13">
            <a:extLst>
              <a:ext uri="{FF2B5EF4-FFF2-40B4-BE49-F238E27FC236}">
                <a16:creationId xmlns:a16="http://schemas.microsoft.com/office/drawing/2014/main" id="{A25E7EAF-12F1-5A4C-8FE1-11AB5386BBDC}"/>
              </a:ext>
            </a:extLst>
          </p:cNvPr>
          <p:cNvSpPr txBox="1">
            <a:spLocks noChangeArrowheads="1"/>
          </p:cNvSpPr>
          <p:nvPr/>
        </p:nvSpPr>
        <p:spPr bwMode="auto">
          <a:xfrm>
            <a:off x="3856064" y="3729286"/>
            <a:ext cx="1298048" cy="369332"/>
          </a:xfrm>
          <a:prstGeom prst="rect">
            <a:avLst/>
          </a:prstGeom>
          <a:solidFill>
            <a:schemeClr val="bg1"/>
          </a:solid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vi-VN" sz="1800" b="1">
                <a:solidFill>
                  <a:srgbClr val="333399"/>
                </a:solidFill>
                <a:latin typeface="VNI-Franko" pitchFamily="2" charset="0"/>
              </a:rPr>
              <a:t>VŨ XƯƠNG</a:t>
            </a:r>
          </a:p>
        </p:txBody>
      </p:sp>
      <p:sp>
        <p:nvSpPr>
          <p:cNvPr id="38948" name="Text Box 44">
            <a:extLst>
              <a:ext uri="{FF2B5EF4-FFF2-40B4-BE49-F238E27FC236}">
                <a16:creationId xmlns:a16="http://schemas.microsoft.com/office/drawing/2014/main" id="{8C2EC4D0-DAE7-7249-B559-07B03BCFFD4D}"/>
              </a:ext>
            </a:extLst>
          </p:cNvPr>
          <p:cNvSpPr txBox="1">
            <a:spLocks noChangeArrowheads="1"/>
          </p:cNvSpPr>
          <p:nvPr/>
        </p:nvSpPr>
        <p:spPr bwMode="auto">
          <a:xfrm>
            <a:off x="3600890" y="5633478"/>
            <a:ext cx="1582676" cy="369332"/>
          </a:xfrm>
          <a:prstGeom prst="rect">
            <a:avLst/>
          </a:prstGeom>
          <a:solidFill>
            <a:schemeClr val="bg1"/>
          </a:solid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r>
              <a:rPr lang="en-US" altLang="vi-VN" sz="1800" b="1" dirty="0">
                <a:solidFill>
                  <a:srgbClr val="333399"/>
                </a:solidFill>
                <a:latin typeface="VNI-Franko" pitchFamily="2" charset="0"/>
              </a:rPr>
              <a:t>QUẢNG ĐÔNG</a:t>
            </a:r>
          </a:p>
        </p:txBody>
      </p:sp>
      <p:sp>
        <p:nvSpPr>
          <p:cNvPr id="32824" name="Text Box 71">
            <a:extLst>
              <a:ext uri="{FF2B5EF4-FFF2-40B4-BE49-F238E27FC236}">
                <a16:creationId xmlns:a16="http://schemas.microsoft.com/office/drawing/2014/main" id="{0296C4CF-6B01-DA44-9119-DC569B1A1F97}"/>
              </a:ext>
            </a:extLst>
          </p:cNvPr>
          <p:cNvSpPr txBox="1">
            <a:spLocks noChangeArrowheads="1"/>
          </p:cNvSpPr>
          <p:nvPr/>
        </p:nvSpPr>
        <p:spPr bwMode="auto">
          <a:xfrm>
            <a:off x="6507136" y="1673903"/>
            <a:ext cx="1368773" cy="369332"/>
          </a:xfrm>
          <a:prstGeom prst="rect">
            <a:avLst/>
          </a:prstGeom>
          <a:solidFill>
            <a:schemeClr val="bg1"/>
          </a:solid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vi-VN" sz="1800" b="1" dirty="0">
                <a:solidFill>
                  <a:srgbClr val="333399"/>
                </a:solidFill>
                <a:latin typeface="VNI-Franko" pitchFamily="2" charset="0"/>
              </a:rPr>
              <a:t>THANH ĐẢO</a:t>
            </a:r>
          </a:p>
        </p:txBody>
      </p:sp>
      <p:sp>
        <p:nvSpPr>
          <p:cNvPr id="38970" name="Text Box 72">
            <a:extLst>
              <a:ext uri="{FF2B5EF4-FFF2-40B4-BE49-F238E27FC236}">
                <a16:creationId xmlns:a16="http://schemas.microsoft.com/office/drawing/2014/main" id="{3F28593E-A309-6949-BC03-0D3C695F58B3}"/>
              </a:ext>
            </a:extLst>
          </p:cNvPr>
          <p:cNvSpPr txBox="1">
            <a:spLocks noChangeArrowheads="1"/>
          </p:cNvSpPr>
          <p:nvPr/>
        </p:nvSpPr>
        <p:spPr bwMode="auto">
          <a:xfrm>
            <a:off x="7275998" y="3194659"/>
            <a:ext cx="1474378" cy="369332"/>
          </a:xfrm>
          <a:prstGeom prst="rect">
            <a:avLst/>
          </a:prstGeom>
          <a:solidFill>
            <a:schemeClr val="bg1"/>
          </a:solid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vi-VN" sz="1800" b="1" dirty="0">
                <a:solidFill>
                  <a:srgbClr val="333399"/>
                </a:solidFill>
                <a:latin typeface="VNI-Franko" pitchFamily="2" charset="0"/>
              </a:rPr>
              <a:t>THƯỢNG HẢI</a:t>
            </a:r>
          </a:p>
        </p:txBody>
      </p:sp>
      <p:sp>
        <p:nvSpPr>
          <p:cNvPr id="38975" name="Text Box 77">
            <a:extLst>
              <a:ext uri="{FF2B5EF4-FFF2-40B4-BE49-F238E27FC236}">
                <a16:creationId xmlns:a16="http://schemas.microsoft.com/office/drawing/2014/main" id="{C4332472-E129-D045-B231-A5541C5C8875}"/>
              </a:ext>
            </a:extLst>
          </p:cNvPr>
          <p:cNvSpPr txBox="1">
            <a:spLocks noChangeArrowheads="1"/>
          </p:cNvSpPr>
          <p:nvPr/>
        </p:nvSpPr>
        <p:spPr bwMode="auto">
          <a:xfrm>
            <a:off x="1628376" y="5568949"/>
            <a:ext cx="1146981" cy="369332"/>
          </a:xfrm>
          <a:prstGeom prst="rect">
            <a:avLst/>
          </a:prstGeom>
          <a:solidFill>
            <a:schemeClr val="bg1"/>
          </a:solid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r>
              <a:rPr lang="en-US" altLang="vi-VN" sz="1800" b="1">
                <a:solidFill>
                  <a:srgbClr val="333399"/>
                </a:solidFill>
                <a:latin typeface="VNI-Franko" pitchFamily="2" charset="0"/>
              </a:rPr>
              <a:t>VÂN NAM</a:t>
            </a:r>
          </a:p>
        </p:txBody>
      </p:sp>
      <p:grpSp>
        <p:nvGrpSpPr>
          <p:cNvPr id="38926" name="Group 19">
            <a:extLst>
              <a:ext uri="{FF2B5EF4-FFF2-40B4-BE49-F238E27FC236}">
                <a16:creationId xmlns:a16="http://schemas.microsoft.com/office/drawing/2014/main" id="{52E67FCA-2C14-0040-AB24-221DDF2F9893}"/>
              </a:ext>
            </a:extLst>
          </p:cNvPr>
          <p:cNvGrpSpPr>
            <a:grpSpLocks/>
          </p:cNvGrpSpPr>
          <p:nvPr/>
        </p:nvGrpSpPr>
        <p:grpSpPr bwMode="auto">
          <a:xfrm rot="21319875">
            <a:off x="3919753" y="2313300"/>
            <a:ext cx="1172800" cy="1011158"/>
            <a:chOff x="2736" y="3456"/>
            <a:chExt cx="288" cy="240"/>
          </a:xfrm>
        </p:grpSpPr>
        <p:sp>
          <p:nvSpPr>
            <p:cNvPr id="32847" name="Freeform 20">
              <a:extLst>
                <a:ext uri="{FF2B5EF4-FFF2-40B4-BE49-F238E27FC236}">
                  <a16:creationId xmlns:a16="http://schemas.microsoft.com/office/drawing/2014/main" id="{C412956D-6316-8140-9FC9-C99AB7D19CBB}"/>
                </a:ext>
              </a:extLst>
            </p:cNvPr>
            <p:cNvSpPr>
              <a:spLocks/>
            </p:cNvSpPr>
            <p:nvPr/>
          </p:nvSpPr>
          <p:spPr bwMode="auto">
            <a:xfrm>
              <a:off x="2736" y="3456"/>
              <a:ext cx="277" cy="161"/>
            </a:xfrm>
            <a:custGeom>
              <a:avLst/>
              <a:gdLst>
                <a:gd name="T0" fmla="*/ 23 w 277"/>
                <a:gd name="T1" fmla="*/ 55 h 161"/>
                <a:gd name="T2" fmla="*/ 243 w 277"/>
                <a:gd name="T3" fmla="*/ 18 h 161"/>
                <a:gd name="T4" fmla="*/ 270 w 277"/>
                <a:gd name="T5" fmla="*/ 9 h 161"/>
                <a:gd name="T6" fmla="*/ 261 w 277"/>
                <a:gd name="T7" fmla="*/ 55 h 161"/>
                <a:gd name="T8" fmla="*/ 252 w 277"/>
                <a:gd name="T9" fmla="*/ 82 h 161"/>
                <a:gd name="T10" fmla="*/ 224 w 277"/>
                <a:gd name="T11" fmla="*/ 91 h 161"/>
                <a:gd name="T12" fmla="*/ 215 w 277"/>
                <a:gd name="T13" fmla="*/ 119 h 161"/>
                <a:gd name="T14" fmla="*/ 206 w 277"/>
                <a:gd name="T15" fmla="*/ 155 h 161"/>
                <a:gd name="T16" fmla="*/ 170 w 277"/>
                <a:gd name="T17" fmla="*/ 146 h 161"/>
                <a:gd name="T18" fmla="*/ 69 w 277"/>
                <a:gd name="T19" fmla="*/ 100 h 161"/>
                <a:gd name="T20" fmla="*/ 42 w 277"/>
                <a:gd name="T21" fmla="*/ 82 h 161"/>
                <a:gd name="T22" fmla="*/ 5 w 277"/>
                <a:gd name="T23" fmla="*/ 73 h 161"/>
                <a:gd name="T24" fmla="*/ 23 w 277"/>
                <a:gd name="T25" fmla="*/ 55 h 16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7"/>
                <a:gd name="T40" fmla="*/ 0 h 161"/>
                <a:gd name="T41" fmla="*/ 277 w 277"/>
                <a:gd name="T42" fmla="*/ 161 h 16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7" h="161">
                  <a:moveTo>
                    <a:pt x="23" y="55"/>
                  </a:moveTo>
                  <a:cubicBezTo>
                    <a:pt x="94" y="32"/>
                    <a:pt x="169" y="26"/>
                    <a:pt x="243" y="18"/>
                  </a:cubicBezTo>
                  <a:cubicBezTo>
                    <a:pt x="252" y="15"/>
                    <a:pt x="266" y="0"/>
                    <a:pt x="270" y="9"/>
                  </a:cubicBezTo>
                  <a:cubicBezTo>
                    <a:pt x="277" y="23"/>
                    <a:pt x="265" y="40"/>
                    <a:pt x="261" y="55"/>
                  </a:cubicBezTo>
                  <a:cubicBezTo>
                    <a:pt x="259" y="64"/>
                    <a:pt x="259" y="75"/>
                    <a:pt x="252" y="82"/>
                  </a:cubicBezTo>
                  <a:cubicBezTo>
                    <a:pt x="245" y="89"/>
                    <a:pt x="233" y="88"/>
                    <a:pt x="224" y="91"/>
                  </a:cubicBezTo>
                  <a:cubicBezTo>
                    <a:pt x="221" y="100"/>
                    <a:pt x="218" y="110"/>
                    <a:pt x="215" y="119"/>
                  </a:cubicBezTo>
                  <a:cubicBezTo>
                    <a:pt x="212" y="131"/>
                    <a:pt x="217" y="149"/>
                    <a:pt x="206" y="155"/>
                  </a:cubicBezTo>
                  <a:cubicBezTo>
                    <a:pt x="195" y="161"/>
                    <a:pt x="182" y="149"/>
                    <a:pt x="170" y="146"/>
                  </a:cubicBezTo>
                  <a:cubicBezTo>
                    <a:pt x="140" y="118"/>
                    <a:pt x="104" y="118"/>
                    <a:pt x="69" y="100"/>
                  </a:cubicBezTo>
                  <a:cubicBezTo>
                    <a:pt x="59" y="95"/>
                    <a:pt x="52" y="86"/>
                    <a:pt x="42" y="82"/>
                  </a:cubicBezTo>
                  <a:cubicBezTo>
                    <a:pt x="30" y="77"/>
                    <a:pt x="12" y="83"/>
                    <a:pt x="5" y="73"/>
                  </a:cubicBezTo>
                  <a:cubicBezTo>
                    <a:pt x="0" y="66"/>
                    <a:pt x="17" y="61"/>
                    <a:pt x="23" y="55"/>
                  </a:cubicBezTo>
                  <a:close/>
                </a:path>
              </a:pathLst>
            </a:custGeom>
            <a:solidFill>
              <a:srgbClr val="FF0000"/>
            </a:solidFill>
            <a:ln w="9525">
              <a:solidFill>
                <a:srgbClr val="FF0000"/>
              </a:solidFill>
              <a:round/>
              <a:headEnd/>
              <a:tailEnd/>
            </a:ln>
          </p:spPr>
          <p:txBody>
            <a:bodyPr/>
            <a:lstStyle/>
            <a:p>
              <a:pPr eaLnBrk="0" fontAlgn="base" hangingPunct="0">
                <a:spcBef>
                  <a:spcPct val="0"/>
                </a:spcBef>
                <a:spcAft>
                  <a:spcPct val="0"/>
                </a:spcAft>
              </a:pPr>
              <a:endParaRPr lang="en-VN" b="1">
                <a:solidFill>
                  <a:srgbClr val="000000"/>
                </a:solidFill>
                <a:latin typeface="Times New Roman" panose="02020603050405020304" pitchFamily="18" charset="0"/>
              </a:endParaRPr>
            </a:p>
          </p:txBody>
        </p:sp>
        <p:sp>
          <p:nvSpPr>
            <p:cNvPr id="32848" name="Line 21">
              <a:extLst>
                <a:ext uri="{FF2B5EF4-FFF2-40B4-BE49-F238E27FC236}">
                  <a16:creationId xmlns:a16="http://schemas.microsoft.com/office/drawing/2014/main" id="{E0C5274B-7F38-8345-A931-E4445883E695}"/>
                </a:ext>
              </a:extLst>
            </p:cNvPr>
            <p:cNvSpPr>
              <a:spLocks noChangeShapeType="1"/>
            </p:cNvSpPr>
            <p:nvPr/>
          </p:nvSpPr>
          <p:spPr bwMode="auto">
            <a:xfrm flipH="1">
              <a:off x="2880" y="3456"/>
              <a:ext cx="144" cy="24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VN" b="1">
                <a:solidFill>
                  <a:srgbClr val="000000"/>
                </a:solidFill>
                <a:latin typeface="Times New Roman" panose="02020603050405020304" pitchFamily="18" charset="0"/>
              </a:endParaRPr>
            </a:p>
          </p:txBody>
        </p:sp>
      </p:grpSp>
      <p:sp>
        <p:nvSpPr>
          <p:cNvPr id="38943" name="Arc 38">
            <a:extLst>
              <a:ext uri="{FF2B5EF4-FFF2-40B4-BE49-F238E27FC236}">
                <a16:creationId xmlns:a16="http://schemas.microsoft.com/office/drawing/2014/main" id="{2520B1C6-9EF4-A847-BB20-8A9FA0336113}"/>
              </a:ext>
            </a:extLst>
          </p:cNvPr>
          <p:cNvSpPr>
            <a:spLocks/>
          </p:cNvSpPr>
          <p:nvPr/>
        </p:nvSpPr>
        <p:spPr bwMode="auto">
          <a:xfrm rot="10800000">
            <a:off x="1676400" y="1219200"/>
            <a:ext cx="4267200" cy="4775200"/>
          </a:xfrm>
          <a:custGeom>
            <a:avLst/>
            <a:gdLst>
              <a:gd name="T0" fmla="*/ 2147483646 w 33325"/>
              <a:gd name="T1" fmla="*/ 0 h 41662"/>
              <a:gd name="T2" fmla="*/ 0 w 33325"/>
              <a:gd name="T3" fmla="*/ 2147483646 h 41662"/>
              <a:gd name="T4" fmla="*/ 2147483646 w 33325"/>
              <a:gd name="T5" fmla="*/ 2147483646 h 41662"/>
              <a:gd name="T6" fmla="*/ 0 60000 65536"/>
              <a:gd name="T7" fmla="*/ 0 60000 65536"/>
              <a:gd name="T8" fmla="*/ 0 60000 65536"/>
              <a:gd name="T9" fmla="*/ 0 w 33325"/>
              <a:gd name="T10" fmla="*/ 0 h 41662"/>
              <a:gd name="T11" fmla="*/ 33325 w 33325"/>
              <a:gd name="T12" fmla="*/ 41662 h 41662"/>
            </a:gdLst>
            <a:ahLst/>
            <a:cxnLst>
              <a:cxn ang="T6">
                <a:pos x="T0" y="T1"/>
              </a:cxn>
              <a:cxn ang="T7">
                <a:pos x="T2" y="T3"/>
              </a:cxn>
              <a:cxn ang="T8">
                <a:pos x="T4" y="T5"/>
              </a:cxn>
            </a:cxnLst>
            <a:rect l="T9" t="T10" r="T11" b="T12"/>
            <a:pathLst>
              <a:path w="33325" h="41662" fill="none" extrusionOk="0">
                <a:moveTo>
                  <a:pt x="19729" y="0"/>
                </a:moveTo>
                <a:cubicBezTo>
                  <a:pt x="27939" y="3275"/>
                  <a:pt x="33325" y="11222"/>
                  <a:pt x="33325" y="20062"/>
                </a:cubicBezTo>
                <a:cubicBezTo>
                  <a:pt x="33325" y="31991"/>
                  <a:pt x="23654" y="41662"/>
                  <a:pt x="11725" y="41662"/>
                </a:cubicBezTo>
                <a:cubicBezTo>
                  <a:pt x="7565" y="41662"/>
                  <a:pt x="3493" y="40460"/>
                  <a:pt x="0" y="38202"/>
                </a:cubicBezTo>
              </a:path>
              <a:path w="33325" h="41662" stroke="0" extrusionOk="0">
                <a:moveTo>
                  <a:pt x="19729" y="0"/>
                </a:moveTo>
                <a:cubicBezTo>
                  <a:pt x="27939" y="3275"/>
                  <a:pt x="33325" y="11222"/>
                  <a:pt x="33325" y="20062"/>
                </a:cubicBezTo>
                <a:cubicBezTo>
                  <a:pt x="33325" y="31991"/>
                  <a:pt x="23654" y="41662"/>
                  <a:pt x="11725" y="41662"/>
                </a:cubicBezTo>
                <a:cubicBezTo>
                  <a:pt x="7565" y="41662"/>
                  <a:pt x="3493" y="40460"/>
                  <a:pt x="0" y="38202"/>
                </a:cubicBezTo>
                <a:lnTo>
                  <a:pt x="11725" y="20062"/>
                </a:lnTo>
                <a:lnTo>
                  <a:pt x="19729" y="0"/>
                </a:lnTo>
                <a:close/>
              </a:path>
            </a:pathLst>
          </a:custGeom>
          <a:noFill/>
          <a:ln w="28575">
            <a:solidFill>
              <a:srgbClr val="CC3300"/>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p>
            <a:pPr eaLnBrk="0" fontAlgn="base" hangingPunct="0">
              <a:spcBef>
                <a:spcPct val="0"/>
              </a:spcBef>
              <a:spcAft>
                <a:spcPct val="0"/>
              </a:spcAft>
            </a:pPr>
            <a:endParaRPr lang="en-VN" b="1">
              <a:solidFill>
                <a:srgbClr val="000000"/>
              </a:solidFill>
              <a:latin typeface="Times New Roman" panose="02020603050405020304" pitchFamily="18" charset="0"/>
            </a:endParaRPr>
          </a:p>
        </p:txBody>
      </p:sp>
      <p:sp>
        <p:nvSpPr>
          <p:cNvPr id="38929" name="Oval 24">
            <a:extLst>
              <a:ext uri="{FF2B5EF4-FFF2-40B4-BE49-F238E27FC236}">
                <a16:creationId xmlns:a16="http://schemas.microsoft.com/office/drawing/2014/main" id="{7BC601F3-0EE6-4047-9898-8F23BB223FE9}"/>
              </a:ext>
            </a:extLst>
          </p:cNvPr>
          <p:cNvSpPr>
            <a:spLocks noChangeArrowheads="1"/>
          </p:cNvSpPr>
          <p:nvPr/>
        </p:nvSpPr>
        <p:spPr bwMode="auto">
          <a:xfrm>
            <a:off x="2819400" y="1905000"/>
            <a:ext cx="3657600" cy="3352800"/>
          </a:xfrm>
          <a:prstGeom prst="ellipse">
            <a:avLst/>
          </a:prstGeom>
          <a:noFill/>
          <a:ln w="28575">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endParaRPr lang="vi-VN" altLang="vi-VN" sz="1800" b="1">
              <a:solidFill>
                <a:srgbClr val="333399"/>
              </a:solidFill>
              <a:latin typeface="VNI-Franko" pitchFamily="2" charset="0"/>
            </a:endParaRPr>
          </a:p>
        </p:txBody>
      </p:sp>
      <p:sp>
        <p:nvSpPr>
          <p:cNvPr id="38928" name="Oval 23">
            <a:extLst>
              <a:ext uri="{FF2B5EF4-FFF2-40B4-BE49-F238E27FC236}">
                <a16:creationId xmlns:a16="http://schemas.microsoft.com/office/drawing/2014/main" id="{C726D134-E0D0-FA48-BE14-964A5B6F9DE2}"/>
              </a:ext>
            </a:extLst>
          </p:cNvPr>
          <p:cNvSpPr>
            <a:spLocks noChangeArrowheads="1"/>
          </p:cNvSpPr>
          <p:nvPr/>
        </p:nvSpPr>
        <p:spPr bwMode="auto">
          <a:xfrm>
            <a:off x="3276600" y="2209800"/>
            <a:ext cx="2743200" cy="2590800"/>
          </a:xfrm>
          <a:prstGeom prst="ellipse">
            <a:avLst/>
          </a:prstGeom>
          <a:noFill/>
          <a:ln w="28575">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endParaRPr lang="vi-VN" altLang="vi-VN" sz="1800" b="1">
              <a:solidFill>
                <a:srgbClr val="333399"/>
              </a:solidFill>
              <a:latin typeface="VNI-Franko" pitchFamily="2" charset="0"/>
            </a:endParaRPr>
          </a:p>
        </p:txBody>
      </p:sp>
      <p:pic>
        <p:nvPicPr>
          <p:cNvPr id="84" name="Picture 83">
            <a:extLst>
              <a:ext uri="{FF2B5EF4-FFF2-40B4-BE49-F238E27FC236}">
                <a16:creationId xmlns:a16="http://schemas.microsoft.com/office/drawing/2014/main" id="{42EAD1A7-9CF5-CD40-B941-58B7440E973F}"/>
              </a:ext>
            </a:extLst>
          </p:cNvPr>
          <p:cNvPicPr>
            <a:picLocks noChangeAspect="1"/>
          </p:cNvPicPr>
          <p:nvPr/>
        </p:nvPicPr>
        <p:blipFill>
          <a:blip r:embed="rId4"/>
          <a:stretch>
            <a:fillRect/>
          </a:stretch>
        </p:blipFill>
        <p:spPr>
          <a:xfrm>
            <a:off x="3468037" y="4516570"/>
            <a:ext cx="1371600" cy="1073426"/>
          </a:xfrm>
          <a:prstGeom prst="rect">
            <a:avLst/>
          </a:prstGeom>
        </p:spPr>
      </p:pic>
      <p:pic>
        <p:nvPicPr>
          <p:cNvPr id="85" name="Picture 84">
            <a:extLst>
              <a:ext uri="{FF2B5EF4-FFF2-40B4-BE49-F238E27FC236}">
                <a16:creationId xmlns:a16="http://schemas.microsoft.com/office/drawing/2014/main" id="{3D2D0259-B9FF-C042-AD61-17D527CE02C8}"/>
              </a:ext>
            </a:extLst>
          </p:cNvPr>
          <p:cNvPicPr>
            <a:picLocks noChangeAspect="1"/>
          </p:cNvPicPr>
          <p:nvPr/>
        </p:nvPicPr>
        <p:blipFill>
          <a:blip r:embed="rId4"/>
          <a:stretch>
            <a:fillRect/>
          </a:stretch>
        </p:blipFill>
        <p:spPr>
          <a:xfrm>
            <a:off x="2297234" y="4258448"/>
            <a:ext cx="1371600" cy="1073426"/>
          </a:xfrm>
          <a:prstGeom prst="rect">
            <a:avLst/>
          </a:prstGeom>
        </p:spPr>
      </p:pic>
      <p:pic>
        <p:nvPicPr>
          <p:cNvPr id="86" name="Picture 85">
            <a:extLst>
              <a:ext uri="{FF2B5EF4-FFF2-40B4-BE49-F238E27FC236}">
                <a16:creationId xmlns:a16="http://schemas.microsoft.com/office/drawing/2014/main" id="{22317EF5-0E72-0941-B287-D9D3EF8A92AF}"/>
              </a:ext>
            </a:extLst>
          </p:cNvPr>
          <p:cNvPicPr>
            <a:picLocks noChangeAspect="1"/>
          </p:cNvPicPr>
          <p:nvPr/>
        </p:nvPicPr>
        <p:blipFill rotWithShape="1">
          <a:blip r:embed="rId4"/>
          <a:srcRect l="17008" t="-2898" r="25850" b="2898"/>
          <a:stretch/>
        </p:blipFill>
        <p:spPr>
          <a:xfrm>
            <a:off x="1581618" y="4392879"/>
            <a:ext cx="783751" cy="1073426"/>
          </a:xfrm>
          <a:prstGeom prst="rect">
            <a:avLst/>
          </a:prstGeom>
        </p:spPr>
      </p:pic>
      <p:sp>
        <p:nvSpPr>
          <p:cNvPr id="38974" name="Text Box 76">
            <a:extLst>
              <a:ext uri="{FF2B5EF4-FFF2-40B4-BE49-F238E27FC236}">
                <a16:creationId xmlns:a16="http://schemas.microsoft.com/office/drawing/2014/main" id="{A439E3DA-FDD7-0D4F-BDAA-BF8A04C16B8E}"/>
              </a:ext>
            </a:extLst>
          </p:cNvPr>
          <p:cNvSpPr txBox="1">
            <a:spLocks noChangeArrowheads="1"/>
          </p:cNvSpPr>
          <p:nvPr/>
        </p:nvSpPr>
        <p:spPr bwMode="auto">
          <a:xfrm flipH="1">
            <a:off x="3109605" y="4246701"/>
            <a:ext cx="1389387" cy="369332"/>
          </a:xfrm>
          <a:prstGeom prst="rect">
            <a:avLst/>
          </a:prstGeom>
          <a:solidFill>
            <a:schemeClr val="bg1"/>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r>
              <a:rPr lang="en-US" altLang="vi-VN" sz="1800" b="1" dirty="0">
                <a:solidFill>
                  <a:srgbClr val="333399"/>
                </a:solidFill>
                <a:latin typeface="VNI-Franko" pitchFamily="2" charset="0"/>
              </a:rPr>
              <a:t>QUẢNG TÂY</a:t>
            </a:r>
          </a:p>
        </p:txBody>
      </p:sp>
      <p:pic>
        <p:nvPicPr>
          <p:cNvPr id="87" name="Picture 86">
            <a:extLst>
              <a:ext uri="{FF2B5EF4-FFF2-40B4-BE49-F238E27FC236}">
                <a16:creationId xmlns:a16="http://schemas.microsoft.com/office/drawing/2014/main" id="{71D19CDC-1AA7-B346-855C-9D4E7C741EA2}"/>
              </a:ext>
            </a:extLst>
          </p:cNvPr>
          <p:cNvPicPr>
            <a:picLocks noChangeAspect="1"/>
          </p:cNvPicPr>
          <p:nvPr/>
        </p:nvPicPr>
        <p:blipFill rotWithShape="1">
          <a:blip r:embed="rId4"/>
          <a:srcRect l="17008" t="-2898" r="25850" b="2898"/>
          <a:stretch/>
        </p:blipFill>
        <p:spPr>
          <a:xfrm>
            <a:off x="1808965" y="3086634"/>
            <a:ext cx="783751" cy="1073426"/>
          </a:xfrm>
          <a:prstGeom prst="rect">
            <a:avLst/>
          </a:prstGeom>
        </p:spPr>
      </p:pic>
      <p:sp>
        <p:nvSpPr>
          <p:cNvPr id="38976" name="Text Box 78">
            <a:extLst>
              <a:ext uri="{FF2B5EF4-FFF2-40B4-BE49-F238E27FC236}">
                <a16:creationId xmlns:a16="http://schemas.microsoft.com/office/drawing/2014/main" id="{030BB9D5-47AF-AD4C-B59C-E88DA1BA7980}"/>
              </a:ext>
            </a:extLst>
          </p:cNvPr>
          <p:cNvSpPr txBox="1">
            <a:spLocks noChangeArrowheads="1"/>
          </p:cNvSpPr>
          <p:nvPr/>
        </p:nvSpPr>
        <p:spPr bwMode="auto">
          <a:xfrm>
            <a:off x="1169939" y="3528783"/>
            <a:ext cx="865814" cy="369332"/>
          </a:xfrm>
          <a:prstGeom prst="rect">
            <a:avLst/>
          </a:prstGeom>
          <a:solidFill>
            <a:schemeClr val="bg1"/>
          </a:solid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r>
              <a:rPr lang="en-US" altLang="vi-VN" sz="1800" b="1" dirty="0">
                <a:solidFill>
                  <a:srgbClr val="333399"/>
                </a:solidFill>
                <a:latin typeface="VNI-Franko" pitchFamily="2" charset="0"/>
              </a:rPr>
              <a:t>TÂY AN</a:t>
            </a:r>
          </a:p>
        </p:txBody>
      </p:sp>
      <p:pic>
        <p:nvPicPr>
          <p:cNvPr id="88" name="Picture 87">
            <a:extLst>
              <a:ext uri="{FF2B5EF4-FFF2-40B4-BE49-F238E27FC236}">
                <a16:creationId xmlns:a16="http://schemas.microsoft.com/office/drawing/2014/main" id="{1A5CAF9F-70DA-F44C-BED8-D71F62191397}"/>
              </a:ext>
            </a:extLst>
          </p:cNvPr>
          <p:cNvPicPr>
            <a:picLocks noChangeAspect="1"/>
          </p:cNvPicPr>
          <p:nvPr/>
        </p:nvPicPr>
        <p:blipFill rotWithShape="1">
          <a:blip r:embed="rId4"/>
          <a:srcRect l="17008" t="-2898" r="25850" b="2898"/>
          <a:stretch/>
        </p:blipFill>
        <p:spPr>
          <a:xfrm>
            <a:off x="6689967" y="2153974"/>
            <a:ext cx="783751" cy="1073426"/>
          </a:xfrm>
          <a:prstGeom prst="rect">
            <a:avLst/>
          </a:prstGeom>
        </p:spPr>
      </p:pic>
      <p:sp>
        <p:nvSpPr>
          <p:cNvPr id="38920" name="Text Box 11">
            <a:extLst>
              <a:ext uri="{FF2B5EF4-FFF2-40B4-BE49-F238E27FC236}">
                <a16:creationId xmlns:a16="http://schemas.microsoft.com/office/drawing/2014/main" id="{A65CF036-2B48-4F4A-96EE-1D33C0581EC3}"/>
              </a:ext>
            </a:extLst>
          </p:cNvPr>
          <p:cNvSpPr txBox="1">
            <a:spLocks noChangeArrowheads="1"/>
          </p:cNvSpPr>
          <p:nvPr/>
        </p:nvSpPr>
        <p:spPr bwMode="auto">
          <a:xfrm>
            <a:off x="5604878" y="3057391"/>
            <a:ext cx="1217000" cy="369332"/>
          </a:xfrm>
          <a:prstGeom prst="rect">
            <a:avLst/>
          </a:prstGeom>
          <a:solidFill>
            <a:schemeClr val="bg1"/>
          </a:solid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vi-VN" sz="1800" b="1" dirty="0">
                <a:solidFill>
                  <a:srgbClr val="0000FF"/>
                </a:solidFill>
                <a:latin typeface="VNI-Franko" pitchFamily="2" charset="0"/>
              </a:rPr>
              <a:t>NAM KINH</a:t>
            </a:r>
          </a:p>
        </p:txBody>
      </p:sp>
      <p:sp>
        <p:nvSpPr>
          <p:cNvPr id="38973" name="Text Box 75">
            <a:extLst>
              <a:ext uri="{FF2B5EF4-FFF2-40B4-BE49-F238E27FC236}">
                <a16:creationId xmlns:a16="http://schemas.microsoft.com/office/drawing/2014/main" id="{6A6F7134-8956-EE4A-8955-9581885F9ED5}"/>
              </a:ext>
            </a:extLst>
          </p:cNvPr>
          <p:cNvSpPr txBox="1">
            <a:spLocks noChangeArrowheads="1"/>
          </p:cNvSpPr>
          <p:nvPr/>
        </p:nvSpPr>
        <p:spPr bwMode="auto">
          <a:xfrm>
            <a:off x="2780132" y="3244675"/>
            <a:ext cx="1396536" cy="369332"/>
          </a:xfrm>
          <a:prstGeom prst="rect">
            <a:avLst/>
          </a:prstGeom>
          <a:solidFill>
            <a:schemeClr val="bg1"/>
          </a:solid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r>
              <a:rPr lang="en-US" altLang="vi-VN" sz="1800" b="1" dirty="0">
                <a:solidFill>
                  <a:srgbClr val="333399"/>
                </a:solidFill>
                <a:latin typeface="VNI-Franko" pitchFamily="2" charset="0"/>
              </a:rPr>
              <a:t>10 -10 /1911</a:t>
            </a:r>
          </a:p>
        </p:txBody>
      </p:sp>
      <p:pic>
        <p:nvPicPr>
          <p:cNvPr id="90" name="Picture 89">
            <a:extLst>
              <a:ext uri="{FF2B5EF4-FFF2-40B4-BE49-F238E27FC236}">
                <a16:creationId xmlns:a16="http://schemas.microsoft.com/office/drawing/2014/main" id="{F1C3673C-8C1E-5C4E-BAD9-807B4B9E19C1}"/>
              </a:ext>
            </a:extLst>
          </p:cNvPr>
          <p:cNvPicPr>
            <a:picLocks noChangeAspect="1"/>
          </p:cNvPicPr>
          <p:nvPr/>
        </p:nvPicPr>
        <p:blipFill rotWithShape="1">
          <a:blip r:embed="rId4"/>
          <a:srcRect l="17008" t="-2898" r="25850" b="2898"/>
          <a:stretch/>
        </p:blipFill>
        <p:spPr>
          <a:xfrm>
            <a:off x="5524722" y="1994923"/>
            <a:ext cx="783751" cy="1073426"/>
          </a:xfrm>
          <a:prstGeom prst="rect">
            <a:avLst/>
          </a:prstGeom>
        </p:spPr>
      </p:pic>
      <p:sp>
        <p:nvSpPr>
          <p:cNvPr id="2" name="Rectangle 1">
            <a:extLst>
              <a:ext uri="{FF2B5EF4-FFF2-40B4-BE49-F238E27FC236}">
                <a16:creationId xmlns:a16="http://schemas.microsoft.com/office/drawing/2014/main" id="{48142356-4110-BA47-9924-176345F34650}"/>
              </a:ext>
            </a:extLst>
          </p:cNvPr>
          <p:cNvSpPr/>
          <p:nvPr/>
        </p:nvSpPr>
        <p:spPr>
          <a:xfrm>
            <a:off x="5523830" y="3536118"/>
            <a:ext cx="1372492" cy="369332"/>
          </a:xfrm>
          <a:prstGeom prst="rect">
            <a:avLst/>
          </a:prstGeom>
          <a:solidFill>
            <a:schemeClr val="bg1"/>
          </a:solidFill>
        </p:spPr>
        <p:txBody>
          <a:bodyPr wrap="none">
            <a:spAutoFit/>
          </a:bodyPr>
          <a:lstStyle/>
          <a:p>
            <a:pPr lvl="0" algn="ctr" eaLnBrk="0" fontAlgn="base" hangingPunct="0">
              <a:spcBef>
                <a:spcPct val="0"/>
              </a:spcBef>
              <a:spcAft>
                <a:spcPct val="0"/>
              </a:spcAft>
            </a:pPr>
            <a:r>
              <a:rPr lang="en-US" altLang="vi-VN" b="1" dirty="0">
                <a:solidFill>
                  <a:srgbClr val="333399"/>
                </a:solidFill>
                <a:latin typeface="VNI-Franko" pitchFamily="2" charset="0"/>
              </a:rPr>
              <a:t>29/12 /1911</a:t>
            </a: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repeatCount="indefinite" fill="hold" nodeType="clickEffect">
                                  <p:stCondLst>
                                    <p:cond delay="0"/>
                                  </p:stCondLst>
                                  <p:childTnLst>
                                    <p:set>
                                      <p:cBhvr>
                                        <p:cTn id="6" dur="1" fill="hold">
                                          <p:stCondLst>
                                            <p:cond delay="0"/>
                                          </p:stCondLst>
                                        </p:cTn>
                                        <p:tgtEl>
                                          <p:spTgt spid="38926"/>
                                        </p:tgtEl>
                                        <p:attrNameLst>
                                          <p:attrName>style.visibility</p:attrName>
                                        </p:attrNameLst>
                                      </p:cBhvr>
                                      <p:to>
                                        <p:strVal val="visible"/>
                                      </p:to>
                                    </p:set>
                                    <p:animEffect transition="in" filter="circle(in)">
                                      <p:cBhvr>
                                        <p:cTn id="7" dur="1000"/>
                                        <p:tgtEl>
                                          <p:spTgt spid="38926"/>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8937"/>
                                        </p:tgtEl>
                                        <p:attrNameLst>
                                          <p:attrName>style.visibility</p:attrName>
                                        </p:attrNameLst>
                                      </p:cBhvr>
                                      <p:to>
                                        <p:strVal val="visible"/>
                                      </p:to>
                                    </p:set>
                                  </p:childTnLst>
                                </p:cTn>
                              </p:par>
                              <p:par>
                                <p:cTn id="10" presetID="10" presetClass="entr" presetSubtype="0" fill="hold" grpId="0" nodeType="withEffect">
                                  <p:stCondLst>
                                    <p:cond delay="0"/>
                                  </p:stCondLst>
                                  <p:childTnLst>
                                    <p:set>
                                      <p:cBhvr>
                                        <p:cTn id="11" dur="1" fill="hold">
                                          <p:stCondLst>
                                            <p:cond delay="0"/>
                                          </p:stCondLst>
                                        </p:cTn>
                                        <p:tgtEl>
                                          <p:spTgt spid="38973"/>
                                        </p:tgtEl>
                                        <p:attrNameLst>
                                          <p:attrName>style.visibility</p:attrName>
                                        </p:attrNameLst>
                                      </p:cBhvr>
                                      <p:to>
                                        <p:strVal val="visible"/>
                                      </p:to>
                                    </p:set>
                                    <p:animEffect transition="in" filter="fade">
                                      <p:cBhvr>
                                        <p:cTn id="12" dur="500"/>
                                        <p:tgtEl>
                                          <p:spTgt spid="3897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8921"/>
                                        </p:tgtEl>
                                        <p:attrNameLst>
                                          <p:attrName>style.visibility</p:attrName>
                                        </p:attrNameLst>
                                      </p:cBhvr>
                                      <p:to>
                                        <p:strVal val="visible"/>
                                      </p:to>
                                    </p:set>
                                    <p:animEffect transition="in" filter="fade">
                                      <p:cBhvr>
                                        <p:cTn id="15" dur="500"/>
                                        <p:tgtEl>
                                          <p:spTgt spid="3892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38931"/>
                                        </p:tgtEl>
                                        <p:attrNameLst>
                                          <p:attrName>style.visibility</p:attrName>
                                        </p:attrNameLst>
                                      </p:cBhvr>
                                      <p:to>
                                        <p:strVal val="visible"/>
                                      </p:to>
                                    </p:set>
                                    <p:animEffect transition="in" filter="wheel(1)">
                                      <p:cBhvr>
                                        <p:cTn id="20" dur="2000"/>
                                        <p:tgtEl>
                                          <p:spTgt spid="38931"/>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38972"/>
                                        </p:tgtEl>
                                        <p:attrNameLst>
                                          <p:attrName>style.visibility</p:attrName>
                                        </p:attrNameLst>
                                      </p:cBhvr>
                                      <p:to>
                                        <p:strVal val="visible"/>
                                      </p:to>
                                    </p:set>
                                    <p:animEffect transition="in" filter="wheel(1)">
                                      <p:cBhvr>
                                        <p:cTn id="23" dur="2000"/>
                                        <p:tgtEl>
                                          <p:spTgt spid="38972"/>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38932"/>
                                        </p:tgtEl>
                                        <p:attrNameLst>
                                          <p:attrName>style.visibility</p:attrName>
                                        </p:attrNameLst>
                                      </p:cBhvr>
                                      <p:to>
                                        <p:strVal val="visible"/>
                                      </p:to>
                                    </p:set>
                                    <p:animEffect transition="in" filter="wheel(1)">
                                      <p:cBhvr>
                                        <p:cTn id="26" dur="2000"/>
                                        <p:tgtEl>
                                          <p:spTgt spid="38932"/>
                                        </p:tgtEl>
                                      </p:cBhvr>
                                    </p:animEffect>
                                  </p:childTnLst>
                                </p:cTn>
                              </p:par>
                              <p:par>
                                <p:cTn id="27" presetID="21" presetClass="entr" presetSubtype="1" fill="hold" grpId="0" nodeType="withEffect">
                                  <p:stCondLst>
                                    <p:cond delay="0"/>
                                  </p:stCondLst>
                                  <p:childTnLst>
                                    <p:set>
                                      <p:cBhvr>
                                        <p:cTn id="28" dur="1" fill="hold">
                                          <p:stCondLst>
                                            <p:cond delay="0"/>
                                          </p:stCondLst>
                                        </p:cTn>
                                        <p:tgtEl>
                                          <p:spTgt spid="38928"/>
                                        </p:tgtEl>
                                        <p:attrNameLst>
                                          <p:attrName>style.visibility</p:attrName>
                                        </p:attrNameLst>
                                      </p:cBhvr>
                                      <p:to>
                                        <p:strVal val="visible"/>
                                      </p:to>
                                    </p:set>
                                    <p:animEffect transition="in" filter="wheel(1)">
                                      <p:cBhvr>
                                        <p:cTn id="29" dur="2000"/>
                                        <p:tgtEl>
                                          <p:spTgt spid="38928"/>
                                        </p:tgtEl>
                                      </p:cBhvr>
                                    </p:animEffect>
                                  </p:childTnLst>
                                </p:cTn>
                              </p:par>
                              <p:par>
                                <p:cTn id="30" presetID="21" presetClass="entr" presetSubtype="1" fill="hold" grpId="0" nodeType="withEffect">
                                  <p:stCondLst>
                                    <p:cond delay="0"/>
                                  </p:stCondLst>
                                  <p:childTnLst>
                                    <p:set>
                                      <p:cBhvr>
                                        <p:cTn id="31" dur="1" fill="hold">
                                          <p:stCondLst>
                                            <p:cond delay="0"/>
                                          </p:stCondLst>
                                        </p:cTn>
                                        <p:tgtEl>
                                          <p:spTgt spid="38929"/>
                                        </p:tgtEl>
                                        <p:attrNameLst>
                                          <p:attrName>style.visibility</p:attrName>
                                        </p:attrNameLst>
                                      </p:cBhvr>
                                      <p:to>
                                        <p:strVal val="visible"/>
                                      </p:to>
                                    </p:set>
                                    <p:animEffect transition="in" filter="wheel(1)">
                                      <p:cBhvr>
                                        <p:cTn id="32" dur="2000"/>
                                        <p:tgtEl>
                                          <p:spTgt spid="38929"/>
                                        </p:tgtEl>
                                      </p:cBhvr>
                                    </p:animEffect>
                                  </p:childTnLst>
                                </p:cTn>
                              </p:par>
                              <p:par>
                                <p:cTn id="33" presetID="21" presetClass="entr" presetSubtype="1" fill="hold" grpId="0" nodeType="withEffect">
                                  <p:stCondLst>
                                    <p:cond delay="0"/>
                                  </p:stCondLst>
                                  <p:childTnLst>
                                    <p:set>
                                      <p:cBhvr>
                                        <p:cTn id="34" dur="1" fill="hold">
                                          <p:stCondLst>
                                            <p:cond delay="0"/>
                                          </p:stCondLst>
                                        </p:cTn>
                                        <p:tgtEl>
                                          <p:spTgt spid="38930"/>
                                        </p:tgtEl>
                                        <p:attrNameLst>
                                          <p:attrName>style.visibility</p:attrName>
                                        </p:attrNameLst>
                                      </p:cBhvr>
                                      <p:to>
                                        <p:strVal val="visible"/>
                                      </p:to>
                                    </p:set>
                                    <p:animEffect transition="in" filter="wheel(1)">
                                      <p:cBhvr>
                                        <p:cTn id="35" dur="2000"/>
                                        <p:tgtEl>
                                          <p:spTgt spid="38930"/>
                                        </p:tgtEl>
                                      </p:cBhvr>
                                    </p:animEffect>
                                  </p:childTnLst>
                                </p:cTn>
                              </p:par>
                              <p:par>
                                <p:cTn id="36" presetID="6" presetClass="entr" presetSubtype="16" fill="hold" nodeType="withEffect">
                                  <p:stCondLst>
                                    <p:cond delay="0"/>
                                  </p:stCondLst>
                                  <p:childTnLst>
                                    <p:set>
                                      <p:cBhvr>
                                        <p:cTn id="37" dur="1" fill="hold">
                                          <p:stCondLst>
                                            <p:cond delay="0"/>
                                          </p:stCondLst>
                                        </p:cTn>
                                        <p:tgtEl>
                                          <p:spTgt spid="38942"/>
                                        </p:tgtEl>
                                        <p:attrNameLst>
                                          <p:attrName>style.visibility</p:attrName>
                                        </p:attrNameLst>
                                      </p:cBhvr>
                                      <p:to>
                                        <p:strVal val="visible"/>
                                      </p:to>
                                    </p:set>
                                    <p:animEffect transition="in" filter="circle(in)">
                                      <p:cBhvr>
                                        <p:cTn id="38" dur="2000"/>
                                        <p:tgtEl>
                                          <p:spTgt spid="38942"/>
                                        </p:tgtEl>
                                      </p:cBhvr>
                                    </p:animEffect>
                                  </p:childTnLst>
                                </p:cTn>
                              </p:par>
                              <p:par>
                                <p:cTn id="39" presetID="6" presetClass="entr" presetSubtype="16" fill="hold" nodeType="withEffect">
                                  <p:stCondLst>
                                    <p:cond delay="0"/>
                                  </p:stCondLst>
                                  <p:childTnLst>
                                    <p:set>
                                      <p:cBhvr>
                                        <p:cTn id="40" dur="1" fill="hold">
                                          <p:stCondLst>
                                            <p:cond delay="0"/>
                                          </p:stCondLst>
                                        </p:cTn>
                                        <p:tgtEl>
                                          <p:spTgt spid="38943"/>
                                        </p:tgtEl>
                                        <p:attrNameLst>
                                          <p:attrName>style.visibility</p:attrName>
                                        </p:attrNameLst>
                                      </p:cBhvr>
                                      <p:to>
                                        <p:strVal val="visible"/>
                                      </p:to>
                                    </p:set>
                                    <p:animEffect transition="in" filter="circle(in)">
                                      <p:cBhvr>
                                        <p:cTn id="41" dur="2000"/>
                                        <p:tgtEl>
                                          <p:spTgt spid="38943"/>
                                        </p:tgtEl>
                                      </p:cBhvr>
                                    </p:animEffect>
                                  </p:childTnLst>
                                </p:cTn>
                              </p:par>
                              <p:par>
                                <p:cTn id="42" presetID="6" presetClass="entr" presetSubtype="16" fill="hold" nodeType="withEffect">
                                  <p:stCondLst>
                                    <p:cond delay="0"/>
                                  </p:stCondLst>
                                  <p:childTnLst>
                                    <p:set>
                                      <p:cBhvr>
                                        <p:cTn id="43" dur="1" fill="hold">
                                          <p:stCondLst>
                                            <p:cond delay="0"/>
                                          </p:stCondLst>
                                        </p:cTn>
                                        <p:tgtEl>
                                          <p:spTgt spid="38942"/>
                                        </p:tgtEl>
                                        <p:attrNameLst>
                                          <p:attrName>style.visibility</p:attrName>
                                        </p:attrNameLst>
                                      </p:cBhvr>
                                      <p:to>
                                        <p:strVal val="visible"/>
                                      </p:to>
                                    </p:set>
                                    <p:animEffect transition="in" filter="circle(in)">
                                      <p:cBhvr>
                                        <p:cTn id="44" dur="2000"/>
                                        <p:tgtEl>
                                          <p:spTgt spid="38942"/>
                                        </p:tgtEl>
                                      </p:cBhvr>
                                    </p:animEffect>
                                  </p:childTnLst>
                                </p:cTn>
                              </p:par>
                              <p:par>
                                <p:cTn id="45" presetID="6" presetClass="entr" presetSubtype="16" fill="hold" nodeType="withEffect">
                                  <p:stCondLst>
                                    <p:cond delay="0"/>
                                  </p:stCondLst>
                                  <p:childTnLst>
                                    <p:set>
                                      <p:cBhvr>
                                        <p:cTn id="46" dur="1" fill="hold">
                                          <p:stCondLst>
                                            <p:cond delay="0"/>
                                          </p:stCondLst>
                                        </p:cTn>
                                        <p:tgtEl>
                                          <p:spTgt spid="38943"/>
                                        </p:tgtEl>
                                        <p:attrNameLst>
                                          <p:attrName>style.visibility</p:attrName>
                                        </p:attrNameLst>
                                      </p:cBhvr>
                                      <p:to>
                                        <p:strVal val="visible"/>
                                      </p:to>
                                    </p:set>
                                    <p:animEffect transition="in" filter="circle(in)">
                                      <p:cBhvr>
                                        <p:cTn id="47" dur="2000"/>
                                        <p:tgtEl>
                                          <p:spTgt spid="38943"/>
                                        </p:tgtEl>
                                      </p:cBhvr>
                                    </p:animEffect>
                                  </p:childTnLst>
                                </p:cTn>
                              </p:par>
                              <p:par>
                                <p:cTn id="48" presetID="6" presetClass="entr" presetSubtype="16" fill="hold" nodeType="withEffect">
                                  <p:stCondLst>
                                    <p:cond delay="0"/>
                                  </p:stCondLst>
                                  <p:childTnLst>
                                    <p:set>
                                      <p:cBhvr>
                                        <p:cTn id="49" dur="1" fill="hold">
                                          <p:stCondLst>
                                            <p:cond delay="0"/>
                                          </p:stCondLst>
                                        </p:cTn>
                                        <p:tgtEl>
                                          <p:spTgt spid="38947"/>
                                        </p:tgtEl>
                                        <p:attrNameLst>
                                          <p:attrName>style.visibility</p:attrName>
                                        </p:attrNameLst>
                                      </p:cBhvr>
                                      <p:to>
                                        <p:strVal val="visible"/>
                                      </p:to>
                                    </p:set>
                                    <p:animEffect transition="in" filter="circle(in)">
                                      <p:cBhvr>
                                        <p:cTn id="50" dur="2000"/>
                                        <p:tgtEl>
                                          <p:spTgt spid="38947"/>
                                        </p:tgtEl>
                                      </p:cBhvr>
                                    </p:animEffect>
                                  </p:childTnLst>
                                </p:cTn>
                              </p:par>
                              <p:par>
                                <p:cTn id="51" presetID="6" presetClass="entr" presetSubtype="16" fill="hold" nodeType="withEffect">
                                  <p:stCondLst>
                                    <p:cond delay="0"/>
                                  </p:stCondLst>
                                  <p:childTnLst>
                                    <p:set>
                                      <p:cBhvr>
                                        <p:cTn id="52" dur="1" fill="hold">
                                          <p:stCondLst>
                                            <p:cond delay="0"/>
                                          </p:stCondLst>
                                        </p:cTn>
                                        <p:tgtEl>
                                          <p:spTgt spid="38945"/>
                                        </p:tgtEl>
                                        <p:attrNameLst>
                                          <p:attrName>style.visibility</p:attrName>
                                        </p:attrNameLst>
                                      </p:cBhvr>
                                      <p:to>
                                        <p:strVal val="visible"/>
                                      </p:to>
                                    </p:set>
                                    <p:animEffect transition="in" filter="circle(in)">
                                      <p:cBhvr>
                                        <p:cTn id="53" dur="2000"/>
                                        <p:tgtEl>
                                          <p:spTgt spid="38945"/>
                                        </p:tgtEl>
                                      </p:cBhvr>
                                    </p:animEffect>
                                  </p:childTnLst>
                                </p:cTn>
                              </p:par>
                              <p:par>
                                <p:cTn id="54" presetID="6" presetClass="entr" presetSubtype="16" fill="hold" nodeType="withEffect">
                                  <p:stCondLst>
                                    <p:cond delay="0"/>
                                  </p:stCondLst>
                                  <p:childTnLst>
                                    <p:set>
                                      <p:cBhvr>
                                        <p:cTn id="55" dur="1" fill="hold">
                                          <p:stCondLst>
                                            <p:cond delay="0"/>
                                          </p:stCondLst>
                                        </p:cTn>
                                        <p:tgtEl>
                                          <p:spTgt spid="38944"/>
                                        </p:tgtEl>
                                        <p:attrNameLst>
                                          <p:attrName>style.visibility</p:attrName>
                                        </p:attrNameLst>
                                      </p:cBhvr>
                                      <p:to>
                                        <p:strVal val="visible"/>
                                      </p:to>
                                    </p:set>
                                    <p:animEffect transition="in" filter="circle(in)">
                                      <p:cBhvr>
                                        <p:cTn id="56" dur="2000"/>
                                        <p:tgtEl>
                                          <p:spTgt spid="38944"/>
                                        </p:tgtEl>
                                      </p:cBhvr>
                                    </p:animEffect>
                                  </p:childTnLst>
                                </p:cTn>
                              </p:par>
                              <p:par>
                                <p:cTn id="57" presetID="6" presetClass="entr" presetSubtype="16" fill="hold" nodeType="withEffect">
                                  <p:stCondLst>
                                    <p:cond delay="0"/>
                                  </p:stCondLst>
                                  <p:childTnLst>
                                    <p:set>
                                      <p:cBhvr>
                                        <p:cTn id="58" dur="1" fill="hold">
                                          <p:stCondLst>
                                            <p:cond delay="0"/>
                                          </p:stCondLst>
                                        </p:cTn>
                                        <p:tgtEl>
                                          <p:spTgt spid="38946"/>
                                        </p:tgtEl>
                                        <p:attrNameLst>
                                          <p:attrName>style.visibility</p:attrName>
                                        </p:attrNameLst>
                                      </p:cBhvr>
                                      <p:to>
                                        <p:strVal val="visible"/>
                                      </p:to>
                                    </p:set>
                                    <p:animEffect transition="in" filter="circle(in)">
                                      <p:cBhvr>
                                        <p:cTn id="59" dur="2000"/>
                                        <p:tgtEl>
                                          <p:spTgt spid="38946"/>
                                        </p:tgtEl>
                                      </p:cBhvr>
                                    </p:animEffect>
                                  </p:childTnLst>
                                </p:cTn>
                              </p:par>
                              <p:par>
                                <p:cTn id="60" presetID="6" presetClass="entr" presetSubtype="16" fill="hold" grpId="1" nodeType="withEffect">
                                  <p:stCondLst>
                                    <p:cond delay="0"/>
                                  </p:stCondLst>
                                  <p:childTnLst>
                                    <p:set>
                                      <p:cBhvr>
                                        <p:cTn id="61" dur="1" fill="hold">
                                          <p:stCondLst>
                                            <p:cond delay="0"/>
                                          </p:stCondLst>
                                        </p:cTn>
                                        <p:tgtEl>
                                          <p:spTgt spid="38928"/>
                                        </p:tgtEl>
                                        <p:attrNameLst>
                                          <p:attrName>style.visibility</p:attrName>
                                        </p:attrNameLst>
                                      </p:cBhvr>
                                      <p:to>
                                        <p:strVal val="visible"/>
                                      </p:to>
                                    </p:set>
                                    <p:animEffect transition="in" filter="circle(in)">
                                      <p:cBhvr>
                                        <p:cTn id="62" dur="2000"/>
                                        <p:tgtEl>
                                          <p:spTgt spid="38928"/>
                                        </p:tgtEl>
                                      </p:cBhvr>
                                    </p:animEffect>
                                  </p:childTnLst>
                                </p:cTn>
                              </p:par>
                              <p:par>
                                <p:cTn id="63" presetID="6" presetClass="entr" presetSubtype="16" fill="hold" grpId="1" nodeType="withEffect">
                                  <p:stCondLst>
                                    <p:cond delay="0"/>
                                  </p:stCondLst>
                                  <p:childTnLst>
                                    <p:set>
                                      <p:cBhvr>
                                        <p:cTn id="64" dur="1" fill="hold">
                                          <p:stCondLst>
                                            <p:cond delay="0"/>
                                          </p:stCondLst>
                                        </p:cTn>
                                        <p:tgtEl>
                                          <p:spTgt spid="38972"/>
                                        </p:tgtEl>
                                        <p:attrNameLst>
                                          <p:attrName>style.visibility</p:attrName>
                                        </p:attrNameLst>
                                      </p:cBhvr>
                                      <p:to>
                                        <p:strVal val="visible"/>
                                      </p:to>
                                    </p:set>
                                    <p:animEffect transition="in" filter="circle(in)">
                                      <p:cBhvr>
                                        <p:cTn id="65" dur="2000"/>
                                        <p:tgtEl>
                                          <p:spTgt spid="38972"/>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21" presetClass="entr" presetSubtype="1" fill="hold" grpId="0" nodeType="clickEffect">
                                  <p:stCondLst>
                                    <p:cond delay="0"/>
                                  </p:stCondLst>
                                  <p:childTnLst>
                                    <p:set>
                                      <p:cBhvr>
                                        <p:cTn id="69" dur="1" fill="hold">
                                          <p:stCondLst>
                                            <p:cond delay="0"/>
                                          </p:stCondLst>
                                        </p:cTn>
                                        <p:tgtEl>
                                          <p:spTgt spid="38970"/>
                                        </p:tgtEl>
                                        <p:attrNameLst>
                                          <p:attrName>style.visibility</p:attrName>
                                        </p:attrNameLst>
                                      </p:cBhvr>
                                      <p:to>
                                        <p:strVal val="visible"/>
                                      </p:to>
                                    </p:set>
                                    <p:animEffect transition="in" filter="wheel(1)">
                                      <p:cBhvr>
                                        <p:cTn id="70" dur="2000"/>
                                        <p:tgtEl>
                                          <p:spTgt spid="38970"/>
                                        </p:tgtEl>
                                      </p:cBhvr>
                                    </p:animEffect>
                                  </p:childTnLst>
                                </p:cTn>
                              </p:par>
                              <p:par>
                                <p:cTn id="71" presetID="21" presetClass="entr" presetSubtype="1" fill="hold" grpId="0" nodeType="withEffect">
                                  <p:stCondLst>
                                    <p:cond delay="0"/>
                                  </p:stCondLst>
                                  <p:childTnLst>
                                    <p:set>
                                      <p:cBhvr>
                                        <p:cTn id="72" dur="1" fill="hold">
                                          <p:stCondLst>
                                            <p:cond delay="0"/>
                                          </p:stCondLst>
                                        </p:cTn>
                                        <p:tgtEl>
                                          <p:spTgt spid="38962"/>
                                        </p:tgtEl>
                                        <p:attrNameLst>
                                          <p:attrName>style.visibility</p:attrName>
                                        </p:attrNameLst>
                                      </p:cBhvr>
                                      <p:to>
                                        <p:strVal val="visible"/>
                                      </p:to>
                                    </p:set>
                                    <p:animEffect transition="in" filter="wheel(1)">
                                      <p:cBhvr>
                                        <p:cTn id="73" dur="2000"/>
                                        <p:tgtEl>
                                          <p:spTgt spid="38962"/>
                                        </p:tgtEl>
                                      </p:cBhvr>
                                    </p:animEffect>
                                  </p:childTnLst>
                                </p:cTn>
                              </p:par>
                              <p:par>
                                <p:cTn id="74" presetID="21" presetClass="entr" presetSubtype="1" fill="hold" grpId="0" nodeType="withEffect">
                                  <p:stCondLst>
                                    <p:cond delay="0"/>
                                  </p:stCondLst>
                                  <p:childTnLst>
                                    <p:set>
                                      <p:cBhvr>
                                        <p:cTn id="75" dur="1" fill="hold">
                                          <p:stCondLst>
                                            <p:cond delay="0"/>
                                          </p:stCondLst>
                                        </p:cTn>
                                        <p:tgtEl>
                                          <p:spTgt spid="38938"/>
                                        </p:tgtEl>
                                        <p:attrNameLst>
                                          <p:attrName>style.visibility</p:attrName>
                                        </p:attrNameLst>
                                      </p:cBhvr>
                                      <p:to>
                                        <p:strVal val="visible"/>
                                      </p:to>
                                    </p:set>
                                    <p:animEffect transition="in" filter="wheel(1)">
                                      <p:cBhvr>
                                        <p:cTn id="76" dur="2000"/>
                                        <p:tgtEl>
                                          <p:spTgt spid="38938"/>
                                        </p:tgtEl>
                                      </p:cBhvr>
                                    </p:animEffect>
                                  </p:childTnLst>
                                </p:cTn>
                              </p:par>
                              <p:par>
                                <p:cTn id="77" presetID="21" presetClass="entr" presetSubtype="1" fill="hold" grpId="0" nodeType="withEffect">
                                  <p:stCondLst>
                                    <p:cond delay="0"/>
                                  </p:stCondLst>
                                  <p:childTnLst>
                                    <p:set>
                                      <p:cBhvr>
                                        <p:cTn id="78" dur="1" fill="hold">
                                          <p:stCondLst>
                                            <p:cond delay="0"/>
                                          </p:stCondLst>
                                        </p:cTn>
                                        <p:tgtEl>
                                          <p:spTgt spid="38948"/>
                                        </p:tgtEl>
                                        <p:attrNameLst>
                                          <p:attrName>style.visibility</p:attrName>
                                        </p:attrNameLst>
                                      </p:cBhvr>
                                      <p:to>
                                        <p:strVal val="visible"/>
                                      </p:to>
                                    </p:set>
                                    <p:animEffect transition="in" filter="wheel(1)">
                                      <p:cBhvr>
                                        <p:cTn id="79" dur="2000"/>
                                        <p:tgtEl>
                                          <p:spTgt spid="38948"/>
                                        </p:tgtEl>
                                      </p:cBhvr>
                                    </p:animEffect>
                                  </p:childTnLst>
                                </p:cTn>
                              </p:par>
                              <p:par>
                                <p:cTn id="80" presetID="21" presetClass="entr" presetSubtype="1" fill="hold" grpId="0" nodeType="withEffect">
                                  <p:stCondLst>
                                    <p:cond delay="0"/>
                                  </p:stCondLst>
                                  <p:childTnLst>
                                    <p:set>
                                      <p:cBhvr>
                                        <p:cTn id="81" dur="1" fill="hold">
                                          <p:stCondLst>
                                            <p:cond delay="0"/>
                                          </p:stCondLst>
                                        </p:cTn>
                                        <p:tgtEl>
                                          <p:spTgt spid="38974"/>
                                        </p:tgtEl>
                                        <p:attrNameLst>
                                          <p:attrName>style.visibility</p:attrName>
                                        </p:attrNameLst>
                                      </p:cBhvr>
                                      <p:to>
                                        <p:strVal val="visible"/>
                                      </p:to>
                                    </p:set>
                                    <p:animEffect transition="in" filter="wheel(1)">
                                      <p:cBhvr>
                                        <p:cTn id="82" dur="2000"/>
                                        <p:tgtEl>
                                          <p:spTgt spid="38974"/>
                                        </p:tgtEl>
                                      </p:cBhvr>
                                    </p:animEffect>
                                  </p:childTnLst>
                                </p:cTn>
                              </p:par>
                              <p:par>
                                <p:cTn id="83" presetID="21" presetClass="entr" presetSubtype="1" fill="hold" grpId="0" nodeType="withEffect">
                                  <p:stCondLst>
                                    <p:cond delay="0"/>
                                  </p:stCondLst>
                                  <p:childTnLst>
                                    <p:set>
                                      <p:cBhvr>
                                        <p:cTn id="84" dur="1" fill="hold">
                                          <p:stCondLst>
                                            <p:cond delay="0"/>
                                          </p:stCondLst>
                                        </p:cTn>
                                        <p:tgtEl>
                                          <p:spTgt spid="38939"/>
                                        </p:tgtEl>
                                        <p:attrNameLst>
                                          <p:attrName>style.visibility</p:attrName>
                                        </p:attrNameLst>
                                      </p:cBhvr>
                                      <p:to>
                                        <p:strVal val="visible"/>
                                      </p:to>
                                    </p:set>
                                    <p:animEffect transition="in" filter="wheel(1)">
                                      <p:cBhvr>
                                        <p:cTn id="85" dur="2000"/>
                                        <p:tgtEl>
                                          <p:spTgt spid="38939"/>
                                        </p:tgtEl>
                                      </p:cBhvr>
                                    </p:animEffect>
                                  </p:childTnLst>
                                </p:cTn>
                              </p:par>
                              <p:par>
                                <p:cTn id="86" presetID="21" presetClass="entr" presetSubtype="1" fill="hold" grpId="0" nodeType="withEffect">
                                  <p:stCondLst>
                                    <p:cond delay="0"/>
                                  </p:stCondLst>
                                  <p:childTnLst>
                                    <p:set>
                                      <p:cBhvr>
                                        <p:cTn id="87" dur="1" fill="hold">
                                          <p:stCondLst>
                                            <p:cond delay="0"/>
                                          </p:stCondLst>
                                        </p:cTn>
                                        <p:tgtEl>
                                          <p:spTgt spid="38941"/>
                                        </p:tgtEl>
                                        <p:attrNameLst>
                                          <p:attrName>style.visibility</p:attrName>
                                        </p:attrNameLst>
                                      </p:cBhvr>
                                      <p:to>
                                        <p:strVal val="visible"/>
                                      </p:to>
                                    </p:set>
                                    <p:animEffect transition="in" filter="wheel(1)">
                                      <p:cBhvr>
                                        <p:cTn id="88" dur="2000"/>
                                        <p:tgtEl>
                                          <p:spTgt spid="38941"/>
                                        </p:tgtEl>
                                      </p:cBhvr>
                                    </p:animEffect>
                                  </p:childTnLst>
                                </p:cTn>
                              </p:par>
                              <p:par>
                                <p:cTn id="89" presetID="21" presetClass="entr" presetSubtype="1" fill="hold" grpId="0" nodeType="withEffect">
                                  <p:stCondLst>
                                    <p:cond delay="0"/>
                                  </p:stCondLst>
                                  <p:childTnLst>
                                    <p:set>
                                      <p:cBhvr>
                                        <p:cTn id="90" dur="1" fill="hold">
                                          <p:stCondLst>
                                            <p:cond delay="0"/>
                                          </p:stCondLst>
                                        </p:cTn>
                                        <p:tgtEl>
                                          <p:spTgt spid="38975"/>
                                        </p:tgtEl>
                                        <p:attrNameLst>
                                          <p:attrName>style.visibility</p:attrName>
                                        </p:attrNameLst>
                                      </p:cBhvr>
                                      <p:to>
                                        <p:strVal val="visible"/>
                                      </p:to>
                                    </p:set>
                                    <p:animEffect transition="in" filter="wheel(1)">
                                      <p:cBhvr>
                                        <p:cTn id="91" dur="2000"/>
                                        <p:tgtEl>
                                          <p:spTgt spid="38975"/>
                                        </p:tgtEl>
                                      </p:cBhvr>
                                    </p:animEffect>
                                  </p:childTnLst>
                                </p:cTn>
                              </p:par>
                              <p:par>
                                <p:cTn id="92" presetID="21" presetClass="entr" presetSubtype="1" fill="hold" grpId="0" nodeType="withEffect">
                                  <p:stCondLst>
                                    <p:cond delay="0"/>
                                  </p:stCondLst>
                                  <p:childTnLst>
                                    <p:set>
                                      <p:cBhvr>
                                        <p:cTn id="93" dur="1" fill="hold">
                                          <p:stCondLst>
                                            <p:cond delay="0"/>
                                          </p:stCondLst>
                                        </p:cTn>
                                        <p:tgtEl>
                                          <p:spTgt spid="38940"/>
                                        </p:tgtEl>
                                        <p:attrNameLst>
                                          <p:attrName>style.visibility</p:attrName>
                                        </p:attrNameLst>
                                      </p:cBhvr>
                                      <p:to>
                                        <p:strVal val="visible"/>
                                      </p:to>
                                    </p:set>
                                    <p:animEffect transition="in" filter="wheel(1)">
                                      <p:cBhvr>
                                        <p:cTn id="94" dur="2000"/>
                                        <p:tgtEl>
                                          <p:spTgt spid="38940"/>
                                        </p:tgtEl>
                                      </p:cBhvr>
                                    </p:animEffect>
                                  </p:childTnLst>
                                </p:cTn>
                              </p:par>
                              <p:par>
                                <p:cTn id="95" presetID="21" presetClass="entr" presetSubtype="1" fill="hold" grpId="0" nodeType="withEffect">
                                  <p:stCondLst>
                                    <p:cond delay="0"/>
                                  </p:stCondLst>
                                  <p:childTnLst>
                                    <p:set>
                                      <p:cBhvr>
                                        <p:cTn id="96" dur="1" fill="hold">
                                          <p:stCondLst>
                                            <p:cond delay="0"/>
                                          </p:stCondLst>
                                        </p:cTn>
                                        <p:tgtEl>
                                          <p:spTgt spid="38976"/>
                                        </p:tgtEl>
                                        <p:attrNameLst>
                                          <p:attrName>style.visibility</p:attrName>
                                        </p:attrNameLst>
                                      </p:cBhvr>
                                      <p:to>
                                        <p:strVal val="visible"/>
                                      </p:to>
                                    </p:set>
                                    <p:animEffect transition="in" filter="wheel(1)">
                                      <p:cBhvr>
                                        <p:cTn id="97" dur="2000"/>
                                        <p:tgtEl>
                                          <p:spTgt spid="38976"/>
                                        </p:tgtEl>
                                      </p:cBhvr>
                                    </p:animEffect>
                                  </p:childTnLst>
                                </p:cTn>
                              </p:par>
                              <p:par>
                                <p:cTn id="98" presetID="9" presetClass="entr" presetSubtype="0" fill="hold" nodeType="withEffect">
                                  <p:stCondLst>
                                    <p:cond delay="0"/>
                                  </p:stCondLst>
                                  <p:childTnLst>
                                    <p:set>
                                      <p:cBhvr>
                                        <p:cTn id="99" dur="1" fill="hold">
                                          <p:stCondLst>
                                            <p:cond delay="0"/>
                                          </p:stCondLst>
                                        </p:cTn>
                                        <p:tgtEl>
                                          <p:spTgt spid="84"/>
                                        </p:tgtEl>
                                        <p:attrNameLst>
                                          <p:attrName>style.visibility</p:attrName>
                                        </p:attrNameLst>
                                      </p:cBhvr>
                                      <p:to>
                                        <p:strVal val="visible"/>
                                      </p:to>
                                    </p:set>
                                    <p:animEffect transition="in" filter="dissolve">
                                      <p:cBhvr>
                                        <p:cTn id="100" dur="500"/>
                                        <p:tgtEl>
                                          <p:spTgt spid="84"/>
                                        </p:tgtEl>
                                      </p:cBhvr>
                                    </p:animEffect>
                                  </p:childTnLst>
                                </p:cTn>
                              </p:par>
                              <p:par>
                                <p:cTn id="101" presetID="9" presetClass="entr" presetSubtype="0" fill="hold" nodeType="withEffect">
                                  <p:stCondLst>
                                    <p:cond delay="0"/>
                                  </p:stCondLst>
                                  <p:childTnLst>
                                    <p:set>
                                      <p:cBhvr>
                                        <p:cTn id="102" dur="1" fill="hold">
                                          <p:stCondLst>
                                            <p:cond delay="0"/>
                                          </p:stCondLst>
                                        </p:cTn>
                                        <p:tgtEl>
                                          <p:spTgt spid="85"/>
                                        </p:tgtEl>
                                        <p:attrNameLst>
                                          <p:attrName>style.visibility</p:attrName>
                                        </p:attrNameLst>
                                      </p:cBhvr>
                                      <p:to>
                                        <p:strVal val="visible"/>
                                      </p:to>
                                    </p:set>
                                    <p:animEffect transition="in" filter="dissolve">
                                      <p:cBhvr>
                                        <p:cTn id="103" dur="500"/>
                                        <p:tgtEl>
                                          <p:spTgt spid="85"/>
                                        </p:tgtEl>
                                      </p:cBhvr>
                                    </p:animEffect>
                                  </p:childTnLst>
                                </p:cTn>
                              </p:par>
                              <p:par>
                                <p:cTn id="104" presetID="9" presetClass="entr" presetSubtype="0" fill="hold" nodeType="withEffect">
                                  <p:stCondLst>
                                    <p:cond delay="0"/>
                                  </p:stCondLst>
                                  <p:childTnLst>
                                    <p:set>
                                      <p:cBhvr>
                                        <p:cTn id="105" dur="1" fill="hold">
                                          <p:stCondLst>
                                            <p:cond delay="0"/>
                                          </p:stCondLst>
                                        </p:cTn>
                                        <p:tgtEl>
                                          <p:spTgt spid="86"/>
                                        </p:tgtEl>
                                        <p:attrNameLst>
                                          <p:attrName>style.visibility</p:attrName>
                                        </p:attrNameLst>
                                      </p:cBhvr>
                                      <p:to>
                                        <p:strVal val="visible"/>
                                      </p:to>
                                    </p:set>
                                    <p:animEffect transition="in" filter="dissolve">
                                      <p:cBhvr>
                                        <p:cTn id="106" dur="500"/>
                                        <p:tgtEl>
                                          <p:spTgt spid="86"/>
                                        </p:tgtEl>
                                      </p:cBhvr>
                                    </p:animEffect>
                                  </p:childTnLst>
                                </p:cTn>
                              </p:par>
                              <p:par>
                                <p:cTn id="107" presetID="9" presetClass="entr" presetSubtype="0" fill="hold" nodeType="withEffect">
                                  <p:stCondLst>
                                    <p:cond delay="0"/>
                                  </p:stCondLst>
                                  <p:childTnLst>
                                    <p:set>
                                      <p:cBhvr>
                                        <p:cTn id="108" dur="1" fill="hold">
                                          <p:stCondLst>
                                            <p:cond delay="0"/>
                                          </p:stCondLst>
                                        </p:cTn>
                                        <p:tgtEl>
                                          <p:spTgt spid="87"/>
                                        </p:tgtEl>
                                        <p:attrNameLst>
                                          <p:attrName>style.visibility</p:attrName>
                                        </p:attrNameLst>
                                      </p:cBhvr>
                                      <p:to>
                                        <p:strVal val="visible"/>
                                      </p:to>
                                    </p:set>
                                    <p:animEffect transition="in" filter="dissolve">
                                      <p:cBhvr>
                                        <p:cTn id="109" dur="500"/>
                                        <p:tgtEl>
                                          <p:spTgt spid="87"/>
                                        </p:tgtEl>
                                      </p:cBhvr>
                                    </p:animEffect>
                                  </p:childTnLst>
                                </p:cTn>
                              </p:par>
                              <p:par>
                                <p:cTn id="110" presetID="9" presetClass="entr" presetSubtype="0" fill="hold" nodeType="withEffect">
                                  <p:stCondLst>
                                    <p:cond delay="0"/>
                                  </p:stCondLst>
                                  <p:childTnLst>
                                    <p:set>
                                      <p:cBhvr>
                                        <p:cTn id="111" dur="1" fill="hold">
                                          <p:stCondLst>
                                            <p:cond delay="0"/>
                                          </p:stCondLst>
                                        </p:cTn>
                                        <p:tgtEl>
                                          <p:spTgt spid="88"/>
                                        </p:tgtEl>
                                        <p:attrNameLst>
                                          <p:attrName>style.visibility</p:attrName>
                                        </p:attrNameLst>
                                      </p:cBhvr>
                                      <p:to>
                                        <p:strVal val="visible"/>
                                      </p:to>
                                    </p:set>
                                    <p:animEffect transition="in" filter="dissolve">
                                      <p:cBhvr>
                                        <p:cTn id="112" dur="500"/>
                                        <p:tgtEl>
                                          <p:spTgt spid="88"/>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4" fill="hold" grpId="0" nodeType="clickEffect">
                                  <p:stCondLst>
                                    <p:cond delay="0"/>
                                  </p:stCondLst>
                                  <p:childTnLst>
                                    <p:set>
                                      <p:cBhvr>
                                        <p:cTn id="116" dur="1" fill="hold">
                                          <p:stCondLst>
                                            <p:cond delay="0"/>
                                          </p:stCondLst>
                                        </p:cTn>
                                        <p:tgtEl>
                                          <p:spTgt spid="38963"/>
                                        </p:tgtEl>
                                        <p:attrNameLst>
                                          <p:attrName>style.visibility</p:attrName>
                                        </p:attrNameLst>
                                      </p:cBhvr>
                                      <p:to>
                                        <p:strVal val="visible"/>
                                      </p:to>
                                    </p:set>
                                    <p:animEffect transition="in" filter="wipe(down)">
                                      <p:cBhvr>
                                        <p:cTn id="117" dur="500"/>
                                        <p:tgtEl>
                                          <p:spTgt spid="38963"/>
                                        </p:tgtEl>
                                      </p:cBhvr>
                                    </p:animEffect>
                                  </p:childTnLst>
                                </p:cTn>
                              </p:par>
                              <p:par>
                                <p:cTn id="118" presetID="22" presetClass="entr" presetSubtype="4" fill="hold" grpId="0" nodeType="withEffect">
                                  <p:stCondLst>
                                    <p:cond delay="0"/>
                                  </p:stCondLst>
                                  <p:childTnLst>
                                    <p:set>
                                      <p:cBhvr>
                                        <p:cTn id="119" dur="1" fill="hold">
                                          <p:stCondLst>
                                            <p:cond delay="0"/>
                                          </p:stCondLst>
                                        </p:cTn>
                                        <p:tgtEl>
                                          <p:spTgt spid="38920"/>
                                        </p:tgtEl>
                                        <p:attrNameLst>
                                          <p:attrName>style.visibility</p:attrName>
                                        </p:attrNameLst>
                                      </p:cBhvr>
                                      <p:to>
                                        <p:strVal val="visible"/>
                                      </p:to>
                                    </p:set>
                                    <p:animEffect transition="in" filter="wipe(down)">
                                      <p:cBhvr>
                                        <p:cTn id="120" dur="500"/>
                                        <p:tgtEl>
                                          <p:spTgt spid="38920"/>
                                        </p:tgtEl>
                                      </p:cBhvr>
                                    </p:animEffect>
                                  </p:childTnLst>
                                </p:cTn>
                              </p:par>
                              <p:par>
                                <p:cTn id="121" presetID="9" presetClass="entr" presetSubtype="0" fill="hold" nodeType="withEffect">
                                  <p:stCondLst>
                                    <p:cond delay="0"/>
                                  </p:stCondLst>
                                  <p:childTnLst>
                                    <p:set>
                                      <p:cBhvr>
                                        <p:cTn id="122" dur="1" fill="hold">
                                          <p:stCondLst>
                                            <p:cond delay="0"/>
                                          </p:stCondLst>
                                        </p:cTn>
                                        <p:tgtEl>
                                          <p:spTgt spid="90"/>
                                        </p:tgtEl>
                                        <p:attrNameLst>
                                          <p:attrName>style.visibility</p:attrName>
                                        </p:attrNameLst>
                                      </p:cBhvr>
                                      <p:to>
                                        <p:strVal val="visible"/>
                                      </p:to>
                                    </p:set>
                                    <p:animEffect transition="in" filter="dissolve">
                                      <p:cBhvr>
                                        <p:cTn id="123" dur="500"/>
                                        <p:tgtEl>
                                          <p:spTgt spid="90"/>
                                        </p:tgtEl>
                                      </p:cBhvr>
                                    </p:animEffect>
                                  </p:childTnLst>
                                </p:cTn>
                              </p:par>
                              <p:par>
                                <p:cTn id="124" presetID="9" presetClass="entr" presetSubtype="0" fill="hold" grpId="0" nodeType="withEffect">
                                  <p:stCondLst>
                                    <p:cond delay="0"/>
                                  </p:stCondLst>
                                  <p:childTnLst>
                                    <p:set>
                                      <p:cBhvr>
                                        <p:cTn id="125" dur="1" fill="hold">
                                          <p:stCondLst>
                                            <p:cond delay="0"/>
                                          </p:stCondLst>
                                        </p:cTn>
                                        <p:tgtEl>
                                          <p:spTgt spid="2"/>
                                        </p:tgtEl>
                                        <p:attrNameLst>
                                          <p:attrName>style.visibility</p:attrName>
                                        </p:attrNameLst>
                                      </p:cBhvr>
                                      <p:to>
                                        <p:strVal val="visible"/>
                                      </p:to>
                                    </p:set>
                                    <p:animEffect transition="in" filter="dissolve">
                                      <p:cBhvr>
                                        <p:cTn id="1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30" grpId="0" animBg="1"/>
      <p:bldP spid="38931" grpId="0" animBg="1"/>
      <p:bldP spid="38932" grpId="0" animBg="1"/>
      <p:bldP spid="38937" grpId="0" animBg="1"/>
      <p:bldP spid="38938" grpId="0" animBg="1"/>
      <p:bldP spid="38939" grpId="0" animBg="1"/>
      <p:bldP spid="38940" grpId="0" animBg="1"/>
      <p:bldP spid="38941" grpId="0" animBg="1"/>
      <p:bldP spid="38962" grpId="0" animBg="1"/>
      <p:bldP spid="38963" grpId="0" animBg="1"/>
      <p:bldP spid="38972" grpId="0" animBg="1"/>
      <p:bldP spid="38972" grpId="1" animBg="1"/>
      <p:bldP spid="38921" grpId="0" animBg="1"/>
      <p:bldP spid="38948" grpId="0" animBg="1"/>
      <p:bldP spid="38970" grpId="0" animBg="1"/>
      <p:bldP spid="38975" grpId="0" animBg="1"/>
      <p:bldP spid="38929" grpId="0" animBg="1"/>
      <p:bldP spid="38928" grpId="0" animBg="1"/>
      <p:bldP spid="38928" grpId="1" animBg="1"/>
      <p:bldP spid="38974" grpId="0" animBg="1"/>
      <p:bldP spid="38976" grpId="0" animBg="1"/>
      <p:bldP spid="38920" grpId="0" animBg="1"/>
      <p:bldP spid="38973" grpId="0" animBg="1"/>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grpSp>
        <p:nvGrpSpPr>
          <p:cNvPr id="101" name="Google Shape;101;p18"/>
          <p:cNvGrpSpPr/>
          <p:nvPr/>
        </p:nvGrpSpPr>
        <p:grpSpPr>
          <a:xfrm>
            <a:off x="2340336" y="171787"/>
            <a:ext cx="752137" cy="801400"/>
            <a:chOff x="5970800" y="1619250"/>
            <a:chExt cx="428650" cy="456725"/>
          </a:xfrm>
        </p:grpSpPr>
        <p:sp>
          <p:nvSpPr>
            <p:cNvPr id="102" name="Google Shape;102;p18"/>
            <p:cNvSpPr/>
            <p:nvPr/>
          </p:nvSpPr>
          <p:spPr>
            <a:xfrm>
              <a:off x="5970800" y="1674200"/>
              <a:ext cx="377975" cy="377950"/>
            </a:xfrm>
            <a:custGeom>
              <a:avLst/>
              <a:gdLst/>
              <a:ahLst/>
              <a:cxnLst/>
              <a:rect l="l" t="t" r="r" b="b"/>
              <a:pathLst>
                <a:path w="15119" h="15118" extrusionOk="0">
                  <a:moveTo>
                    <a:pt x="7181" y="0"/>
                  </a:moveTo>
                  <a:lnTo>
                    <a:pt x="6790" y="49"/>
                  </a:lnTo>
                  <a:lnTo>
                    <a:pt x="6424" y="98"/>
                  </a:lnTo>
                  <a:lnTo>
                    <a:pt x="6058" y="147"/>
                  </a:lnTo>
                  <a:lnTo>
                    <a:pt x="5691" y="244"/>
                  </a:lnTo>
                  <a:lnTo>
                    <a:pt x="5325" y="342"/>
                  </a:lnTo>
                  <a:lnTo>
                    <a:pt x="4983" y="464"/>
                  </a:lnTo>
                  <a:lnTo>
                    <a:pt x="4641" y="586"/>
                  </a:lnTo>
                  <a:lnTo>
                    <a:pt x="4299" y="733"/>
                  </a:lnTo>
                  <a:lnTo>
                    <a:pt x="3982" y="904"/>
                  </a:lnTo>
                  <a:lnTo>
                    <a:pt x="3664" y="1099"/>
                  </a:lnTo>
                  <a:lnTo>
                    <a:pt x="3347" y="1295"/>
                  </a:lnTo>
                  <a:lnTo>
                    <a:pt x="3053" y="1490"/>
                  </a:lnTo>
                  <a:lnTo>
                    <a:pt x="2760" y="1734"/>
                  </a:lnTo>
                  <a:lnTo>
                    <a:pt x="2492" y="1954"/>
                  </a:lnTo>
                  <a:lnTo>
                    <a:pt x="2223" y="2223"/>
                  </a:lnTo>
                  <a:lnTo>
                    <a:pt x="1979" y="2467"/>
                  </a:lnTo>
                  <a:lnTo>
                    <a:pt x="1735" y="2760"/>
                  </a:lnTo>
                  <a:lnTo>
                    <a:pt x="1515" y="3029"/>
                  </a:lnTo>
                  <a:lnTo>
                    <a:pt x="1295" y="3322"/>
                  </a:lnTo>
                  <a:lnTo>
                    <a:pt x="1100" y="3639"/>
                  </a:lnTo>
                  <a:lnTo>
                    <a:pt x="929" y="3957"/>
                  </a:lnTo>
                  <a:lnTo>
                    <a:pt x="758" y="4274"/>
                  </a:lnTo>
                  <a:lnTo>
                    <a:pt x="611" y="4616"/>
                  </a:lnTo>
                  <a:lnTo>
                    <a:pt x="465" y="4958"/>
                  </a:lnTo>
                  <a:lnTo>
                    <a:pt x="343" y="5300"/>
                  </a:lnTo>
                  <a:lnTo>
                    <a:pt x="245" y="5666"/>
                  </a:lnTo>
                  <a:lnTo>
                    <a:pt x="172" y="6033"/>
                  </a:lnTo>
                  <a:lnTo>
                    <a:pt x="98" y="6399"/>
                  </a:lnTo>
                  <a:lnTo>
                    <a:pt x="49" y="6790"/>
                  </a:lnTo>
                  <a:lnTo>
                    <a:pt x="25" y="7156"/>
                  </a:lnTo>
                  <a:lnTo>
                    <a:pt x="1" y="7547"/>
                  </a:lnTo>
                  <a:lnTo>
                    <a:pt x="25" y="7938"/>
                  </a:lnTo>
                  <a:lnTo>
                    <a:pt x="49" y="8328"/>
                  </a:lnTo>
                  <a:lnTo>
                    <a:pt x="98" y="8695"/>
                  </a:lnTo>
                  <a:lnTo>
                    <a:pt x="172" y="9085"/>
                  </a:lnTo>
                  <a:lnTo>
                    <a:pt x="245" y="9452"/>
                  </a:lnTo>
                  <a:lnTo>
                    <a:pt x="343" y="9794"/>
                  </a:lnTo>
                  <a:lnTo>
                    <a:pt x="465" y="10160"/>
                  </a:lnTo>
                  <a:lnTo>
                    <a:pt x="611" y="10502"/>
                  </a:lnTo>
                  <a:lnTo>
                    <a:pt x="758" y="10820"/>
                  </a:lnTo>
                  <a:lnTo>
                    <a:pt x="929" y="11161"/>
                  </a:lnTo>
                  <a:lnTo>
                    <a:pt x="1100" y="11479"/>
                  </a:lnTo>
                  <a:lnTo>
                    <a:pt x="1295" y="11772"/>
                  </a:lnTo>
                  <a:lnTo>
                    <a:pt x="1515" y="12065"/>
                  </a:lnTo>
                  <a:lnTo>
                    <a:pt x="1735" y="12358"/>
                  </a:lnTo>
                  <a:lnTo>
                    <a:pt x="1979" y="12627"/>
                  </a:lnTo>
                  <a:lnTo>
                    <a:pt x="2223" y="12895"/>
                  </a:lnTo>
                  <a:lnTo>
                    <a:pt x="2492" y="13140"/>
                  </a:lnTo>
                  <a:lnTo>
                    <a:pt x="2760" y="13384"/>
                  </a:lnTo>
                  <a:lnTo>
                    <a:pt x="3053" y="13604"/>
                  </a:lnTo>
                  <a:lnTo>
                    <a:pt x="3347" y="13824"/>
                  </a:lnTo>
                  <a:lnTo>
                    <a:pt x="3664" y="14019"/>
                  </a:lnTo>
                  <a:lnTo>
                    <a:pt x="3982" y="14190"/>
                  </a:lnTo>
                  <a:lnTo>
                    <a:pt x="4299" y="14361"/>
                  </a:lnTo>
                  <a:lnTo>
                    <a:pt x="4641" y="14507"/>
                  </a:lnTo>
                  <a:lnTo>
                    <a:pt x="4983" y="14654"/>
                  </a:lnTo>
                  <a:lnTo>
                    <a:pt x="5325" y="14776"/>
                  </a:lnTo>
                  <a:lnTo>
                    <a:pt x="5691" y="14874"/>
                  </a:lnTo>
                  <a:lnTo>
                    <a:pt x="6058" y="14947"/>
                  </a:lnTo>
                  <a:lnTo>
                    <a:pt x="6424" y="15020"/>
                  </a:lnTo>
                  <a:lnTo>
                    <a:pt x="6790" y="15069"/>
                  </a:lnTo>
                  <a:lnTo>
                    <a:pt x="7181" y="15094"/>
                  </a:lnTo>
                  <a:lnTo>
                    <a:pt x="7572" y="15118"/>
                  </a:lnTo>
                  <a:lnTo>
                    <a:pt x="7963" y="15094"/>
                  </a:lnTo>
                  <a:lnTo>
                    <a:pt x="8329" y="15069"/>
                  </a:lnTo>
                  <a:lnTo>
                    <a:pt x="8720" y="15020"/>
                  </a:lnTo>
                  <a:lnTo>
                    <a:pt x="9086" y="14947"/>
                  </a:lnTo>
                  <a:lnTo>
                    <a:pt x="9452" y="14874"/>
                  </a:lnTo>
                  <a:lnTo>
                    <a:pt x="9819" y="14776"/>
                  </a:lnTo>
                  <a:lnTo>
                    <a:pt x="10161" y="14654"/>
                  </a:lnTo>
                  <a:lnTo>
                    <a:pt x="10503" y="14507"/>
                  </a:lnTo>
                  <a:lnTo>
                    <a:pt x="10844" y="14361"/>
                  </a:lnTo>
                  <a:lnTo>
                    <a:pt x="11162" y="14190"/>
                  </a:lnTo>
                  <a:lnTo>
                    <a:pt x="11479" y="14019"/>
                  </a:lnTo>
                  <a:lnTo>
                    <a:pt x="11797" y="13824"/>
                  </a:lnTo>
                  <a:lnTo>
                    <a:pt x="12090" y="13604"/>
                  </a:lnTo>
                  <a:lnTo>
                    <a:pt x="12383" y="13384"/>
                  </a:lnTo>
                  <a:lnTo>
                    <a:pt x="12652" y="13140"/>
                  </a:lnTo>
                  <a:lnTo>
                    <a:pt x="12920" y="12895"/>
                  </a:lnTo>
                  <a:lnTo>
                    <a:pt x="13165" y="12627"/>
                  </a:lnTo>
                  <a:lnTo>
                    <a:pt x="13409" y="12358"/>
                  </a:lnTo>
                  <a:lnTo>
                    <a:pt x="13629" y="12065"/>
                  </a:lnTo>
                  <a:lnTo>
                    <a:pt x="13824" y="11772"/>
                  </a:lnTo>
                  <a:lnTo>
                    <a:pt x="14019" y="11479"/>
                  </a:lnTo>
                  <a:lnTo>
                    <a:pt x="14215" y="11161"/>
                  </a:lnTo>
                  <a:lnTo>
                    <a:pt x="14386" y="10820"/>
                  </a:lnTo>
                  <a:lnTo>
                    <a:pt x="14532" y="10502"/>
                  </a:lnTo>
                  <a:lnTo>
                    <a:pt x="14654" y="10160"/>
                  </a:lnTo>
                  <a:lnTo>
                    <a:pt x="14777" y="9794"/>
                  </a:lnTo>
                  <a:lnTo>
                    <a:pt x="14899" y="9452"/>
                  </a:lnTo>
                  <a:lnTo>
                    <a:pt x="14972" y="9085"/>
                  </a:lnTo>
                  <a:lnTo>
                    <a:pt x="15045" y="8695"/>
                  </a:lnTo>
                  <a:lnTo>
                    <a:pt x="15094" y="8328"/>
                  </a:lnTo>
                  <a:lnTo>
                    <a:pt x="15118" y="7938"/>
                  </a:lnTo>
                  <a:lnTo>
                    <a:pt x="15118" y="7547"/>
                  </a:lnTo>
                  <a:lnTo>
                    <a:pt x="15094" y="6936"/>
                  </a:lnTo>
                  <a:lnTo>
                    <a:pt x="15021" y="6326"/>
                  </a:lnTo>
                  <a:lnTo>
                    <a:pt x="14899" y="5740"/>
                  </a:lnTo>
                  <a:lnTo>
                    <a:pt x="14728" y="5178"/>
                  </a:lnTo>
                  <a:lnTo>
                    <a:pt x="14532" y="4616"/>
                  </a:lnTo>
                  <a:lnTo>
                    <a:pt x="14288" y="4079"/>
                  </a:lnTo>
                  <a:lnTo>
                    <a:pt x="13995" y="3590"/>
                  </a:lnTo>
                  <a:lnTo>
                    <a:pt x="13653" y="3102"/>
                  </a:lnTo>
                  <a:lnTo>
                    <a:pt x="13458" y="3053"/>
                  </a:lnTo>
                  <a:lnTo>
                    <a:pt x="12163" y="4347"/>
                  </a:lnTo>
                  <a:lnTo>
                    <a:pt x="12383" y="4689"/>
                  </a:lnTo>
                  <a:lnTo>
                    <a:pt x="12578" y="5056"/>
                  </a:lnTo>
                  <a:lnTo>
                    <a:pt x="12749" y="5446"/>
                  </a:lnTo>
                  <a:lnTo>
                    <a:pt x="12896" y="5837"/>
                  </a:lnTo>
                  <a:lnTo>
                    <a:pt x="13018" y="6252"/>
                  </a:lnTo>
                  <a:lnTo>
                    <a:pt x="13091" y="6668"/>
                  </a:lnTo>
                  <a:lnTo>
                    <a:pt x="13165" y="7107"/>
                  </a:lnTo>
                  <a:lnTo>
                    <a:pt x="13165" y="7547"/>
                  </a:lnTo>
                  <a:lnTo>
                    <a:pt x="13140" y="8133"/>
                  </a:lnTo>
                  <a:lnTo>
                    <a:pt x="13067" y="8695"/>
                  </a:lnTo>
                  <a:lnTo>
                    <a:pt x="12920" y="9208"/>
                  </a:lnTo>
                  <a:lnTo>
                    <a:pt x="12725" y="9745"/>
                  </a:lnTo>
                  <a:lnTo>
                    <a:pt x="12505" y="10233"/>
                  </a:lnTo>
                  <a:lnTo>
                    <a:pt x="12212" y="10673"/>
                  </a:lnTo>
                  <a:lnTo>
                    <a:pt x="11895" y="11113"/>
                  </a:lnTo>
                  <a:lnTo>
                    <a:pt x="11528" y="11503"/>
                  </a:lnTo>
                  <a:lnTo>
                    <a:pt x="11138" y="11870"/>
                  </a:lnTo>
                  <a:lnTo>
                    <a:pt x="10698" y="12187"/>
                  </a:lnTo>
                  <a:lnTo>
                    <a:pt x="10234" y="12480"/>
                  </a:lnTo>
                  <a:lnTo>
                    <a:pt x="9745" y="12725"/>
                  </a:lnTo>
                  <a:lnTo>
                    <a:pt x="9233" y="12895"/>
                  </a:lnTo>
                  <a:lnTo>
                    <a:pt x="8695" y="13042"/>
                  </a:lnTo>
                  <a:lnTo>
                    <a:pt x="8133" y="13140"/>
                  </a:lnTo>
                  <a:lnTo>
                    <a:pt x="7572" y="13164"/>
                  </a:lnTo>
                  <a:lnTo>
                    <a:pt x="6986" y="13140"/>
                  </a:lnTo>
                  <a:lnTo>
                    <a:pt x="6448" y="13042"/>
                  </a:lnTo>
                  <a:lnTo>
                    <a:pt x="5911" y="12895"/>
                  </a:lnTo>
                  <a:lnTo>
                    <a:pt x="5398" y="12725"/>
                  </a:lnTo>
                  <a:lnTo>
                    <a:pt x="4910" y="12480"/>
                  </a:lnTo>
                  <a:lnTo>
                    <a:pt x="4446" y="12187"/>
                  </a:lnTo>
                  <a:lnTo>
                    <a:pt x="4006" y="11870"/>
                  </a:lnTo>
                  <a:lnTo>
                    <a:pt x="3615" y="11503"/>
                  </a:lnTo>
                  <a:lnTo>
                    <a:pt x="3249" y="11113"/>
                  </a:lnTo>
                  <a:lnTo>
                    <a:pt x="2931" y="10673"/>
                  </a:lnTo>
                  <a:lnTo>
                    <a:pt x="2638" y="10233"/>
                  </a:lnTo>
                  <a:lnTo>
                    <a:pt x="2418" y="9745"/>
                  </a:lnTo>
                  <a:lnTo>
                    <a:pt x="2223" y="9208"/>
                  </a:lnTo>
                  <a:lnTo>
                    <a:pt x="2077" y="8695"/>
                  </a:lnTo>
                  <a:lnTo>
                    <a:pt x="2003" y="8133"/>
                  </a:lnTo>
                  <a:lnTo>
                    <a:pt x="1954" y="7547"/>
                  </a:lnTo>
                  <a:lnTo>
                    <a:pt x="2003" y="6985"/>
                  </a:lnTo>
                  <a:lnTo>
                    <a:pt x="2077" y="6423"/>
                  </a:lnTo>
                  <a:lnTo>
                    <a:pt x="2223" y="5886"/>
                  </a:lnTo>
                  <a:lnTo>
                    <a:pt x="2418" y="5373"/>
                  </a:lnTo>
                  <a:lnTo>
                    <a:pt x="2638" y="4885"/>
                  </a:lnTo>
                  <a:lnTo>
                    <a:pt x="2931" y="4421"/>
                  </a:lnTo>
                  <a:lnTo>
                    <a:pt x="3249" y="4005"/>
                  </a:lnTo>
                  <a:lnTo>
                    <a:pt x="3615" y="3590"/>
                  </a:lnTo>
                  <a:lnTo>
                    <a:pt x="4006" y="3224"/>
                  </a:lnTo>
                  <a:lnTo>
                    <a:pt x="4446" y="2906"/>
                  </a:lnTo>
                  <a:lnTo>
                    <a:pt x="4910" y="2638"/>
                  </a:lnTo>
                  <a:lnTo>
                    <a:pt x="5398" y="2394"/>
                  </a:lnTo>
                  <a:lnTo>
                    <a:pt x="5911" y="2198"/>
                  </a:lnTo>
                  <a:lnTo>
                    <a:pt x="6448" y="2076"/>
                  </a:lnTo>
                  <a:lnTo>
                    <a:pt x="6986" y="1978"/>
                  </a:lnTo>
                  <a:lnTo>
                    <a:pt x="7572" y="1954"/>
                  </a:lnTo>
                  <a:lnTo>
                    <a:pt x="8011" y="1978"/>
                  </a:lnTo>
                  <a:lnTo>
                    <a:pt x="8451" y="2027"/>
                  </a:lnTo>
                  <a:lnTo>
                    <a:pt x="8866" y="2100"/>
                  </a:lnTo>
                  <a:lnTo>
                    <a:pt x="9281" y="2223"/>
                  </a:lnTo>
                  <a:lnTo>
                    <a:pt x="9672" y="2369"/>
                  </a:lnTo>
                  <a:lnTo>
                    <a:pt x="10063" y="2540"/>
                  </a:lnTo>
                  <a:lnTo>
                    <a:pt x="10429" y="2735"/>
                  </a:lnTo>
                  <a:lnTo>
                    <a:pt x="10771" y="2955"/>
                  </a:lnTo>
                  <a:lnTo>
                    <a:pt x="11943" y="1807"/>
                  </a:lnTo>
                  <a:lnTo>
                    <a:pt x="11846" y="1343"/>
                  </a:lnTo>
                  <a:lnTo>
                    <a:pt x="11382" y="1026"/>
                  </a:lnTo>
                  <a:lnTo>
                    <a:pt x="10893" y="782"/>
                  </a:lnTo>
                  <a:lnTo>
                    <a:pt x="10380" y="537"/>
                  </a:lnTo>
                  <a:lnTo>
                    <a:pt x="9843" y="342"/>
                  </a:lnTo>
                  <a:lnTo>
                    <a:pt x="9306" y="195"/>
                  </a:lnTo>
                  <a:lnTo>
                    <a:pt x="8744" y="98"/>
                  </a:lnTo>
                  <a:lnTo>
                    <a:pt x="8158" y="25"/>
                  </a:lnTo>
                  <a:lnTo>
                    <a:pt x="7572" y="0"/>
                  </a:lnTo>
                  <a:close/>
                </a:path>
              </a:pathLst>
            </a:custGeom>
            <a:solidFill>
              <a:srgbClr val="FFFF0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103;p18"/>
            <p:cNvSpPr/>
            <p:nvPr/>
          </p:nvSpPr>
          <p:spPr>
            <a:xfrm>
              <a:off x="6068500" y="1771875"/>
              <a:ext cx="182575" cy="182600"/>
            </a:xfrm>
            <a:custGeom>
              <a:avLst/>
              <a:gdLst/>
              <a:ahLst/>
              <a:cxnLst/>
              <a:rect l="l" t="t" r="r" b="b"/>
              <a:pathLst>
                <a:path w="7303" h="7304" extrusionOk="0">
                  <a:moveTo>
                    <a:pt x="3664" y="1"/>
                  </a:moveTo>
                  <a:lnTo>
                    <a:pt x="3297" y="25"/>
                  </a:lnTo>
                  <a:lnTo>
                    <a:pt x="2931" y="74"/>
                  </a:lnTo>
                  <a:lnTo>
                    <a:pt x="2565" y="147"/>
                  </a:lnTo>
                  <a:lnTo>
                    <a:pt x="2247" y="294"/>
                  </a:lnTo>
                  <a:lnTo>
                    <a:pt x="1930" y="440"/>
                  </a:lnTo>
                  <a:lnTo>
                    <a:pt x="1612" y="611"/>
                  </a:lnTo>
                  <a:lnTo>
                    <a:pt x="1344" y="831"/>
                  </a:lnTo>
                  <a:lnTo>
                    <a:pt x="1075" y="1075"/>
                  </a:lnTo>
                  <a:lnTo>
                    <a:pt x="831" y="1320"/>
                  </a:lnTo>
                  <a:lnTo>
                    <a:pt x="635" y="1613"/>
                  </a:lnTo>
                  <a:lnTo>
                    <a:pt x="440" y="1906"/>
                  </a:lnTo>
                  <a:lnTo>
                    <a:pt x="293" y="2223"/>
                  </a:lnTo>
                  <a:lnTo>
                    <a:pt x="171" y="2565"/>
                  </a:lnTo>
                  <a:lnTo>
                    <a:pt x="74" y="2907"/>
                  </a:lnTo>
                  <a:lnTo>
                    <a:pt x="25" y="3273"/>
                  </a:lnTo>
                  <a:lnTo>
                    <a:pt x="0" y="3640"/>
                  </a:lnTo>
                  <a:lnTo>
                    <a:pt x="25" y="4031"/>
                  </a:lnTo>
                  <a:lnTo>
                    <a:pt x="74" y="4373"/>
                  </a:lnTo>
                  <a:lnTo>
                    <a:pt x="171" y="4739"/>
                  </a:lnTo>
                  <a:lnTo>
                    <a:pt x="293" y="5081"/>
                  </a:lnTo>
                  <a:lnTo>
                    <a:pt x="440" y="5398"/>
                  </a:lnTo>
                  <a:lnTo>
                    <a:pt x="635" y="5691"/>
                  </a:lnTo>
                  <a:lnTo>
                    <a:pt x="831" y="5960"/>
                  </a:lnTo>
                  <a:lnTo>
                    <a:pt x="1075" y="6229"/>
                  </a:lnTo>
                  <a:lnTo>
                    <a:pt x="1344" y="6473"/>
                  </a:lnTo>
                  <a:lnTo>
                    <a:pt x="1612" y="6668"/>
                  </a:lnTo>
                  <a:lnTo>
                    <a:pt x="1930" y="6864"/>
                  </a:lnTo>
                  <a:lnTo>
                    <a:pt x="2247" y="7010"/>
                  </a:lnTo>
                  <a:lnTo>
                    <a:pt x="2565" y="7132"/>
                  </a:lnTo>
                  <a:lnTo>
                    <a:pt x="2931" y="7230"/>
                  </a:lnTo>
                  <a:lnTo>
                    <a:pt x="3297" y="7279"/>
                  </a:lnTo>
                  <a:lnTo>
                    <a:pt x="3664" y="7303"/>
                  </a:lnTo>
                  <a:lnTo>
                    <a:pt x="4030" y="7279"/>
                  </a:lnTo>
                  <a:lnTo>
                    <a:pt x="4396" y="7230"/>
                  </a:lnTo>
                  <a:lnTo>
                    <a:pt x="4738" y="7132"/>
                  </a:lnTo>
                  <a:lnTo>
                    <a:pt x="5080" y="7010"/>
                  </a:lnTo>
                  <a:lnTo>
                    <a:pt x="5398" y="6864"/>
                  </a:lnTo>
                  <a:lnTo>
                    <a:pt x="5691" y="6668"/>
                  </a:lnTo>
                  <a:lnTo>
                    <a:pt x="5984" y="6473"/>
                  </a:lnTo>
                  <a:lnTo>
                    <a:pt x="6253" y="6229"/>
                  </a:lnTo>
                  <a:lnTo>
                    <a:pt x="6472" y="5960"/>
                  </a:lnTo>
                  <a:lnTo>
                    <a:pt x="6692" y="5691"/>
                  </a:lnTo>
                  <a:lnTo>
                    <a:pt x="6863" y="5398"/>
                  </a:lnTo>
                  <a:lnTo>
                    <a:pt x="7034" y="5081"/>
                  </a:lnTo>
                  <a:lnTo>
                    <a:pt x="7156" y="4739"/>
                  </a:lnTo>
                  <a:lnTo>
                    <a:pt x="7230" y="4373"/>
                  </a:lnTo>
                  <a:lnTo>
                    <a:pt x="7303" y="4031"/>
                  </a:lnTo>
                  <a:lnTo>
                    <a:pt x="7303" y="3640"/>
                  </a:lnTo>
                  <a:lnTo>
                    <a:pt x="7303" y="3396"/>
                  </a:lnTo>
                  <a:lnTo>
                    <a:pt x="7278" y="3176"/>
                  </a:lnTo>
                  <a:lnTo>
                    <a:pt x="7254" y="2932"/>
                  </a:lnTo>
                  <a:lnTo>
                    <a:pt x="7181" y="2712"/>
                  </a:lnTo>
                  <a:lnTo>
                    <a:pt x="7132" y="2492"/>
                  </a:lnTo>
                  <a:lnTo>
                    <a:pt x="7034" y="2272"/>
                  </a:lnTo>
                  <a:lnTo>
                    <a:pt x="6839" y="1857"/>
                  </a:lnTo>
                  <a:lnTo>
                    <a:pt x="5325" y="3347"/>
                  </a:lnTo>
                  <a:lnTo>
                    <a:pt x="5349" y="3640"/>
                  </a:lnTo>
                  <a:lnTo>
                    <a:pt x="5349" y="3811"/>
                  </a:lnTo>
                  <a:lnTo>
                    <a:pt x="5325" y="3982"/>
                  </a:lnTo>
                  <a:lnTo>
                    <a:pt x="5276" y="4153"/>
                  </a:lnTo>
                  <a:lnTo>
                    <a:pt x="5227" y="4299"/>
                  </a:lnTo>
                  <a:lnTo>
                    <a:pt x="5154" y="4446"/>
                  </a:lnTo>
                  <a:lnTo>
                    <a:pt x="5080" y="4592"/>
                  </a:lnTo>
                  <a:lnTo>
                    <a:pt x="4983" y="4739"/>
                  </a:lnTo>
                  <a:lnTo>
                    <a:pt x="4860" y="4861"/>
                  </a:lnTo>
                  <a:lnTo>
                    <a:pt x="4738" y="4959"/>
                  </a:lnTo>
                  <a:lnTo>
                    <a:pt x="4616" y="5056"/>
                  </a:lnTo>
                  <a:lnTo>
                    <a:pt x="4470" y="5154"/>
                  </a:lnTo>
                  <a:lnTo>
                    <a:pt x="4323" y="5203"/>
                  </a:lnTo>
                  <a:lnTo>
                    <a:pt x="4177" y="5276"/>
                  </a:lnTo>
                  <a:lnTo>
                    <a:pt x="4006" y="5301"/>
                  </a:lnTo>
                  <a:lnTo>
                    <a:pt x="3835" y="5349"/>
                  </a:lnTo>
                  <a:lnTo>
                    <a:pt x="3493" y="5349"/>
                  </a:lnTo>
                  <a:lnTo>
                    <a:pt x="3322" y="5301"/>
                  </a:lnTo>
                  <a:lnTo>
                    <a:pt x="3151" y="5276"/>
                  </a:lnTo>
                  <a:lnTo>
                    <a:pt x="3004" y="5203"/>
                  </a:lnTo>
                  <a:lnTo>
                    <a:pt x="2858" y="5154"/>
                  </a:lnTo>
                  <a:lnTo>
                    <a:pt x="2711" y="5056"/>
                  </a:lnTo>
                  <a:lnTo>
                    <a:pt x="2589" y="4959"/>
                  </a:lnTo>
                  <a:lnTo>
                    <a:pt x="2467" y="4861"/>
                  </a:lnTo>
                  <a:lnTo>
                    <a:pt x="2345" y="4739"/>
                  </a:lnTo>
                  <a:lnTo>
                    <a:pt x="2247" y="4592"/>
                  </a:lnTo>
                  <a:lnTo>
                    <a:pt x="2174" y="4446"/>
                  </a:lnTo>
                  <a:lnTo>
                    <a:pt x="2101" y="4299"/>
                  </a:lnTo>
                  <a:lnTo>
                    <a:pt x="2027" y="4153"/>
                  </a:lnTo>
                  <a:lnTo>
                    <a:pt x="2003" y="3982"/>
                  </a:lnTo>
                  <a:lnTo>
                    <a:pt x="1979" y="3811"/>
                  </a:lnTo>
                  <a:lnTo>
                    <a:pt x="1954" y="3640"/>
                  </a:lnTo>
                  <a:lnTo>
                    <a:pt x="1979" y="3469"/>
                  </a:lnTo>
                  <a:lnTo>
                    <a:pt x="2003" y="3298"/>
                  </a:lnTo>
                  <a:lnTo>
                    <a:pt x="2027" y="3151"/>
                  </a:lnTo>
                  <a:lnTo>
                    <a:pt x="2101" y="2980"/>
                  </a:lnTo>
                  <a:lnTo>
                    <a:pt x="2174" y="2834"/>
                  </a:lnTo>
                  <a:lnTo>
                    <a:pt x="2247" y="2687"/>
                  </a:lnTo>
                  <a:lnTo>
                    <a:pt x="2345" y="2565"/>
                  </a:lnTo>
                  <a:lnTo>
                    <a:pt x="2467" y="2443"/>
                  </a:lnTo>
                  <a:lnTo>
                    <a:pt x="2589" y="2345"/>
                  </a:lnTo>
                  <a:lnTo>
                    <a:pt x="2711" y="2248"/>
                  </a:lnTo>
                  <a:lnTo>
                    <a:pt x="2858" y="2150"/>
                  </a:lnTo>
                  <a:lnTo>
                    <a:pt x="3004" y="2077"/>
                  </a:lnTo>
                  <a:lnTo>
                    <a:pt x="3151" y="2028"/>
                  </a:lnTo>
                  <a:lnTo>
                    <a:pt x="3322" y="1979"/>
                  </a:lnTo>
                  <a:lnTo>
                    <a:pt x="3493" y="1955"/>
                  </a:lnTo>
                  <a:lnTo>
                    <a:pt x="3664" y="1955"/>
                  </a:lnTo>
                  <a:lnTo>
                    <a:pt x="3957" y="1979"/>
                  </a:lnTo>
                  <a:lnTo>
                    <a:pt x="5447" y="465"/>
                  </a:lnTo>
                  <a:lnTo>
                    <a:pt x="5056" y="269"/>
                  </a:lnTo>
                  <a:lnTo>
                    <a:pt x="4836" y="196"/>
                  </a:lnTo>
                  <a:lnTo>
                    <a:pt x="4616" y="123"/>
                  </a:lnTo>
                  <a:lnTo>
                    <a:pt x="4372" y="74"/>
                  </a:lnTo>
                  <a:lnTo>
                    <a:pt x="4152" y="25"/>
                  </a:lnTo>
                  <a:lnTo>
                    <a:pt x="3908" y="1"/>
                  </a:lnTo>
                  <a:close/>
                </a:path>
              </a:pathLst>
            </a:custGeom>
            <a:solidFill>
              <a:srgbClr val="FFFF0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104;p18"/>
            <p:cNvSpPr/>
            <p:nvPr/>
          </p:nvSpPr>
          <p:spPr>
            <a:xfrm>
              <a:off x="5981175" y="2005125"/>
              <a:ext cx="75125" cy="70850"/>
            </a:xfrm>
            <a:custGeom>
              <a:avLst/>
              <a:gdLst/>
              <a:ahLst/>
              <a:cxnLst/>
              <a:rect l="l" t="t" r="r" b="b"/>
              <a:pathLst>
                <a:path w="3005" h="2834" extrusionOk="0">
                  <a:moveTo>
                    <a:pt x="1466" y="0"/>
                  </a:moveTo>
                  <a:lnTo>
                    <a:pt x="294" y="1173"/>
                  </a:lnTo>
                  <a:lnTo>
                    <a:pt x="172" y="1319"/>
                  </a:lnTo>
                  <a:lnTo>
                    <a:pt x="74" y="1490"/>
                  </a:lnTo>
                  <a:lnTo>
                    <a:pt x="25" y="1661"/>
                  </a:lnTo>
                  <a:lnTo>
                    <a:pt x="1" y="1857"/>
                  </a:lnTo>
                  <a:lnTo>
                    <a:pt x="25" y="2052"/>
                  </a:lnTo>
                  <a:lnTo>
                    <a:pt x="74" y="2223"/>
                  </a:lnTo>
                  <a:lnTo>
                    <a:pt x="172" y="2394"/>
                  </a:lnTo>
                  <a:lnTo>
                    <a:pt x="294" y="2540"/>
                  </a:lnTo>
                  <a:lnTo>
                    <a:pt x="440" y="2663"/>
                  </a:lnTo>
                  <a:lnTo>
                    <a:pt x="611" y="2760"/>
                  </a:lnTo>
                  <a:lnTo>
                    <a:pt x="807" y="2809"/>
                  </a:lnTo>
                  <a:lnTo>
                    <a:pt x="978" y="2833"/>
                  </a:lnTo>
                  <a:lnTo>
                    <a:pt x="1173" y="2809"/>
                  </a:lnTo>
                  <a:lnTo>
                    <a:pt x="1344" y="2760"/>
                  </a:lnTo>
                  <a:lnTo>
                    <a:pt x="1515" y="2663"/>
                  </a:lnTo>
                  <a:lnTo>
                    <a:pt x="1686" y="2540"/>
                  </a:lnTo>
                  <a:lnTo>
                    <a:pt x="2858" y="1368"/>
                  </a:lnTo>
                  <a:lnTo>
                    <a:pt x="3005" y="1197"/>
                  </a:lnTo>
                  <a:lnTo>
                    <a:pt x="2590" y="928"/>
                  </a:lnTo>
                  <a:lnTo>
                    <a:pt x="2199" y="635"/>
                  </a:lnTo>
                  <a:lnTo>
                    <a:pt x="1808" y="342"/>
                  </a:lnTo>
                  <a:lnTo>
                    <a:pt x="1466" y="0"/>
                  </a:lnTo>
                  <a:close/>
                </a:path>
              </a:pathLst>
            </a:custGeom>
            <a:solidFill>
              <a:srgbClr val="FFFF0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05;p18"/>
            <p:cNvSpPr/>
            <p:nvPr/>
          </p:nvSpPr>
          <p:spPr>
            <a:xfrm>
              <a:off x="6263875" y="2005125"/>
              <a:ext cx="74525" cy="70850"/>
            </a:xfrm>
            <a:custGeom>
              <a:avLst/>
              <a:gdLst/>
              <a:ahLst/>
              <a:cxnLst/>
              <a:rect l="l" t="t" r="r" b="b"/>
              <a:pathLst>
                <a:path w="2981" h="2834" extrusionOk="0">
                  <a:moveTo>
                    <a:pt x="1539" y="0"/>
                  </a:moveTo>
                  <a:lnTo>
                    <a:pt x="1173" y="342"/>
                  </a:lnTo>
                  <a:lnTo>
                    <a:pt x="807" y="635"/>
                  </a:lnTo>
                  <a:lnTo>
                    <a:pt x="416" y="928"/>
                  </a:lnTo>
                  <a:lnTo>
                    <a:pt x="1" y="1197"/>
                  </a:lnTo>
                  <a:lnTo>
                    <a:pt x="123" y="1368"/>
                  </a:lnTo>
                  <a:lnTo>
                    <a:pt x="1319" y="2540"/>
                  </a:lnTo>
                  <a:lnTo>
                    <a:pt x="1466" y="2663"/>
                  </a:lnTo>
                  <a:lnTo>
                    <a:pt x="1637" y="2760"/>
                  </a:lnTo>
                  <a:lnTo>
                    <a:pt x="1832" y="2809"/>
                  </a:lnTo>
                  <a:lnTo>
                    <a:pt x="2003" y="2833"/>
                  </a:lnTo>
                  <a:lnTo>
                    <a:pt x="2199" y="2809"/>
                  </a:lnTo>
                  <a:lnTo>
                    <a:pt x="2370" y="2760"/>
                  </a:lnTo>
                  <a:lnTo>
                    <a:pt x="2541" y="2663"/>
                  </a:lnTo>
                  <a:lnTo>
                    <a:pt x="2712" y="2540"/>
                  </a:lnTo>
                  <a:lnTo>
                    <a:pt x="2834" y="2394"/>
                  </a:lnTo>
                  <a:lnTo>
                    <a:pt x="2931" y="2223"/>
                  </a:lnTo>
                  <a:lnTo>
                    <a:pt x="2980" y="2052"/>
                  </a:lnTo>
                  <a:lnTo>
                    <a:pt x="2980" y="1857"/>
                  </a:lnTo>
                  <a:lnTo>
                    <a:pt x="2980" y="1661"/>
                  </a:lnTo>
                  <a:lnTo>
                    <a:pt x="2931" y="1490"/>
                  </a:lnTo>
                  <a:lnTo>
                    <a:pt x="2834" y="1319"/>
                  </a:lnTo>
                  <a:lnTo>
                    <a:pt x="2712" y="1173"/>
                  </a:lnTo>
                  <a:lnTo>
                    <a:pt x="1539" y="0"/>
                  </a:lnTo>
                  <a:close/>
                </a:path>
              </a:pathLst>
            </a:custGeom>
            <a:solidFill>
              <a:srgbClr val="FFFF0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106;p18"/>
            <p:cNvSpPr/>
            <p:nvPr/>
          </p:nvSpPr>
          <p:spPr>
            <a:xfrm>
              <a:off x="6147875" y="1619250"/>
              <a:ext cx="251575" cy="255850"/>
            </a:xfrm>
            <a:custGeom>
              <a:avLst/>
              <a:gdLst/>
              <a:ahLst/>
              <a:cxnLst/>
              <a:rect l="l" t="t" r="r" b="b"/>
              <a:pathLst>
                <a:path w="10063" h="10234" extrusionOk="0">
                  <a:moveTo>
                    <a:pt x="7352" y="0"/>
                  </a:moveTo>
                  <a:lnTo>
                    <a:pt x="7254" y="24"/>
                  </a:lnTo>
                  <a:lnTo>
                    <a:pt x="7181" y="73"/>
                  </a:lnTo>
                  <a:lnTo>
                    <a:pt x="7083" y="147"/>
                  </a:lnTo>
                  <a:lnTo>
                    <a:pt x="5447" y="1758"/>
                  </a:lnTo>
                  <a:lnTo>
                    <a:pt x="5373" y="1856"/>
                  </a:lnTo>
                  <a:lnTo>
                    <a:pt x="5300" y="1978"/>
                  </a:lnTo>
                  <a:lnTo>
                    <a:pt x="5227" y="2125"/>
                  </a:lnTo>
                  <a:lnTo>
                    <a:pt x="5178" y="2247"/>
                  </a:lnTo>
                  <a:lnTo>
                    <a:pt x="5154" y="2393"/>
                  </a:lnTo>
                  <a:lnTo>
                    <a:pt x="5129" y="2540"/>
                  </a:lnTo>
                  <a:lnTo>
                    <a:pt x="5129" y="2687"/>
                  </a:lnTo>
                  <a:lnTo>
                    <a:pt x="5129" y="2809"/>
                  </a:lnTo>
                  <a:lnTo>
                    <a:pt x="5349" y="3981"/>
                  </a:lnTo>
                  <a:lnTo>
                    <a:pt x="5398" y="4152"/>
                  </a:lnTo>
                  <a:lnTo>
                    <a:pt x="147" y="9403"/>
                  </a:lnTo>
                  <a:lnTo>
                    <a:pt x="74" y="9476"/>
                  </a:lnTo>
                  <a:lnTo>
                    <a:pt x="25" y="9574"/>
                  </a:lnTo>
                  <a:lnTo>
                    <a:pt x="0" y="9672"/>
                  </a:lnTo>
                  <a:lnTo>
                    <a:pt x="0" y="9745"/>
                  </a:lnTo>
                  <a:lnTo>
                    <a:pt x="0" y="9843"/>
                  </a:lnTo>
                  <a:lnTo>
                    <a:pt x="25" y="9940"/>
                  </a:lnTo>
                  <a:lnTo>
                    <a:pt x="74" y="10013"/>
                  </a:lnTo>
                  <a:lnTo>
                    <a:pt x="147" y="10087"/>
                  </a:lnTo>
                  <a:lnTo>
                    <a:pt x="220" y="10160"/>
                  </a:lnTo>
                  <a:lnTo>
                    <a:pt x="293" y="10209"/>
                  </a:lnTo>
                  <a:lnTo>
                    <a:pt x="391" y="10233"/>
                  </a:lnTo>
                  <a:lnTo>
                    <a:pt x="586" y="10233"/>
                  </a:lnTo>
                  <a:lnTo>
                    <a:pt x="660" y="10209"/>
                  </a:lnTo>
                  <a:lnTo>
                    <a:pt x="757" y="10160"/>
                  </a:lnTo>
                  <a:lnTo>
                    <a:pt x="831" y="10087"/>
                  </a:lnTo>
                  <a:lnTo>
                    <a:pt x="6204" y="4738"/>
                  </a:lnTo>
                  <a:lnTo>
                    <a:pt x="7254" y="4909"/>
                  </a:lnTo>
                  <a:lnTo>
                    <a:pt x="7376" y="4933"/>
                  </a:lnTo>
                  <a:lnTo>
                    <a:pt x="7523" y="4933"/>
                  </a:lnTo>
                  <a:lnTo>
                    <a:pt x="7645" y="4909"/>
                  </a:lnTo>
                  <a:lnTo>
                    <a:pt x="7791" y="4860"/>
                  </a:lnTo>
                  <a:lnTo>
                    <a:pt x="7938" y="4811"/>
                  </a:lnTo>
                  <a:lnTo>
                    <a:pt x="8060" y="4763"/>
                  </a:lnTo>
                  <a:lnTo>
                    <a:pt x="8182" y="4689"/>
                  </a:lnTo>
                  <a:lnTo>
                    <a:pt x="8280" y="4592"/>
                  </a:lnTo>
                  <a:lnTo>
                    <a:pt x="9916" y="2955"/>
                  </a:lnTo>
                  <a:lnTo>
                    <a:pt x="9989" y="2882"/>
                  </a:lnTo>
                  <a:lnTo>
                    <a:pt x="10038" y="2784"/>
                  </a:lnTo>
                  <a:lnTo>
                    <a:pt x="10063" y="2711"/>
                  </a:lnTo>
                  <a:lnTo>
                    <a:pt x="10038" y="2613"/>
                  </a:lnTo>
                  <a:lnTo>
                    <a:pt x="10014" y="2564"/>
                  </a:lnTo>
                  <a:lnTo>
                    <a:pt x="9940" y="2491"/>
                  </a:lnTo>
                  <a:lnTo>
                    <a:pt x="9843" y="2442"/>
                  </a:lnTo>
                  <a:lnTo>
                    <a:pt x="9745" y="2418"/>
                  </a:lnTo>
                  <a:lnTo>
                    <a:pt x="8695" y="2223"/>
                  </a:lnTo>
                  <a:lnTo>
                    <a:pt x="9721" y="1197"/>
                  </a:lnTo>
                  <a:lnTo>
                    <a:pt x="9794" y="1123"/>
                  </a:lnTo>
                  <a:lnTo>
                    <a:pt x="9843" y="1026"/>
                  </a:lnTo>
                  <a:lnTo>
                    <a:pt x="9867" y="953"/>
                  </a:lnTo>
                  <a:lnTo>
                    <a:pt x="9867" y="855"/>
                  </a:lnTo>
                  <a:lnTo>
                    <a:pt x="9867" y="757"/>
                  </a:lnTo>
                  <a:lnTo>
                    <a:pt x="9843" y="659"/>
                  </a:lnTo>
                  <a:lnTo>
                    <a:pt x="9794" y="586"/>
                  </a:lnTo>
                  <a:lnTo>
                    <a:pt x="9721" y="513"/>
                  </a:lnTo>
                  <a:lnTo>
                    <a:pt x="9647" y="440"/>
                  </a:lnTo>
                  <a:lnTo>
                    <a:pt x="9574" y="391"/>
                  </a:lnTo>
                  <a:lnTo>
                    <a:pt x="9476" y="366"/>
                  </a:lnTo>
                  <a:lnTo>
                    <a:pt x="9281" y="366"/>
                  </a:lnTo>
                  <a:lnTo>
                    <a:pt x="9208" y="391"/>
                  </a:lnTo>
                  <a:lnTo>
                    <a:pt x="9110" y="440"/>
                  </a:lnTo>
                  <a:lnTo>
                    <a:pt x="9037" y="513"/>
                  </a:lnTo>
                  <a:lnTo>
                    <a:pt x="7889" y="1661"/>
                  </a:lnTo>
                  <a:lnTo>
                    <a:pt x="7840" y="1490"/>
                  </a:lnTo>
                  <a:lnTo>
                    <a:pt x="7620" y="318"/>
                  </a:lnTo>
                  <a:lnTo>
                    <a:pt x="7596" y="195"/>
                  </a:lnTo>
                  <a:lnTo>
                    <a:pt x="7547" y="98"/>
                  </a:lnTo>
                  <a:lnTo>
                    <a:pt x="7498" y="49"/>
                  </a:lnTo>
                  <a:lnTo>
                    <a:pt x="7425" y="0"/>
                  </a:lnTo>
                  <a:close/>
                </a:path>
              </a:pathLst>
            </a:custGeom>
            <a:solidFill>
              <a:srgbClr val="FFFF0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32" name="Picture 31">
            <a:extLst>
              <a:ext uri="{FF2B5EF4-FFF2-40B4-BE49-F238E27FC236}">
                <a16:creationId xmlns:a16="http://schemas.microsoft.com/office/drawing/2014/main" id="{63743ED1-6408-7C4C-9A53-CC0B0AC55C6D}"/>
              </a:ext>
            </a:extLst>
          </p:cNvPr>
          <p:cNvPicPr>
            <a:picLocks noChangeAspect="1"/>
          </p:cNvPicPr>
          <p:nvPr/>
        </p:nvPicPr>
        <p:blipFill>
          <a:blip r:embed="rId3"/>
          <a:stretch>
            <a:fillRect/>
          </a:stretch>
        </p:blipFill>
        <p:spPr>
          <a:xfrm>
            <a:off x="-147207" y="4086845"/>
            <a:ext cx="3553307" cy="3040051"/>
          </a:xfrm>
          <a:prstGeom prst="rect">
            <a:avLst/>
          </a:prstGeom>
        </p:spPr>
      </p:pic>
      <p:sp>
        <p:nvSpPr>
          <p:cNvPr id="23" name="Google Shape;63;p14">
            <a:extLst>
              <a:ext uri="{FF2B5EF4-FFF2-40B4-BE49-F238E27FC236}">
                <a16:creationId xmlns:a16="http://schemas.microsoft.com/office/drawing/2014/main" id="{17FB6020-E5F6-954F-AAC3-BEA9EC1ACB9E}"/>
              </a:ext>
            </a:extLst>
          </p:cNvPr>
          <p:cNvSpPr txBox="1">
            <a:spLocks noGrp="1"/>
          </p:cNvSpPr>
          <p:nvPr>
            <p:ph type="title"/>
          </p:nvPr>
        </p:nvSpPr>
        <p:spPr>
          <a:xfrm>
            <a:off x="84408" y="1209249"/>
            <a:ext cx="3090077" cy="1978400"/>
          </a:xfrm>
          <a:prstGeom prst="rect">
            <a:avLst/>
          </a:prstGeom>
        </p:spPr>
        <p:txBody>
          <a:bodyPr spcFirstLastPara="1" wrap="square" lIns="121900" tIns="121900" rIns="121900" bIns="121900" anchor="t" anchorCtr="0">
            <a:noAutofit/>
          </a:bodyPr>
          <a:lstStyle/>
          <a:p>
            <a:pPr>
              <a:buClrTx/>
              <a:buSzTx/>
            </a:pPr>
            <a:r>
              <a:rPr lang="vi-VN" sz="2667" kern="1200" dirty="0">
                <a:solidFill>
                  <a:srgbClr val="FFFF00"/>
                </a:solidFill>
                <a:latin typeface="Times New Roman" pitchFamily="18" charset="0"/>
                <a:ea typeface="+mn-ea"/>
                <a:cs typeface="Times New Roman" pitchFamily="18" charset="0"/>
              </a:rPr>
              <a:t> 2. Cách mạng Tân Hợi (1911). </a:t>
            </a:r>
            <a:br>
              <a:rPr lang="vi-VN" sz="2667" kern="1200" dirty="0">
                <a:solidFill>
                  <a:srgbClr val="FFFF00"/>
                </a:solidFill>
                <a:latin typeface="Times New Roman" pitchFamily="18" charset="0"/>
                <a:ea typeface="+mn-ea"/>
                <a:cs typeface="Times New Roman" pitchFamily="18" charset="0"/>
              </a:rPr>
            </a:br>
            <a:endParaRPr lang="vi-VN" sz="2667" kern="1200" dirty="0">
              <a:solidFill>
                <a:srgbClr val="FFFF00"/>
              </a:solidFill>
              <a:latin typeface="Times New Roman" pitchFamily="18" charset="0"/>
              <a:ea typeface="+mn-ea"/>
              <a:cs typeface="Times New Roman" pitchFamily="18" charset="0"/>
            </a:endParaRPr>
          </a:p>
        </p:txBody>
      </p:sp>
      <p:sp>
        <p:nvSpPr>
          <p:cNvPr id="12" name="TextBox 11">
            <a:extLst>
              <a:ext uri="{FF2B5EF4-FFF2-40B4-BE49-F238E27FC236}">
                <a16:creationId xmlns:a16="http://schemas.microsoft.com/office/drawing/2014/main" id="{E769F9D4-3BAA-2248-94BD-E1E4C8432005}"/>
              </a:ext>
            </a:extLst>
          </p:cNvPr>
          <p:cNvSpPr txBox="1">
            <a:spLocks noChangeArrowheads="1"/>
          </p:cNvSpPr>
          <p:nvPr/>
        </p:nvSpPr>
        <p:spPr bwMode="auto">
          <a:xfrm>
            <a:off x="3406100" y="5835752"/>
            <a:ext cx="6481051" cy="954107"/>
          </a:xfrm>
          <a:prstGeom prst="rect">
            <a:avLst/>
          </a:prstGeom>
          <a:solidFill>
            <a:schemeClr val="tx1"/>
          </a:solidFill>
          <a:ln>
            <a:solidFill>
              <a:schemeClr val="tx1"/>
            </a:solid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vi-VN" sz="2800" dirty="0">
                <a:solidFill>
                  <a:schemeClr val="bg1"/>
                </a:solidFill>
                <a:latin typeface="Times New Roman" panose="02020603050405020304" pitchFamily="18" charset="0"/>
                <a:cs typeface="Times New Roman" panose="02020603050405020304" pitchFamily="18" charset="0"/>
              </a:rPr>
              <a:t>- 2/1912, </a:t>
            </a:r>
            <a:r>
              <a:rPr lang="en-US" altLang="vi-VN" sz="2800" dirty="0" err="1">
                <a:solidFill>
                  <a:schemeClr val="bg1"/>
                </a:solidFill>
                <a:latin typeface="Times New Roman" panose="02020603050405020304" pitchFamily="18" charset="0"/>
                <a:cs typeface="Times New Roman" panose="02020603050405020304" pitchFamily="18" charset="0"/>
              </a:rPr>
              <a:t>Tôn</a:t>
            </a:r>
            <a:r>
              <a:rPr lang="en-US" altLang="vi-VN" sz="2800" dirty="0">
                <a:solidFill>
                  <a:schemeClr val="bg1"/>
                </a:solidFill>
                <a:latin typeface="Times New Roman" panose="02020603050405020304" pitchFamily="18" charset="0"/>
                <a:cs typeface="Times New Roman" panose="02020603050405020304" pitchFamily="18" charset="0"/>
              </a:rPr>
              <a:t> </a:t>
            </a:r>
            <a:r>
              <a:rPr lang="en-US" altLang="vi-VN" sz="2800" dirty="0" err="1">
                <a:solidFill>
                  <a:schemeClr val="bg1"/>
                </a:solidFill>
                <a:latin typeface="Times New Roman" panose="02020603050405020304" pitchFamily="18" charset="0"/>
                <a:cs typeface="Times New Roman" panose="02020603050405020304" pitchFamily="18" charset="0"/>
              </a:rPr>
              <a:t>Trung</a:t>
            </a:r>
            <a:r>
              <a:rPr lang="en-US" altLang="vi-VN" sz="2800" dirty="0">
                <a:solidFill>
                  <a:schemeClr val="bg1"/>
                </a:solidFill>
                <a:latin typeface="Times New Roman" panose="02020603050405020304" pitchFamily="18" charset="0"/>
                <a:cs typeface="Times New Roman" panose="02020603050405020304" pitchFamily="18" charset="0"/>
              </a:rPr>
              <a:t> </a:t>
            </a:r>
            <a:r>
              <a:rPr lang="en-US" altLang="vi-VN" sz="2800" dirty="0" err="1">
                <a:solidFill>
                  <a:schemeClr val="bg1"/>
                </a:solidFill>
                <a:latin typeface="Times New Roman" panose="02020603050405020304" pitchFamily="18" charset="0"/>
                <a:cs typeface="Times New Roman" panose="02020603050405020304" pitchFamily="18" charset="0"/>
              </a:rPr>
              <a:t>Sơn</a:t>
            </a:r>
            <a:r>
              <a:rPr lang="en-US" altLang="vi-VN" sz="2800" dirty="0">
                <a:solidFill>
                  <a:schemeClr val="bg1"/>
                </a:solidFill>
                <a:latin typeface="Times New Roman" panose="02020603050405020304" pitchFamily="18" charset="0"/>
                <a:cs typeface="Times New Roman" panose="02020603050405020304" pitchFamily="18" charset="0"/>
              </a:rPr>
              <a:t> </a:t>
            </a:r>
            <a:r>
              <a:rPr lang="en-US" altLang="vi-VN" sz="2800" dirty="0" err="1">
                <a:solidFill>
                  <a:schemeClr val="bg1"/>
                </a:solidFill>
                <a:latin typeface="Times New Roman" panose="02020603050405020304" pitchFamily="18" charset="0"/>
                <a:cs typeface="Times New Roman" panose="02020603050405020304" pitchFamily="18" charset="0"/>
              </a:rPr>
              <a:t>từ</a:t>
            </a:r>
            <a:r>
              <a:rPr lang="en-US" altLang="vi-VN" sz="2800" dirty="0">
                <a:solidFill>
                  <a:schemeClr val="bg1"/>
                </a:solidFill>
                <a:latin typeface="Times New Roman" panose="02020603050405020304" pitchFamily="18" charset="0"/>
                <a:cs typeface="Times New Roman" panose="02020603050405020304" pitchFamily="18" charset="0"/>
              </a:rPr>
              <a:t> </a:t>
            </a:r>
            <a:r>
              <a:rPr lang="en-US" altLang="vi-VN" sz="2800" dirty="0" err="1">
                <a:solidFill>
                  <a:schemeClr val="bg1"/>
                </a:solidFill>
                <a:latin typeface="Times New Roman" panose="02020603050405020304" pitchFamily="18" charset="0"/>
                <a:cs typeface="Times New Roman" panose="02020603050405020304" pitchFamily="18" charset="0"/>
              </a:rPr>
              <a:t>chức</a:t>
            </a:r>
            <a:r>
              <a:rPr lang="en-US" altLang="vi-VN" sz="2800" dirty="0">
                <a:solidFill>
                  <a:schemeClr val="bg1"/>
                </a:solidFill>
                <a:latin typeface="Times New Roman" panose="02020603050405020304" pitchFamily="18" charset="0"/>
                <a:cs typeface="Times New Roman" panose="02020603050405020304" pitchFamily="18" charset="0"/>
              </a:rPr>
              <a:t>, </a:t>
            </a:r>
            <a:r>
              <a:rPr lang="en-US" altLang="vi-VN" sz="2800" dirty="0" err="1">
                <a:solidFill>
                  <a:schemeClr val="bg1"/>
                </a:solidFill>
                <a:latin typeface="Times New Roman" panose="02020603050405020304" pitchFamily="18" charset="0"/>
                <a:cs typeface="Times New Roman" panose="02020603050405020304" pitchFamily="18" charset="0"/>
              </a:rPr>
              <a:t>Viên</a:t>
            </a:r>
            <a:r>
              <a:rPr lang="en-US" altLang="vi-VN" sz="2800" dirty="0">
                <a:solidFill>
                  <a:schemeClr val="bg1"/>
                </a:solidFill>
                <a:latin typeface="Times New Roman" panose="02020603050405020304" pitchFamily="18" charset="0"/>
                <a:cs typeface="Times New Roman" panose="02020603050405020304" pitchFamily="18" charset="0"/>
              </a:rPr>
              <a:t> </a:t>
            </a:r>
            <a:r>
              <a:rPr lang="en-US" altLang="vi-VN" sz="2800" dirty="0" err="1">
                <a:solidFill>
                  <a:schemeClr val="bg1"/>
                </a:solidFill>
                <a:latin typeface="Times New Roman" panose="02020603050405020304" pitchFamily="18" charset="0"/>
                <a:cs typeface="Times New Roman" panose="02020603050405020304" pitchFamily="18" charset="0"/>
              </a:rPr>
              <a:t>Thế</a:t>
            </a:r>
            <a:r>
              <a:rPr lang="en-US" altLang="vi-VN" sz="2800" dirty="0">
                <a:solidFill>
                  <a:schemeClr val="bg1"/>
                </a:solidFill>
                <a:latin typeface="Times New Roman" panose="02020603050405020304" pitchFamily="18" charset="0"/>
                <a:cs typeface="Times New Roman" panose="02020603050405020304" pitchFamily="18" charset="0"/>
              </a:rPr>
              <a:t> </a:t>
            </a:r>
            <a:r>
              <a:rPr lang="en-US" altLang="vi-VN" sz="2800" dirty="0" err="1">
                <a:solidFill>
                  <a:schemeClr val="bg1"/>
                </a:solidFill>
                <a:latin typeface="Times New Roman" panose="02020603050405020304" pitchFamily="18" charset="0"/>
                <a:cs typeface="Times New Roman" panose="02020603050405020304" pitchFamily="18" charset="0"/>
              </a:rPr>
              <a:t>Khải</a:t>
            </a:r>
            <a:r>
              <a:rPr lang="en-US" altLang="vi-VN" sz="2800" dirty="0">
                <a:solidFill>
                  <a:schemeClr val="bg1"/>
                </a:solidFill>
                <a:latin typeface="Times New Roman" panose="02020603050405020304" pitchFamily="18" charset="0"/>
                <a:cs typeface="Times New Roman" panose="02020603050405020304" pitchFamily="18" charset="0"/>
              </a:rPr>
              <a:t> </a:t>
            </a:r>
            <a:r>
              <a:rPr lang="en-US" altLang="vi-VN" sz="2800" dirty="0" err="1">
                <a:solidFill>
                  <a:schemeClr val="bg1"/>
                </a:solidFill>
                <a:latin typeface="Times New Roman" panose="02020603050405020304" pitchFamily="18" charset="0"/>
                <a:cs typeface="Times New Roman" panose="02020603050405020304" pitchFamily="18" charset="0"/>
              </a:rPr>
              <a:t>làm</a:t>
            </a:r>
            <a:r>
              <a:rPr lang="en-US" altLang="vi-VN" sz="2800" dirty="0">
                <a:solidFill>
                  <a:schemeClr val="bg1"/>
                </a:solidFill>
                <a:latin typeface="Times New Roman" panose="02020603050405020304" pitchFamily="18" charset="0"/>
                <a:cs typeface="Times New Roman" panose="02020603050405020304" pitchFamily="18" charset="0"/>
              </a:rPr>
              <a:t> </a:t>
            </a:r>
            <a:r>
              <a:rPr lang="en-US" altLang="vi-VN" sz="2800" dirty="0" err="1">
                <a:solidFill>
                  <a:schemeClr val="bg1"/>
                </a:solidFill>
                <a:latin typeface="Times New Roman" panose="02020603050405020304" pitchFamily="18" charset="0"/>
                <a:cs typeface="Times New Roman" panose="02020603050405020304" pitchFamily="18" charset="0"/>
              </a:rPr>
              <a:t>Tổng</a:t>
            </a:r>
            <a:r>
              <a:rPr lang="en-US" altLang="vi-VN" sz="2800" dirty="0">
                <a:solidFill>
                  <a:schemeClr val="bg1"/>
                </a:solidFill>
                <a:latin typeface="Times New Roman" panose="02020603050405020304" pitchFamily="18" charset="0"/>
                <a:cs typeface="Times New Roman" panose="02020603050405020304" pitchFamily="18" charset="0"/>
              </a:rPr>
              <a:t> </a:t>
            </a:r>
            <a:r>
              <a:rPr lang="en-US" altLang="vi-VN" sz="2800" dirty="0" err="1">
                <a:solidFill>
                  <a:schemeClr val="bg1"/>
                </a:solidFill>
                <a:latin typeface="Times New Roman" panose="02020603050405020304" pitchFamily="18" charset="0"/>
                <a:cs typeface="Times New Roman" panose="02020603050405020304" pitchFamily="18" charset="0"/>
              </a:rPr>
              <a:t>thống</a:t>
            </a:r>
            <a:r>
              <a:rPr lang="en-US" altLang="vi-VN" sz="2800" dirty="0">
                <a:solidFill>
                  <a:schemeClr val="bg1"/>
                </a:solidFill>
                <a:latin typeface="Times New Roman" panose="02020603050405020304" pitchFamily="18" charset="0"/>
                <a:cs typeface="Times New Roman" panose="02020603050405020304" pitchFamily="18" charset="0"/>
              </a:rPr>
              <a:t>. </a:t>
            </a:r>
            <a:r>
              <a:rPr lang="en-US" altLang="vi-VN" sz="2800" dirty="0" err="1">
                <a:solidFill>
                  <a:schemeClr val="bg1"/>
                </a:solidFill>
                <a:latin typeface="Times New Roman" panose="02020603050405020304" pitchFamily="18" charset="0"/>
                <a:cs typeface="Times New Roman" panose="02020603050405020304" pitchFamily="18" charset="0"/>
              </a:rPr>
              <a:t>Cách</a:t>
            </a:r>
            <a:r>
              <a:rPr lang="en-US" altLang="vi-VN" sz="2800" dirty="0">
                <a:solidFill>
                  <a:schemeClr val="bg1"/>
                </a:solidFill>
                <a:latin typeface="Times New Roman" panose="02020603050405020304" pitchFamily="18" charset="0"/>
                <a:cs typeface="Times New Roman" panose="02020603050405020304" pitchFamily="18" charset="0"/>
              </a:rPr>
              <a:t> </a:t>
            </a:r>
            <a:r>
              <a:rPr lang="en-US" altLang="vi-VN" sz="2800" dirty="0" err="1">
                <a:solidFill>
                  <a:schemeClr val="bg1"/>
                </a:solidFill>
                <a:latin typeface="Times New Roman" panose="02020603050405020304" pitchFamily="18" charset="0"/>
                <a:cs typeface="Times New Roman" panose="02020603050405020304" pitchFamily="18" charset="0"/>
              </a:rPr>
              <a:t>mạng</a:t>
            </a:r>
            <a:r>
              <a:rPr lang="en-US" altLang="vi-VN" sz="2800" dirty="0">
                <a:solidFill>
                  <a:schemeClr val="bg1"/>
                </a:solidFill>
                <a:latin typeface="Times New Roman" panose="02020603050405020304" pitchFamily="18" charset="0"/>
                <a:cs typeface="Times New Roman" panose="02020603050405020304" pitchFamily="18" charset="0"/>
              </a:rPr>
              <a:t> </a:t>
            </a:r>
            <a:r>
              <a:rPr lang="en-US" altLang="vi-VN" sz="2800" dirty="0" err="1">
                <a:solidFill>
                  <a:schemeClr val="bg1"/>
                </a:solidFill>
                <a:latin typeface="Times New Roman" panose="02020603050405020304" pitchFamily="18" charset="0"/>
                <a:cs typeface="Times New Roman" panose="02020603050405020304" pitchFamily="18" charset="0"/>
              </a:rPr>
              <a:t>kết</a:t>
            </a:r>
            <a:r>
              <a:rPr lang="en-US" altLang="vi-VN" sz="2800" dirty="0">
                <a:solidFill>
                  <a:schemeClr val="bg1"/>
                </a:solidFill>
                <a:latin typeface="Times New Roman" panose="02020603050405020304" pitchFamily="18" charset="0"/>
                <a:cs typeface="Times New Roman" panose="02020603050405020304" pitchFamily="18" charset="0"/>
              </a:rPr>
              <a:t> </a:t>
            </a:r>
            <a:r>
              <a:rPr lang="en-US" altLang="vi-VN" sz="2800" dirty="0" err="1">
                <a:solidFill>
                  <a:schemeClr val="bg1"/>
                </a:solidFill>
                <a:latin typeface="Times New Roman" panose="02020603050405020304" pitchFamily="18" charset="0"/>
                <a:cs typeface="Times New Roman" panose="02020603050405020304" pitchFamily="18" charset="0"/>
              </a:rPr>
              <a:t>thúc</a:t>
            </a:r>
            <a:endParaRPr lang="en-US" altLang="vi-VN" sz="2800" dirty="0">
              <a:solidFill>
                <a:schemeClr val="bg1"/>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235B17A2-6D45-D248-B592-2832DFD26B97}"/>
              </a:ext>
            </a:extLst>
          </p:cNvPr>
          <p:cNvPicPr>
            <a:picLocks noChangeAspect="1"/>
          </p:cNvPicPr>
          <p:nvPr/>
        </p:nvPicPr>
        <p:blipFill>
          <a:blip r:embed="rId4"/>
          <a:stretch>
            <a:fillRect/>
          </a:stretch>
        </p:blipFill>
        <p:spPr>
          <a:xfrm>
            <a:off x="8796183" y="2073816"/>
            <a:ext cx="4939631" cy="4939631"/>
          </a:xfrm>
          <a:prstGeom prst="rect">
            <a:avLst/>
          </a:prstGeom>
        </p:spPr>
      </p:pic>
      <p:grpSp>
        <p:nvGrpSpPr>
          <p:cNvPr id="6" name="Group 5">
            <a:extLst>
              <a:ext uri="{FF2B5EF4-FFF2-40B4-BE49-F238E27FC236}">
                <a16:creationId xmlns:a16="http://schemas.microsoft.com/office/drawing/2014/main" id="{0DEEDBF1-11B7-4549-924D-4385E6153661}"/>
              </a:ext>
            </a:extLst>
          </p:cNvPr>
          <p:cNvGrpSpPr/>
          <p:nvPr/>
        </p:nvGrpSpPr>
        <p:grpSpPr>
          <a:xfrm>
            <a:off x="3715172" y="1047855"/>
            <a:ext cx="5678905" cy="1823682"/>
            <a:chOff x="3715172" y="1047855"/>
            <a:chExt cx="5678905" cy="1823682"/>
          </a:xfrm>
        </p:grpSpPr>
        <p:sp>
          <p:nvSpPr>
            <p:cNvPr id="4" name="Rounded Rectangular Callout 3">
              <a:extLst>
                <a:ext uri="{FF2B5EF4-FFF2-40B4-BE49-F238E27FC236}">
                  <a16:creationId xmlns:a16="http://schemas.microsoft.com/office/drawing/2014/main" id="{C04ACF76-C394-B840-8CD9-B361EF9E51B4}"/>
                </a:ext>
              </a:extLst>
            </p:cNvPr>
            <p:cNvSpPr/>
            <p:nvPr/>
          </p:nvSpPr>
          <p:spPr>
            <a:xfrm>
              <a:off x="3715172" y="1047855"/>
              <a:ext cx="5678905" cy="1823682"/>
            </a:xfrm>
            <a:prstGeom prst="wedgeRoundRectCallout">
              <a:avLst>
                <a:gd name="adj1" fmla="val 39902"/>
                <a:gd name="adj2" fmla="val 71664"/>
                <a:gd name="adj3" fmla="val 16667"/>
              </a:avLst>
            </a:prstGeom>
            <a:ln w="5715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5" name="Rectangle 4">
              <a:extLst>
                <a:ext uri="{FF2B5EF4-FFF2-40B4-BE49-F238E27FC236}">
                  <a16:creationId xmlns:a16="http://schemas.microsoft.com/office/drawing/2014/main" id="{8190FDE4-4E95-8F4A-A1EC-C3F8FF5C7D2E}"/>
                </a:ext>
              </a:extLst>
            </p:cNvPr>
            <p:cNvSpPr/>
            <p:nvPr/>
          </p:nvSpPr>
          <p:spPr>
            <a:xfrm>
              <a:off x="3914508" y="1421087"/>
              <a:ext cx="5280231" cy="1077218"/>
            </a:xfrm>
            <a:prstGeom prst="rect">
              <a:avLst/>
            </a:prstGeom>
          </p:spPr>
          <p:txBody>
            <a:bodyPr wrap="square">
              <a:spAutoFit/>
            </a:bodyPr>
            <a:lstStyle/>
            <a:p>
              <a:pPr lvl="0" algn="just"/>
              <a:r>
                <a:rPr lang="en-US" sz="3200" dirty="0">
                  <a:solidFill>
                    <a:srgbClr val="000000"/>
                  </a:solidFill>
                  <a:latin typeface="Times New Roman" panose="02020603050405020304" pitchFamily="18" charset="0"/>
                  <a:cs typeface="Times New Roman" panose="02020603050405020304" pitchFamily="18" charset="0"/>
                </a:rPr>
                <a:t>E</a:t>
              </a:r>
              <a:r>
                <a:rPr lang="en-VN" sz="3200" dirty="0">
                  <a:solidFill>
                    <a:srgbClr val="000000"/>
                  </a:solidFill>
                  <a:latin typeface="Times New Roman" panose="02020603050405020304" pitchFamily="18" charset="0"/>
                  <a:cs typeface="Times New Roman" panose="02020603050405020304" pitchFamily="18" charset="0"/>
                </a:rPr>
                <a:t>m hãy trình bày kết quả dẫn đến  cách mạng Tân Hợi?</a:t>
              </a:r>
            </a:p>
          </p:txBody>
        </p:sp>
      </p:grpSp>
      <p:grpSp>
        <p:nvGrpSpPr>
          <p:cNvPr id="17" name="Group 16">
            <a:extLst>
              <a:ext uri="{FF2B5EF4-FFF2-40B4-BE49-F238E27FC236}">
                <a16:creationId xmlns:a16="http://schemas.microsoft.com/office/drawing/2014/main" id="{8D449DAB-BC83-9F4A-BD91-D9DC60078D71}"/>
              </a:ext>
            </a:extLst>
          </p:cNvPr>
          <p:cNvGrpSpPr/>
          <p:nvPr/>
        </p:nvGrpSpPr>
        <p:grpSpPr>
          <a:xfrm>
            <a:off x="10389561" y="-19246"/>
            <a:ext cx="1802439" cy="2310119"/>
            <a:chOff x="3674314" y="2042947"/>
            <a:chExt cx="1802439" cy="2310119"/>
          </a:xfrm>
        </p:grpSpPr>
        <p:grpSp>
          <p:nvGrpSpPr>
            <p:cNvPr id="18" name="Group 17">
              <a:extLst>
                <a:ext uri="{FF2B5EF4-FFF2-40B4-BE49-F238E27FC236}">
                  <a16:creationId xmlns:a16="http://schemas.microsoft.com/office/drawing/2014/main" id="{738A56B6-35E9-BB47-B617-1875D738CC6B}"/>
                </a:ext>
              </a:extLst>
            </p:cNvPr>
            <p:cNvGrpSpPr/>
            <p:nvPr/>
          </p:nvGrpSpPr>
          <p:grpSpPr>
            <a:xfrm>
              <a:off x="3674314" y="2042947"/>
              <a:ext cx="1802439" cy="2310119"/>
              <a:chOff x="3270494" y="2234527"/>
              <a:chExt cx="2456054" cy="2526753"/>
            </a:xfrm>
          </p:grpSpPr>
          <p:sp>
            <p:nvSpPr>
              <p:cNvPr id="20" name="Rectangle 19">
                <a:extLst>
                  <a:ext uri="{FF2B5EF4-FFF2-40B4-BE49-F238E27FC236}">
                    <a16:creationId xmlns:a16="http://schemas.microsoft.com/office/drawing/2014/main" id="{DF5523CB-7A5C-6946-ABEC-2BBD60C19872}"/>
                  </a:ext>
                </a:extLst>
              </p:cNvPr>
              <p:cNvSpPr/>
              <p:nvPr/>
            </p:nvSpPr>
            <p:spPr>
              <a:xfrm>
                <a:off x="4349404" y="2234527"/>
                <a:ext cx="220156" cy="47601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1" name="Oval 20">
                <a:extLst>
                  <a:ext uri="{FF2B5EF4-FFF2-40B4-BE49-F238E27FC236}">
                    <a16:creationId xmlns:a16="http://schemas.microsoft.com/office/drawing/2014/main" id="{C1E04FB7-4F43-254A-B0D8-0746234BF8B8}"/>
                  </a:ext>
                </a:extLst>
              </p:cNvPr>
              <p:cNvSpPr/>
              <p:nvPr/>
            </p:nvSpPr>
            <p:spPr>
              <a:xfrm>
                <a:off x="3270494" y="2603266"/>
                <a:ext cx="2456054" cy="2158014"/>
              </a:xfrm>
              <a:prstGeom prst="ellipse">
                <a:avLst/>
              </a:prstGeom>
              <a:effectLst>
                <a:glow rad="228600">
                  <a:schemeClr val="tx1">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VN"/>
              </a:p>
            </p:txBody>
          </p:sp>
        </p:grpSp>
        <p:sp>
          <p:nvSpPr>
            <p:cNvPr id="19" name="Rectangle 18">
              <a:extLst>
                <a:ext uri="{FF2B5EF4-FFF2-40B4-BE49-F238E27FC236}">
                  <a16:creationId xmlns:a16="http://schemas.microsoft.com/office/drawing/2014/main" id="{9C3C142E-6F75-8A40-A8C3-FCBC25B6C353}"/>
                </a:ext>
              </a:extLst>
            </p:cNvPr>
            <p:cNvSpPr/>
            <p:nvPr/>
          </p:nvSpPr>
          <p:spPr>
            <a:xfrm>
              <a:off x="3815734" y="2381683"/>
              <a:ext cx="1576611" cy="1754326"/>
            </a:xfrm>
            <a:prstGeom prst="rect">
              <a:avLst/>
            </a:prstGeom>
          </p:spPr>
          <p:txBody>
            <a:bodyPr wrap="square">
              <a:spAutoFit/>
            </a:bodyPr>
            <a:lstStyle/>
            <a:p>
              <a:pPr algn="ctr"/>
              <a:r>
                <a:rPr lang="en-US" altLang="vi-VN" sz="3600" b="1" dirty="0">
                  <a:solidFill>
                    <a:srgbClr val="0070C0"/>
                  </a:solidFill>
                  <a:latin typeface="Times New Roman" panose="02020603050405020304" pitchFamily="18" charset="0"/>
                  <a:cs typeface="Times New Roman" panose="02020603050405020304" pitchFamily="18" charset="0"/>
                </a:rPr>
                <a:t>c.</a:t>
              </a:r>
            </a:p>
            <a:p>
              <a:pPr algn="ctr"/>
              <a:r>
                <a:rPr lang="en-US" altLang="vi-VN" sz="3600" b="1" dirty="0">
                  <a:solidFill>
                    <a:srgbClr val="0070C0"/>
                  </a:solidFill>
                  <a:latin typeface="Times New Roman" panose="02020603050405020304" pitchFamily="18" charset="0"/>
                  <a:cs typeface="Times New Roman" panose="02020603050405020304" pitchFamily="18" charset="0"/>
                </a:rPr>
                <a:t>KẾT QUẢ</a:t>
              </a:r>
              <a:endParaRPr lang="en-VN" sz="3600" b="1" dirty="0">
                <a:solidFill>
                  <a:srgbClr val="0070C0"/>
                </a:solidFill>
              </a:endParaRPr>
            </a:p>
          </p:txBody>
        </p:sp>
      </p:grpSp>
    </p:spTree>
    <p:extLst>
      <p:ext uri="{BB962C8B-B14F-4D97-AF65-F5344CB8AC3E}">
        <p14:creationId xmlns:p14="http://schemas.microsoft.com/office/powerpoint/2010/main" val="1446950878"/>
      </p:ext>
    </p:extLst>
  </p:cSld>
  <p:clrMapOvr>
    <a:masterClrMapping/>
  </p:clrMapOvr>
  <p:transition spd="slow">
    <p:wedg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14:presetBounceEnd="50000">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14:bounceEnd="50000">
                                          <p:cBhvr additive="base">
                                            <p:cTn id="7" dur="500" fill="hold"/>
                                            <p:tgtEl>
                                              <p:spTgt spid="101"/>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101"/>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14:presetBounceEnd="50000">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14:bounceEnd="50000">
                                          <p:cBhvr additive="base">
                                            <p:cTn id="11" dur="500" fill="hold"/>
                                            <p:tgtEl>
                                              <p:spTgt spid="32"/>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32"/>
                                            </p:tgtEl>
                                            <p:attrNameLst>
                                              <p:attrName>ppt_y</p:attrName>
                                            </p:attrNameLst>
                                          </p:cBhvr>
                                          <p:tavLst>
                                            <p:tav tm="0">
                                              <p:val>
                                                <p:strVal val="0-#ppt_h/2"/>
                                              </p:val>
                                            </p:tav>
                                            <p:tav tm="100000">
                                              <p:val>
                                                <p:strVal val="#ppt_y"/>
                                              </p:val>
                                            </p:tav>
                                          </p:tavLst>
                                        </p:anim>
                                      </p:childTnLst>
                                    </p:cTn>
                                  </p:par>
                                  <p:par>
                                    <p:cTn id="13" presetID="22" presetClass="entr" presetSubtype="1"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par>
                                    <p:cTn id="16" presetID="2" presetClass="entr" presetSubtype="3"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500" fill="hold"/>
                                            <p:tgtEl>
                                              <p:spTgt spid="23"/>
                                            </p:tgtEl>
                                            <p:attrNameLst>
                                              <p:attrName>ppt_x</p:attrName>
                                            </p:attrNameLst>
                                          </p:cBhvr>
                                          <p:tavLst>
                                            <p:tav tm="0">
                                              <p:val>
                                                <p:strVal val="1+#ppt_w/2"/>
                                              </p:val>
                                            </p:tav>
                                            <p:tav tm="100000">
                                              <p:val>
                                                <p:strVal val="#ppt_x"/>
                                              </p:val>
                                            </p:tav>
                                          </p:tavLst>
                                        </p:anim>
                                        <p:anim calcmode="lin" valueType="num">
                                          <p:cBhvr additive="base">
                                            <p:cTn id="19"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strVal val="#ppt_w*0.70"/>
                                              </p:val>
                                            </p:tav>
                                            <p:tav tm="100000">
                                              <p:val>
                                                <p:strVal val="#ppt_w"/>
                                              </p:val>
                                            </p:tav>
                                          </p:tavLst>
                                        </p:anim>
                                        <p:anim calcmode="lin" valueType="num">
                                          <p:cBhvr>
                                            <p:cTn id="25" dur="500" fill="hold"/>
                                            <p:tgtEl>
                                              <p:spTgt spid="3"/>
                                            </p:tgtEl>
                                            <p:attrNameLst>
                                              <p:attrName>ppt_h</p:attrName>
                                            </p:attrNameLst>
                                          </p:cBhvr>
                                          <p:tavLst>
                                            <p:tav tm="0">
                                              <p:val>
                                                <p:strVal val="#ppt_h"/>
                                              </p:val>
                                            </p:tav>
                                            <p:tav tm="100000">
                                              <p:val>
                                                <p:strVal val="#ppt_h"/>
                                              </p:val>
                                            </p:tav>
                                          </p:tavLst>
                                        </p:anim>
                                        <p:animEffect transition="in" filter="fade">
                                          <p:cBhvr>
                                            <p:cTn id="26" dur="500"/>
                                            <p:tgtEl>
                                              <p:spTgt spid="3"/>
                                            </p:tgtEl>
                                          </p:cBhvr>
                                        </p:animEffect>
                                      </p:childTnLst>
                                    </p:cTn>
                                  </p:par>
                                  <p:par>
                                    <p:cTn id="27" presetID="55"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strVal val="#ppt_w*0.70"/>
                                              </p:val>
                                            </p:tav>
                                            <p:tav tm="100000">
                                              <p:val>
                                                <p:strVal val="#ppt_w"/>
                                              </p:val>
                                            </p:tav>
                                          </p:tavLst>
                                        </p:anim>
                                        <p:anim calcmode="lin" valueType="num">
                                          <p:cBhvr>
                                            <p:cTn id="30" dur="500" fill="hold"/>
                                            <p:tgtEl>
                                              <p:spTgt spid="6"/>
                                            </p:tgtEl>
                                            <p:attrNameLst>
                                              <p:attrName>ppt_h</p:attrName>
                                            </p:attrNameLst>
                                          </p:cBhvr>
                                          <p:tavLst>
                                            <p:tav tm="0">
                                              <p:val>
                                                <p:strVal val="#ppt_h"/>
                                              </p:val>
                                            </p:tav>
                                            <p:tav tm="100000">
                                              <p:val>
                                                <p:strVal val="#ppt_h"/>
                                              </p:val>
                                            </p:tav>
                                          </p:tavLst>
                                        </p:anim>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3" presetClass="entr" presetSubtype="16"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plus(in)">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additive="base">
                                            <p:cTn id="7" dur="500" fill="hold"/>
                                            <p:tgtEl>
                                              <p:spTgt spid="101"/>
                                            </p:tgtEl>
                                            <p:attrNameLst>
                                              <p:attrName>ppt_x</p:attrName>
                                            </p:attrNameLst>
                                          </p:cBhvr>
                                          <p:tavLst>
                                            <p:tav tm="0">
                                              <p:val>
                                                <p:strVal val="0-#ppt_w/2"/>
                                              </p:val>
                                            </p:tav>
                                            <p:tav tm="100000">
                                              <p:val>
                                                <p:strVal val="#ppt_x"/>
                                              </p:val>
                                            </p:tav>
                                          </p:tavLst>
                                        </p:anim>
                                        <p:anim calcmode="lin" valueType="num">
                                          <p:cBhvr additive="base">
                                            <p:cTn id="8" dur="500" fill="hold"/>
                                            <p:tgtEl>
                                              <p:spTgt spid="101"/>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0-#ppt_w/2"/>
                                              </p:val>
                                            </p:tav>
                                            <p:tav tm="100000">
                                              <p:val>
                                                <p:strVal val="#ppt_x"/>
                                              </p:val>
                                            </p:tav>
                                          </p:tavLst>
                                        </p:anim>
                                        <p:anim calcmode="lin" valueType="num">
                                          <p:cBhvr additive="base">
                                            <p:cTn id="12" dur="500" fill="hold"/>
                                            <p:tgtEl>
                                              <p:spTgt spid="32"/>
                                            </p:tgtEl>
                                            <p:attrNameLst>
                                              <p:attrName>ppt_y</p:attrName>
                                            </p:attrNameLst>
                                          </p:cBhvr>
                                          <p:tavLst>
                                            <p:tav tm="0">
                                              <p:val>
                                                <p:strVal val="0-#ppt_h/2"/>
                                              </p:val>
                                            </p:tav>
                                            <p:tav tm="100000">
                                              <p:val>
                                                <p:strVal val="#ppt_y"/>
                                              </p:val>
                                            </p:tav>
                                          </p:tavLst>
                                        </p:anim>
                                      </p:childTnLst>
                                    </p:cTn>
                                  </p:par>
                                  <p:par>
                                    <p:cTn id="13" presetID="22" presetClass="entr" presetSubtype="1"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par>
                                    <p:cTn id="16" presetID="2" presetClass="entr" presetSubtype="3"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500" fill="hold"/>
                                            <p:tgtEl>
                                              <p:spTgt spid="23"/>
                                            </p:tgtEl>
                                            <p:attrNameLst>
                                              <p:attrName>ppt_x</p:attrName>
                                            </p:attrNameLst>
                                          </p:cBhvr>
                                          <p:tavLst>
                                            <p:tav tm="0">
                                              <p:val>
                                                <p:strVal val="1+#ppt_w/2"/>
                                              </p:val>
                                            </p:tav>
                                            <p:tav tm="100000">
                                              <p:val>
                                                <p:strVal val="#ppt_x"/>
                                              </p:val>
                                            </p:tav>
                                          </p:tavLst>
                                        </p:anim>
                                        <p:anim calcmode="lin" valueType="num">
                                          <p:cBhvr additive="base">
                                            <p:cTn id="19"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strVal val="#ppt_w*0.70"/>
                                              </p:val>
                                            </p:tav>
                                            <p:tav tm="100000">
                                              <p:val>
                                                <p:strVal val="#ppt_w"/>
                                              </p:val>
                                            </p:tav>
                                          </p:tavLst>
                                        </p:anim>
                                        <p:anim calcmode="lin" valueType="num">
                                          <p:cBhvr>
                                            <p:cTn id="25" dur="500" fill="hold"/>
                                            <p:tgtEl>
                                              <p:spTgt spid="3"/>
                                            </p:tgtEl>
                                            <p:attrNameLst>
                                              <p:attrName>ppt_h</p:attrName>
                                            </p:attrNameLst>
                                          </p:cBhvr>
                                          <p:tavLst>
                                            <p:tav tm="0">
                                              <p:val>
                                                <p:strVal val="#ppt_h"/>
                                              </p:val>
                                            </p:tav>
                                            <p:tav tm="100000">
                                              <p:val>
                                                <p:strVal val="#ppt_h"/>
                                              </p:val>
                                            </p:tav>
                                          </p:tavLst>
                                        </p:anim>
                                        <p:animEffect transition="in" filter="fade">
                                          <p:cBhvr>
                                            <p:cTn id="26" dur="500"/>
                                            <p:tgtEl>
                                              <p:spTgt spid="3"/>
                                            </p:tgtEl>
                                          </p:cBhvr>
                                        </p:animEffect>
                                      </p:childTnLst>
                                    </p:cTn>
                                  </p:par>
                                  <p:par>
                                    <p:cTn id="27" presetID="55"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strVal val="#ppt_w*0.70"/>
                                              </p:val>
                                            </p:tav>
                                            <p:tav tm="100000">
                                              <p:val>
                                                <p:strVal val="#ppt_w"/>
                                              </p:val>
                                            </p:tav>
                                          </p:tavLst>
                                        </p:anim>
                                        <p:anim calcmode="lin" valueType="num">
                                          <p:cBhvr>
                                            <p:cTn id="30" dur="500" fill="hold"/>
                                            <p:tgtEl>
                                              <p:spTgt spid="6"/>
                                            </p:tgtEl>
                                            <p:attrNameLst>
                                              <p:attrName>ppt_h</p:attrName>
                                            </p:attrNameLst>
                                          </p:cBhvr>
                                          <p:tavLst>
                                            <p:tav tm="0">
                                              <p:val>
                                                <p:strVal val="#ppt_h"/>
                                              </p:val>
                                            </p:tav>
                                            <p:tav tm="100000">
                                              <p:val>
                                                <p:strVal val="#ppt_h"/>
                                              </p:val>
                                            </p:tav>
                                          </p:tavLst>
                                        </p:anim>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3" presetClass="entr" presetSubtype="16"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plus(in)">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2" grpId="0" animBg="1"/>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00">
            <a:alpha val="43000"/>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E497AE5-A4FA-444F-8692-1490DA688373}"/>
              </a:ext>
            </a:extLst>
          </p:cNvPr>
          <p:cNvSpPr/>
          <p:nvPr/>
        </p:nvSpPr>
        <p:spPr>
          <a:xfrm>
            <a:off x="8506459" y="372686"/>
            <a:ext cx="29527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33"/>
                </a:solidFill>
                <a:effectLst/>
                <a:uLnTx/>
                <a:uFillTx/>
                <a:latin typeface="baomoiregular"/>
                <a:ea typeface="+mn-ea"/>
                <a:cs typeface="+mn-cs"/>
              </a:rPr>
              <a:t> ,</a:t>
            </a:r>
            <a:endParaRPr kumimoji="0" lang="en-V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C8F7A140-12D0-5340-95B8-E283564EE061}"/>
              </a:ext>
            </a:extLst>
          </p:cNvPr>
          <p:cNvGrpSpPr/>
          <p:nvPr/>
        </p:nvGrpSpPr>
        <p:grpSpPr>
          <a:xfrm>
            <a:off x="5257202" y="4558214"/>
            <a:ext cx="6793791" cy="2123758"/>
            <a:chOff x="5389245" y="1499552"/>
            <a:chExt cx="5303520" cy="2123758"/>
          </a:xfrm>
        </p:grpSpPr>
        <p:sp>
          <p:nvSpPr>
            <p:cNvPr id="8" name="Rounded Rectangle 7">
              <a:extLst>
                <a:ext uri="{FF2B5EF4-FFF2-40B4-BE49-F238E27FC236}">
                  <a16:creationId xmlns:a16="http://schemas.microsoft.com/office/drawing/2014/main" id="{35514128-3574-4648-8664-4599F92D1405}"/>
                </a:ext>
              </a:extLst>
            </p:cNvPr>
            <p:cNvSpPr/>
            <p:nvPr/>
          </p:nvSpPr>
          <p:spPr>
            <a:xfrm>
              <a:off x="5389245" y="1499552"/>
              <a:ext cx="5303520" cy="2123758"/>
            </a:xfrm>
            <a:prstGeom prst="roundRect">
              <a:avLst>
                <a:gd name="adj" fmla="val 23978"/>
              </a:avLst>
            </a:prstGeom>
            <a:ln w="889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384C178-A599-E840-B56F-11B9982734E3}"/>
                </a:ext>
              </a:extLst>
            </p:cNvPr>
            <p:cNvSpPr/>
            <p:nvPr/>
          </p:nvSpPr>
          <p:spPr>
            <a:xfrm>
              <a:off x="5389246" y="1591935"/>
              <a:ext cx="5303519" cy="1938992"/>
            </a:xfrm>
            <a:prstGeom prst="rect">
              <a:avLst/>
            </a:prstGeom>
          </p:spPr>
          <p:txBody>
            <a:bodyPr wrap="square">
              <a:spAutoFit/>
            </a:bodyPr>
            <a:lstStyle/>
            <a:p>
              <a:pPr lvl="0" algn="ctr"/>
              <a:r>
                <a:rPr lang="vi-VN" sz="2400" dirty="0">
                  <a:solidFill>
                    <a:srgbClr val="333333"/>
                  </a:solidFill>
                  <a:latin typeface="Times New Roman" panose="02020603050405020304" pitchFamily="18" charset="0"/>
                  <a:cs typeface="Times New Roman" panose="02020603050405020304" pitchFamily="18" charset="0"/>
                </a:rPr>
                <a:t>Năm 1915, vị Đại tổng thống đầu tiên của Trung Hoa Dân Quốc, Viên Thế Khải, người lên nắm quyền trong bối cảnh Cách mạng Tân Hợi năm 1911 và sự sụp đổ của triều đại Mãn Thanh vào năm 1912, đã chấp nhận danh hiệu Hoàng đế Trung Hoa.</a:t>
              </a:r>
              <a:endParaRPr kumimoji="0" 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11" name="Rounded Rectangle 10">
            <a:extLst>
              <a:ext uri="{FF2B5EF4-FFF2-40B4-BE49-F238E27FC236}">
                <a16:creationId xmlns:a16="http://schemas.microsoft.com/office/drawing/2014/main" id="{A6474676-FB94-4A40-834A-6DE1087ED5C8}"/>
              </a:ext>
            </a:extLst>
          </p:cNvPr>
          <p:cNvSpPr/>
          <p:nvPr/>
        </p:nvSpPr>
        <p:spPr>
          <a:xfrm>
            <a:off x="7027082" y="1846918"/>
            <a:ext cx="3254028" cy="1005840"/>
          </a:xfrm>
          <a:prstGeom prst="roundRect">
            <a:avLst/>
          </a:prstGeom>
          <a:solidFill>
            <a:schemeClr val="accent6">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2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Trung Quốc</a:t>
            </a:r>
          </a:p>
        </p:txBody>
      </p:sp>
      <p:grpSp>
        <p:nvGrpSpPr>
          <p:cNvPr id="14" name="Group 13">
            <a:extLst>
              <a:ext uri="{FF2B5EF4-FFF2-40B4-BE49-F238E27FC236}">
                <a16:creationId xmlns:a16="http://schemas.microsoft.com/office/drawing/2014/main" id="{80E08720-C737-BA40-975E-3AB4AA87702D}"/>
              </a:ext>
            </a:extLst>
          </p:cNvPr>
          <p:cNvGrpSpPr/>
          <p:nvPr/>
        </p:nvGrpSpPr>
        <p:grpSpPr>
          <a:xfrm>
            <a:off x="5781498" y="3067036"/>
            <a:ext cx="5678487" cy="1260675"/>
            <a:chOff x="5803695" y="337918"/>
            <a:chExt cx="5065168" cy="1260675"/>
          </a:xfrm>
        </p:grpSpPr>
        <p:sp>
          <p:nvSpPr>
            <p:cNvPr id="6" name="Rounded Rectangle 5">
              <a:extLst>
                <a:ext uri="{FF2B5EF4-FFF2-40B4-BE49-F238E27FC236}">
                  <a16:creationId xmlns:a16="http://schemas.microsoft.com/office/drawing/2014/main" id="{6E104796-C04F-D145-9347-8ED8537E90FA}"/>
                </a:ext>
              </a:extLst>
            </p:cNvPr>
            <p:cNvSpPr/>
            <p:nvPr/>
          </p:nvSpPr>
          <p:spPr>
            <a:xfrm>
              <a:off x="5979795" y="337918"/>
              <a:ext cx="4712970" cy="1260675"/>
            </a:xfrm>
            <a:prstGeom prst="roundRect">
              <a:avLst/>
            </a:prstGeom>
            <a:solidFill>
              <a:schemeClr val="accent6">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81B7C6F-DA53-604F-8487-1E48127311BE}"/>
                </a:ext>
              </a:extLst>
            </p:cNvPr>
            <p:cNvSpPr/>
            <p:nvPr/>
          </p:nvSpPr>
          <p:spPr>
            <a:xfrm>
              <a:off x="5803695" y="524148"/>
              <a:ext cx="5065168" cy="830997"/>
            </a:xfrm>
            <a:prstGeom prst="rect">
              <a:avLst/>
            </a:prstGeom>
            <a:ln w="57150">
              <a:noFill/>
            </a:ln>
          </p:spPr>
          <p:txBody>
            <a:bodyPr wrap="square">
              <a:spAutoFit/>
            </a:bodyPr>
            <a:lstStyle/>
            <a:p>
              <a:pPr lvl="0" algn="ctr"/>
              <a:r>
                <a:rPr lang="vi-VN" sz="2400" b="1" dirty="0">
                  <a:solidFill>
                    <a:srgbClr val="008000"/>
                  </a:solidFill>
                  <a:latin typeface="Times New Roman" panose="02020603050405020304" pitchFamily="18" charset="0"/>
                  <a:cs typeface="Times New Roman" panose="02020603050405020304" pitchFamily="18" charset="0"/>
                </a:rPr>
                <a:t>Khi còn trẻ, Viên Thế Khải thích cưỡi ngựa, đánh võ. </a:t>
              </a:r>
              <a:endParaRPr kumimoji="0" 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13" name="Rounded Rectangle 12">
            <a:extLst>
              <a:ext uri="{FF2B5EF4-FFF2-40B4-BE49-F238E27FC236}">
                <a16:creationId xmlns:a16="http://schemas.microsoft.com/office/drawing/2014/main" id="{37210154-30E2-0A47-9BEE-AE341EB03F11}"/>
              </a:ext>
            </a:extLst>
          </p:cNvPr>
          <p:cNvSpPr/>
          <p:nvPr/>
        </p:nvSpPr>
        <p:spPr>
          <a:xfrm>
            <a:off x="7575866" y="557352"/>
            <a:ext cx="2156460" cy="1005840"/>
          </a:xfrm>
          <a:prstGeom prst="roundRect">
            <a:avLst/>
          </a:prstGeom>
          <a:solidFill>
            <a:schemeClr val="accent6">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1859 - 1916</a:t>
            </a:r>
          </a:p>
        </p:txBody>
      </p:sp>
      <p:pic>
        <p:nvPicPr>
          <p:cNvPr id="15" name="Picture 14">
            <a:extLst>
              <a:ext uri="{FF2B5EF4-FFF2-40B4-BE49-F238E27FC236}">
                <a16:creationId xmlns:a16="http://schemas.microsoft.com/office/drawing/2014/main" id="{17B60749-F938-5049-BAB8-14A7ECC3E420}"/>
              </a:ext>
            </a:extLst>
          </p:cNvPr>
          <p:cNvPicPr>
            <a:picLocks noChangeAspect="1"/>
          </p:cNvPicPr>
          <p:nvPr/>
        </p:nvPicPr>
        <p:blipFill>
          <a:blip r:embed="rId2"/>
          <a:stretch>
            <a:fillRect/>
          </a:stretch>
        </p:blipFill>
        <p:spPr>
          <a:xfrm flipH="1">
            <a:off x="4817590" y="693496"/>
            <a:ext cx="1866900" cy="1727200"/>
          </a:xfrm>
          <a:prstGeom prst="rect">
            <a:avLst/>
          </a:prstGeom>
        </p:spPr>
      </p:pic>
      <p:pic>
        <p:nvPicPr>
          <p:cNvPr id="3" name="Picture 2">
            <a:extLst>
              <a:ext uri="{FF2B5EF4-FFF2-40B4-BE49-F238E27FC236}">
                <a16:creationId xmlns:a16="http://schemas.microsoft.com/office/drawing/2014/main" id="{366475C4-D993-6046-9BC5-DD57D74370C2}"/>
              </a:ext>
            </a:extLst>
          </p:cNvPr>
          <p:cNvPicPr>
            <a:picLocks noChangeAspect="1"/>
          </p:cNvPicPr>
          <p:nvPr/>
        </p:nvPicPr>
        <p:blipFill>
          <a:blip r:embed="rId3"/>
          <a:stretch>
            <a:fillRect/>
          </a:stretch>
        </p:blipFill>
        <p:spPr>
          <a:xfrm>
            <a:off x="482353" y="2017680"/>
            <a:ext cx="3890170" cy="4836663"/>
          </a:xfrm>
          <a:prstGeom prst="rect">
            <a:avLst/>
          </a:prstGeom>
        </p:spPr>
      </p:pic>
      <p:pic>
        <p:nvPicPr>
          <p:cNvPr id="71682" name="Picture 2" descr="袁世凱（2） | 中華民國志R.O.C. HISTORY">
            <a:extLst>
              <a:ext uri="{FF2B5EF4-FFF2-40B4-BE49-F238E27FC236}">
                <a16:creationId xmlns:a16="http://schemas.microsoft.com/office/drawing/2014/main" id="{F264C61C-1C25-9249-8C57-4912C324954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527" t="9761" r="51262" b="7927"/>
          <a:stretch/>
        </p:blipFill>
        <p:spPr bwMode="auto">
          <a:xfrm>
            <a:off x="10436109" y="47155"/>
            <a:ext cx="1696987" cy="1727201"/>
          </a:xfrm>
          <a:prstGeom prst="ellipse">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52CA0F8A-078C-4646-9B0B-7C5DCFEF888B}"/>
              </a:ext>
            </a:extLst>
          </p:cNvPr>
          <p:cNvSpPr/>
          <p:nvPr/>
        </p:nvSpPr>
        <p:spPr>
          <a:xfrm>
            <a:off x="658948" y="684766"/>
            <a:ext cx="3890170" cy="1200329"/>
          </a:xfrm>
          <a:prstGeom prst="rect">
            <a:avLst/>
          </a:prstGeom>
          <a:noFill/>
        </p:spPr>
        <p:txBody>
          <a:bodyPr wrap="square" lIns="91440" tIns="45720" rIns="91440" bIns="45720">
            <a:spAutoFit/>
          </a:bodyPr>
          <a:lstStyle/>
          <a:p>
            <a:pPr algn="ctr" eaLnBrk="0" fontAlgn="base" hangingPunct="0">
              <a:spcBef>
                <a:spcPct val="0"/>
              </a:spcBef>
              <a:spcAft>
                <a:spcPct val="0"/>
              </a:spcAft>
            </a:pPr>
            <a:r>
              <a:rPr lang="ja-JP" altLang="en-US" sz="7200" b="1">
                <a:ln w="0"/>
                <a:solidFill>
                  <a:srgbClr val="C00000"/>
                </a:solidFill>
                <a:effectLst>
                  <a:reflection blurRad="6350" stA="53000" endA="300" endPos="35500" dir="5400000" sy="-90000" algn="bl" rotWithShape="0"/>
                </a:effectLst>
                <a:latin typeface="Snell Roundhand Black" panose="02000603080000090004" pitchFamily="2" charset="77"/>
              </a:rPr>
              <a:t>袁世凱</a:t>
            </a:r>
            <a:endParaRPr lang="en-VN" sz="7200" b="1" dirty="0">
              <a:ln w="0"/>
              <a:solidFill>
                <a:srgbClr val="C00000"/>
              </a:solidFill>
              <a:effectLst>
                <a:reflection blurRad="6350" stA="53000" endA="300" endPos="35500" dir="5400000" sy="-90000" algn="bl" rotWithShape="0"/>
              </a:effectLst>
              <a:latin typeface="Snell Roundhand Black" panose="02000603080000090004" pitchFamily="2" charset="77"/>
            </a:endParaRPr>
          </a:p>
        </p:txBody>
      </p:sp>
    </p:spTree>
    <p:extLst>
      <p:ext uri="{BB962C8B-B14F-4D97-AF65-F5344CB8AC3E}">
        <p14:creationId xmlns:p14="http://schemas.microsoft.com/office/powerpoint/2010/main" val="1327701803"/>
      </p:ext>
    </p:extLst>
  </p:cSld>
  <p:clrMapOvr>
    <a:masterClrMapping/>
  </p:clrMapOvr>
  <p:transition spd="slow">
    <p:wedg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50000">
                                          <p:cBhvr additive="base">
                                            <p:cTn id="7" dur="1000" fill="hold"/>
                                            <p:tgtEl>
                                              <p:spTgt spid="18"/>
                                            </p:tgtEl>
                                            <p:attrNameLst>
                                              <p:attrName>ppt_x</p:attrName>
                                            </p:attrNameLst>
                                          </p:cBhvr>
                                          <p:tavLst>
                                            <p:tav tm="0">
                                              <p:val>
                                                <p:strVal val="0-#ppt_w/2"/>
                                              </p:val>
                                            </p:tav>
                                            <p:tav tm="100000">
                                              <p:val>
                                                <p:strVal val="#ppt_x"/>
                                              </p:val>
                                            </p:tav>
                                          </p:tavLst>
                                        </p:anim>
                                        <p:anim calcmode="lin" valueType="num" p14:bounceEnd="50000">
                                          <p:cBhvr additive="base">
                                            <p:cTn id="8" dur="100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14:presetBounceEnd="5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50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2" dur="10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14:presetBounceEnd="50000">
                                      <p:stCondLst>
                                        <p:cond delay="0"/>
                                      </p:stCondLst>
                                      <p:childTnLst>
                                        <p:set>
                                          <p:cBhvr>
                                            <p:cTn id="14" dur="1" fill="hold">
                                              <p:stCondLst>
                                                <p:cond delay="0"/>
                                              </p:stCondLst>
                                            </p:cTn>
                                            <p:tgtEl>
                                              <p:spTgt spid="71682"/>
                                            </p:tgtEl>
                                            <p:attrNameLst>
                                              <p:attrName>style.visibility</p:attrName>
                                            </p:attrNameLst>
                                          </p:cBhvr>
                                          <p:to>
                                            <p:strVal val="visible"/>
                                          </p:to>
                                        </p:set>
                                        <p:anim calcmode="lin" valueType="num" p14:bounceEnd="50000">
                                          <p:cBhvr additive="base">
                                            <p:cTn id="15" dur="1000" fill="hold"/>
                                            <p:tgtEl>
                                              <p:spTgt spid="71682"/>
                                            </p:tgtEl>
                                            <p:attrNameLst>
                                              <p:attrName>ppt_x</p:attrName>
                                            </p:attrNameLst>
                                          </p:cBhvr>
                                          <p:tavLst>
                                            <p:tav tm="0">
                                              <p:val>
                                                <p:strVal val="0-#ppt_w/2"/>
                                              </p:val>
                                            </p:tav>
                                            <p:tav tm="100000">
                                              <p:val>
                                                <p:strVal val="#ppt_x"/>
                                              </p:val>
                                            </p:tav>
                                          </p:tavLst>
                                        </p:anim>
                                        <p:anim calcmode="lin" valueType="num" p14:bounceEnd="50000">
                                          <p:cBhvr additive="base">
                                            <p:cTn id="16" dur="1000" fill="hold"/>
                                            <p:tgtEl>
                                              <p:spTgt spid="71682"/>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2" presetClass="entr" presetSubtype="4" fill="hold" grpId="0" nodeType="afterEffect" p14:presetBounceEnd="50000">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14:bounceEnd="50000">
                                          <p:cBhvr additive="base">
                                            <p:cTn id="20" dur="100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21" dur="1000" fill="hold"/>
                                            <p:tgtEl>
                                              <p:spTgt spid="13"/>
                                            </p:tgtEl>
                                            <p:attrNameLst>
                                              <p:attrName>ppt_y</p:attrName>
                                            </p:attrNameLst>
                                          </p:cBhvr>
                                          <p:tavLst>
                                            <p:tav tm="0">
                                              <p:val>
                                                <p:strVal val="1+#ppt_h/2"/>
                                              </p:val>
                                            </p:tav>
                                            <p:tav tm="100000">
                                              <p:val>
                                                <p:strVal val="#ppt_y"/>
                                              </p:val>
                                            </p:tav>
                                          </p:tavLst>
                                        </p:anim>
                                      </p:childTnLst>
                                    </p:cTn>
                                  </p:par>
                                </p:childTnLst>
                              </p:cTn>
                            </p:par>
                            <p:par>
                              <p:cTn id="22" fill="hold">
                                <p:stCondLst>
                                  <p:cond delay="2000"/>
                                </p:stCondLst>
                                <p:childTnLst>
                                  <p:par>
                                    <p:cTn id="23" presetID="2" presetClass="entr" presetSubtype="4" fill="hold" grpId="0" nodeType="afterEffect" p14:presetBounceEnd="50000">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14:bounceEnd="50000">
                                          <p:cBhvr additive="base">
                                            <p:cTn id="25" dur="10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26" dur="1000" fill="hold"/>
                                            <p:tgtEl>
                                              <p:spTgt spid="11"/>
                                            </p:tgtEl>
                                            <p:attrNameLst>
                                              <p:attrName>ppt_y</p:attrName>
                                            </p:attrNameLst>
                                          </p:cBhvr>
                                          <p:tavLst>
                                            <p:tav tm="0">
                                              <p:val>
                                                <p:strVal val="1+#ppt_h/2"/>
                                              </p:val>
                                            </p:tav>
                                            <p:tav tm="100000">
                                              <p:val>
                                                <p:strVal val="#ppt_y"/>
                                              </p:val>
                                            </p:tav>
                                          </p:tavLst>
                                        </p:anim>
                                      </p:childTnLst>
                                    </p:cTn>
                                  </p:par>
                                </p:childTnLst>
                              </p:cTn>
                            </p:par>
                            <p:par>
                              <p:cTn id="27" fill="hold">
                                <p:stCondLst>
                                  <p:cond delay="3000"/>
                                </p:stCondLst>
                                <p:childTnLst>
                                  <p:par>
                                    <p:cTn id="28" presetID="2" presetClass="entr" presetSubtype="4" fill="hold" nodeType="afterEffect" p14:presetBounceEnd="50000">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14:bounceEnd="50000">
                                          <p:cBhvr additive="base">
                                            <p:cTn id="30" dur="10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31" dur="1000" fill="hold"/>
                                            <p:tgtEl>
                                              <p:spTgt spid="14"/>
                                            </p:tgtEl>
                                            <p:attrNameLst>
                                              <p:attrName>ppt_y</p:attrName>
                                            </p:attrNameLst>
                                          </p:cBhvr>
                                          <p:tavLst>
                                            <p:tav tm="0">
                                              <p:val>
                                                <p:strVal val="1+#ppt_h/2"/>
                                              </p:val>
                                            </p:tav>
                                            <p:tav tm="100000">
                                              <p:val>
                                                <p:strVal val="#ppt_y"/>
                                              </p:val>
                                            </p:tav>
                                          </p:tavLst>
                                        </p:anim>
                                      </p:childTnLst>
                                    </p:cTn>
                                  </p:par>
                                </p:childTnLst>
                              </p:cTn>
                            </p:par>
                            <p:par>
                              <p:cTn id="32" fill="hold">
                                <p:stCondLst>
                                  <p:cond delay="4000"/>
                                </p:stCondLst>
                                <p:childTnLst>
                                  <p:par>
                                    <p:cTn id="33" presetID="2" presetClass="entr" presetSubtype="4" fill="hold" nodeType="afterEffect" p14:presetBounceEnd="50000">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14:bounceEnd="50000">
                                          <p:cBhvr additive="base">
                                            <p:cTn id="35" dur="10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36"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0-#ppt_w/2"/>
                                              </p:val>
                                            </p:tav>
                                            <p:tav tm="100000">
                                              <p:val>
                                                <p:strVal val="#ppt_x"/>
                                              </p:val>
                                            </p:tav>
                                          </p:tavLst>
                                        </p:anim>
                                        <p:anim calcmode="lin" valueType="num">
                                          <p:cBhvr additive="base">
                                            <p:cTn id="8" dur="100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71682"/>
                                            </p:tgtEl>
                                            <p:attrNameLst>
                                              <p:attrName>style.visibility</p:attrName>
                                            </p:attrNameLst>
                                          </p:cBhvr>
                                          <p:to>
                                            <p:strVal val="visible"/>
                                          </p:to>
                                        </p:set>
                                        <p:anim calcmode="lin" valueType="num">
                                          <p:cBhvr additive="base">
                                            <p:cTn id="15" dur="1000" fill="hold"/>
                                            <p:tgtEl>
                                              <p:spTgt spid="71682"/>
                                            </p:tgtEl>
                                            <p:attrNameLst>
                                              <p:attrName>ppt_x</p:attrName>
                                            </p:attrNameLst>
                                          </p:cBhvr>
                                          <p:tavLst>
                                            <p:tav tm="0">
                                              <p:val>
                                                <p:strVal val="0-#ppt_w/2"/>
                                              </p:val>
                                            </p:tav>
                                            <p:tav tm="100000">
                                              <p:val>
                                                <p:strVal val="#ppt_x"/>
                                              </p:val>
                                            </p:tav>
                                          </p:tavLst>
                                        </p:anim>
                                        <p:anim calcmode="lin" valueType="num">
                                          <p:cBhvr additive="base">
                                            <p:cTn id="16" dur="1000" fill="hold"/>
                                            <p:tgtEl>
                                              <p:spTgt spid="71682"/>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2" presetClass="entr" presetSubtype="4"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1000" fill="hold"/>
                                            <p:tgtEl>
                                              <p:spTgt spid="13"/>
                                            </p:tgtEl>
                                            <p:attrNameLst>
                                              <p:attrName>ppt_x</p:attrName>
                                            </p:attrNameLst>
                                          </p:cBhvr>
                                          <p:tavLst>
                                            <p:tav tm="0">
                                              <p:val>
                                                <p:strVal val="#ppt_x"/>
                                              </p:val>
                                            </p:tav>
                                            <p:tav tm="100000">
                                              <p:val>
                                                <p:strVal val="#ppt_x"/>
                                              </p:val>
                                            </p:tav>
                                          </p:tavLst>
                                        </p:anim>
                                        <p:anim calcmode="lin" valueType="num">
                                          <p:cBhvr additive="base">
                                            <p:cTn id="21" dur="1000" fill="hold"/>
                                            <p:tgtEl>
                                              <p:spTgt spid="13"/>
                                            </p:tgtEl>
                                            <p:attrNameLst>
                                              <p:attrName>ppt_y</p:attrName>
                                            </p:attrNameLst>
                                          </p:cBhvr>
                                          <p:tavLst>
                                            <p:tav tm="0">
                                              <p:val>
                                                <p:strVal val="1+#ppt_h/2"/>
                                              </p:val>
                                            </p:tav>
                                            <p:tav tm="100000">
                                              <p:val>
                                                <p:strVal val="#ppt_y"/>
                                              </p:val>
                                            </p:tav>
                                          </p:tavLst>
                                        </p:anim>
                                      </p:childTnLst>
                                    </p:cTn>
                                  </p:par>
                                </p:childTnLst>
                              </p:cTn>
                            </p:par>
                            <p:par>
                              <p:cTn id="22" fill="hold">
                                <p:stCondLst>
                                  <p:cond delay="2000"/>
                                </p:stCondLst>
                                <p:childTnLst>
                                  <p:par>
                                    <p:cTn id="23" presetID="2" presetClass="entr" presetSubtype="4"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1000" fill="hold"/>
                                            <p:tgtEl>
                                              <p:spTgt spid="11"/>
                                            </p:tgtEl>
                                            <p:attrNameLst>
                                              <p:attrName>ppt_x</p:attrName>
                                            </p:attrNameLst>
                                          </p:cBhvr>
                                          <p:tavLst>
                                            <p:tav tm="0">
                                              <p:val>
                                                <p:strVal val="#ppt_x"/>
                                              </p:val>
                                            </p:tav>
                                            <p:tav tm="100000">
                                              <p:val>
                                                <p:strVal val="#ppt_x"/>
                                              </p:val>
                                            </p:tav>
                                          </p:tavLst>
                                        </p:anim>
                                        <p:anim calcmode="lin" valueType="num">
                                          <p:cBhvr additive="base">
                                            <p:cTn id="26" dur="1000" fill="hold"/>
                                            <p:tgtEl>
                                              <p:spTgt spid="11"/>
                                            </p:tgtEl>
                                            <p:attrNameLst>
                                              <p:attrName>ppt_y</p:attrName>
                                            </p:attrNameLst>
                                          </p:cBhvr>
                                          <p:tavLst>
                                            <p:tav tm="0">
                                              <p:val>
                                                <p:strVal val="1+#ppt_h/2"/>
                                              </p:val>
                                            </p:tav>
                                            <p:tav tm="100000">
                                              <p:val>
                                                <p:strVal val="#ppt_y"/>
                                              </p:val>
                                            </p:tav>
                                          </p:tavLst>
                                        </p:anim>
                                      </p:childTnLst>
                                    </p:cTn>
                                  </p:par>
                                </p:childTnLst>
                              </p:cTn>
                            </p:par>
                            <p:par>
                              <p:cTn id="27" fill="hold">
                                <p:stCondLst>
                                  <p:cond delay="3000"/>
                                </p:stCondLst>
                                <p:childTnLst>
                                  <p:par>
                                    <p:cTn id="28" presetID="2" presetClass="entr" presetSubtype="4"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1000" fill="hold"/>
                                            <p:tgtEl>
                                              <p:spTgt spid="14"/>
                                            </p:tgtEl>
                                            <p:attrNameLst>
                                              <p:attrName>ppt_x</p:attrName>
                                            </p:attrNameLst>
                                          </p:cBhvr>
                                          <p:tavLst>
                                            <p:tav tm="0">
                                              <p:val>
                                                <p:strVal val="#ppt_x"/>
                                              </p:val>
                                            </p:tav>
                                            <p:tav tm="100000">
                                              <p:val>
                                                <p:strVal val="#ppt_x"/>
                                              </p:val>
                                            </p:tav>
                                          </p:tavLst>
                                        </p:anim>
                                        <p:anim calcmode="lin" valueType="num">
                                          <p:cBhvr additive="base">
                                            <p:cTn id="31" dur="1000" fill="hold"/>
                                            <p:tgtEl>
                                              <p:spTgt spid="14"/>
                                            </p:tgtEl>
                                            <p:attrNameLst>
                                              <p:attrName>ppt_y</p:attrName>
                                            </p:attrNameLst>
                                          </p:cBhvr>
                                          <p:tavLst>
                                            <p:tav tm="0">
                                              <p:val>
                                                <p:strVal val="1+#ppt_h/2"/>
                                              </p:val>
                                            </p:tav>
                                            <p:tav tm="100000">
                                              <p:val>
                                                <p:strVal val="#ppt_y"/>
                                              </p:val>
                                            </p:tav>
                                          </p:tavLst>
                                        </p:anim>
                                      </p:childTnLst>
                                    </p:cTn>
                                  </p:par>
                                </p:childTnLst>
                              </p:cTn>
                            </p:par>
                            <p:par>
                              <p:cTn id="32" fill="hold">
                                <p:stCondLst>
                                  <p:cond delay="4000"/>
                                </p:stCondLst>
                                <p:childTnLst>
                                  <p:par>
                                    <p:cTn id="33" presetID="2" presetClass="entr" presetSubtype="4"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1000" fill="hold"/>
                                            <p:tgtEl>
                                              <p:spTgt spid="12"/>
                                            </p:tgtEl>
                                            <p:attrNameLst>
                                              <p:attrName>ppt_x</p:attrName>
                                            </p:attrNameLst>
                                          </p:cBhvr>
                                          <p:tavLst>
                                            <p:tav tm="0">
                                              <p:val>
                                                <p:strVal val="#ppt_x"/>
                                              </p:val>
                                            </p:tav>
                                            <p:tav tm="100000">
                                              <p:val>
                                                <p:strVal val="#ppt_x"/>
                                              </p:val>
                                            </p:tav>
                                          </p:tavLst>
                                        </p:anim>
                                        <p:anim calcmode="lin" valueType="num">
                                          <p:cBhvr additive="base">
                                            <p:cTn id="36"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8" grpId="0"/>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grpSp>
        <p:nvGrpSpPr>
          <p:cNvPr id="101" name="Google Shape;101;p18"/>
          <p:cNvGrpSpPr/>
          <p:nvPr/>
        </p:nvGrpSpPr>
        <p:grpSpPr>
          <a:xfrm>
            <a:off x="2340336" y="171787"/>
            <a:ext cx="752137" cy="801400"/>
            <a:chOff x="5970800" y="1619250"/>
            <a:chExt cx="428650" cy="456725"/>
          </a:xfrm>
        </p:grpSpPr>
        <p:sp>
          <p:nvSpPr>
            <p:cNvPr id="102" name="Google Shape;102;p18"/>
            <p:cNvSpPr/>
            <p:nvPr/>
          </p:nvSpPr>
          <p:spPr>
            <a:xfrm>
              <a:off x="5970800" y="1674200"/>
              <a:ext cx="377975" cy="377950"/>
            </a:xfrm>
            <a:custGeom>
              <a:avLst/>
              <a:gdLst/>
              <a:ahLst/>
              <a:cxnLst/>
              <a:rect l="l" t="t" r="r" b="b"/>
              <a:pathLst>
                <a:path w="15119" h="15118" extrusionOk="0">
                  <a:moveTo>
                    <a:pt x="7181" y="0"/>
                  </a:moveTo>
                  <a:lnTo>
                    <a:pt x="6790" y="49"/>
                  </a:lnTo>
                  <a:lnTo>
                    <a:pt x="6424" y="98"/>
                  </a:lnTo>
                  <a:lnTo>
                    <a:pt x="6058" y="147"/>
                  </a:lnTo>
                  <a:lnTo>
                    <a:pt x="5691" y="244"/>
                  </a:lnTo>
                  <a:lnTo>
                    <a:pt x="5325" y="342"/>
                  </a:lnTo>
                  <a:lnTo>
                    <a:pt x="4983" y="464"/>
                  </a:lnTo>
                  <a:lnTo>
                    <a:pt x="4641" y="586"/>
                  </a:lnTo>
                  <a:lnTo>
                    <a:pt x="4299" y="733"/>
                  </a:lnTo>
                  <a:lnTo>
                    <a:pt x="3982" y="904"/>
                  </a:lnTo>
                  <a:lnTo>
                    <a:pt x="3664" y="1099"/>
                  </a:lnTo>
                  <a:lnTo>
                    <a:pt x="3347" y="1295"/>
                  </a:lnTo>
                  <a:lnTo>
                    <a:pt x="3053" y="1490"/>
                  </a:lnTo>
                  <a:lnTo>
                    <a:pt x="2760" y="1734"/>
                  </a:lnTo>
                  <a:lnTo>
                    <a:pt x="2492" y="1954"/>
                  </a:lnTo>
                  <a:lnTo>
                    <a:pt x="2223" y="2223"/>
                  </a:lnTo>
                  <a:lnTo>
                    <a:pt x="1979" y="2467"/>
                  </a:lnTo>
                  <a:lnTo>
                    <a:pt x="1735" y="2760"/>
                  </a:lnTo>
                  <a:lnTo>
                    <a:pt x="1515" y="3029"/>
                  </a:lnTo>
                  <a:lnTo>
                    <a:pt x="1295" y="3322"/>
                  </a:lnTo>
                  <a:lnTo>
                    <a:pt x="1100" y="3639"/>
                  </a:lnTo>
                  <a:lnTo>
                    <a:pt x="929" y="3957"/>
                  </a:lnTo>
                  <a:lnTo>
                    <a:pt x="758" y="4274"/>
                  </a:lnTo>
                  <a:lnTo>
                    <a:pt x="611" y="4616"/>
                  </a:lnTo>
                  <a:lnTo>
                    <a:pt x="465" y="4958"/>
                  </a:lnTo>
                  <a:lnTo>
                    <a:pt x="343" y="5300"/>
                  </a:lnTo>
                  <a:lnTo>
                    <a:pt x="245" y="5666"/>
                  </a:lnTo>
                  <a:lnTo>
                    <a:pt x="172" y="6033"/>
                  </a:lnTo>
                  <a:lnTo>
                    <a:pt x="98" y="6399"/>
                  </a:lnTo>
                  <a:lnTo>
                    <a:pt x="49" y="6790"/>
                  </a:lnTo>
                  <a:lnTo>
                    <a:pt x="25" y="7156"/>
                  </a:lnTo>
                  <a:lnTo>
                    <a:pt x="1" y="7547"/>
                  </a:lnTo>
                  <a:lnTo>
                    <a:pt x="25" y="7938"/>
                  </a:lnTo>
                  <a:lnTo>
                    <a:pt x="49" y="8328"/>
                  </a:lnTo>
                  <a:lnTo>
                    <a:pt x="98" y="8695"/>
                  </a:lnTo>
                  <a:lnTo>
                    <a:pt x="172" y="9085"/>
                  </a:lnTo>
                  <a:lnTo>
                    <a:pt x="245" y="9452"/>
                  </a:lnTo>
                  <a:lnTo>
                    <a:pt x="343" y="9794"/>
                  </a:lnTo>
                  <a:lnTo>
                    <a:pt x="465" y="10160"/>
                  </a:lnTo>
                  <a:lnTo>
                    <a:pt x="611" y="10502"/>
                  </a:lnTo>
                  <a:lnTo>
                    <a:pt x="758" y="10820"/>
                  </a:lnTo>
                  <a:lnTo>
                    <a:pt x="929" y="11161"/>
                  </a:lnTo>
                  <a:lnTo>
                    <a:pt x="1100" y="11479"/>
                  </a:lnTo>
                  <a:lnTo>
                    <a:pt x="1295" y="11772"/>
                  </a:lnTo>
                  <a:lnTo>
                    <a:pt x="1515" y="12065"/>
                  </a:lnTo>
                  <a:lnTo>
                    <a:pt x="1735" y="12358"/>
                  </a:lnTo>
                  <a:lnTo>
                    <a:pt x="1979" y="12627"/>
                  </a:lnTo>
                  <a:lnTo>
                    <a:pt x="2223" y="12895"/>
                  </a:lnTo>
                  <a:lnTo>
                    <a:pt x="2492" y="13140"/>
                  </a:lnTo>
                  <a:lnTo>
                    <a:pt x="2760" y="13384"/>
                  </a:lnTo>
                  <a:lnTo>
                    <a:pt x="3053" y="13604"/>
                  </a:lnTo>
                  <a:lnTo>
                    <a:pt x="3347" y="13824"/>
                  </a:lnTo>
                  <a:lnTo>
                    <a:pt x="3664" y="14019"/>
                  </a:lnTo>
                  <a:lnTo>
                    <a:pt x="3982" y="14190"/>
                  </a:lnTo>
                  <a:lnTo>
                    <a:pt x="4299" y="14361"/>
                  </a:lnTo>
                  <a:lnTo>
                    <a:pt x="4641" y="14507"/>
                  </a:lnTo>
                  <a:lnTo>
                    <a:pt x="4983" y="14654"/>
                  </a:lnTo>
                  <a:lnTo>
                    <a:pt x="5325" y="14776"/>
                  </a:lnTo>
                  <a:lnTo>
                    <a:pt x="5691" y="14874"/>
                  </a:lnTo>
                  <a:lnTo>
                    <a:pt x="6058" y="14947"/>
                  </a:lnTo>
                  <a:lnTo>
                    <a:pt x="6424" y="15020"/>
                  </a:lnTo>
                  <a:lnTo>
                    <a:pt x="6790" y="15069"/>
                  </a:lnTo>
                  <a:lnTo>
                    <a:pt x="7181" y="15094"/>
                  </a:lnTo>
                  <a:lnTo>
                    <a:pt x="7572" y="15118"/>
                  </a:lnTo>
                  <a:lnTo>
                    <a:pt x="7963" y="15094"/>
                  </a:lnTo>
                  <a:lnTo>
                    <a:pt x="8329" y="15069"/>
                  </a:lnTo>
                  <a:lnTo>
                    <a:pt x="8720" y="15020"/>
                  </a:lnTo>
                  <a:lnTo>
                    <a:pt x="9086" y="14947"/>
                  </a:lnTo>
                  <a:lnTo>
                    <a:pt x="9452" y="14874"/>
                  </a:lnTo>
                  <a:lnTo>
                    <a:pt x="9819" y="14776"/>
                  </a:lnTo>
                  <a:lnTo>
                    <a:pt x="10161" y="14654"/>
                  </a:lnTo>
                  <a:lnTo>
                    <a:pt x="10503" y="14507"/>
                  </a:lnTo>
                  <a:lnTo>
                    <a:pt x="10844" y="14361"/>
                  </a:lnTo>
                  <a:lnTo>
                    <a:pt x="11162" y="14190"/>
                  </a:lnTo>
                  <a:lnTo>
                    <a:pt x="11479" y="14019"/>
                  </a:lnTo>
                  <a:lnTo>
                    <a:pt x="11797" y="13824"/>
                  </a:lnTo>
                  <a:lnTo>
                    <a:pt x="12090" y="13604"/>
                  </a:lnTo>
                  <a:lnTo>
                    <a:pt x="12383" y="13384"/>
                  </a:lnTo>
                  <a:lnTo>
                    <a:pt x="12652" y="13140"/>
                  </a:lnTo>
                  <a:lnTo>
                    <a:pt x="12920" y="12895"/>
                  </a:lnTo>
                  <a:lnTo>
                    <a:pt x="13165" y="12627"/>
                  </a:lnTo>
                  <a:lnTo>
                    <a:pt x="13409" y="12358"/>
                  </a:lnTo>
                  <a:lnTo>
                    <a:pt x="13629" y="12065"/>
                  </a:lnTo>
                  <a:lnTo>
                    <a:pt x="13824" y="11772"/>
                  </a:lnTo>
                  <a:lnTo>
                    <a:pt x="14019" y="11479"/>
                  </a:lnTo>
                  <a:lnTo>
                    <a:pt x="14215" y="11161"/>
                  </a:lnTo>
                  <a:lnTo>
                    <a:pt x="14386" y="10820"/>
                  </a:lnTo>
                  <a:lnTo>
                    <a:pt x="14532" y="10502"/>
                  </a:lnTo>
                  <a:lnTo>
                    <a:pt x="14654" y="10160"/>
                  </a:lnTo>
                  <a:lnTo>
                    <a:pt x="14777" y="9794"/>
                  </a:lnTo>
                  <a:lnTo>
                    <a:pt x="14899" y="9452"/>
                  </a:lnTo>
                  <a:lnTo>
                    <a:pt x="14972" y="9085"/>
                  </a:lnTo>
                  <a:lnTo>
                    <a:pt x="15045" y="8695"/>
                  </a:lnTo>
                  <a:lnTo>
                    <a:pt x="15094" y="8328"/>
                  </a:lnTo>
                  <a:lnTo>
                    <a:pt x="15118" y="7938"/>
                  </a:lnTo>
                  <a:lnTo>
                    <a:pt x="15118" y="7547"/>
                  </a:lnTo>
                  <a:lnTo>
                    <a:pt x="15094" y="6936"/>
                  </a:lnTo>
                  <a:lnTo>
                    <a:pt x="15021" y="6326"/>
                  </a:lnTo>
                  <a:lnTo>
                    <a:pt x="14899" y="5740"/>
                  </a:lnTo>
                  <a:lnTo>
                    <a:pt x="14728" y="5178"/>
                  </a:lnTo>
                  <a:lnTo>
                    <a:pt x="14532" y="4616"/>
                  </a:lnTo>
                  <a:lnTo>
                    <a:pt x="14288" y="4079"/>
                  </a:lnTo>
                  <a:lnTo>
                    <a:pt x="13995" y="3590"/>
                  </a:lnTo>
                  <a:lnTo>
                    <a:pt x="13653" y="3102"/>
                  </a:lnTo>
                  <a:lnTo>
                    <a:pt x="13458" y="3053"/>
                  </a:lnTo>
                  <a:lnTo>
                    <a:pt x="12163" y="4347"/>
                  </a:lnTo>
                  <a:lnTo>
                    <a:pt x="12383" y="4689"/>
                  </a:lnTo>
                  <a:lnTo>
                    <a:pt x="12578" y="5056"/>
                  </a:lnTo>
                  <a:lnTo>
                    <a:pt x="12749" y="5446"/>
                  </a:lnTo>
                  <a:lnTo>
                    <a:pt x="12896" y="5837"/>
                  </a:lnTo>
                  <a:lnTo>
                    <a:pt x="13018" y="6252"/>
                  </a:lnTo>
                  <a:lnTo>
                    <a:pt x="13091" y="6668"/>
                  </a:lnTo>
                  <a:lnTo>
                    <a:pt x="13165" y="7107"/>
                  </a:lnTo>
                  <a:lnTo>
                    <a:pt x="13165" y="7547"/>
                  </a:lnTo>
                  <a:lnTo>
                    <a:pt x="13140" y="8133"/>
                  </a:lnTo>
                  <a:lnTo>
                    <a:pt x="13067" y="8695"/>
                  </a:lnTo>
                  <a:lnTo>
                    <a:pt x="12920" y="9208"/>
                  </a:lnTo>
                  <a:lnTo>
                    <a:pt x="12725" y="9745"/>
                  </a:lnTo>
                  <a:lnTo>
                    <a:pt x="12505" y="10233"/>
                  </a:lnTo>
                  <a:lnTo>
                    <a:pt x="12212" y="10673"/>
                  </a:lnTo>
                  <a:lnTo>
                    <a:pt x="11895" y="11113"/>
                  </a:lnTo>
                  <a:lnTo>
                    <a:pt x="11528" y="11503"/>
                  </a:lnTo>
                  <a:lnTo>
                    <a:pt x="11138" y="11870"/>
                  </a:lnTo>
                  <a:lnTo>
                    <a:pt x="10698" y="12187"/>
                  </a:lnTo>
                  <a:lnTo>
                    <a:pt x="10234" y="12480"/>
                  </a:lnTo>
                  <a:lnTo>
                    <a:pt x="9745" y="12725"/>
                  </a:lnTo>
                  <a:lnTo>
                    <a:pt x="9233" y="12895"/>
                  </a:lnTo>
                  <a:lnTo>
                    <a:pt x="8695" y="13042"/>
                  </a:lnTo>
                  <a:lnTo>
                    <a:pt x="8133" y="13140"/>
                  </a:lnTo>
                  <a:lnTo>
                    <a:pt x="7572" y="13164"/>
                  </a:lnTo>
                  <a:lnTo>
                    <a:pt x="6986" y="13140"/>
                  </a:lnTo>
                  <a:lnTo>
                    <a:pt x="6448" y="13042"/>
                  </a:lnTo>
                  <a:lnTo>
                    <a:pt x="5911" y="12895"/>
                  </a:lnTo>
                  <a:lnTo>
                    <a:pt x="5398" y="12725"/>
                  </a:lnTo>
                  <a:lnTo>
                    <a:pt x="4910" y="12480"/>
                  </a:lnTo>
                  <a:lnTo>
                    <a:pt x="4446" y="12187"/>
                  </a:lnTo>
                  <a:lnTo>
                    <a:pt x="4006" y="11870"/>
                  </a:lnTo>
                  <a:lnTo>
                    <a:pt x="3615" y="11503"/>
                  </a:lnTo>
                  <a:lnTo>
                    <a:pt x="3249" y="11113"/>
                  </a:lnTo>
                  <a:lnTo>
                    <a:pt x="2931" y="10673"/>
                  </a:lnTo>
                  <a:lnTo>
                    <a:pt x="2638" y="10233"/>
                  </a:lnTo>
                  <a:lnTo>
                    <a:pt x="2418" y="9745"/>
                  </a:lnTo>
                  <a:lnTo>
                    <a:pt x="2223" y="9208"/>
                  </a:lnTo>
                  <a:lnTo>
                    <a:pt x="2077" y="8695"/>
                  </a:lnTo>
                  <a:lnTo>
                    <a:pt x="2003" y="8133"/>
                  </a:lnTo>
                  <a:lnTo>
                    <a:pt x="1954" y="7547"/>
                  </a:lnTo>
                  <a:lnTo>
                    <a:pt x="2003" y="6985"/>
                  </a:lnTo>
                  <a:lnTo>
                    <a:pt x="2077" y="6423"/>
                  </a:lnTo>
                  <a:lnTo>
                    <a:pt x="2223" y="5886"/>
                  </a:lnTo>
                  <a:lnTo>
                    <a:pt x="2418" y="5373"/>
                  </a:lnTo>
                  <a:lnTo>
                    <a:pt x="2638" y="4885"/>
                  </a:lnTo>
                  <a:lnTo>
                    <a:pt x="2931" y="4421"/>
                  </a:lnTo>
                  <a:lnTo>
                    <a:pt x="3249" y="4005"/>
                  </a:lnTo>
                  <a:lnTo>
                    <a:pt x="3615" y="3590"/>
                  </a:lnTo>
                  <a:lnTo>
                    <a:pt x="4006" y="3224"/>
                  </a:lnTo>
                  <a:lnTo>
                    <a:pt x="4446" y="2906"/>
                  </a:lnTo>
                  <a:lnTo>
                    <a:pt x="4910" y="2638"/>
                  </a:lnTo>
                  <a:lnTo>
                    <a:pt x="5398" y="2394"/>
                  </a:lnTo>
                  <a:lnTo>
                    <a:pt x="5911" y="2198"/>
                  </a:lnTo>
                  <a:lnTo>
                    <a:pt x="6448" y="2076"/>
                  </a:lnTo>
                  <a:lnTo>
                    <a:pt x="6986" y="1978"/>
                  </a:lnTo>
                  <a:lnTo>
                    <a:pt x="7572" y="1954"/>
                  </a:lnTo>
                  <a:lnTo>
                    <a:pt x="8011" y="1978"/>
                  </a:lnTo>
                  <a:lnTo>
                    <a:pt x="8451" y="2027"/>
                  </a:lnTo>
                  <a:lnTo>
                    <a:pt x="8866" y="2100"/>
                  </a:lnTo>
                  <a:lnTo>
                    <a:pt x="9281" y="2223"/>
                  </a:lnTo>
                  <a:lnTo>
                    <a:pt x="9672" y="2369"/>
                  </a:lnTo>
                  <a:lnTo>
                    <a:pt x="10063" y="2540"/>
                  </a:lnTo>
                  <a:lnTo>
                    <a:pt x="10429" y="2735"/>
                  </a:lnTo>
                  <a:lnTo>
                    <a:pt x="10771" y="2955"/>
                  </a:lnTo>
                  <a:lnTo>
                    <a:pt x="11943" y="1807"/>
                  </a:lnTo>
                  <a:lnTo>
                    <a:pt x="11846" y="1343"/>
                  </a:lnTo>
                  <a:lnTo>
                    <a:pt x="11382" y="1026"/>
                  </a:lnTo>
                  <a:lnTo>
                    <a:pt x="10893" y="782"/>
                  </a:lnTo>
                  <a:lnTo>
                    <a:pt x="10380" y="537"/>
                  </a:lnTo>
                  <a:lnTo>
                    <a:pt x="9843" y="342"/>
                  </a:lnTo>
                  <a:lnTo>
                    <a:pt x="9306" y="195"/>
                  </a:lnTo>
                  <a:lnTo>
                    <a:pt x="8744" y="98"/>
                  </a:lnTo>
                  <a:lnTo>
                    <a:pt x="8158" y="25"/>
                  </a:lnTo>
                  <a:lnTo>
                    <a:pt x="7572" y="0"/>
                  </a:lnTo>
                  <a:close/>
                </a:path>
              </a:pathLst>
            </a:custGeom>
            <a:solidFill>
              <a:srgbClr val="FFFF0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103;p18"/>
            <p:cNvSpPr/>
            <p:nvPr/>
          </p:nvSpPr>
          <p:spPr>
            <a:xfrm>
              <a:off x="6068500" y="1771875"/>
              <a:ext cx="182575" cy="182600"/>
            </a:xfrm>
            <a:custGeom>
              <a:avLst/>
              <a:gdLst/>
              <a:ahLst/>
              <a:cxnLst/>
              <a:rect l="l" t="t" r="r" b="b"/>
              <a:pathLst>
                <a:path w="7303" h="7304" extrusionOk="0">
                  <a:moveTo>
                    <a:pt x="3664" y="1"/>
                  </a:moveTo>
                  <a:lnTo>
                    <a:pt x="3297" y="25"/>
                  </a:lnTo>
                  <a:lnTo>
                    <a:pt x="2931" y="74"/>
                  </a:lnTo>
                  <a:lnTo>
                    <a:pt x="2565" y="147"/>
                  </a:lnTo>
                  <a:lnTo>
                    <a:pt x="2247" y="294"/>
                  </a:lnTo>
                  <a:lnTo>
                    <a:pt x="1930" y="440"/>
                  </a:lnTo>
                  <a:lnTo>
                    <a:pt x="1612" y="611"/>
                  </a:lnTo>
                  <a:lnTo>
                    <a:pt x="1344" y="831"/>
                  </a:lnTo>
                  <a:lnTo>
                    <a:pt x="1075" y="1075"/>
                  </a:lnTo>
                  <a:lnTo>
                    <a:pt x="831" y="1320"/>
                  </a:lnTo>
                  <a:lnTo>
                    <a:pt x="635" y="1613"/>
                  </a:lnTo>
                  <a:lnTo>
                    <a:pt x="440" y="1906"/>
                  </a:lnTo>
                  <a:lnTo>
                    <a:pt x="293" y="2223"/>
                  </a:lnTo>
                  <a:lnTo>
                    <a:pt x="171" y="2565"/>
                  </a:lnTo>
                  <a:lnTo>
                    <a:pt x="74" y="2907"/>
                  </a:lnTo>
                  <a:lnTo>
                    <a:pt x="25" y="3273"/>
                  </a:lnTo>
                  <a:lnTo>
                    <a:pt x="0" y="3640"/>
                  </a:lnTo>
                  <a:lnTo>
                    <a:pt x="25" y="4031"/>
                  </a:lnTo>
                  <a:lnTo>
                    <a:pt x="74" y="4373"/>
                  </a:lnTo>
                  <a:lnTo>
                    <a:pt x="171" y="4739"/>
                  </a:lnTo>
                  <a:lnTo>
                    <a:pt x="293" y="5081"/>
                  </a:lnTo>
                  <a:lnTo>
                    <a:pt x="440" y="5398"/>
                  </a:lnTo>
                  <a:lnTo>
                    <a:pt x="635" y="5691"/>
                  </a:lnTo>
                  <a:lnTo>
                    <a:pt x="831" y="5960"/>
                  </a:lnTo>
                  <a:lnTo>
                    <a:pt x="1075" y="6229"/>
                  </a:lnTo>
                  <a:lnTo>
                    <a:pt x="1344" y="6473"/>
                  </a:lnTo>
                  <a:lnTo>
                    <a:pt x="1612" y="6668"/>
                  </a:lnTo>
                  <a:lnTo>
                    <a:pt x="1930" y="6864"/>
                  </a:lnTo>
                  <a:lnTo>
                    <a:pt x="2247" y="7010"/>
                  </a:lnTo>
                  <a:lnTo>
                    <a:pt x="2565" y="7132"/>
                  </a:lnTo>
                  <a:lnTo>
                    <a:pt x="2931" y="7230"/>
                  </a:lnTo>
                  <a:lnTo>
                    <a:pt x="3297" y="7279"/>
                  </a:lnTo>
                  <a:lnTo>
                    <a:pt x="3664" y="7303"/>
                  </a:lnTo>
                  <a:lnTo>
                    <a:pt x="4030" y="7279"/>
                  </a:lnTo>
                  <a:lnTo>
                    <a:pt x="4396" y="7230"/>
                  </a:lnTo>
                  <a:lnTo>
                    <a:pt x="4738" y="7132"/>
                  </a:lnTo>
                  <a:lnTo>
                    <a:pt x="5080" y="7010"/>
                  </a:lnTo>
                  <a:lnTo>
                    <a:pt x="5398" y="6864"/>
                  </a:lnTo>
                  <a:lnTo>
                    <a:pt x="5691" y="6668"/>
                  </a:lnTo>
                  <a:lnTo>
                    <a:pt x="5984" y="6473"/>
                  </a:lnTo>
                  <a:lnTo>
                    <a:pt x="6253" y="6229"/>
                  </a:lnTo>
                  <a:lnTo>
                    <a:pt x="6472" y="5960"/>
                  </a:lnTo>
                  <a:lnTo>
                    <a:pt x="6692" y="5691"/>
                  </a:lnTo>
                  <a:lnTo>
                    <a:pt x="6863" y="5398"/>
                  </a:lnTo>
                  <a:lnTo>
                    <a:pt x="7034" y="5081"/>
                  </a:lnTo>
                  <a:lnTo>
                    <a:pt x="7156" y="4739"/>
                  </a:lnTo>
                  <a:lnTo>
                    <a:pt x="7230" y="4373"/>
                  </a:lnTo>
                  <a:lnTo>
                    <a:pt x="7303" y="4031"/>
                  </a:lnTo>
                  <a:lnTo>
                    <a:pt x="7303" y="3640"/>
                  </a:lnTo>
                  <a:lnTo>
                    <a:pt x="7303" y="3396"/>
                  </a:lnTo>
                  <a:lnTo>
                    <a:pt x="7278" y="3176"/>
                  </a:lnTo>
                  <a:lnTo>
                    <a:pt x="7254" y="2932"/>
                  </a:lnTo>
                  <a:lnTo>
                    <a:pt x="7181" y="2712"/>
                  </a:lnTo>
                  <a:lnTo>
                    <a:pt x="7132" y="2492"/>
                  </a:lnTo>
                  <a:lnTo>
                    <a:pt x="7034" y="2272"/>
                  </a:lnTo>
                  <a:lnTo>
                    <a:pt x="6839" y="1857"/>
                  </a:lnTo>
                  <a:lnTo>
                    <a:pt x="5325" y="3347"/>
                  </a:lnTo>
                  <a:lnTo>
                    <a:pt x="5349" y="3640"/>
                  </a:lnTo>
                  <a:lnTo>
                    <a:pt x="5349" y="3811"/>
                  </a:lnTo>
                  <a:lnTo>
                    <a:pt x="5325" y="3982"/>
                  </a:lnTo>
                  <a:lnTo>
                    <a:pt x="5276" y="4153"/>
                  </a:lnTo>
                  <a:lnTo>
                    <a:pt x="5227" y="4299"/>
                  </a:lnTo>
                  <a:lnTo>
                    <a:pt x="5154" y="4446"/>
                  </a:lnTo>
                  <a:lnTo>
                    <a:pt x="5080" y="4592"/>
                  </a:lnTo>
                  <a:lnTo>
                    <a:pt x="4983" y="4739"/>
                  </a:lnTo>
                  <a:lnTo>
                    <a:pt x="4860" y="4861"/>
                  </a:lnTo>
                  <a:lnTo>
                    <a:pt x="4738" y="4959"/>
                  </a:lnTo>
                  <a:lnTo>
                    <a:pt x="4616" y="5056"/>
                  </a:lnTo>
                  <a:lnTo>
                    <a:pt x="4470" y="5154"/>
                  </a:lnTo>
                  <a:lnTo>
                    <a:pt x="4323" y="5203"/>
                  </a:lnTo>
                  <a:lnTo>
                    <a:pt x="4177" y="5276"/>
                  </a:lnTo>
                  <a:lnTo>
                    <a:pt x="4006" y="5301"/>
                  </a:lnTo>
                  <a:lnTo>
                    <a:pt x="3835" y="5349"/>
                  </a:lnTo>
                  <a:lnTo>
                    <a:pt x="3493" y="5349"/>
                  </a:lnTo>
                  <a:lnTo>
                    <a:pt x="3322" y="5301"/>
                  </a:lnTo>
                  <a:lnTo>
                    <a:pt x="3151" y="5276"/>
                  </a:lnTo>
                  <a:lnTo>
                    <a:pt x="3004" y="5203"/>
                  </a:lnTo>
                  <a:lnTo>
                    <a:pt x="2858" y="5154"/>
                  </a:lnTo>
                  <a:lnTo>
                    <a:pt x="2711" y="5056"/>
                  </a:lnTo>
                  <a:lnTo>
                    <a:pt x="2589" y="4959"/>
                  </a:lnTo>
                  <a:lnTo>
                    <a:pt x="2467" y="4861"/>
                  </a:lnTo>
                  <a:lnTo>
                    <a:pt x="2345" y="4739"/>
                  </a:lnTo>
                  <a:lnTo>
                    <a:pt x="2247" y="4592"/>
                  </a:lnTo>
                  <a:lnTo>
                    <a:pt x="2174" y="4446"/>
                  </a:lnTo>
                  <a:lnTo>
                    <a:pt x="2101" y="4299"/>
                  </a:lnTo>
                  <a:lnTo>
                    <a:pt x="2027" y="4153"/>
                  </a:lnTo>
                  <a:lnTo>
                    <a:pt x="2003" y="3982"/>
                  </a:lnTo>
                  <a:lnTo>
                    <a:pt x="1979" y="3811"/>
                  </a:lnTo>
                  <a:lnTo>
                    <a:pt x="1954" y="3640"/>
                  </a:lnTo>
                  <a:lnTo>
                    <a:pt x="1979" y="3469"/>
                  </a:lnTo>
                  <a:lnTo>
                    <a:pt x="2003" y="3298"/>
                  </a:lnTo>
                  <a:lnTo>
                    <a:pt x="2027" y="3151"/>
                  </a:lnTo>
                  <a:lnTo>
                    <a:pt x="2101" y="2980"/>
                  </a:lnTo>
                  <a:lnTo>
                    <a:pt x="2174" y="2834"/>
                  </a:lnTo>
                  <a:lnTo>
                    <a:pt x="2247" y="2687"/>
                  </a:lnTo>
                  <a:lnTo>
                    <a:pt x="2345" y="2565"/>
                  </a:lnTo>
                  <a:lnTo>
                    <a:pt x="2467" y="2443"/>
                  </a:lnTo>
                  <a:lnTo>
                    <a:pt x="2589" y="2345"/>
                  </a:lnTo>
                  <a:lnTo>
                    <a:pt x="2711" y="2248"/>
                  </a:lnTo>
                  <a:lnTo>
                    <a:pt x="2858" y="2150"/>
                  </a:lnTo>
                  <a:lnTo>
                    <a:pt x="3004" y="2077"/>
                  </a:lnTo>
                  <a:lnTo>
                    <a:pt x="3151" y="2028"/>
                  </a:lnTo>
                  <a:lnTo>
                    <a:pt x="3322" y="1979"/>
                  </a:lnTo>
                  <a:lnTo>
                    <a:pt x="3493" y="1955"/>
                  </a:lnTo>
                  <a:lnTo>
                    <a:pt x="3664" y="1955"/>
                  </a:lnTo>
                  <a:lnTo>
                    <a:pt x="3957" y="1979"/>
                  </a:lnTo>
                  <a:lnTo>
                    <a:pt x="5447" y="465"/>
                  </a:lnTo>
                  <a:lnTo>
                    <a:pt x="5056" y="269"/>
                  </a:lnTo>
                  <a:lnTo>
                    <a:pt x="4836" y="196"/>
                  </a:lnTo>
                  <a:lnTo>
                    <a:pt x="4616" y="123"/>
                  </a:lnTo>
                  <a:lnTo>
                    <a:pt x="4372" y="74"/>
                  </a:lnTo>
                  <a:lnTo>
                    <a:pt x="4152" y="25"/>
                  </a:lnTo>
                  <a:lnTo>
                    <a:pt x="3908" y="1"/>
                  </a:lnTo>
                  <a:close/>
                </a:path>
              </a:pathLst>
            </a:custGeom>
            <a:solidFill>
              <a:srgbClr val="FFFF0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104;p18"/>
            <p:cNvSpPr/>
            <p:nvPr/>
          </p:nvSpPr>
          <p:spPr>
            <a:xfrm>
              <a:off x="5981175" y="2005125"/>
              <a:ext cx="75125" cy="70850"/>
            </a:xfrm>
            <a:custGeom>
              <a:avLst/>
              <a:gdLst/>
              <a:ahLst/>
              <a:cxnLst/>
              <a:rect l="l" t="t" r="r" b="b"/>
              <a:pathLst>
                <a:path w="3005" h="2834" extrusionOk="0">
                  <a:moveTo>
                    <a:pt x="1466" y="0"/>
                  </a:moveTo>
                  <a:lnTo>
                    <a:pt x="294" y="1173"/>
                  </a:lnTo>
                  <a:lnTo>
                    <a:pt x="172" y="1319"/>
                  </a:lnTo>
                  <a:lnTo>
                    <a:pt x="74" y="1490"/>
                  </a:lnTo>
                  <a:lnTo>
                    <a:pt x="25" y="1661"/>
                  </a:lnTo>
                  <a:lnTo>
                    <a:pt x="1" y="1857"/>
                  </a:lnTo>
                  <a:lnTo>
                    <a:pt x="25" y="2052"/>
                  </a:lnTo>
                  <a:lnTo>
                    <a:pt x="74" y="2223"/>
                  </a:lnTo>
                  <a:lnTo>
                    <a:pt x="172" y="2394"/>
                  </a:lnTo>
                  <a:lnTo>
                    <a:pt x="294" y="2540"/>
                  </a:lnTo>
                  <a:lnTo>
                    <a:pt x="440" y="2663"/>
                  </a:lnTo>
                  <a:lnTo>
                    <a:pt x="611" y="2760"/>
                  </a:lnTo>
                  <a:lnTo>
                    <a:pt x="807" y="2809"/>
                  </a:lnTo>
                  <a:lnTo>
                    <a:pt x="978" y="2833"/>
                  </a:lnTo>
                  <a:lnTo>
                    <a:pt x="1173" y="2809"/>
                  </a:lnTo>
                  <a:lnTo>
                    <a:pt x="1344" y="2760"/>
                  </a:lnTo>
                  <a:lnTo>
                    <a:pt x="1515" y="2663"/>
                  </a:lnTo>
                  <a:lnTo>
                    <a:pt x="1686" y="2540"/>
                  </a:lnTo>
                  <a:lnTo>
                    <a:pt x="2858" y="1368"/>
                  </a:lnTo>
                  <a:lnTo>
                    <a:pt x="3005" y="1197"/>
                  </a:lnTo>
                  <a:lnTo>
                    <a:pt x="2590" y="928"/>
                  </a:lnTo>
                  <a:lnTo>
                    <a:pt x="2199" y="635"/>
                  </a:lnTo>
                  <a:lnTo>
                    <a:pt x="1808" y="342"/>
                  </a:lnTo>
                  <a:lnTo>
                    <a:pt x="1466" y="0"/>
                  </a:lnTo>
                  <a:close/>
                </a:path>
              </a:pathLst>
            </a:custGeom>
            <a:solidFill>
              <a:srgbClr val="FFFF0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05;p18"/>
            <p:cNvSpPr/>
            <p:nvPr/>
          </p:nvSpPr>
          <p:spPr>
            <a:xfrm>
              <a:off x="6263875" y="2005125"/>
              <a:ext cx="74525" cy="70850"/>
            </a:xfrm>
            <a:custGeom>
              <a:avLst/>
              <a:gdLst/>
              <a:ahLst/>
              <a:cxnLst/>
              <a:rect l="l" t="t" r="r" b="b"/>
              <a:pathLst>
                <a:path w="2981" h="2834" extrusionOk="0">
                  <a:moveTo>
                    <a:pt x="1539" y="0"/>
                  </a:moveTo>
                  <a:lnTo>
                    <a:pt x="1173" y="342"/>
                  </a:lnTo>
                  <a:lnTo>
                    <a:pt x="807" y="635"/>
                  </a:lnTo>
                  <a:lnTo>
                    <a:pt x="416" y="928"/>
                  </a:lnTo>
                  <a:lnTo>
                    <a:pt x="1" y="1197"/>
                  </a:lnTo>
                  <a:lnTo>
                    <a:pt x="123" y="1368"/>
                  </a:lnTo>
                  <a:lnTo>
                    <a:pt x="1319" y="2540"/>
                  </a:lnTo>
                  <a:lnTo>
                    <a:pt x="1466" y="2663"/>
                  </a:lnTo>
                  <a:lnTo>
                    <a:pt x="1637" y="2760"/>
                  </a:lnTo>
                  <a:lnTo>
                    <a:pt x="1832" y="2809"/>
                  </a:lnTo>
                  <a:lnTo>
                    <a:pt x="2003" y="2833"/>
                  </a:lnTo>
                  <a:lnTo>
                    <a:pt x="2199" y="2809"/>
                  </a:lnTo>
                  <a:lnTo>
                    <a:pt x="2370" y="2760"/>
                  </a:lnTo>
                  <a:lnTo>
                    <a:pt x="2541" y="2663"/>
                  </a:lnTo>
                  <a:lnTo>
                    <a:pt x="2712" y="2540"/>
                  </a:lnTo>
                  <a:lnTo>
                    <a:pt x="2834" y="2394"/>
                  </a:lnTo>
                  <a:lnTo>
                    <a:pt x="2931" y="2223"/>
                  </a:lnTo>
                  <a:lnTo>
                    <a:pt x="2980" y="2052"/>
                  </a:lnTo>
                  <a:lnTo>
                    <a:pt x="2980" y="1857"/>
                  </a:lnTo>
                  <a:lnTo>
                    <a:pt x="2980" y="1661"/>
                  </a:lnTo>
                  <a:lnTo>
                    <a:pt x="2931" y="1490"/>
                  </a:lnTo>
                  <a:lnTo>
                    <a:pt x="2834" y="1319"/>
                  </a:lnTo>
                  <a:lnTo>
                    <a:pt x="2712" y="1173"/>
                  </a:lnTo>
                  <a:lnTo>
                    <a:pt x="1539" y="0"/>
                  </a:lnTo>
                  <a:close/>
                </a:path>
              </a:pathLst>
            </a:custGeom>
            <a:solidFill>
              <a:srgbClr val="FFFF0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106;p18"/>
            <p:cNvSpPr/>
            <p:nvPr/>
          </p:nvSpPr>
          <p:spPr>
            <a:xfrm>
              <a:off x="6147875" y="1619250"/>
              <a:ext cx="251575" cy="255850"/>
            </a:xfrm>
            <a:custGeom>
              <a:avLst/>
              <a:gdLst/>
              <a:ahLst/>
              <a:cxnLst/>
              <a:rect l="l" t="t" r="r" b="b"/>
              <a:pathLst>
                <a:path w="10063" h="10234" extrusionOk="0">
                  <a:moveTo>
                    <a:pt x="7352" y="0"/>
                  </a:moveTo>
                  <a:lnTo>
                    <a:pt x="7254" y="24"/>
                  </a:lnTo>
                  <a:lnTo>
                    <a:pt x="7181" y="73"/>
                  </a:lnTo>
                  <a:lnTo>
                    <a:pt x="7083" y="147"/>
                  </a:lnTo>
                  <a:lnTo>
                    <a:pt x="5447" y="1758"/>
                  </a:lnTo>
                  <a:lnTo>
                    <a:pt x="5373" y="1856"/>
                  </a:lnTo>
                  <a:lnTo>
                    <a:pt x="5300" y="1978"/>
                  </a:lnTo>
                  <a:lnTo>
                    <a:pt x="5227" y="2125"/>
                  </a:lnTo>
                  <a:lnTo>
                    <a:pt x="5178" y="2247"/>
                  </a:lnTo>
                  <a:lnTo>
                    <a:pt x="5154" y="2393"/>
                  </a:lnTo>
                  <a:lnTo>
                    <a:pt x="5129" y="2540"/>
                  </a:lnTo>
                  <a:lnTo>
                    <a:pt x="5129" y="2687"/>
                  </a:lnTo>
                  <a:lnTo>
                    <a:pt x="5129" y="2809"/>
                  </a:lnTo>
                  <a:lnTo>
                    <a:pt x="5349" y="3981"/>
                  </a:lnTo>
                  <a:lnTo>
                    <a:pt x="5398" y="4152"/>
                  </a:lnTo>
                  <a:lnTo>
                    <a:pt x="147" y="9403"/>
                  </a:lnTo>
                  <a:lnTo>
                    <a:pt x="74" y="9476"/>
                  </a:lnTo>
                  <a:lnTo>
                    <a:pt x="25" y="9574"/>
                  </a:lnTo>
                  <a:lnTo>
                    <a:pt x="0" y="9672"/>
                  </a:lnTo>
                  <a:lnTo>
                    <a:pt x="0" y="9745"/>
                  </a:lnTo>
                  <a:lnTo>
                    <a:pt x="0" y="9843"/>
                  </a:lnTo>
                  <a:lnTo>
                    <a:pt x="25" y="9940"/>
                  </a:lnTo>
                  <a:lnTo>
                    <a:pt x="74" y="10013"/>
                  </a:lnTo>
                  <a:lnTo>
                    <a:pt x="147" y="10087"/>
                  </a:lnTo>
                  <a:lnTo>
                    <a:pt x="220" y="10160"/>
                  </a:lnTo>
                  <a:lnTo>
                    <a:pt x="293" y="10209"/>
                  </a:lnTo>
                  <a:lnTo>
                    <a:pt x="391" y="10233"/>
                  </a:lnTo>
                  <a:lnTo>
                    <a:pt x="586" y="10233"/>
                  </a:lnTo>
                  <a:lnTo>
                    <a:pt x="660" y="10209"/>
                  </a:lnTo>
                  <a:lnTo>
                    <a:pt x="757" y="10160"/>
                  </a:lnTo>
                  <a:lnTo>
                    <a:pt x="831" y="10087"/>
                  </a:lnTo>
                  <a:lnTo>
                    <a:pt x="6204" y="4738"/>
                  </a:lnTo>
                  <a:lnTo>
                    <a:pt x="7254" y="4909"/>
                  </a:lnTo>
                  <a:lnTo>
                    <a:pt x="7376" y="4933"/>
                  </a:lnTo>
                  <a:lnTo>
                    <a:pt x="7523" y="4933"/>
                  </a:lnTo>
                  <a:lnTo>
                    <a:pt x="7645" y="4909"/>
                  </a:lnTo>
                  <a:lnTo>
                    <a:pt x="7791" y="4860"/>
                  </a:lnTo>
                  <a:lnTo>
                    <a:pt x="7938" y="4811"/>
                  </a:lnTo>
                  <a:lnTo>
                    <a:pt x="8060" y="4763"/>
                  </a:lnTo>
                  <a:lnTo>
                    <a:pt x="8182" y="4689"/>
                  </a:lnTo>
                  <a:lnTo>
                    <a:pt x="8280" y="4592"/>
                  </a:lnTo>
                  <a:lnTo>
                    <a:pt x="9916" y="2955"/>
                  </a:lnTo>
                  <a:lnTo>
                    <a:pt x="9989" y="2882"/>
                  </a:lnTo>
                  <a:lnTo>
                    <a:pt x="10038" y="2784"/>
                  </a:lnTo>
                  <a:lnTo>
                    <a:pt x="10063" y="2711"/>
                  </a:lnTo>
                  <a:lnTo>
                    <a:pt x="10038" y="2613"/>
                  </a:lnTo>
                  <a:lnTo>
                    <a:pt x="10014" y="2564"/>
                  </a:lnTo>
                  <a:lnTo>
                    <a:pt x="9940" y="2491"/>
                  </a:lnTo>
                  <a:lnTo>
                    <a:pt x="9843" y="2442"/>
                  </a:lnTo>
                  <a:lnTo>
                    <a:pt x="9745" y="2418"/>
                  </a:lnTo>
                  <a:lnTo>
                    <a:pt x="8695" y="2223"/>
                  </a:lnTo>
                  <a:lnTo>
                    <a:pt x="9721" y="1197"/>
                  </a:lnTo>
                  <a:lnTo>
                    <a:pt x="9794" y="1123"/>
                  </a:lnTo>
                  <a:lnTo>
                    <a:pt x="9843" y="1026"/>
                  </a:lnTo>
                  <a:lnTo>
                    <a:pt x="9867" y="953"/>
                  </a:lnTo>
                  <a:lnTo>
                    <a:pt x="9867" y="855"/>
                  </a:lnTo>
                  <a:lnTo>
                    <a:pt x="9867" y="757"/>
                  </a:lnTo>
                  <a:lnTo>
                    <a:pt x="9843" y="659"/>
                  </a:lnTo>
                  <a:lnTo>
                    <a:pt x="9794" y="586"/>
                  </a:lnTo>
                  <a:lnTo>
                    <a:pt x="9721" y="513"/>
                  </a:lnTo>
                  <a:lnTo>
                    <a:pt x="9647" y="440"/>
                  </a:lnTo>
                  <a:lnTo>
                    <a:pt x="9574" y="391"/>
                  </a:lnTo>
                  <a:lnTo>
                    <a:pt x="9476" y="366"/>
                  </a:lnTo>
                  <a:lnTo>
                    <a:pt x="9281" y="366"/>
                  </a:lnTo>
                  <a:lnTo>
                    <a:pt x="9208" y="391"/>
                  </a:lnTo>
                  <a:lnTo>
                    <a:pt x="9110" y="440"/>
                  </a:lnTo>
                  <a:lnTo>
                    <a:pt x="9037" y="513"/>
                  </a:lnTo>
                  <a:lnTo>
                    <a:pt x="7889" y="1661"/>
                  </a:lnTo>
                  <a:lnTo>
                    <a:pt x="7840" y="1490"/>
                  </a:lnTo>
                  <a:lnTo>
                    <a:pt x="7620" y="318"/>
                  </a:lnTo>
                  <a:lnTo>
                    <a:pt x="7596" y="195"/>
                  </a:lnTo>
                  <a:lnTo>
                    <a:pt x="7547" y="98"/>
                  </a:lnTo>
                  <a:lnTo>
                    <a:pt x="7498" y="49"/>
                  </a:lnTo>
                  <a:lnTo>
                    <a:pt x="7425" y="0"/>
                  </a:lnTo>
                  <a:close/>
                </a:path>
              </a:pathLst>
            </a:custGeom>
            <a:solidFill>
              <a:srgbClr val="FFFF0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32" name="Picture 31">
            <a:extLst>
              <a:ext uri="{FF2B5EF4-FFF2-40B4-BE49-F238E27FC236}">
                <a16:creationId xmlns:a16="http://schemas.microsoft.com/office/drawing/2014/main" id="{63743ED1-6408-7C4C-9A53-CC0B0AC55C6D}"/>
              </a:ext>
            </a:extLst>
          </p:cNvPr>
          <p:cNvPicPr>
            <a:picLocks noChangeAspect="1"/>
          </p:cNvPicPr>
          <p:nvPr/>
        </p:nvPicPr>
        <p:blipFill>
          <a:blip r:embed="rId3"/>
          <a:stretch>
            <a:fillRect/>
          </a:stretch>
        </p:blipFill>
        <p:spPr>
          <a:xfrm>
            <a:off x="-147207" y="4086845"/>
            <a:ext cx="3553307" cy="3040051"/>
          </a:xfrm>
          <a:prstGeom prst="rect">
            <a:avLst/>
          </a:prstGeom>
        </p:spPr>
      </p:pic>
      <p:sp>
        <p:nvSpPr>
          <p:cNvPr id="23" name="Google Shape;63;p14">
            <a:extLst>
              <a:ext uri="{FF2B5EF4-FFF2-40B4-BE49-F238E27FC236}">
                <a16:creationId xmlns:a16="http://schemas.microsoft.com/office/drawing/2014/main" id="{17FB6020-E5F6-954F-AAC3-BEA9EC1ACB9E}"/>
              </a:ext>
            </a:extLst>
          </p:cNvPr>
          <p:cNvSpPr txBox="1">
            <a:spLocks noGrp="1"/>
          </p:cNvSpPr>
          <p:nvPr>
            <p:ph type="title"/>
          </p:nvPr>
        </p:nvSpPr>
        <p:spPr>
          <a:xfrm>
            <a:off x="84408" y="1209249"/>
            <a:ext cx="3090077" cy="1978400"/>
          </a:xfrm>
          <a:prstGeom prst="rect">
            <a:avLst/>
          </a:prstGeom>
        </p:spPr>
        <p:txBody>
          <a:bodyPr spcFirstLastPara="1" wrap="square" lIns="121900" tIns="121900" rIns="121900" bIns="121900" anchor="t" anchorCtr="0">
            <a:noAutofit/>
          </a:bodyPr>
          <a:lstStyle/>
          <a:p>
            <a:pPr>
              <a:buClrTx/>
              <a:buSzTx/>
            </a:pPr>
            <a:r>
              <a:rPr lang="vi-VN" sz="2667" kern="1200" dirty="0">
                <a:solidFill>
                  <a:srgbClr val="FFFF00"/>
                </a:solidFill>
                <a:latin typeface="Times New Roman" pitchFamily="18" charset="0"/>
                <a:ea typeface="+mn-ea"/>
                <a:cs typeface="Times New Roman" pitchFamily="18" charset="0"/>
              </a:rPr>
              <a:t> 2. Cách mạng Tân Hợi (1911). </a:t>
            </a:r>
            <a:br>
              <a:rPr lang="vi-VN" sz="2667" kern="1200" dirty="0">
                <a:solidFill>
                  <a:srgbClr val="FFFF00"/>
                </a:solidFill>
                <a:latin typeface="Times New Roman" pitchFamily="18" charset="0"/>
                <a:ea typeface="+mn-ea"/>
                <a:cs typeface="Times New Roman" pitchFamily="18" charset="0"/>
              </a:rPr>
            </a:br>
            <a:endParaRPr lang="vi-VN" sz="2667" kern="1200" dirty="0">
              <a:solidFill>
                <a:srgbClr val="FFFF00"/>
              </a:solidFill>
              <a:latin typeface="Times New Roman" pitchFamily="18" charset="0"/>
              <a:ea typeface="+mn-ea"/>
              <a:cs typeface="Times New Roman" pitchFamily="18" charset="0"/>
            </a:endParaRPr>
          </a:p>
        </p:txBody>
      </p:sp>
      <p:pic>
        <p:nvPicPr>
          <p:cNvPr id="10" name="Picture 9">
            <a:extLst>
              <a:ext uri="{FF2B5EF4-FFF2-40B4-BE49-F238E27FC236}">
                <a16:creationId xmlns:a16="http://schemas.microsoft.com/office/drawing/2014/main" id="{DD681FE9-A1DF-D54F-9B35-D0BAD3F062E2}"/>
              </a:ext>
            </a:extLst>
          </p:cNvPr>
          <p:cNvPicPr>
            <a:picLocks noChangeAspect="1"/>
          </p:cNvPicPr>
          <p:nvPr/>
        </p:nvPicPr>
        <p:blipFill>
          <a:blip r:embed="rId4"/>
          <a:stretch>
            <a:fillRect/>
          </a:stretch>
        </p:blipFill>
        <p:spPr>
          <a:xfrm>
            <a:off x="2919967" y="1902656"/>
            <a:ext cx="2781738" cy="5224240"/>
          </a:xfrm>
          <a:prstGeom prst="rect">
            <a:avLst/>
          </a:prstGeom>
        </p:spPr>
      </p:pic>
      <p:grpSp>
        <p:nvGrpSpPr>
          <p:cNvPr id="11" name="Group 10">
            <a:extLst>
              <a:ext uri="{FF2B5EF4-FFF2-40B4-BE49-F238E27FC236}">
                <a16:creationId xmlns:a16="http://schemas.microsoft.com/office/drawing/2014/main" id="{4EE25815-5521-B045-A6B8-53B12F4DCFD4}"/>
              </a:ext>
            </a:extLst>
          </p:cNvPr>
          <p:cNvGrpSpPr/>
          <p:nvPr/>
        </p:nvGrpSpPr>
        <p:grpSpPr>
          <a:xfrm>
            <a:off x="4345019" y="371362"/>
            <a:ext cx="5488440" cy="1345143"/>
            <a:chOff x="6010044" y="1052383"/>
            <a:chExt cx="6601667" cy="1345143"/>
          </a:xfrm>
        </p:grpSpPr>
        <p:sp>
          <p:nvSpPr>
            <p:cNvPr id="21" name="Rounded Rectangular Callout 20">
              <a:extLst>
                <a:ext uri="{FF2B5EF4-FFF2-40B4-BE49-F238E27FC236}">
                  <a16:creationId xmlns:a16="http://schemas.microsoft.com/office/drawing/2014/main" id="{D32A1B8F-0369-AC47-83A7-56A183E5B671}"/>
                </a:ext>
              </a:extLst>
            </p:cNvPr>
            <p:cNvSpPr/>
            <p:nvPr/>
          </p:nvSpPr>
          <p:spPr>
            <a:xfrm>
              <a:off x="6010044" y="1052383"/>
              <a:ext cx="6601667" cy="1345143"/>
            </a:xfrm>
            <a:prstGeom prst="wedgeRoundRectCallout">
              <a:avLst>
                <a:gd name="adj1" fmla="val -30156"/>
                <a:gd name="adj2" fmla="val 92895"/>
                <a:gd name="adj3" fmla="val 16667"/>
              </a:avLst>
            </a:prstGeom>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dirty="0"/>
            </a:p>
          </p:txBody>
        </p:sp>
        <p:sp>
          <p:nvSpPr>
            <p:cNvPr id="22" name="Rectangle 21">
              <a:extLst>
                <a:ext uri="{FF2B5EF4-FFF2-40B4-BE49-F238E27FC236}">
                  <a16:creationId xmlns:a16="http://schemas.microsoft.com/office/drawing/2014/main" id="{48A032DD-6ADF-9B41-9D65-5EE9872D4820}"/>
                </a:ext>
              </a:extLst>
            </p:cNvPr>
            <p:cNvSpPr/>
            <p:nvPr/>
          </p:nvSpPr>
          <p:spPr>
            <a:xfrm>
              <a:off x="6215644" y="1204424"/>
              <a:ext cx="6034211" cy="1077218"/>
            </a:xfrm>
            <a:prstGeom prst="rect">
              <a:avLst/>
            </a:prstGeom>
          </p:spPr>
          <p:txBody>
            <a:bodyPr wrap="square">
              <a:spAutoFit/>
            </a:bodyPr>
            <a:lstStyle/>
            <a:p>
              <a:pPr lvl="0" algn="ctr"/>
              <a:r>
                <a:rPr lang="en-US" sz="3200" dirty="0">
                  <a:solidFill>
                    <a:srgbClr val="C00000"/>
                  </a:solidFill>
                  <a:latin typeface="Times New Roman" panose="02020603050405020304" pitchFamily="18" charset="0"/>
                  <a:cs typeface="Times New Roman" panose="02020603050405020304" pitchFamily="18" charset="0"/>
                </a:rPr>
                <a:t>E</a:t>
              </a:r>
              <a:r>
                <a:rPr lang="en-VN" sz="3200" dirty="0">
                  <a:solidFill>
                    <a:srgbClr val="C00000"/>
                  </a:solidFill>
                  <a:latin typeface="Times New Roman" panose="02020603050405020304" pitchFamily="18" charset="0"/>
                  <a:cs typeface="Times New Roman" panose="02020603050405020304" pitchFamily="18" charset="0"/>
                </a:rPr>
                <a:t>m hãy trình bày ý nghĩa dẫn đến  cách mạng Tân Hợi?</a:t>
              </a:r>
            </a:p>
          </p:txBody>
        </p:sp>
      </p:grpSp>
      <p:sp>
        <p:nvSpPr>
          <p:cNvPr id="24" name="Rectangle 23">
            <a:extLst>
              <a:ext uri="{FF2B5EF4-FFF2-40B4-BE49-F238E27FC236}">
                <a16:creationId xmlns:a16="http://schemas.microsoft.com/office/drawing/2014/main" id="{719CB29C-2981-0A4B-9E7A-BBFC34E4803D}"/>
              </a:ext>
            </a:extLst>
          </p:cNvPr>
          <p:cNvSpPr/>
          <p:nvPr/>
        </p:nvSpPr>
        <p:spPr>
          <a:xfrm>
            <a:off x="5786113" y="2842048"/>
            <a:ext cx="6405887" cy="2308324"/>
          </a:xfrm>
          <a:prstGeom prst="rect">
            <a:avLst/>
          </a:prstGeom>
          <a:solidFill>
            <a:schemeClr val="tx1"/>
          </a:solidFill>
          <a:ln w="28575">
            <a:solidFill>
              <a:schemeClr val="tx1"/>
            </a:solidFill>
          </a:ln>
        </p:spPr>
        <p:txBody>
          <a:bodyPr wrap="square">
            <a:spAutoFit/>
          </a:bodyPr>
          <a:lstStyle/>
          <a:p>
            <a:pPr lvl="0" algn="just" fontAlgn="base">
              <a:spcBef>
                <a:spcPct val="50000"/>
              </a:spcBef>
              <a:spcAft>
                <a:spcPct val="0"/>
              </a:spcAft>
              <a:defRPr/>
            </a:pPr>
            <a:r>
              <a:rPr lang="en-US" sz="2400" dirty="0">
                <a:solidFill>
                  <a:schemeClr val="bg1"/>
                </a:solidFill>
                <a:latin typeface="Times New Roman" panose="02020603050405020304" pitchFamily="18" charset="0"/>
              </a:rPr>
              <a:t>+ </a:t>
            </a:r>
            <a:r>
              <a:rPr lang="en-US" sz="2400" dirty="0" err="1">
                <a:solidFill>
                  <a:schemeClr val="bg1"/>
                </a:solidFill>
                <a:latin typeface="Times New Roman" panose="02020603050405020304" pitchFamily="18" charset="0"/>
              </a:rPr>
              <a:t>Lật</a:t>
            </a:r>
            <a:r>
              <a:rPr lang="en-US" sz="2400" dirty="0">
                <a:solidFill>
                  <a:schemeClr val="bg1"/>
                </a:solidFill>
                <a:latin typeface="Times New Roman" panose="02020603050405020304" pitchFamily="18" charset="0"/>
              </a:rPr>
              <a:t> </a:t>
            </a:r>
            <a:r>
              <a:rPr lang="en-US" sz="2400" dirty="0" err="1">
                <a:solidFill>
                  <a:schemeClr val="bg1"/>
                </a:solidFill>
                <a:latin typeface="Times New Roman" panose="02020603050405020304" pitchFamily="18" charset="0"/>
              </a:rPr>
              <a:t>đổ</a:t>
            </a:r>
            <a:r>
              <a:rPr lang="en-US" sz="2400" dirty="0">
                <a:solidFill>
                  <a:schemeClr val="bg1"/>
                </a:solidFill>
                <a:latin typeface="Times New Roman" panose="02020603050405020304" pitchFamily="18" charset="0"/>
              </a:rPr>
              <a:t> </a:t>
            </a:r>
            <a:r>
              <a:rPr lang="en-US" sz="2400" dirty="0" err="1">
                <a:solidFill>
                  <a:schemeClr val="bg1"/>
                </a:solidFill>
                <a:latin typeface="Times New Roman" panose="02020603050405020304" pitchFamily="18" charset="0"/>
              </a:rPr>
              <a:t>chế</a:t>
            </a:r>
            <a:r>
              <a:rPr lang="en-US" sz="2400" dirty="0">
                <a:solidFill>
                  <a:schemeClr val="bg1"/>
                </a:solidFill>
                <a:latin typeface="Times New Roman" panose="02020603050405020304" pitchFamily="18" charset="0"/>
              </a:rPr>
              <a:t> </a:t>
            </a:r>
            <a:r>
              <a:rPr lang="en-US" sz="2400" dirty="0" err="1">
                <a:solidFill>
                  <a:schemeClr val="bg1"/>
                </a:solidFill>
                <a:latin typeface="Times New Roman" panose="02020603050405020304" pitchFamily="18" charset="0"/>
              </a:rPr>
              <a:t>độ</a:t>
            </a:r>
            <a:r>
              <a:rPr lang="en-US" sz="2400" dirty="0">
                <a:solidFill>
                  <a:schemeClr val="bg1"/>
                </a:solidFill>
                <a:latin typeface="Times New Roman" panose="02020603050405020304" pitchFamily="18" charset="0"/>
              </a:rPr>
              <a:t> </a:t>
            </a:r>
            <a:r>
              <a:rPr lang="en-US" sz="2400" dirty="0" err="1">
                <a:solidFill>
                  <a:schemeClr val="bg1"/>
                </a:solidFill>
                <a:latin typeface="Times New Roman" panose="02020603050405020304" pitchFamily="18" charset="0"/>
              </a:rPr>
              <a:t>phong</a:t>
            </a:r>
            <a:r>
              <a:rPr lang="en-US" sz="2400" dirty="0">
                <a:solidFill>
                  <a:schemeClr val="bg1"/>
                </a:solidFill>
                <a:latin typeface="Times New Roman" panose="02020603050405020304" pitchFamily="18" charset="0"/>
              </a:rPr>
              <a:t> </a:t>
            </a:r>
            <a:r>
              <a:rPr lang="en-US" sz="2400" dirty="0" err="1">
                <a:solidFill>
                  <a:schemeClr val="bg1"/>
                </a:solidFill>
                <a:latin typeface="Times New Roman" panose="02020603050405020304" pitchFamily="18" charset="0"/>
              </a:rPr>
              <a:t>kiến</a:t>
            </a:r>
            <a:r>
              <a:rPr lang="en-US" sz="2400" dirty="0">
                <a:solidFill>
                  <a:schemeClr val="bg1"/>
                </a:solidFill>
                <a:latin typeface="Times New Roman" panose="02020603050405020304" pitchFamily="18" charset="0"/>
              </a:rPr>
              <a:t>, </a:t>
            </a:r>
            <a:r>
              <a:rPr lang="en-US" sz="2400" dirty="0" err="1">
                <a:solidFill>
                  <a:schemeClr val="bg1"/>
                </a:solidFill>
                <a:latin typeface="Times New Roman" panose="02020603050405020304" pitchFamily="18" charset="0"/>
              </a:rPr>
              <a:t>lập</a:t>
            </a:r>
            <a:r>
              <a:rPr lang="en-US" sz="2400" dirty="0">
                <a:solidFill>
                  <a:schemeClr val="bg1"/>
                </a:solidFill>
                <a:latin typeface="Times New Roman" panose="02020603050405020304" pitchFamily="18" charset="0"/>
              </a:rPr>
              <a:t> </a:t>
            </a:r>
            <a:r>
              <a:rPr lang="en-US" sz="2400" dirty="0" err="1">
                <a:solidFill>
                  <a:schemeClr val="bg1"/>
                </a:solidFill>
                <a:latin typeface="Times New Roman" panose="02020603050405020304" pitchFamily="18" charset="0"/>
              </a:rPr>
              <a:t>nền</a:t>
            </a:r>
            <a:r>
              <a:rPr lang="en-US" sz="2400" dirty="0">
                <a:solidFill>
                  <a:schemeClr val="bg1"/>
                </a:solidFill>
                <a:latin typeface="Times New Roman" panose="02020603050405020304" pitchFamily="18" charset="0"/>
              </a:rPr>
              <a:t> </a:t>
            </a:r>
            <a:r>
              <a:rPr lang="en-US" sz="2400" dirty="0" err="1">
                <a:solidFill>
                  <a:schemeClr val="bg1"/>
                </a:solidFill>
                <a:latin typeface="Times New Roman" panose="02020603050405020304" pitchFamily="18" charset="0"/>
              </a:rPr>
              <a:t>cộng</a:t>
            </a:r>
            <a:r>
              <a:rPr lang="en-US" sz="2400" dirty="0">
                <a:solidFill>
                  <a:schemeClr val="bg1"/>
                </a:solidFill>
                <a:latin typeface="Times New Roman" panose="02020603050405020304" pitchFamily="18" charset="0"/>
              </a:rPr>
              <a:t> </a:t>
            </a:r>
            <a:r>
              <a:rPr lang="en-US" sz="2400" dirty="0" err="1">
                <a:solidFill>
                  <a:schemeClr val="bg1"/>
                </a:solidFill>
                <a:latin typeface="Times New Roman" panose="02020603050405020304" pitchFamily="18" charset="0"/>
              </a:rPr>
              <a:t>hoà</a:t>
            </a:r>
            <a:r>
              <a:rPr lang="en-US" sz="2400" dirty="0">
                <a:solidFill>
                  <a:schemeClr val="bg1"/>
                </a:solidFill>
                <a:latin typeface="Times New Roman" panose="02020603050405020304" pitchFamily="18" charset="0"/>
              </a:rPr>
              <a:t>.</a:t>
            </a:r>
          </a:p>
          <a:p>
            <a:pPr lvl="0" algn="just" fontAlgn="base">
              <a:spcBef>
                <a:spcPct val="50000"/>
              </a:spcBef>
              <a:spcAft>
                <a:spcPct val="0"/>
              </a:spcAft>
              <a:defRPr/>
            </a:pPr>
            <a:r>
              <a:rPr lang="en-US" sz="2400" dirty="0">
                <a:solidFill>
                  <a:schemeClr val="bg1"/>
                </a:solidFill>
                <a:latin typeface="Times New Roman" panose="02020603050405020304" pitchFamily="18" charset="0"/>
              </a:rPr>
              <a:t> + </a:t>
            </a:r>
            <a:r>
              <a:rPr lang="en-US" sz="2400" dirty="0" err="1">
                <a:solidFill>
                  <a:schemeClr val="bg1"/>
                </a:solidFill>
                <a:latin typeface="Times New Roman" panose="02020603050405020304" pitchFamily="18" charset="0"/>
              </a:rPr>
              <a:t>Tạo</a:t>
            </a:r>
            <a:r>
              <a:rPr lang="en-US" sz="2400" dirty="0">
                <a:solidFill>
                  <a:schemeClr val="bg1"/>
                </a:solidFill>
                <a:latin typeface="Times New Roman" panose="02020603050405020304" pitchFamily="18" charset="0"/>
              </a:rPr>
              <a:t> </a:t>
            </a:r>
            <a:r>
              <a:rPr lang="en-US" sz="2400" dirty="0" err="1">
                <a:solidFill>
                  <a:schemeClr val="bg1"/>
                </a:solidFill>
                <a:latin typeface="Times New Roman" panose="02020603050405020304" pitchFamily="18" charset="0"/>
              </a:rPr>
              <a:t>điều</a:t>
            </a:r>
            <a:r>
              <a:rPr lang="en-US" sz="2400" dirty="0">
                <a:solidFill>
                  <a:schemeClr val="bg1"/>
                </a:solidFill>
                <a:latin typeface="Times New Roman" panose="02020603050405020304" pitchFamily="18" charset="0"/>
              </a:rPr>
              <a:t> </a:t>
            </a:r>
            <a:r>
              <a:rPr lang="en-US" sz="2400" dirty="0" err="1">
                <a:solidFill>
                  <a:schemeClr val="bg1"/>
                </a:solidFill>
                <a:latin typeface="Times New Roman" panose="02020603050405020304" pitchFamily="18" charset="0"/>
              </a:rPr>
              <a:t>kiện</a:t>
            </a:r>
            <a:r>
              <a:rPr lang="en-US" sz="2400" dirty="0">
                <a:solidFill>
                  <a:schemeClr val="bg1"/>
                </a:solidFill>
                <a:latin typeface="Times New Roman" panose="02020603050405020304" pitchFamily="18" charset="0"/>
              </a:rPr>
              <a:t> </a:t>
            </a:r>
            <a:r>
              <a:rPr lang="en-US" sz="2400" dirty="0" err="1">
                <a:solidFill>
                  <a:schemeClr val="bg1"/>
                </a:solidFill>
                <a:latin typeface="Times New Roman" panose="02020603050405020304" pitchFamily="18" charset="0"/>
              </a:rPr>
              <a:t>cho</a:t>
            </a:r>
            <a:r>
              <a:rPr lang="en-US" sz="2400" dirty="0">
                <a:solidFill>
                  <a:schemeClr val="bg1"/>
                </a:solidFill>
                <a:latin typeface="Times New Roman" panose="02020603050405020304" pitchFamily="18" charset="0"/>
              </a:rPr>
              <a:t> </a:t>
            </a:r>
            <a:r>
              <a:rPr lang="en-US" sz="2400" dirty="0" err="1">
                <a:solidFill>
                  <a:schemeClr val="bg1"/>
                </a:solidFill>
                <a:latin typeface="Times New Roman" panose="02020603050405020304" pitchFamily="18" charset="0"/>
              </a:rPr>
              <a:t>sự</a:t>
            </a:r>
            <a:r>
              <a:rPr lang="en-US" sz="2400" dirty="0">
                <a:solidFill>
                  <a:schemeClr val="bg1"/>
                </a:solidFill>
                <a:latin typeface="Times New Roman" panose="02020603050405020304" pitchFamily="18" charset="0"/>
              </a:rPr>
              <a:t> </a:t>
            </a:r>
            <a:r>
              <a:rPr lang="en-US" sz="2400" dirty="0" err="1">
                <a:solidFill>
                  <a:schemeClr val="bg1"/>
                </a:solidFill>
                <a:latin typeface="Times New Roman" panose="02020603050405020304" pitchFamily="18" charset="0"/>
              </a:rPr>
              <a:t>phát</a:t>
            </a:r>
            <a:r>
              <a:rPr lang="en-US" sz="2400" dirty="0">
                <a:solidFill>
                  <a:schemeClr val="bg1"/>
                </a:solidFill>
                <a:latin typeface="Times New Roman" panose="02020603050405020304" pitchFamily="18" charset="0"/>
              </a:rPr>
              <a:t> </a:t>
            </a:r>
            <a:r>
              <a:rPr lang="en-US" sz="2400" dirty="0" err="1">
                <a:solidFill>
                  <a:schemeClr val="bg1"/>
                </a:solidFill>
                <a:latin typeface="Times New Roman" panose="02020603050405020304" pitchFamily="18" charset="0"/>
              </a:rPr>
              <a:t>triển</a:t>
            </a:r>
            <a:r>
              <a:rPr lang="en-US" sz="2400" dirty="0">
                <a:solidFill>
                  <a:schemeClr val="bg1"/>
                </a:solidFill>
                <a:latin typeface="Times New Roman" panose="02020603050405020304" pitchFamily="18" charset="0"/>
              </a:rPr>
              <a:t> </a:t>
            </a:r>
            <a:r>
              <a:rPr lang="en-US" sz="2400" dirty="0" err="1">
                <a:solidFill>
                  <a:schemeClr val="bg1"/>
                </a:solidFill>
                <a:latin typeface="Times New Roman" panose="02020603050405020304" pitchFamily="18" charset="0"/>
              </a:rPr>
              <a:t>của</a:t>
            </a:r>
            <a:r>
              <a:rPr lang="en-US" sz="2400" dirty="0">
                <a:solidFill>
                  <a:schemeClr val="bg1"/>
                </a:solidFill>
                <a:latin typeface="Times New Roman" panose="02020603050405020304" pitchFamily="18" charset="0"/>
              </a:rPr>
              <a:t> </a:t>
            </a:r>
            <a:r>
              <a:rPr lang="en-US" sz="2400" dirty="0" err="1">
                <a:solidFill>
                  <a:schemeClr val="bg1"/>
                </a:solidFill>
                <a:latin typeface="Times New Roman" panose="02020603050405020304" pitchFamily="18" charset="0"/>
              </a:rPr>
              <a:t>chủ</a:t>
            </a:r>
            <a:r>
              <a:rPr lang="en-US" sz="2400" dirty="0">
                <a:solidFill>
                  <a:schemeClr val="bg1"/>
                </a:solidFill>
                <a:latin typeface="Times New Roman" panose="02020603050405020304" pitchFamily="18" charset="0"/>
              </a:rPr>
              <a:t> </a:t>
            </a:r>
            <a:r>
              <a:rPr lang="en-US" sz="2400" dirty="0" err="1">
                <a:solidFill>
                  <a:schemeClr val="bg1"/>
                </a:solidFill>
                <a:latin typeface="Times New Roman" panose="02020603050405020304" pitchFamily="18" charset="0"/>
              </a:rPr>
              <a:t>nghĩa</a:t>
            </a:r>
            <a:r>
              <a:rPr lang="en-US" sz="2400" dirty="0">
                <a:solidFill>
                  <a:schemeClr val="bg1"/>
                </a:solidFill>
                <a:latin typeface="Times New Roman" panose="02020603050405020304" pitchFamily="18" charset="0"/>
              </a:rPr>
              <a:t> </a:t>
            </a:r>
            <a:r>
              <a:rPr lang="en-US" sz="2400" dirty="0" err="1">
                <a:solidFill>
                  <a:schemeClr val="bg1"/>
                </a:solidFill>
                <a:latin typeface="Times New Roman" panose="02020603050405020304" pitchFamily="18" charset="0"/>
              </a:rPr>
              <a:t>tư</a:t>
            </a:r>
            <a:r>
              <a:rPr lang="en-US" sz="2400" dirty="0">
                <a:solidFill>
                  <a:schemeClr val="bg1"/>
                </a:solidFill>
                <a:latin typeface="Times New Roman" panose="02020603050405020304" pitchFamily="18" charset="0"/>
              </a:rPr>
              <a:t> </a:t>
            </a:r>
            <a:r>
              <a:rPr lang="en-US" sz="2400" dirty="0" err="1">
                <a:solidFill>
                  <a:schemeClr val="bg1"/>
                </a:solidFill>
                <a:latin typeface="Times New Roman" panose="02020603050405020304" pitchFamily="18" charset="0"/>
              </a:rPr>
              <a:t>bản</a:t>
            </a:r>
            <a:r>
              <a:rPr lang="en-US" sz="2400" dirty="0">
                <a:solidFill>
                  <a:schemeClr val="bg1"/>
                </a:solidFill>
                <a:latin typeface="Times New Roman" panose="02020603050405020304" pitchFamily="18" charset="0"/>
              </a:rPr>
              <a:t> </a:t>
            </a:r>
            <a:r>
              <a:rPr lang="en-US" sz="2400" dirty="0" err="1">
                <a:solidFill>
                  <a:schemeClr val="bg1"/>
                </a:solidFill>
                <a:latin typeface="Times New Roman" panose="02020603050405020304" pitchFamily="18" charset="0"/>
              </a:rPr>
              <a:t>ở</a:t>
            </a:r>
            <a:r>
              <a:rPr lang="en-US" sz="2400" dirty="0">
                <a:solidFill>
                  <a:schemeClr val="bg1"/>
                </a:solidFill>
                <a:latin typeface="Times New Roman" panose="02020603050405020304" pitchFamily="18" charset="0"/>
              </a:rPr>
              <a:t> </a:t>
            </a:r>
            <a:r>
              <a:rPr lang="en-US" sz="2400" dirty="0" err="1">
                <a:solidFill>
                  <a:schemeClr val="bg1"/>
                </a:solidFill>
                <a:latin typeface="Times New Roman" panose="02020603050405020304" pitchFamily="18" charset="0"/>
              </a:rPr>
              <a:t>Trung</a:t>
            </a:r>
            <a:r>
              <a:rPr lang="en-US" sz="2400" dirty="0">
                <a:solidFill>
                  <a:schemeClr val="bg1"/>
                </a:solidFill>
                <a:latin typeface="Times New Roman" panose="02020603050405020304" pitchFamily="18" charset="0"/>
              </a:rPr>
              <a:t> </a:t>
            </a:r>
            <a:r>
              <a:rPr lang="en-US" sz="2400" dirty="0" err="1">
                <a:solidFill>
                  <a:schemeClr val="bg1"/>
                </a:solidFill>
                <a:latin typeface="Times New Roman" panose="02020603050405020304" pitchFamily="18" charset="0"/>
              </a:rPr>
              <a:t>Quốc</a:t>
            </a:r>
            <a:r>
              <a:rPr lang="en-US" sz="2400" dirty="0">
                <a:solidFill>
                  <a:schemeClr val="bg1"/>
                </a:solidFill>
                <a:latin typeface="Times New Roman" panose="02020603050405020304" pitchFamily="18" charset="0"/>
              </a:rPr>
              <a:t>.</a:t>
            </a:r>
          </a:p>
          <a:p>
            <a:pPr lvl="0" algn="just" fontAlgn="base">
              <a:spcBef>
                <a:spcPct val="50000"/>
              </a:spcBef>
              <a:spcAft>
                <a:spcPct val="0"/>
              </a:spcAft>
              <a:defRPr/>
            </a:pPr>
            <a:r>
              <a:rPr lang="en-US" sz="2400" dirty="0">
                <a:solidFill>
                  <a:schemeClr val="bg1"/>
                </a:solidFill>
                <a:latin typeface="Times New Roman" panose="02020603050405020304" pitchFamily="18" charset="0"/>
              </a:rPr>
              <a:t> + </a:t>
            </a:r>
            <a:r>
              <a:rPr lang="en-US" sz="2400" dirty="0" err="1">
                <a:solidFill>
                  <a:schemeClr val="bg1"/>
                </a:solidFill>
                <a:latin typeface="Times New Roman" panose="02020603050405020304" pitchFamily="18" charset="0"/>
              </a:rPr>
              <a:t>Ảnh</a:t>
            </a:r>
            <a:r>
              <a:rPr lang="en-US" sz="2400" dirty="0">
                <a:solidFill>
                  <a:schemeClr val="bg1"/>
                </a:solidFill>
                <a:latin typeface="Times New Roman" panose="02020603050405020304" pitchFamily="18" charset="0"/>
              </a:rPr>
              <a:t> </a:t>
            </a:r>
            <a:r>
              <a:rPr lang="en-US" sz="2400" dirty="0" err="1">
                <a:solidFill>
                  <a:schemeClr val="bg1"/>
                </a:solidFill>
                <a:latin typeface="Times New Roman" panose="02020603050405020304" pitchFamily="18" charset="0"/>
              </a:rPr>
              <a:t>hưởng</a:t>
            </a:r>
            <a:r>
              <a:rPr lang="en-US" sz="2400" dirty="0">
                <a:solidFill>
                  <a:schemeClr val="bg1"/>
                </a:solidFill>
                <a:latin typeface="Times New Roman" panose="02020603050405020304" pitchFamily="18" charset="0"/>
              </a:rPr>
              <a:t> </a:t>
            </a:r>
            <a:r>
              <a:rPr lang="en-US" sz="2400" dirty="0" err="1">
                <a:solidFill>
                  <a:schemeClr val="bg1"/>
                </a:solidFill>
                <a:latin typeface="Times New Roman" panose="02020603050405020304" pitchFamily="18" charset="0"/>
              </a:rPr>
              <a:t>đến</a:t>
            </a:r>
            <a:r>
              <a:rPr lang="en-US" sz="2400" dirty="0">
                <a:solidFill>
                  <a:schemeClr val="bg1"/>
                </a:solidFill>
                <a:latin typeface="Times New Roman" panose="02020603050405020304" pitchFamily="18" charset="0"/>
              </a:rPr>
              <a:t> </a:t>
            </a:r>
            <a:r>
              <a:rPr lang="en-US" sz="2400" dirty="0" err="1">
                <a:solidFill>
                  <a:schemeClr val="bg1"/>
                </a:solidFill>
                <a:latin typeface="Times New Roman" panose="02020603050405020304" pitchFamily="18" charset="0"/>
              </a:rPr>
              <a:t>phong</a:t>
            </a:r>
            <a:r>
              <a:rPr lang="en-US" sz="2400" dirty="0">
                <a:solidFill>
                  <a:schemeClr val="bg1"/>
                </a:solidFill>
                <a:latin typeface="Times New Roman" panose="02020603050405020304" pitchFamily="18" charset="0"/>
              </a:rPr>
              <a:t> </a:t>
            </a:r>
            <a:r>
              <a:rPr lang="en-US" sz="2400" dirty="0" err="1">
                <a:solidFill>
                  <a:schemeClr val="bg1"/>
                </a:solidFill>
                <a:latin typeface="Times New Roman" panose="02020603050405020304" pitchFamily="18" charset="0"/>
              </a:rPr>
              <a:t>trào</a:t>
            </a:r>
            <a:r>
              <a:rPr lang="en-US" sz="2400" dirty="0">
                <a:solidFill>
                  <a:schemeClr val="bg1"/>
                </a:solidFill>
                <a:latin typeface="Times New Roman" panose="02020603050405020304" pitchFamily="18" charset="0"/>
              </a:rPr>
              <a:t> </a:t>
            </a:r>
            <a:r>
              <a:rPr lang="en-US" sz="2400" dirty="0" err="1">
                <a:solidFill>
                  <a:schemeClr val="bg1"/>
                </a:solidFill>
                <a:latin typeface="Times New Roman" panose="02020603050405020304" pitchFamily="18" charset="0"/>
              </a:rPr>
              <a:t>giải</a:t>
            </a:r>
            <a:r>
              <a:rPr lang="en-US" sz="2400" dirty="0">
                <a:solidFill>
                  <a:schemeClr val="bg1"/>
                </a:solidFill>
                <a:latin typeface="Times New Roman" panose="02020603050405020304" pitchFamily="18" charset="0"/>
              </a:rPr>
              <a:t> </a:t>
            </a:r>
            <a:r>
              <a:rPr lang="en-US" sz="2400" dirty="0" err="1">
                <a:solidFill>
                  <a:schemeClr val="bg1"/>
                </a:solidFill>
                <a:latin typeface="Times New Roman" panose="02020603050405020304" pitchFamily="18" charset="0"/>
              </a:rPr>
              <a:t>phóng</a:t>
            </a:r>
            <a:r>
              <a:rPr lang="en-US" sz="2400" dirty="0">
                <a:solidFill>
                  <a:schemeClr val="bg1"/>
                </a:solidFill>
                <a:latin typeface="Times New Roman" panose="02020603050405020304" pitchFamily="18" charset="0"/>
              </a:rPr>
              <a:t> </a:t>
            </a:r>
            <a:r>
              <a:rPr lang="en-US" sz="2400" dirty="0" err="1">
                <a:solidFill>
                  <a:schemeClr val="bg1"/>
                </a:solidFill>
                <a:latin typeface="Times New Roman" panose="02020603050405020304" pitchFamily="18" charset="0"/>
              </a:rPr>
              <a:t>dân</a:t>
            </a:r>
            <a:r>
              <a:rPr lang="en-US" sz="2400" dirty="0">
                <a:solidFill>
                  <a:schemeClr val="bg1"/>
                </a:solidFill>
                <a:latin typeface="Times New Roman" panose="02020603050405020304" pitchFamily="18" charset="0"/>
              </a:rPr>
              <a:t> </a:t>
            </a:r>
            <a:r>
              <a:rPr lang="en-US" sz="2400" dirty="0" err="1">
                <a:solidFill>
                  <a:schemeClr val="bg1"/>
                </a:solidFill>
                <a:latin typeface="Times New Roman" panose="02020603050405020304" pitchFamily="18" charset="0"/>
              </a:rPr>
              <a:t>tộc</a:t>
            </a:r>
            <a:r>
              <a:rPr lang="en-US" sz="2400" dirty="0">
                <a:solidFill>
                  <a:schemeClr val="bg1"/>
                </a:solidFill>
                <a:latin typeface="Times New Roman" panose="02020603050405020304" pitchFamily="18" charset="0"/>
              </a:rPr>
              <a:t> </a:t>
            </a:r>
            <a:r>
              <a:rPr lang="en-US" sz="2400" dirty="0" err="1">
                <a:solidFill>
                  <a:schemeClr val="bg1"/>
                </a:solidFill>
                <a:latin typeface="Times New Roman" panose="02020603050405020304" pitchFamily="18" charset="0"/>
              </a:rPr>
              <a:t>ở</a:t>
            </a:r>
            <a:r>
              <a:rPr lang="en-US" sz="2400" dirty="0">
                <a:solidFill>
                  <a:schemeClr val="bg1"/>
                </a:solidFill>
                <a:latin typeface="Times New Roman" panose="02020603050405020304" pitchFamily="18" charset="0"/>
              </a:rPr>
              <a:t> </a:t>
            </a:r>
            <a:r>
              <a:rPr lang="en-US" sz="2400" dirty="0" err="1">
                <a:solidFill>
                  <a:schemeClr val="bg1"/>
                </a:solidFill>
                <a:latin typeface="Times New Roman" panose="02020603050405020304" pitchFamily="18" charset="0"/>
              </a:rPr>
              <a:t>châu</a:t>
            </a:r>
            <a:r>
              <a:rPr lang="en-US" sz="2400" dirty="0">
                <a:solidFill>
                  <a:schemeClr val="bg1"/>
                </a:solidFill>
                <a:latin typeface="Times New Roman" panose="02020603050405020304" pitchFamily="18" charset="0"/>
              </a:rPr>
              <a:t> </a:t>
            </a:r>
            <a:r>
              <a:rPr lang="en-US" sz="2400" dirty="0" err="1">
                <a:solidFill>
                  <a:schemeClr val="bg1"/>
                </a:solidFill>
                <a:latin typeface="Times New Roman" panose="02020603050405020304" pitchFamily="18" charset="0"/>
              </a:rPr>
              <a:t>Á</a:t>
            </a:r>
            <a:r>
              <a:rPr lang="en-US" sz="2400" dirty="0">
                <a:solidFill>
                  <a:schemeClr val="bg1"/>
                </a:solidFill>
                <a:latin typeface="Times New Roman" panose="02020603050405020304" pitchFamily="18" charset="0"/>
              </a:rPr>
              <a:t>.</a:t>
            </a:r>
          </a:p>
        </p:txBody>
      </p:sp>
      <p:sp>
        <p:nvSpPr>
          <p:cNvPr id="25" name="Text Box 14">
            <a:extLst>
              <a:ext uri="{FF2B5EF4-FFF2-40B4-BE49-F238E27FC236}">
                <a16:creationId xmlns:a16="http://schemas.microsoft.com/office/drawing/2014/main" id="{F0205020-DBAE-D842-90C7-0A46E0A2A44F}"/>
              </a:ext>
            </a:extLst>
          </p:cNvPr>
          <p:cNvSpPr txBox="1">
            <a:spLocks noChangeArrowheads="1"/>
          </p:cNvSpPr>
          <p:nvPr/>
        </p:nvSpPr>
        <p:spPr bwMode="auto">
          <a:xfrm>
            <a:off x="6723908" y="5780122"/>
            <a:ext cx="5468092" cy="830997"/>
          </a:xfrm>
          <a:prstGeom prst="rect">
            <a:avLst/>
          </a:prstGeom>
          <a:solidFill>
            <a:schemeClr val="tx1"/>
          </a:solidFill>
          <a:ln>
            <a:solidFill>
              <a:schemeClr val="tx1"/>
            </a:solid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spcBef>
                <a:spcPct val="0"/>
              </a:spcBef>
              <a:spcAft>
                <a:spcPct val="0"/>
              </a:spcAft>
              <a:buFontTx/>
              <a:buNone/>
            </a:pPr>
            <a:r>
              <a:rPr lang="en-US" altLang="vi-VN" sz="2400" b="1" dirty="0">
                <a:solidFill>
                  <a:srgbClr val="FFEF78"/>
                </a:solidFill>
                <a:latin typeface="Times New Roman" panose="02020603050405020304" pitchFamily="18" charset="0"/>
              </a:rPr>
              <a:t> </a:t>
            </a:r>
            <a:r>
              <a:rPr lang="en-US" altLang="vi-VN" sz="2400" b="1" dirty="0" err="1">
                <a:solidFill>
                  <a:srgbClr val="FFEF78"/>
                </a:solidFill>
                <a:latin typeface="Times New Roman" panose="02020603050405020304" pitchFamily="18" charset="0"/>
              </a:rPr>
              <a:t>Tính</a:t>
            </a:r>
            <a:r>
              <a:rPr lang="en-US" altLang="vi-VN" sz="2400" b="1" dirty="0">
                <a:solidFill>
                  <a:srgbClr val="FFEF78"/>
                </a:solidFill>
                <a:latin typeface="Times New Roman" panose="02020603050405020304" pitchFamily="18" charset="0"/>
              </a:rPr>
              <a:t> </a:t>
            </a:r>
            <a:r>
              <a:rPr lang="en-US" altLang="vi-VN" sz="2400" b="1" dirty="0" err="1">
                <a:solidFill>
                  <a:srgbClr val="FFEF78"/>
                </a:solidFill>
                <a:latin typeface="Times New Roman" panose="02020603050405020304" pitchFamily="18" charset="0"/>
              </a:rPr>
              <a:t>chất</a:t>
            </a:r>
            <a:r>
              <a:rPr lang="en-US" altLang="vi-VN" sz="2400" b="1" dirty="0">
                <a:solidFill>
                  <a:srgbClr val="FFEF78"/>
                </a:solidFill>
                <a:latin typeface="Times New Roman" panose="02020603050405020304" pitchFamily="18" charset="0"/>
              </a:rPr>
              <a:t>: </a:t>
            </a:r>
            <a:r>
              <a:rPr lang="en-US" altLang="vi-VN" sz="2400" b="1" dirty="0" err="1">
                <a:solidFill>
                  <a:schemeClr val="bg1"/>
                </a:solidFill>
                <a:latin typeface="Times New Roman" panose="02020603050405020304" pitchFamily="18" charset="0"/>
              </a:rPr>
              <a:t>Là</a:t>
            </a:r>
            <a:r>
              <a:rPr lang="en-US" altLang="vi-VN" sz="2400" b="1" dirty="0">
                <a:solidFill>
                  <a:schemeClr val="bg1"/>
                </a:solidFill>
                <a:latin typeface="Times New Roman" panose="02020603050405020304" pitchFamily="18" charset="0"/>
              </a:rPr>
              <a:t> </a:t>
            </a:r>
            <a:r>
              <a:rPr lang="en-US" altLang="vi-VN" sz="2400" b="1" dirty="0" err="1">
                <a:solidFill>
                  <a:schemeClr val="bg1"/>
                </a:solidFill>
                <a:latin typeface="Times New Roman" panose="02020603050405020304" pitchFamily="18" charset="0"/>
              </a:rPr>
              <a:t>cuộc</a:t>
            </a:r>
            <a:r>
              <a:rPr lang="en-US" altLang="vi-VN" sz="2400" b="1" dirty="0">
                <a:solidFill>
                  <a:schemeClr val="bg1"/>
                </a:solidFill>
                <a:latin typeface="Times New Roman" panose="02020603050405020304" pitchFamily="18" charset="0"/>
              </a:rPr>
              <a:t> </a:t>
            </a:r>
            <a:r>
              <a:rPr lang="en-US" altLang="vi-VN" sz="2400" b="1" dirty="0" err="1">
                <a:solidFill>
                  <a:schemeClr val="bg1"/>
                </a:solidFill>
                <a:latin typeface="Times New Roman" panose="02020603050405020304" pitchFamily="18" charset="0"/>
              </a:rPr>
              <a:t>cách</a:t>
            </a:r>
            <a:r>
              <a:rPr lang="en-US" altLang="vi-VN" sz="2400" b="1" dirty="0">
                <a:solidFill>
                  <a:schemeClr val="bg1"/>
                </a:solidFill>
                <a:latin typeface="Times New Roman" panose="02020603050405020304" pitchFamily="18" charset="0"/>
              </a:rPr>
              <a:t> </a:t>
            </a:r>
            <a:r>
              <a:rPr lang="en-US" altLang="vi-VN" sz="2400" b="1" dirty="0" err="1">
                <a:solidFill>
                  <a:schemeClr val="bg1"/>
                </a:solidFill>
                <a:latin typeface="Times New Roman" panose="02020603050405020304" pitchFamily="18" charset="0"/>
              </a:rPr>
              <a:t>mạng</a:t>
            </a:r>
            <a:r>
              <a:rPr lang="en-US" altLang="vi-VN" sz="2400" b="1" dirty="0">
                <a:solidFill>
                  <a:schemeClr val="bg1"/>
                </a:solidFill>
                <a:latin typeface="Times New Roman" panose="02020603050405020304" pitchFamily="18" charset="0"/>
              </a:rPr>
              <a:t> </a:t>
            </a:r>
            <a:r>
              <a:rPr lang="en-US" altLang="vi-VN" sz="2400" b="1" dirty="0" err="1">
                <a:solidFill>
                  <a:schemeClr val="bg1"/>
                </a:solidFill>
                <a:latin typeface="Times New Roman" panose="02020603050405020304" pitchFamily="18" charset="0"/>
              </a:rPr>
              <a:t>tư</a:t>
            </a:r>
            <a:r>
              <a:rPr lang="en-US" altLang="vi-VN" sz="2400" b="1" dirty="0">
                <a:solidFill>
                  <a:schemeClr val="bg1"/>
                </a:solidFill>
                <a:latin typeface="Times New Roman" panose="02020603050405020304" pitchFamily="18" charset="0"/>
              </a:rPr>
              <a:t> </a:t>
            </a:r>
            <a:r>
              <a:rPr lang="en-US" altLang="vi-VN" sz="2400" b="1" dirty="0" err="1">
                <a:solidFill>
                  <a:schemeClr val="bg1"/>
                </a:solidFill>
                <a:latin typeface="Times New Roman" panose="02020603050405020304" pitchFamily="18" charset="0"/>
              </a:rPr>
              <a:t>sản</a:t>
            </a:r>
            <a:r>
              <a:rPr lang="en-US" altLang="vi-VN" sz="2400" b="1" dirty="0">
                <a:solidFill>
                  <a:schemeClr val="bg1"/>
                </a:solidFill>
                <a:latin typeface="Times New Roman" panose="02020603050405020304" pitchFamily="18" charset="0"/>
              </a:rPr>
              <a:t> </a:t>
            </a:r>
            <a:r>
              <a:rPr lang="en-US" altLang="vi-VN" sz="2400" b="1" dirty="0" err="1">
                <a:solidFill>
                  <a:schemeClr val="bg1"/>
                </a:solidFill>
                <a:latin typeface="Times New Roman" panose="02020603050405020304" pitchFamily="18" charset="0"/>
              </a:rPr>
              <a:t>không</a:t>
            </a:r>
            <a:r>
              <a:rPr lang="en-US" altLang="vi-VN" sz="2400" b="1" dirty="0">
                <a:solidFill>
                  <a:schemeClr val="bg1"/>
                </a:solidFill>
                <a:latin typeface="Times New Roman" panose="02020603050405020304" pitchFamily="18" charset="0"/>
              </a:rPr>
              <a:t> </a:t>
            </a:r>
            <a:r>
              <a:rPr lang="en-US" altLang="vi-VN" sz="2400" b="1" dirty="0" err="1">
                <a:solidFill>
                  <a:schemeClr val="bg1"/>
                </a:solidFill>
                <a:latin typeface="Times New Roman" panose="02020603050405020304" pitchFamily="18" charset="0"/>
              </a:rPr>
              <a:t>triệt</a:t>
            </a:r>
            <a:r>
              <a:rPr lang="en-US" altLang="vi-VN" sz="2400" b="1" dirty="0">
                <a:solidFill>
                  <a:schemeClr val="bg1"/>
                </a:solidFill>
                <a:latin typeface="Times New Roman" panose="02020603050405020304" pitchFamily="18" charset="0"/>
              </a:rPr>
              <a:t> </a:t>
            </a:r>
            <a:r>
              <a:rPr lang="en-US" altLang="vi-VN" sz="2400" b="1" dirty="0" err="1">
                <a:solidFill>
                  <a:schemeClr val="bg1"/>
                </a:solidFill>
                <a:latin typeface="Times New Roman" panose="02020603050405020304" pitchFamily="18" charset="0"/>
              </a:rPr>
              <a:t>để</a:t>
            </a:r>
            <a:endParaRPr lang="en-US" altLang="vi-VN" sz="2400" b="1" dirty="0">
              <a:solidFill>
                <a:schemeClr val="bg1"/>
              </a:solidFill>
              <a:latin typeface="Times New Roman" panose="02020603050405020304" pitchFamily="18" charset="0"/>
            </a:endParaRPr>
          </a:p>
        </p:txBody>
      </p:sp>
      <p:grpSp>
        <p:nvGrpSpPr>
          <p:cNvPr id="28" name="Group 27">
            <a:extLst>
              <a:ext uri="{FF2B5EF4-FFF2-40B4-BE49-F238E27FC236}">
                <a16:creationId xmlns:a16="http://schemas.microsoft.com/office/drawing/2014/main" id="{E420C4EA-E802-6C40-B9DE-540BB7AE43FC}"/>
              </a:ext>
            </a:extLst>
          </p:cNvPr>
          <p:cNvGrpSpPr/>
          <p:nvPr/>
        </p:nvGrpSpPr>
        <p:grpSpPr>
          <a:xfrm>
            <a:off x="10184785" y="0"/>
            <a:ext cx="1802439" cy="2635373"/>
            <a:chOff x="3674314" y="1717693"/>
            <a:chExt cx="1802439" cy="2635373"/>
          </a:xfrm>
        </p:grpSpPr>
        <p:grpSp>
          <p:nvGrpSpPr>
            <p:cNvPr id="33" name="Group 32">
              <a:extLst>
                <a:ext uri="{FF2B5EF4-FFF2-40B4-BE49-F238E27FC236}">
                  <a16:creationId xmlns:a16="http://schemas.microsoft.com/office/drawing/2014/main" id="{FC98365E-378B-8948-B8D3-A988D362C12E}"/>
                </a:ext>
              </a:extLst>
            </p:cNvPr>
            <p:cNvGrpSpPr/>
            <p:nvPr/>
          </p:nvGrpSpPr>
          <p:grpSpPr>
            <a:xfrm>
              <a:off x="3674314" y="1717693"/>
              <a:ext cx="1802439" cy="2635373"/>
              <a:chOff x="3270494" y="1878772"/>
              <a:chExt cx="2456054" cy="2882508"/>
            </a:xfrm>
          </p:grpSpPr>
          <p:sp>
            <p:nvSpPr>
              <p:cNvPr id="35" name="Rectangle 34">
                <a:extLst>
                  <a:ext uri="{FF2B5EF4-FFF2-40B4-BE49-F238E27FC236}">
                    <a16:creationId xmlns:a16="http://schemas.microsoft.com/office/drawing/2014/main" id="{9278D089-6DB8-BF42-92E2-ADE8B73D9C14}"/>
                  </a:ext>
                </a:extLst>
              </p:cNvPr>
              <p:cNvSpPr/>
              <p:nvPr/>
            </p:nvSpPr>
            <p:spPr>
              <a:xfrm>
                <a:off x="4349404" y="1878772"/>
                <a:ext cx="238925" cy="8317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6" name="Oval 35">
                <a:extLst>
                  <a:ext uri="{FF2B5EF4-FFF2-40B4-BE49-F238E27FC236}">
                    <a16:creationId xmlns:a16="http://schemas.microsoft.com/office/drawing/2014/main" id="{3810EB19-F0C5-9E48-85D3-2F068433C1A0}"/>
                  </a:ext>
                </a:extLst>
              </p:cNvPr>
              <p:cNvSpPr/>
              <p:nvPr/>
            </p:nvSpPr>
            <p:spPr>
              <a:xfrm>
                <a:off x="3270494" y="2603266"/>
                <a:ext cx="2456054" cy="2158014"/>
              </a:xfrm>
              <a:prstGeom prst="ellipse">
                <a:avLst/>
              </a:prstGeom>
              <a:effectLst>
                <a:glow rad="228600">
                  <a:schemeClr val="tx1">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VN"/>
              </a:p>
            </p:txBody>
          </p:sp>
        </p:grpSp>
        <p:sp>
          <p:nvSpPr>
            <p:cNvPr id="34" name="Rectangle 33">
              <a:extLst>
                <a:ext uri="{FF2B5EF4-FFF2-40B4-BE49-F238E27FC236}">
                  <a16:creationId xmlns:a16="http://schemas.microsoft.com/office/drawing/2014/main" id="{E307E457-0753-AB4A-8CCF-B956B72F75D9}"/>
                </a:ext>
              </a:extLst>
            </p:cNvPr>
            <p:cNvSpPr/>
            <p:nvPr/>
          </p:nvSpPr>
          <p:spPr>
            <a:xfrm>
              <a:off x="3787227" y="2338411"/>
              <a:ext cx="1576611" cy="1631216"/>
            </a:xfrm>
            <a:prstGeom prst="rect">
              <a:avLst/>
            </a:prstGeom>
          </p:spPr>
          <p:txBody>
            <a:bodyPr wrap="square">
              <a:spAutoFit/>
            </a:bodyPr>
            <a:lstStyle/>
            <a:p>
              <a:pPr algn="ctr"/>
              <a:r>
                <a:rPr lang="en-US" altLang="vi-VN" sz="3600" b="1" dirty="0">
                  <a:solidFill>
                    <a:srgbClr val="0070C0"/>
                  </a:solidFill>
                  <a:latin typeface="Times New Roman" panose="02020603050405020304" pitchFamily="18" charset="0"/>
                  <a:cs typeface="Times New Roman" panose="02020603050405020304" pitchFamily="18" charset="0"/>
                </a:rPr>
                <a:t>d.</a:t>
              </a:r>
            </a:p>
            <a:p>
              <a:pPr algn="ctr"/>
              <a:r>
                <a:rPr lang="en-US" altLang="vi-VN" sz="3200" b="1" dirty="0" err="1">
                  <a:solidFill>
                    <a:srgbClr val="0070C0"/>
                  </a:solidFill>
                  <a:latin typeface="Times New Roman" panose="02020603050405020304" pitchFamily="18" charset="0"/>
                  <a:cs typeface="Times New Roman" panose="02020603050405020304" pitchFamily="18" charset="0"/>
                </a:rPr>
                <a:t>Ý</a:t>
              </a:r>
              <a:r>
                <a:rPr lang="en-US" altLang="vi-VN" sz="3200" b="1" dirty="0">
                  <a:solidFill>
                    <a:srgbClr val="0070C0"/>
                  </a:solidFill>
                  <a:latin typeface="Times New Roman" panose="02020603050405020304" pitchFamily="18" charset="0"/>
                  <a:cs typeface="Times New Roman" panose="02020603050405020304" pitchFamily="18" charset="0"/>
                </a:rPr>
                <a:t> NGHĨA</a:t>
              </a:r>
              <a:endParaRPr lang="en-VN" sz="3200" b="1" dirty="0">
                <a:solidFill>
                  <a:srgbClr val="0070C0"/>
                </a:solidFill>
              </a:endParaRPr>
            </a:p>
          </p:txBody>
        </p:sp>
      </p:grpSp>
    </p:spTree>
    <p:extLst>
      <p:ext uri="{BB962C8B-B14F-4D97-AF65-F5344CB8AC3E}">
        <p14:creationId xmlns:p14="http://schemas.microsoft.com/office/powerpoint/2010/main" val="3228775230"/>
      </p:ext>
    </p:extLst>
  </p:cSld>
  <p:clrMapOvr>
    <a:masterClrMapping/>
  </p:clrMapOvr>
  <p:transition spd="slow">
    <p:wedg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14:presetBounceEnd="50000">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14:bounceEnd="50000">
                                          <p:cBhvr additive="base">
                                            <p:cTn id="7" dur="500" fill="hold"/>
                                            <p:tgtEl>
                                              <p:spTgt spid="101"/>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101"/>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14:presetBounceEnd="50000">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14:bounceEnd="50000">
                                          <p:cBhvr additive="base">
                                            <p:cTn id="11" dur="500" fill="hold"/>
                                            <p:tgtEl>
                                              <p:spTgt spid="32"/>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32"/>
                                            </p:tgtEl>
                                            <p:attrNameLst>
                                              <p:attrName>ppt_y</p:attrName>
                                            </p:attrNameLst>
                                          </p:cBhvr>
                                          <p:tavLst>
                                            <p:tav tm="0">
                                              <p:val>
                                                <p:strVal val="0-#ppt_h/2"/>
                                              </p:val>
                                            </p:tav>
                                            <p:tav tm="100000">
                                              <p:val>
                                                <p:strVal val="#ppt_y"/>
                                              </p:val>
                                            </p:tav>
                                          </p:tavLst>
                                        </p:anim>
                                      </p:childTnLst>
                                    </p:cTn>
                                  </p:par>
                                  <p:par>
                                    <p:cTn id="13" presetID="22" presetClass="entr" presetSubtype="1"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up)">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5"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heckerboard(down)">
                                          <p:cBhvr>
                                            <p:cTn id="20" dur="500"/>
                                            <p:tgtEl>
                                              <p:spTgt spid="10"/>
                                            </p:tgtEl>
                                          </p:cBhvr>
                                        </p:animEffect>
                                      </p:childTnLst>
                                    </p:cTn>
                                  </p:par>
                                  <p:par>
                                    <p:cTn id="21" presetID="5" presetClass="entr" presetSubtype="5"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heckerboard(down)">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14:presetBounceEnd="50000">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14:bounceEnd="50000">
                                          <p:cBhvr additive="base">
                                            <p:cTn id="28" dur="500" fill="hold"/>
                                            <p:tgtEl>
                                              <p:spTgt spid="24"/>
                                            </p:tgtEl>
                                            <p:attrNameLst>
                                              <p:attrName>ppt_x</p:attrName>
                                            </p:attrNameLst>
                                          </p:cBhvr>
                                          <p:tavLst>
                                            <p:tav tm="0">
                                              <p:val>
                                                <p:strVal val="0-#ppt_w/2"/>
                                              </p:val>
                                            </p:tav>
                                            <p:tav tm="100000">
                                              <p:val>
                                                <p:strVal val="#ppt_x"/>
                                              </p:val>
                                            </p:tav>
                                          </p:tavLst>
                                        </p:anim>
                                        <p:anim calcmode="lin" valueType="num" p14:bounceEnd="50000">
                                          <p:cBhvr additive="base">
                                            <p:cTn id="29" dur="500" fill="hold"/>
                                            <p:tgtEl>
                                              <p:spTgt spid="24"/>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14:presetBounceEnd="50000">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14:bounceEnd="50000">
                                          <p:cBhvr additive="base">
                                            <p:cTn id="32" dur="500" fill="hold"/>
                                            <p:tgtEl>
                                              <p:spTgt spid="25"/>
                                            </p:tgtEl>
                                            <p:attrNameLst>
                                              <p:attrName>ppt_x</p:attrName>
                                            </p:attrNameLst>
                                          </p:cBhvr>
                                          <p:tavLst>
                                            <p:tav tm="0">
                                              <p:val>
                                                <p:strVal val="0-#ppt_w/2"/>
                                              </p:val>
                                            </p:tav>
                                            <p:tav tm="100000">
                                              <p:val>
                                                <p:strVal val="#ppt_x"/>
                                              </p:val>
                                            </p:tav>
                                          </p:tavLst>
                                        </p:anim>
                                        <p:anim calcmode="lin" valueType="num" p14:bounceEnd="50000">
                                          <p:cBhvr additive="base">
                                            <p:cTn id="33"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additive="base">
                                            <p:cTn id="7" dur="500" fill="hold"/>
                                            <p:tgtEl>
                                              <p:spTgt spid="101"/>
                                            </p:tgtEl>
                                            <p:attrNameLst>
                                              <p:attrName>ppt_x</p:attrName>
                                            </p:attrNameLst>
                                          </p:cBhvr>
                                          <p:tavLst>
                                            <p:tav tm="0">
                                              <p:val>
                                                <p:strVal val="0-#ppt_w/2"/>
                                              </p:val>
                                            </p:tav>
                                            <p:tav tm="100000">
                                              <p:val>
                                                <p:strVal val="#ppt_x"/>
                                              </p:val>
                                            </p:tav>
                                          </p:tavLst>
                                        </p:anim>
                                        <p:anim calcmode="lin" valueType="num">
                                          <p:cBhvr additive="base">
                                            <p:cTn id="8" dur="500" fill="hold"/>
                                            <p:tgtEl>
                                              <p:spTgt spid="101"/>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0-#ppt_w/2"/>
                                              </p:val>
                                            </p:tav>
                                            <p:tav tm="100000">
                                              <p:val>
                                                <p:strVal val="#ppt_x"/>
                                              </p:val>
                                            </p:tav>
                                          </p:tavLst>
                                        </p:anim>
                                        <p:anim calcmode="lin" valueType="num">
                                          <p:cBhvr additive="base">
                                            <p:cTn id="12" dur="500" fill="hold"/>
                                            <p:tgtEl>
                                              <p:spTgt spid="32"/>
                                            </p:tgtEl>
                                            <p:attrNameLst>
                                              <p:attrName>ppt_y</p:attrName>
                                            </p:attrNameLst>
                                          </p:cBhvr>
                                          <p:tavLst>
                                            <p:tav tm="0">
                                              <p:val>
                                                <p:strVal val="0-#ppt_h/2"/>
                                              </p:val>
                                            </p:tav>
                                            <p:tav tm="100000">
                                              <p:val>
                                                <p:strVal val="#ppt_y"/>
                                              </p:val>
                                            </p:tav>
                                          </p:tavLst>
                                        </p:anim>
                                      </p:childTnLst>
                                    </p:cTn>
                                  </p:par>
                                  <p:par>
                                    <p:cTn id="13" presetID="22" presetClass="entr" presetSubtype="1"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up)">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5"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heckerboard(down)">
                                          <p:cBhvr>
                                            <p:cTn id="20" dur="500"/>
                                            <p:tgtEl>
                                              <p:spTgt spid="10"/>
                                            </p:tgtEl>
                                          </p:cBhvr>
                                        </p:animEffect>
                                      </p:childTnLst>
                                    </p:cTn>
                                  </p:par>
                                  <p:par>
                                    <p:cTn id="21" presetID="5" presetClass="entr" presetSubtype="5"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heckerboard(down)">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additive="base">
                                            <p:cTn id="28" dur="500" fill="hold"/>
                                            <p:tgtEl>
                                              <p:spTgt spid="24"/>
                                            </p:tgtEl>
                                            <p:attrNameLst>
                                              <p:attrName>ppt_x</p:attrName>
                                            </p:attrNameLst>
                                          </p:cBhvr>
                                          <p:tavLst>
                                            <p:tav tm="0">
                                              <p:val>
                                                <p:strVal val="0-#ppt_w/2"/>
                                              </p:val>
                                            </p:tav>
                                            <p:tav tm="100000">
                                              <p:val>
                                                <p:strVal val="#ppt_x"/>
                                              </p:val>
                                            </p:tav>
                                          </p:tavLst>
                                        </p:anim>
                                        <p:anim calcmode="lin" valueType="num">
                                          <p:cBhvr additive="base">
                                            <p:cTn id="29" dur="500" fill="hold"/>
                                            <p:tgtEl>
                                              <p:spTgt spid="24"/>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additive="base">
                                            <p:cTn id="32" dur="500" fill="hold"/>
                                            <p:tgtEl>
                                              <p:spTgt spid="25"/>
                                            </p:tgtEl>
                                            <p:attrNameLst>
                                              <p:attrName>ppt_x</p:attrName>
                                            </p:attrNameLst>
                                          </p:cBhvr>
                                          <p:tavLst>
                                            <p:tav tm="0">
                                              <p:val>
                                                <p:strVal val="0-#ppt_w/2"/>
                                              </p:val>
                                            </p:tav>
                                            <p:tav tm="100000">
                                              <p:val>
                                                <p:strVal val="#ppt_x"/>
                                              </p:val>
                                            </p:tav>
                                          </p:tavLst>
                                        </p:anim>
                                        <p:anim calcmode="lin" valueType="num">
                                          <p:cBhvr additive="base">
                                            <p:cTn id="33"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F77F7FE-3B52-FE4B-92EA-017367FFC5E1}"/>
              </a:ext>
            </a:extLst>
          </p:cNvPr>
          <p:cNvSpPr/>
          <p:nvPr/>
        </p:nvSpPr>
        <p:spPr>
          <a:xfrm>
            <a:off x="1663432" y="1374116"/>
            <a:ext cx="5956568" cy="3405804"/>
          </a:xfrm>
          <a:prstGeom prst="rect">
            <a:avLst/>
          </a:prstGeom>
          <a:noFill/>
        </p:spPr>
        <p:txBody>
          <a:bodyPr wrap="square" lIns="121920" tIns="60960" rIns="121920" bIns="60960">
            <a:spAutoFit/>
          </a:bodyPr>
          <a:lstStyle/>
          <a:p>
            <a:pPr algn="ctr" defTabSz="1219140">
              <a:buClr>
                <a:srgbClr val="000000"/>
              </a:buClr>
            </a:pPr>
            <a:r>
              <a:rPr lang="en-US" sz="10666" b="1" kern="0" dirty="0" err="1">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Bài</a:t>
            </a:r>
            <a:r>
              <a:rPr lang="en-US" sz="10666" b="1" kern="0"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lang="en-US" sz="10666" b="1" kern="0" dirty="0" err="1">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tập</a:t>
            </a:r>
            <a:r>
              <a:rPr lang="en-US" sz="10666" b="1" kern="0"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lang="en-US" sz="10666" b="1" kern="0" dirty="0" err="1">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củng</a:t>
            </a:r>
            <a:r>
              <a:rPr lang="en-US" sz="10666" b="1" kern="0"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lang="en-US" sz="10666" b="1" kern="0" dirty="0" err="1">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cố</a:t>
            </a:r>
            <a:endParaRPr lang="en-US" sz="10666" b="1" kern="0"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endParaRPr>
          </a:p>
        </p:txBody>
      </p:sp>
      <p:pic>
        <p:nvPicPr>
          <p:cNvPr id="19458" name="Picture 2">
            <a:extLst>
              <a:ext uri="{FF2B5EF4-FFF2-40B4-BE49-F238E27FC236}">
                <a16:creationId xmlns:a16="http://schemas.microsoft.com/office/drawing/2014/main" id="{B2A71684-CE09-8846-8A1C-1E7F2F2AD3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4268" y="4656668"/>
            <a:ext cx="2861733" cy="2201333"/>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Ảnh động Powerpoint CTU">
            <a:extLst>
              <a:ext uri="{FF2B5EF4-FFF2-40B4-BE49-F238E27FC236}">
                <a16:creationId xmlns:a16="http://schemas.microsoft.com/office/drawing/2014/main" id="{009A2823-D4B1-124B-B1ED-35C00E469E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015067" y="959248"/>
            <a:ext cx="1422400" cy="8297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67183B4-D32F-C64F-8441-9385B9761F2D}"/>
              </a:ext>
            </a:extLst>
          </p:cNvPr>
          <p:cNvPicPr>
            <a:picLocks noChangeAspect="1"/>
          </p:cNvPicPr>
          <p:nvPr/>
        </p:nvPicPr>
        <p:blipFill>
          <a:blip r:embed="rId4"/>
          <a:stretch>
            <a:fillRect/>
          </a:stretch>
        </p:blipFill>
        <p:spPr>
          <a:xfrm>
            <a:off x="8190945" y="2222417"/>
            <a:ext cx="5115515" cy="5115515"/>
          </a:xfrm>
          <a:prstGeom prst="rect">
            <a:avLst/>
          </a:prstGeom>
        </p:spPr>
      </p:pic>
      <p:pic>
        <p:nvPicPr>
          <p:cNvPr id="5" name="Graphic 4" descr="Airplane">
            <a:extLst>
              <a:ext uri="{FF2B5EF4-FFF2-40B4-BE49-F238E27FC236}">
                <a16:creationId xmlns:a16="http://schemas.microsoft.com/office/drawing/2014/main" id="{64D656D9-7EB6-1244-A7FB-BD9571891185}"/>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18346064">
            <a:off x="8738141" y="-234392"/>
            <a:ext cx="2764343" cy="2764343"/>
          </a:xfrm>
          <a:prstGeom prst="rect">
            <a:avLst/>
          </a:prstGeom>
        </p:spPr>
      </p:pic>
    </p:spTree>
    <p:extLst>
      <p:ext uri="{BB962C8B-B14F-4D97-AF65-F5344CB8AC3E}">
        <p14:creationId xmlns:p14="http://schemas.microsoft.com/office/powerpoint/2010/main" val="169276995"/>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nodeType="withEffect">
                                  <p:stCondLst>
                                    <p:cond delay="0"/>
                                  </p:stCondLst>
                                  <p:iterate type="lt">
                                    <p:tmPct val="50000"/>
                                  </p:iterate>
                                  <p:childTnLst>
                                    <p:set>
                                      <p:cBhvr>
                                        <p:cTn id="6" dur="1" fill="hold">
                                          <p:stCondLst>
                                            <p:cond delay="0"/>
                                          </p:stCondLst>
                                        </p:cTn>
                                        <p:tgtEl>
                                          <p:spTgt spid="3">
                                            <p:txEl>
                                              <p:pRg st="0" end="0"/>
                                            </p:txEl>
                                          </p:spTgt>
                                        </p:tgtEl>
                                        <p:attrNameLst>
                                          <p:attrName>style.visibility</p:attrName>
                                        </p:attrNameLst>
                                      </p:cBhvr>
                                      <p:to>
                                        <p:strVal val="visible"/>
                                      </p:to>
                                    </p:set>
                                    <p:set>
                                      <p:cBhvr>
                                        <p:cTn id="7" dur="227" fill="hold">
                                          <p:stCondLst>
                                            <p:cond delay="0"/>
                                          </p:stCondLst>
                                        </p:cTn>
                                        <p:tgtEl>
                                          <p:spTgt spid="3">
                                            <p:txEl>
                                              <p:pRg st="0" end="0"/>
                                            </p:txEl>
                                          </p:spTgt>
                                        </p:tgtEl>
                                        <p:attrNameLst>
                                          <p:attrName>style.rotation</p:attrName>
                                        </p:attrNameLst>
                                      </p:cBhvr>
                                      <p:to>
                                        <p:strVal val="-45.0"/>
                                      </p:to>
                                    </p:set>
                                    <p:anim calcmode="lin" valueType="num">
                                      <p:cBhvr>
                                        <p:cTn id="8" dur="227" fill="hold">
                                          <p:stCondLst>
                                            <p:cond delay="227"/>
                                          </p:stCondLst>
                                        </p:cTn>
                                        <p:tgtEl>
                                          <p:spTgt spid="3">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3">
                                            <p:txEl>
                                              <p:pRg st="0" end="0"/>
                                            </p:txEl>
                                          </p:spTgt>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3">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3">
                                            <p:txEl>
                                              <p:pRg st="0" end="0"/>
                                            </p:txEl>
                                          </p:spTgt>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50178" name="AutoShape 5">
            <a:extLst>
              <a:ext uri="{FF2B5EF4-FFF2-40B4-BE49-F238E27FC236}">
                <a16:creationId xmlns:a16="http://schemas.microsoft.com/office/drawing/2014/main" id="{3D497321-46AE-9343-9329-1452DE43802B}"/>
              </a:ext>
            </a:extLst>
          </p:cNvPr>
          <p:cNvSpPr>
            <a:spLocks noChangeArrowheads="1"/>
          </p:cNvSpPr>
          <p:nvPr/>
        </p:nvSpPr>
        <p:spPr bwMode="auto">
          <a:xfrm>
            <a:off x="3048000" y="173665"/>
            <a:ext cx="9144000" cy="1143000"/>
          </a:xfrm>
          <a:prstGeom prst="ribbon">
            <a:avLst>
              <a:gd name="adj1" fmla="val 12500"/>
              <a:gd name="adj2" fmla="val 50000"/>
            </a:avLst>
          </a:prstGeom>
          <a:solidFill>
            <a:schemeClr val="tx1"/>
          </a:solidFill>
          <a:ln w="9525">
            <a:solidFill>
              <a:schemeClr val="tx1"/>
            </a:solidFill>
            <a:round/>
            <a:headEnd/>
            <a:tailEnd/>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vi-VN" sz="1800">
              <a:latin typeface="Times New Roman" panose="02020603050405020304" pitchFamily="18" charset="0"/>
            </a:endParaRPr>
          </a:p>
        </p:txBody>
      </p:sp>
      <p:sp>
        <p:nvSpPr>
          <p:cNvPr id="50179" name="Rectangle 4">
            <a:extLst>
              <a:ext uri="{FF2B5EF4-FFF2-40B4-BE49-F238E27FC236}">
                <a16:creationId xmlns:a16="http://schemas.microsoft.com/office/drawing/2014/main" id="{78E520F7-1048-4D42-AC00-AD7E64CD963C}"/>
              </a:ext>
            </a:extLst>
          </p:cNvPr>
          <p:cNvSpPr>
            <a:spLocks noChangeArrowheads="1"/>
          </p:cNvSpPr>
          <p:nvPr/>
        </p:nvSpPr>
        <p:spPr bwMode="auto">
          <a:xfrm>
            <a:off x="5432429" y="521836"/>
            <a:ext cx="47783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vi-VN" b="1" dirty="0">
                <a:solidFill>
                  <a:schemeClr val="bg1"/>
                </a:solidFill>
                <a:latin typeface="Times New Roman" panose="02020603050405020304" pitchFamily="18" charset="0"/>
              </a:rPr>
              <a:t>B</a:t>
            </a:r>
            <a:r>
              <a:rPr lang="vi-VN" altLang="vi-VN" b="1" dirty="0">
                <a:solidFill>
                  <a:schemeClr val="bg1"/>
                </a:solidFill>
                <a:latin typeface="Times New Roman" panose="02020603050405020304" pitchFamily="18" charset="0"/>
              </a:rPr>
              <a:t>ÀI</a:t>
            </a:r>
            <a:r>
              <a:rPr lang="en-US" altLang="vi-VN" b="1" dirty="0">
                <a:solidFill>
                  <a:schemeClr val="bg1"/>
                </a:solidFill>
                <a:latin typeface="Times New Roman" panose="02020603050405020304" pitchFamily="18" charset="0"/>
              </a:rPr>
              <a:t> T</a:t>
            </a:r>
            <a:r>
              <a:rPr lang="vi-VN" altLang="vi-VN" b="1" dirty="0">
                <a:solidFill>
                  <a:schemeClr val="bg1"/>
                </a:solidFill>
                <a:latin typeface="Times New Roman" panose="02020603050405020304" pitchFamily="18" charset="0"/>
              </a:rPr>
              <a:t>ẬP</a:t>
            </a:r>
            <a:r>
              <a:rPr lang="en-US" altLang="vi-VN" b="1" dirty="0">
                <a:solidFill>
                  <a:schemeClr val="bg1"/>
                </a:solidFill>
                <a:latin typeface="Times New Roman" panose="02020603050405020304" pitchFamily="18" charset="0"/>
              </a:rPr>
              <a:t> CỦNG CỐ</a:t>
            </a:r>
            <a:endParaRPr lang="vi-VN" altLang="vi-VN" b="1" dirty="0">
              <a:solidFill>
                <a:schemeClr val="bg1"/>
              </a:solidFill>
              <a:latin typeface="Times New Roman" panose="02020603050405020304" pitchFamily="18" charset="0"/>
            </a:endParaRPr>
          </a:p>
        </p:txBody>
      </p:sp>
      <p:sp>
        <p:nvSpPr>
          <p:cNvPr id="23559" name="Rectangle 7">
            <a:extLst>
              <a:ext uri="{FF2B5EF4-FFF2-40B4-BE49-F238E27FC236}">
                <a16:creationId xmlns:a16="http://schemas.microsoft.com/office/drawing/2014/main" id="{29D75CBE-55A0-C747-9BA2-950997351F2A}"/>
              </a:ext>
            </a:extLst>
          </p:cNvPr>
          <p:cNvSpPr>
            <a:spLocks/>
          </p:cNvSpPr>
          <p:nvPr/>
        </p:nvSpPr>
        <p:spPr bwMode="auto">
          <a:xfrm>
            <a:off x="3478216" y="1458912"/>
            <a:ext cx="8686800" cy="4724400"/>
          </a:xfrm>
          <a:prstGeom prst="rect">
            <a:avLst/>
          </a:prstGeom>
          <a:solidFill>
            <a:srgbClr val="FFFF00"/>
          </a:solidFill>
          <a:ln>
            <a:noFill/>
          </a:ln>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Font typeface="Times New Roman" panose="02020603050405020304" pitchFamily="18" charset="0"/>
              <a:buNone/>
            </a:pPr>
            <a:r>
              <a:rPr lang="en-US" altLang="vi-VN" i="1" dirty="0">
                <a:latin typeface="Times New Roman" panose="02020603050405020304" pitchFamily="18" charset="0"/>
              </a:rPr>
              <a:t>      </a:t>
            </a:r>
            <a:r>
              <a:rPr lang="en-US" altLang="vi-VN" sz="3600" b="1" i="1" u="sng" dirty="0" err="1">
                <a:solidFill>
                  <a:srgbClr val="000000"/>
                </a:solidFill>
                <a:latin typeface="Times New Roman" panose="02020603050405020304" pitchFamily="18" charset="0"/>
              </a:rPr>
              <a:t>C</a:t>
            </a:r>
            <a:r>
              <a:rPr lang="en-US" altLang="vi-VN" sz="3600" b="1" i="1" u="sng" dirty="0" err="1">
                <a:latin typeface="Times New Roman" panose="02020603050405020304" pitchFamily="18" charset="0"/>
              </a:rPr>
              <a:t>âu</a:t>
            </a:r>
            <a:r>
              <a:rPr lang="en-US" altLang="vi-VN" sz="3600" b="1" i="1" u="sng" dirty="0">
                <a:latin typeface="Times New Roman" panose="02020603050405020304" pitchFamily="18" charset="0"/>
              </a:rPr>
              <a:t> 1:</a:t>
            </a:r>
            <a:r>
              <a:rPr lang="en-US" altLang="vi-VN" sz="3600" b="1" i="1" dirty="0">
                <a:solidFill>
                  <a:srgbClr val="FF00FF"/>
                </a:solidFill>
                <a:latin typeface="Times New Roman" panose="02020603050405020304" pitchFamily="18" charset="0"/>
              </a:rPr>
              <a:t> </a:t>
            </a:r>
          </a:p>
          <a:p>
            <a:pPr>
              <a:buFont typeface="Times New Roman" panose="02020603050405020304" pitchFamily="18" charset="0"/>
              <a:buNone/>
            </a:pPr>
            <a:r>
              <a:rPr lang="en-US" altLang="vi-VN" sz="3600" dirty="0" err="1">
                <a:solidFill>
                  <a:srgbClr val="0000CC"/>
                </a:solidFill>
                <a:latin typeface="Times New Roman" panose="02020603050405020304" pitchFamily="18" charset="0"/>
              </a:rPr>
              <a:t>Lý</a:t>
            </a:r>
            <a:r>
              <a:rPr lang="en-US" altLang="vi-VN" sz="3600" dirty="0">
                <a:solidFill>
                  <a:srgbClr val="0000CC"/>
                </a:solidFill>
                <a:latin typeface="Times New Roman" panose="02020603050405020304" pitchFamily="18" charset="0"/>
              </a:rPr>
              <a:t> do </a:t>
            </a:r>
            <a:r>
              <a:rPr lang="en-US" altLang="vi-VN" sz="3600" dirty="0" err="1">
                <a:solidFill>
                  <a:srgbClr val="0000CC"/>
                </a:solidFill>
                <a:latin typeface="Times New Roman" panose="02020603050405020304" pitchFamily="18" charset="0"/>
              </a:rPr>
              <a:t>nào</a:t>
            </a:r>
            <a:r>
              <a:rPr lang="en-US" altLang="vi-VN" sz="3600" dirty="0">
                <a:solidFill>
                  <a:srgbClr val="0000CC"/>
                </a:solidFill>
                <a:latin typeface="Times New Roman" panose="02020603050405020304" pitchFamily="18" charset="0"/>
              </a:rPr>
              <a:t> </a:t>
            </a:r>
            <a:r>
              <a:rPr lang="en-US" altLang="vi-VN" sz="3600" dirty="0" err="1">
                <a:solidFill>
                  <a:srgbClr val="0000CC"/>
                </a:solidFill>
                <a:latin typeface="Times New Roman" panose="02020603050405020304" pitchFamily="18" charset="0"/>
              </a:rPr>
              <a:t>khiến</a:t>
            </a:r>
            <a:r>
              <a:rPr lang="en-US" altLang="vi-VN" sz="3600" dirty="0">
                <a:solidFill>
                  <a:srgbClr val="0000CC"/>
                </a:solidFill>
                <a:latin typeface="Times New Roman" panose="02020603050405020304" pitchFamily="18" charset="0"/>
              </a:rPr>
              <a:t> </a:t>
            </a:r>
            <a:r>
              <a:rPr lang="en-US" altLang="vi-VN" sz="3600" dirty="0" err="1">
                <a:solidFill>
                  <a:srgbClr val="0000CC"/>
                </a:solidFill>
                <a:latin typeface="Times New Roman" panose="02020603050405020304" pitchFamily="18" charset="0"/>
              </a:rPr>
              <a:t>cho</a:t>
            </a:r>
            <a:r>
              <a:rPr lang="en-US" altLang="vi-VN" sz="3600" dirty="0">
                <a:solidFill>
                  <a:srgbClr val="0000CC"/>
                </a:solidFill>
                <a:latin typeface="Times New Roman" panose="02020603050405020304" pitchFamily="18" charset="0"/>
              </a:rPr>
              <a:t> </a:t>
            </a:r>
            <a:r>
              <a:rPr lang="en-US" altLang="vi-VN" sz="3600" dirty="0" err="1">
                <a:solidFill>
                  <a:srgbClr val="0000CC"/>
                </a:solidFill>
                <a:latin typeface="Times New Roman" panose="02020603050405020304" pitchFamily="18" charset="0"/>
              </a:rPr>
              <a:t>Trung</a:t>
            </a:r>
            <a:r>
              <a:rPr lang="en-US" altLang="vi-VN" sz="3600" dirty="0">
                <a:solidFill>
                  <a:srgbClr val="0000CC"/>
                </a:solidFill>
                <a:latin typeface="Times New Roman" panose="02020603050405020304" pitchFamily="18" charset="0"/>
              </a:rPr>
              <a:t> </a:t>
            </a:r>
            <a:r>
              <a:rPr lang="en-US" altLang="vi-VN" sz="3600" dirty="0" err="1">
                <a:solidFill>
                  <a:srgbClr val="0000CC"/>
                </a:solidFill>
                <a:latin typeface="Times New Roman" panose="02020603050405020304" pitchFamily="18" charset="0"/>
              </a:rPr>
              <a:t>Quốc</a:t>
            </a:r>
            <a:r>
              <a:rPr lang="en-US" altLang="vi-VN" sz="3600" dirty="0">
                <a:solidFill>
                  <a:srgbClr val="0000CC"/>
                </a:solidFill>
                <a:latin typeface="Times New Roman" panose="02020603050405020304" pitchFamily="18" charset="0"/>
              </a:rPr>
              <a:t> </a:t>
            </a:r>
            <a:r>
              <a:rPr lang="en-US" altLang="vi-VN" sz="3600" dirty="0" err="1">
                <a:solidFill>
                  <a:srgbClr val="0000CC"/>
                </a:solidFill>
                <a:latin typeface="Times New Roman" panose="02020603050405020304" pitchFamily="18" charset="0"/>
              </a:rPr>
              <a:t>trở</a:t>
            </a:r>
            <a:r>
              <a:rPr lang="en-US" altLang="vi-VN" sz="3600" dirty="0">
                <a:solidFill>
                  <a:srgbClr val="0000CC"/>
                </a:solidFill>
                <a:latin typeface="Times New Roman" panose="02020603050405020304" pitchFamily="18" charset="0"/>
              </a:rPr>
              <a:t> </a:t>
            </a:r>
            <a:r>
              <a:rPr lang="en-US" altLang="vi-VN" sz="3600" dirty="0" err="1">
                <a:solidFill>
                  <a:srgbClr val="0000CC"/>
                </a:solidFill>
                <a:latin typeface="Times New Roman" panose="02020603050405020304" pitchFamily="18" charset="0"/>
              </a:rPr>
              <a:t>thành</a:t>
            </a:r>
            <a:r>
              <a:rPr lang="en-US" altLang="vi-VN" sz="3600" dirty="0">
                <a:solidFill>
                  <a:srgbClr val="0000CC"/>
                </a:solidFill>
                <a:latin typeface="Times New Roman" panose="02020603050405020304" pitchFamily="18" charset="0"/>
              </a:rPr>
              <a:t> </a:t>
            </a:r>
            <a:r>
              <a:rPr lang="en-US" altLang="vi-VN" sz="3600" dirty="0" err="1">
                <a:solidFill>
                  <a:srgbClr val="0000CC"/>
                </a:solidFill>
                <a:latin typeface="Times New Roman" panose="02020603050405020304" pitchFamily="18" charset="0"/>
              </a:rPr>
              <a:t>đối</a:t>
            </a:r>
            <a:r>
              <a:rPr lang="en-US" altLang="vi-VN" sz="3600" dirty="0">
                <a:solidFill>
                  <a:srgbClr val="0000CC"/>
                </a:solidFill>
                <a:latin typeface="Times New Roman" panose="02020603050405020304" pitchFamily="18" charset="0"/>
              </a:rPr>
              <a:t> </a:t>
            </a:r>
            <a:r>
              <a:rPr lang="en-US" altLang="vi-VN" sz="3600" dirty="0" err="1">
                <a:solidFill>
                  <a:srgbClr val="0000CC"/>
                </a:solidFill>
                <a:latin typeface="Times New Roman" panose="02020603050405020304" pitchFamily="18" charset="0"/>
              </a:rPr>
              <a:t>tượng</a:t>
            </a:r>
            <a:r>
              <a:rPr lang="en-US" altLang="vi-VN" sz="3600" dirty="0">
                <a:solidFill>
                  <a:srgbClr val="0000CC"/>
                </a:solidFill>
                <a:latin typeface="Times New Roman" panose="02020603050405020304" pitchFamily="18" charset="0"/>
              </a:rPr>
              <a:t> </a:t>
            </a:r>
            <a:r>
              <a:rPr lang="en-US" altLang="vi-VN" sz="3600" dirty="0" err="1">
                <a:solidFill>
                  <a:srgbClr val="0000CC"/>
                </a:solidFill>
                <a:latin typeface="Times New Roman" panose="02020603050405020304" pitchFamily="18" charset="0"/>
              </a:rPr>
              <a:t>xâm</a:t>
            </a:r>
            <a:r>
              <a:rPr lang="en-US" altLang="vi-VN" sz="3600" dirty="0">
                <a:solidFill>
                  <a:srgbClr val="0000CC"/>
                </a:solidFill>
                <a:latin typeface="Times New Roman" panose="02020603050405020304" pitchFamily="18" charset="0"/>
              </a:rPr>
              <a:t> </a:t>
            </a:r>
            <a:r>
              <a:rPr lang="en-US" altLang="vi-VN" sz="3600" dirty="0" err="1">
                <a:solidFill>
                  <a:srgbClr val="0000CC"/>
                </a:solidFill>
                <a:latin typeface="Times New Roman" panose="02020603050405020304" pitchFamily="18" charset="0"/>
              </a:rPr>
              <a:t>lược</a:t>
            </a:r>
            <a:r>
              <a:rPr lang="en-US" altLang="vi-VN" sz="3600" dirty="0">
                <a:solidFill>
                  <a:srgbClr val="0000CC"/>
                </a:solidFill>
                <a:latin typeface="Times New Roman" panose="02020603050405020304" pitchFamily="18" charset="0"/>
              </a:rPr>
              <a:t> </a:t>
            </a:r>
            <a:r>
              <a:rPr lang="en-US" altLang="vi-VN" sz="3600" dirty="0" err="1">
                <a:solidFill>
                  <a:srgbClr val="0000CC"/>
                </a:solidFill>
                <a:latin typeface="Times New Roman" panose="02020603050405020304" pitchFamily="18" charset="0"/>
              </a:rPr>
              <a:t>của</a:t>
            </a:r>
            <a:r>
              <a:rPr lang="en-US" altLang="vi-VN" sz="3600" dirty="0">
                <a:solidFill>
                  <a:srgbClr val="0000CC"/>
                </a:solidFill>
                <a:latin typeface="Times New Roman" panose="02020603050405020304" pitchFamily="18" charset="0"/>
              </a:rPr>
              <a:t> CNĐQ </a:t>
            </a:r>
            <a:r>
              <a:rPr lang="en-US" altLang="vi-VN" sz="3600" dirty="0" err="1">
                <a:solidFill>
                  <a:srgbClr val="0000CC"/>
                </a:solidFill>
                <a:latin typeface="Times New Roman" panose="02020603050405020304" pitchFamily="18" charset="0"/>
              </a:rPr>
              <a:t>ở</a:t>
            </a:r>
            <a:r>
              <a:rPr lang="en-US" altLang="vi-VN" sz="3600" dirty="0">
                <a:solidFill>
                  <a:srgbClr val="0000CC"/>
                </a:solidFill>
                <a:latin typeface="Times New Roman" panose="02020603050405020304" pitchFamily="18" charset="0"/>
              </a:rPr>
              <a:t> </a:t>
            </a:r>
            <a:r>
              <a:rPr lang="en-US" altLang="vi-VN" sz="3600" dirty="0" err="1">
                <a:solidFill>
                  <a:srgbClr val="0000CC"/>
                </a:solidFill>
                <a:latin typeface="Times New Roman" panose="02020603050405020304" pitchFamily="18" charset="0"/>
              </a:rPr>
              <a:t>thế</a:t>
            </a:r>
            <a:r>
              <a:rPr lang="en-US" altLang="vi-VN" sz="3600" dirty="0">
                <a:solidFill>
                  <a:srgbClr val="0000CC"/>
                </a:solidFill>
                <a:latin typeface="Times New Roman" panose="02020603050405020304" pitchFamily="18" charset="0"/>
              </a:rPr>
              <a:t> </a:t>
            </a:r>
            <a:r>
              <a:rPr lang="en-US" altLang="vi-VN" sz="3600" dirty="0" err="1">
                <a:solidFill>
                  <a:srgbClr val="0000CC"/>
                </a:solidFill>
                <a:latin typeface="Times New Roman" panose="02020603050405020304" pitchFamily="18" charset="0"/>
              </a:rPr>
              <a:t>kỷ</a:t>
            </a:r>
            <a:r>
              <a:rPr lang="en-US" altLang="vi-VN" sz="3600" dirty="0">
                <a:solidFill>
                  <a:srgbClr val="0000CC"/>
                </a:solidFill>
                <a:latin typeface="Times New Roman" panose="02020603050405020304" pitchFamily="18" charset="0"/>
              </a:rPr>
              <a:t> XIX?</a:t>
            </a:r>
          </a:p>
          <a:p>
            <a:pPr>
              <a:buFont typeface="Times New Roman" panose="02020603050405020304" pitchFamily="18" charset="0"/>
              <a:buNone/>
            </a:pPr>
            <a:r>
              <a:rPr lang="en-US" altLang="vi-VN" dirty="0">
                <a:solidFill>
                  <a:schemeClr val="hlink"/>
                </a:solidFill>
                <a:latin typeface="Times New Roman" panose="02020603050405020304" pitchFamily="18" charset="0"/>
              </a:rPr>
              <a:t>	</a:t>
            </a:r>
            <a:r>
              <a:rPr lang="en-US" altLang="vi-VN" dirty="0">
                <a:latin typeface="Times New Roman" panose="02020603050405020304" pitchFamily="18" charset="0"/>
              </a:rPr>
              <a:t>A. </a:t>
            </a:r>
            <a:r>
              <a:rPr lang="en-US" altLang="vi-VN" dirty="0" err="1">
                <a:latin typeface="Times New Roman" panose="02020603050405020304" pitchFamily="18" charset="0"/>
              </a:rPr>
              <a:t>Trung</a:t>
            </a:r>
            <a:r>
              <a:rPr lang="en-US" altLang="vi-VN" dirty="0">
                <a:latin typeface="Times New Roman" panose="02020603050405020304" pitchFamily="18" charset="0"/>
              </a:rPr>
              <a:t> </a:t>
            </a:r>
            <a:r>
              <a:rPr lang="en-US" altLang="vi-VN" dirty="0" err="1">
                <a:latin typeface="Times New Roman" panose="02020603050405020304" pitchFamily="18" charset="0"/>
              </a:rPr>
              <a:t>Quốc</a:t>
            </a:r>
            <a:r>
              <a:rPr lang="en-US" altLang="vi-VN" dirty="0">
                <a:latin typeface="Times New Roman" panose="02020603050405020304" pitchFamily="18" charset="0"/>
              </a:rPr>
              <a:t> </a:t>
            </a:r>
            <a:r>
              <a:rPr lang="en-US" altLang="vi-VN" dirty="0" err="1">
                <a:latin typeface="Times New Roman" panose="02020603050405020304" pitchFamily="18" charset="0"/>
              </a:rPr>
              <a:t>là</a:t>
            </a:r>
            <a:r>
              <a:rPr lang="en-US" altLang="vi-VN" dirty="0">
                <a:latin typeface="Times New Roman" panose="02020603050405020304" pitchFamily="18" charset="0"/>
              </a:rPr>
              <a:t> </a:t>
            </a:r>
            <a:r>
              <a:rPr lang="en-US" altLang="vi-VN" dirty="0" err="1">
                <a:latin typeface="Times New Roman" panose="02020603050405020304" pitchFamily="18" charset="0"/>
              </a:rPr>
              <a:t>nước</a:t>
            </a:r>
            <a:r>
              <a:rPr lang="en-US" altLang="vi-VN" dirty="0">
                <a:latin typeface="Times New Roman" panose="02020603050405020304" pitchFamily="18" charset="0"/>
              </a:rPr>
              <a:t> </a:t>
            </a:r>
            <a:r>
              <a:rPr lang="en-US" altLang="vi-VN" dirty="0" err="1">
                <a:latin typeface="Times New Roman" panose="02020603050405020304" pitchFamily="18" charset="0"/>
              </a:rPr>
              <a:t>rộng</a:t>
            </a:r>
            <a:r>
              <a:rPr lang="en-US" altLang="vi-VN" dirty="0">
                <a:latin typeface="Times New Roman" panose="02020603050405020304" pitchFamily="18" charset="0"/>
              </a:rPr>
              <a:t>, </a:t>
            </a:r>
            <a:r>
              <a:rPr lang="en-US" altLang="vi-VN" dirty="0" err="1">
                <a:latin typeface="Times New Roman" panose="02020603050405020304" pitchFamily="18" charset="0"/>
              </a:rPr>
              <a:t>đông</a:t>
            </a:r>
            <a:r>
              <a:rPr lang="en-US" altLang="vi-VN" dirty="0">
                <a:latin typeface="Times New Roman" panose="02020603050405020304" pitchFamily="18" charset="0"/>
              </a:rPr>
              <a:t> </a:t>
            </a:r>
            <a:r>
              <a:rPr lang="en-US" altLang="vi-VN" dirty="0" err="1">
                <a:latin typeface="Times New Roman" panose="02020603050405020304" pitchFamily="18" charset="0"/>
              </a:rPr>
              <a:t>dân</a:t>
            </a:r>
            <a:r>
              <a:rPr lang="en-US" altLang="vi-VN" dirty="0">
                <a:latin typeface="Times New Roman" panose="02020603050405020304" pitchFamily="18" charset="0"/>
              </a:rPr>
              <a:t> </a:t>
            </a:r>
            <a:r>
              <a:rPr lang="en-US" altLang="vi-VN" dirty="0" err="1">
                <a:latin typeface="Times New Roman" panose="02020603050405020304" pitchFamily="18" charset="0"/>
              </a:rPr>
              <a:t>nhất</a:t>
            </a:r>
            <a:r>
              <a:rPr lang="en-US" altLang="vi-VN" dirty="0">
                <a:latin typeface="Times New Roman" panose="02020603050405020304" pitchFamily="18" charset="0"/>
              </a:rPr>
              <a:t> </a:t>
            </a:r>
            <a:r>
              <a:rPr lang="en-US" altLang="vi-VN" dirty="0" err="1">
                <a:latin typeface="Times New Roman" panose="02020603050405020304" pitchFamily="18" charset="0"/>
              </a:rPr>
              <a:t>thế</a:t>
            </a:r>
            <a:r>
              <a:rPr lang="en-US" altLang="vi-VN" dirty="0">
                <a:latin typeface="Times New Roman" panose="02020603050405020304" pitchFamily="18" charset="0"/>
              </a:rPr>
              <a:t> </a:t>
            </a:r>
            <a:r>
              <a:rPr lang="en-US" altLang="vi-VN" dirty="0" err="1">
                <a:latin typeface="Times New Roman" panose="02020603050405020304" pitchFamily="18" charset="0"/>
              </a:rPr>
              <a:t>giới</a:t>
            </a:r>
            <a:endParaRPr lang="en-US" altLang="vi-VN" dirty="0">
              <a:latin typeface="Times New Roman" panose="02020603050405020304" pitchFamily="18" charset="0"/>
            </a:endParaRPr>
          </a:p>
          <a:p>
            <a:pPr>
              <a:buFont typeface="Times New Roman" panose="02020603050405020304" pitchFamily="18" charset="0"/>
              <a:buNone/>
            </a:pPr>
            <a:r>
              <a:rPr lang="en-US" altLang="vi-VN" dirty="0">
                <a:latin typeface="Times New Roman" panose="02020603050405020304" pitchFamily="18" charset="0"/>
              </a:rPr>
              <a:t>	B. </a:t>
            </a:r>
            <a:r>
              <a:rPr lang="en-US" altLang="vi-VN" dirty="0" err="1">
                <a:latin typeface="Times New Roman" panose="02020603050405020304" pitchFamily="18" charset="0"/>
              </a:rPr>
              <a:t>Trung</a:t>
            </a:r>
            <a:r>
              <a:rPr lang="en-US" altLang="vi-VN" dirty="0">
                <a:latin typeface="Times New Roman" panose="02020603050405020304" pitchFamily="18" charset="0"/>
              </a:rPr>
              <a:t> </a:t>
            </a:r>
            <a:r>
              <a:rPr lang="en-US" altLang="vi-VN" dirty="0" err="1">
                <a:latin typeface="Times New Roman" panose="02020603050405020304" pitchFamily="18" charset="0"/>
              </a:rPr>
              <a:t>Quốc</a:t>
            </a:r>
            <a:r>
              <a:rPr lang="en-US" altLang="vi-VN" dirty="0">
                <a:latin typeface="Times New Roman" panose="02020603050405020304" pitchFamily="18" charset="0"/>
              </a:rPr>
              <a:t> </a:t>
            </a:r>
            <a:r>
              <a:rPr lang="en-US" altLang="vi-VN" dirty="0" err="1">
                <a:latin typeface="Times New Roman" panose="02020603050405020304" pitchFamily="18" charset="0"/>
              </a:rPr>
              <a:t>là</a:t>
            </a:r>
            <a:r>
              <a:rPr lang="en-US" altLang="vi-VN" dirty="0">
                <a:latin typeface="Times New Roman" panose="02020603050405020304" pitchFamily="18" charset="0"/>
              </a:rPr>
              <a:t> </a:t>
            </a:r>
            <a:r>
              <a:rPr lang="en-US" altLang="vi-VN" dirty="0" err="1">
                <a:latin typeface="Times New Roman" panose="02020603050405020304" pitchFamily="18" charset="0"/>
              </a:rPr>
              <a:t>nước</a:t>
            </a:r>
            <a:r>
              <a:rPr lang="en-US" altLang="vi-VN" dirty="0">
                <a:latin typeface="Times New Roman" panose="02020603050405020304" pitchFamily="18" charset="0"/>
              </a:rPr>
              <a:t> </a:t>
            </a:r>
            <a:r>
              <a:rPr lang="en-US" altLang="vi-VN" dirty="0" err="1">
                <a:latin typeface="Times New Roman" panose="02020603050405020304" pitchFamily="18" charset="0"/>
              </a:rPr>
              <a:t>giàu</a:t>
            </a:r>
            <a:r>
              <a:rPr lang="en-US" altLang="vi-VN" dirty="0">
                <a:latin typeface="Times New Roman" panose="02020603050405020304" pitchFamily="18" charset="0"/>
              </a:rPr>
              <a:t> </a:t>
            </a:r>
            <a:r>
              <a:rPr lang="en-US" altLang="vi-VN" dirty="0" err="1">
                <a:latin typeface="Times New Roman" panose="02020603050405020304" pitchFamily="18" charset="0"/>
              </a:rPr>
              <a:t>tài</a:t>
            </a:r>
            <a:r>
              <a:rPr lang="en-US" altLang="vi-VN" dirty="0">
                <a:latin typeface="Times New Roman" panose="02020603050405020304" pitchFamily="18" charset="0"/>
              </a:rPr>
              <a:t> </a:t>
            </a:r>
            <a:r>
              <a:rPr lang="en-US" altLang="vi-VN" dirty="0" err="1">
                <a:latin typeface="Times New Roman" panose="02020603050405020304" pitchFamily="18" charset="0"/>
              </a:rPr>
              <a:t>nguyên</a:t>
            </a:r>
            <a:endParaRPr lang="en-US" altLang="vi-VN" dirty="0">
              <a:latin typeface="Times New Roman" panose="02020603050405020304" pitchFamily="18" charset="0"/>
            </a:endParaRPr>
          </a:p>
          <a:p>
            <a:pPr>
              <a:buFont typeface="Times New Roman" panose="02020603050405020304" pitchFamily="18" charset="0"/>
              <a:buNone/>
            </a:pPr>
            <a:r>
              <a:rPr lang="en-US" altLang="vi-VN" dirty="0">
                <a:latin typeface="Times New Roman" panose="02020603050405020304" pitchFamily="18" charset="0"/>
              </a:rPr>
              <a:t>	C. </a:t>
            </a:r>
            <a:r>
              <a:rPr lang="en-US" altLang="vi-VN" dirty="0" err="1">
                <a:latin typeface="Times New Roman" panose="02020603050405020304" pitchFamily="18" charset="0"/>
              </a:rPr>
              <a:t>Chế</a:t>
            </a:r>
            <a:r>
              <a:rPr lang="en-US" altLang="vi-VN" dirty="0">
                <a:latin typeface="Times New Roman" panose="02020603050405020304" pitchFamily="18" charset="0"/>
              </a:rPr>
              <a:t> </a:t>
            </a:r>
            <a:r>
              <a:rPr lang="en-US" altLang="vi-VN" dirty="0" err="1">
                <a:latin typeface="Times New Roman" panose="02020603050405020304" pitchFamily="18" charset="0"/>
              </a:rPr>
              <a:t>độ</a:t>
            </a:r>
            <a:r>
              <a:rPr lang="en-US" altLang="vi-VN" dirty="0">
                <a:latin typeface="Times New Roman" panose="02020603050405020304" pitchFamily="18" charset="0"/>
              </a:rPr>
              <a:t> </a:t>
            </a:r>
            <a:r>
              <a:rPr lang="en-US" altLang="vi-VN" dirty="0" err="1">
                <a:latin typeface="Times New Roman" panose="02020603050405020304" pitchFamily="18" charset="0"/>
              </a:rPr>
              <a:t>phong</a:t>
            </a:r>
            <a:r>
              <a:rPr lang="en-US" altLang="vi-VN" dirty="0">
                <a:latin typeface="Times New Roman" panose="02020603050405020304" pitchFamily="18" charset="0"/>
              </a:rPr>
              <a:t> </a:t>
            </a:r>
            <a:r>
              <a:rPr lang="en-US" altLang="vi-VN" dirty="0" err="1">
                <a:latin typeface="Times New Roman" panose="02020603050405020304" pitchFamily="18" charset="0"/>
              </a:rPr>
              <a:t>kiến</a:t>
            </a:r>
            <a:r>
              <a:rPr lang="en-US" altLang="vi-VN" dirty="0">
                <a:latin typeface="Times New Roman" panose="02020603050405020304" pitchFamily="18" charset="0"/>
              </a:rPr>
              <a:t> </a:t>
            </a:r>
            <a:r>
              <a:rPr lang="en-US" altLang="vi-VN" dirty="0" err="1">
                <a:latin typeface="Times New Roman" panose="02020603050405020304" pitchFamily="18" charset="0"/>
              </a:rPr>
              <a:t>suy</a:t>
            </a:r>
            <a:r>
              <a:rPr lang="en-US" altLang="vi-VN" dirty="0">
                <a:latin typeface="Times New Roman" panose="02020603050405020304" pitchFamily="18" charset="0"/>
              </a:rPr>
              <a:t> </a:t>
            </a:r>
            <a:r>
              <a:rPr lang="en-US" altLang="vi-VN" dirty="0" err="1">
                <a:latin typeface="Times New Roman" panose="02020603050405020304" pitchFamily="18" charset="0"/>
              </a:rPr>
              <a:t>yếu</a:t>
            </a:r>
            <a:endParaRPr lang="en-US" altLang="vi-VN" dirty="0">
              <a:latin typeface="Times New Roman" panose="02020603050405020304" pitchFamily="18" charset="0"/>
            </a:endParaRPr>
          </a:p>
          <a:p>
            <a:pPr>
              <a:buFont typeface="Times New Roman" panose="02020603050405020304" pitchFamily="18" charset="0"/>
              <a:buNone/>
            </a:pPr>
            <a:r>
              <a:rPr lang="en-US" altLang="vi-VN" dirty="0">
                <a:latin typeface="Times New Roman" panose="02020603050405020304" pitchFamily="18" charset="0"/>
              </a:rPr>
              <a:t>	D. </a:t>
            </a:r>
            <a:r>
              <a:rPr lang="en-US" altLang="vi-VN" dirty="0" err="1">
                <a:latin typeface="Times New Roman" panose="02020603050405020304" pitchFamily="18" charset="0"/>
              </a:rPr>
              <a:t>Tất</a:t>
            </a:r>
            <a:r>
              <a:rPr lang="en-US" altLang="vi-VN" dirty="0">
                <a:latin typeface="Times New Roman" panose="02020603050405020304" pitchFamily="18" charset="0"/>
              </a:rPr>
              <a:t> </a:t>
            </a:r>
            <a:r>
              <a:rPr lang="en-US" altLang="vi-VN" dirty="0" err="1">
                <a:latin typeface="Times New Roman" panose="02020603050405020304" pitchFamily="18" charset="0"/>
              </a:rPr>
              <a:t>cả</a:t>
            </a:r>
            <a:r>
              <a:rPr lang="en-US" altLang="vi-VN" dirty="0">
                <a:latin typeface="Times New Roman" panose="02020603050405020304" pitchFamily="18" charset="0"/>
              </a:rPr>
              <a:t> </a:t>
            </a:r>
            <a:r>
              <a:rPr lang="en-US" altLang="vi-VN" dirty="0" err="1">
                <a:latin typeface="Times New Roman" panose="02020603050405020304" pitchFamily="18" charset="0"/>
              </a:rPr>
              <a:t>các</a:t>
            </a:r>
            <a:r>
              <a:rPr lang="en-US" altLang="vi-VN" dirty="0">
                <a:latin typeface="Times New Roman" panose="02020603050405020304" pitchFamily="18" charset="0"/>
              </a:rPr>
              <a:t> </a:t>
            </a:r>
            <a:r>
              <a:rPr lang="en-US" altLang="vi-VN" dirty="0" err="1">
                <a:latin typeface="Times New Roman" panose="02020603050405020304" pitchFamily="18" charset="0"/>
              </a:rPr>
              <a:t>ý</a:t>
            </a:r>
            <a:r>
              <a:rPr lang="en-US" altLang="vi-VN" dirty="0">
                <a:latin typeface="Times New Roman" panose="02020603050405020304" pitchFamily="18" charset="0"/>
              </a:rPr>
              <a:t> </a:t>
            </a:r>
            <a:r>
              <a:rPr lang="en-US" altLang="vi-VN" dirty="0" err="1">
                <a:latin typeface="Times New Roman" panose="02020603050405020304" pitchFamily="18" charset="0"/>
              </a:rPr>
              <a:t>trên</a:t>
            </a:r>
            <a:r>
              <a:rPr lang="en-US" altLang="vi-VN" dirty="0">
                <a:latin typeface="Times New Roman" panose="02020603050405020304" pitchFamily="18" charset="0"/>
              </a:rPr>
              <a:t> </a:t>
            </a:r>
            <a:r>
              <a:rPr lang="en-US" altLang="vi-VN" dirty="0" err="1">
                <a:latin typeface="Times New Roman" panose="02020603050405020304" pitchFamily="18" charset="0"/>
              </a:rPr>
              <a:t>đều</a:t>
            </a:r>
            <a:r>
              <a:rPr lang="en-US" altLang="vi-VN" dirty="0">
                <a:latin typeface="Times New Roman" panose="02020603050405020304" pitchFamily="18" charset="0"/>
              </a:rPr>
              <a:t> </a:t>
            </a:r>
            <a:r>
              <a:rPr lang="en-US" altLang="vi-VN" dirty="0" err="1">
                <a:latin typeface="Times New Roman" panose="02020603050405020304" pitchFamily="18" charset="0"/>
              </a:rPr>
              <a:t>đúng</a:t>
            </a:r>
            <a:endParaRPr lang="en-US" altLang="vi-VN" dirty="0">
              <a:latin typeface="Times New Roman" panose="02020603050405020304" pitchFamily="18" charset="0"/>
            </a:endParaRPr>
          </a:p>
        </p:txBody>
      </p:sp>
      <p:sp>
        <p:nvSpPr>
          <p:cNvPr id="23561" name="Rectangle 1">
            <a:extLst>
              <a:ext uri="{FF2B5EF4-FFF2-40B4-BE49-F238E27FC236}">
                <a16:creationId xmlns:a16="http://schemas.microsoft.com/office/drawing/2014/main" id="{617B9C96-55FD-8D4B-90F1-4090D506556C}"/>
              </a:ext>
            </a:extLst>
          </p:cNvPr>
          <p:cNvSpPr>
            <a:spLocks noChangeArrowheads="1"/>
          </p:cNvSpPr>
          <p:nvPr/>
        </p:nvSpPr>
        <p:spPr bwMode="auto">
          <a:xfrm>
            <a:off x="3581400" y="1360036"/>
            <a:ext cx="4343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vi-VN" dirty="0">
                <a:latin typeface="Times New Roman" panose="02020603050405020304" pitchFamily="18" charset="0"/>
              </a:rPr>
              <a:t>* </a:t>
            </a:r>
            <a:r>
              <a:rPr lang="en-US" altLang="vi-VN" dirty="0" err="1">
                <a:latin typeface="Times New Roman" panose="02020603050405020304" pitchFamily="18" charset="0"/>
              </a:rPr>
              <a:t>Chọn</a:t>
            </a:r>
            <a:r>
              <a:rPr lang="en-US" altLang="vi-VN" dirty="0">
                <a:latin typeface="Times New Roman" panose="02020603050405020304" pitchFamily="18" charset="0"/>
              </a:rPr>
              <a:t> </a:t>
            </a:r>
            <a:r>
              <a:rPr lang="en-US" altLang="vi-VN" dirty="0" err="1">
                <a:latin typeface="Times New Roman" panose="02020603050405020304" pitchFamily="18" charset="0"/>
              </a:rPr>
              <a:t>đáp</a:t>
            </a:r>
            <a:r>
              <a:rPr lang="en-US" altLang="vi-VN" dirty="0">
                <a:latin typeface="Times New Roman" panose="02020603050405020304" pitchFamily="18" charset="0"/>
              </a:rPr>
              <a:t> </a:t>
            </a:r>
            <a:r>
              <a:rPr lang="en-US" altLang="vi-VN" dirty="0" err="1">
                <a:latin typeface="Times New Roman" panose="02020603050405020304" pitchFamily="18" charset="0"/>
              </a:rPr>
              <a:t>án</a:t>
            </a:r>
            <a:r>
              <a:rPr lang="en-US" altLang="vi-VN" dirty="0">
                <a:latin typeface="Times New Roman" panose="02020603050405020304" pitchFamily="18" charset="0"/>
              </a:rPr>
              <a:t> </a:t>
            </a:r>
            <a:r>
              <a:rPr lang="en-US" altLang="vi-VN" dirty="0" err="1">
                <a:latin typeface="Times New Roman" panose="02020603050405020304" pitchFamily="18" charset="0"/>
              </a:rPr>
              <a:t>đúng</a:t>
            </a:r>
            <a:endParaRPr lang="en-US" altLang="vi-VN" dirty="0">
              <a:latin typeface="Times New Roman" panose="02020603050405020304" pitchFamily="18" charset="0"/>
            </a:endParaRPr>
          </a:p>
        </p:txBody>
      </p:sp>
      <p:sp>
        <p:nvSpPr>
          <p:cNvPr id="2" name="Oval 1">
            <a:extLst>
              <a:ext uri="{FF2B5EF4-FFF2-40B4-BE49-F238E27FC236}">
                <a16:creationId xmlns:a16="http://schemas.microsoft.com/office/drawing/2014/main" id="{B97A1EDE-72C4-5B46-B9BB-DC6E9BF121A8}"/>
              </a:ext>
            </a:extLst>
          </p:cNvPr>
          <p:cNvSpPr>
            <a:spLocks noChangeArrowheads="1"/>
          </p:cNvSpPr>
          <p:nvPr/>
        </p:nvSpPr>
        <p:spPr bwMode="auto">
          <a:xfrm>
            <a:off x="3717930" y="6099560"/>
            <a:ext cx="560384" cy="584775"/>
          </a:xfrm>
          <a:prstGeom prst="ellipse">
            <a:avLst/>
          </a:prstGeom>
          <a:noFill/>
          <a:ln w="57150"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vi-VN" sz="1800">
              <a:latin typeface="Times New Roman" panose="02020603050405020304" pitchFamily="18" charset="0"/>
            </a:endParaRPr>
          </a:p>
        </p:txBody>
      </p:sp>
      <p:sp>
        <p:nvSpPr>
          <p:cNvPr id="7" name="Rectangle 6">
            <a:extLst>
              <a:ext uri="{FF2B5EF4-FFF2-40B4-BE49-F238E27FC236}">
                <a16:creationId xmlns:a16="http://schemas.microsoft.com/office/drawing/2014/main" id="{63FC9014-4A35-5B4B-B39A-F1F366396250}"/>
              </a:ext>
            </a:extLst>
          </p:cNvPr>
          <p:cNvSpPr/>
          <p:nvPr/>
        </p:nvSpPr>
        <p:spPr>
          <a:xfrm>
            <a:off x="-157716" y="84751"/>
            <a:ext cx="3281916" cy="6688498"/>
          </a:xfrm>
          <a:prstGeom prst="rect">
            <a:avLst/>
          </a:prstGeom>
          <a:noFill/>
        </p:spPr>
        <p:txBody>
          <a:bodyPr wrap="square" lIns="121920" tIns="60960" rIns="121920" bIns="60960">
            <a:spAutoFit/>
          </a:bodyPr>
          <a:lstStyle/>
          <a:p>
            <a:pPr algn="ctr" defTabSz="1219140">
              <a:buClr>
                <a:srgbClr val="000000"/>
              </a:buClr>
            </a:pPr>
            <a:r>
              <a:rPr lang="en-US" sz="10666" b="1" kern="0" dirty="0" err="1">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Bài</a:t>
            </a:r>
            <a:r>
              <a:rPr lang="en-US" sz="10666" b="1" kern="0"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lang="en-US" sz="10666" b="1" kern="0" dirty="0" err="1">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tập</a:t>
            </a:r>
            <a:r>
              <a:rPr lang="en-US" sz="10666" b="1" kern="0"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lang="en-US" sz="10666" b="1" kern="0" dirty="0" err="1">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củng</a:t>
            </a:r>
            <a:r>
              <a:rPr lang="en-US" sz="10666" b="1" kern="0"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lang="en-US" sz="10666" b="1" kern="0" dirty="0" err="1">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cố</a:t>
            </a:r>
            <a:endParaRPr lang="en-US" sz="10666" b="1" kern="0"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endParaRP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0178"/>
                                        </p:tgtEl>
                                        <p:attrNameLst>
                                          <p:attrName>style.visibility</p:attrName>
                                        </p:attrNameLst>
                                      </p:cBhvr>
                                      <p:to>
                                        <p:strVal val="visible"/>
                                      </p:to>
                                    </p:set>
                                    <p:animEffect transition="in" filter="fade">
                                      <p:cBhvr>
                                        <p:cTn id="12" dur="500"/>
                                        <p:tgtEl>
                                          <p:spTgt spid="50178"/>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50179"/>
                                        </p:tgtEl>
                                        <p:attrNameLst>
                                          <p:attrName>style.visibility</p:attrName>
                                        </p:attrNameLst>
                                      </p:cBhvr>
                                      <p:to>
                                        <p:strVal val="visible"/>
                                      </p:to>
                                    </p:set>
                                    <p:animEffect transition="in" filter="fade">
                                      <p:cBhvr>
                                        <p:cTn id="16" dur="500"/>
                                        <p:tgtEl>
                                          <p:spTgt spid="50179"/>
                                        </p:tgtEl>
                                      </p:cBhvr>
                                    </p:animEffect>
                                  </p:childTnLst>
                                </p:cTn>
                              </p:par>
                            </p:childTnLst>
                          </p:cTn>
                        </p:par>
                        <p:par>
                          <p:cTn id="17" fill="hold" nodeType="withGroup">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23561"/>
                                        </p:tgtEl>
                                        <p:attrNameLst>
                                          <p:attrName>style.visibility</p:attrName>
                                        </p:attrNameLst>
                                      </p:cBhvr>
                                      <p:to>
                                        <p:strVal val="visible"/>
                                      </p:to>
                                    </p:set>
                                    <p:animEffect transition="in" filter="fade">
                                      <p:cBhvr>
                                        <p:cTn id="20" dur="500"/>
                                        <p:tgtEl>
                                          <p:spTgt spid="23561"/>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23559"/>
                                        </p:tgtEl>
                                        <p:attrNameLst>
                                          <p:attrName>style.visibility</p:attrName>
                                        </p:attrNameLst>
                                      </p:cBhvr>
                                      <p:to>
                                        <p:strVal val="visible"/>
                                      </p:to>
                                    </p:set>
                                    <p:animEffect transition="in" filter="fade">
                                      <p:cBhvr>
                                        <p:cTn id="24" dur="500"/>
                                        <p:tgtEl>
                                          <p:spTgt spid="23559"/>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ppt_x"/>
                                          </p:val>
                                        </p:tav>
                                        <p:tav tm="100000">
                                          <p:val>
                                            <p:strVal val="#ppt_x"/>
                                          </p:val>
                                        </p:tav>
                                      </p:tavLst>
                                    </p:anim>
                                    <p:anim calcmode="lin" valueType="num">
                                      <p:cBhvr additive="base">
                                        <p:cTn id="3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animBg="1"/>
      <p:bldP spid="50179" grpId="0"/>
      <p:bldP spid="23559" grpId="0" animBg="1"/>
      <p:bldP spid="23561" grpId="0"/>
      <p:bldP spid="2" grpId="0" animBg="1"/>
      <p:bldP spid="7" grpId="0" build="allAtOnce"/>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5060" name="Rectangle 7">
            <a:extLst>
              <a:ext uri="{FF2B5EF4-FFF2-40B4-BE49-F238E27FC236}">
                <a16:creationId xmlns:a16="http://schemas.microsoft.com/office/drawing/2014/main" id="{68A43A80-A837-F842-A60A-B649BA261FFF}"/>
              </a:ext>
            </a:extLst>
          </p:cNvPr>
          <p:cNvSpPr>
            <a:spLocks/>
          </p:cNvSpPr>
          <p:nvPr/>
        </p:nvSpPr>
        <p:spPr bwMode="auto">
          <a:xfrm>
            <a:off x="3390900" y="2023730"/>
            <a:ext cx="8686800" cy="4724400"/>
          </a:xfrm>
          <a:prstGeom prst="rect">
            <a:avLst/>
          </a:prstGeom>
          <a:solidFill>
            <a:srgbClr val="FFFF00"/>
          </a:solidFill>
          <a:ln>
            <a:noFill/>
          </a:ln>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Font typeface="Times New Roman" panose="02020603050405020304" pitchFamily="18" charset="0"/>
              <a:buNone/>
            </a:pPr>
            <a:r>
              <a:rPr lang="en-US" altLang="vi-VN" sz="3600" b="1" dirty="0">
                <a:latin typeface="Times New Roman" panose="02020603050405020304" pitchFamily="18" charset="0"/>
              </a:rPr>
              <a:t>      </a:t>
            </a:r>
            <a:r>
              <a:rPr lang="en-US" altLang="vi-VN" sz="3600" b="1" u="sng" dirty="0" err="1">
                <a:solidFill>
                  <a:srgbClr val="000000"/>
                </a:solidFill>
                <a:latin typeface="Times New Roman" panose="02020603050405020304" pitchFamily="18" charset="0"/>
              </a:rPr>
              <a:t>C</a:t>
            </a:r>
            <a:r>
              <a:rPr lang="en-US" altLang="vi-VN" sz="3600" b="1" u="sng" dirty="0" err="1">
                <a:latin typeface="Times New Roman" panose="02020603050405020304" pitchFamily="18" charset="0"/>
              </a:rPr>
              <a:t>âu</a:t>
            </a:r>
            <a:r>
              <a:rPr lang="en-US" altLang="vi-VN" sz="3600" b="1" u="sng" dirty="0">
                <a:latin typeface="Times New Roman" panose="02020603050405020304" pitchFamily="18" charset="0"/>
              </a:rPr>
              <a:t> 2:</a:t>
            </a:r>
            <a:r>
              <a:rPr lang="en-US" altLang="vi-VN" sz="3600" b="1" dirty="0">
                <a:solidFill>
                  <a:srgbClr val="FF00FF"/>
                </a:solidFill>
                <a:latin typeface="Times New Roman" panose="02020603050405020304" pitchFamily="18" charset="0"/>
              </a:rPr>
              <a:t> </a:t>
            </a:r>
          </a:p>
          <a:p>
            <a:pPr algn="ctr">
              <a:buFont typeface="Times New Roman" panose="02020603050405020304" pitchFamily="18" charset="0"/>
              <a:buNone/>
            </a:pPr>
            <a:r>
              <a:rPr lang="en-US" altLang="vi-VN" sz="3600" i="1" dirty="0" err="1">
                <a:solidFill>
                  <a:srgbClr val="0000CC"/>
                </a:solidFill>
                <a:latin typeface="Times New Roman" panose="02020603050405020304" pitchFamily="18" charset="0"/>
              </a:rPr>
              <a:t>Nước</a:t>
            </a:r>
            <a:r>
              <a:rPr lang="en-US" altLang="vi-VN" sz="3600" i="1" dirty="0">
                <a:solidFill>
                  <a:srgbClr val="0000CC"/>
                </a:solidFill>
                <a:latin typeface="Times New Roman" panose="02020603050405020304" pitchFamily="18" charset="0"/>
              </a:rPr>
              <a:t> </a:t>
            </a:r>
            <a:r>
              <a:rPr lang="en-US" altLang="vi-VN" sz="3600" i="1" dirty="0" err="1">
                <a:solidFill>
                  <a:srgbClr val="0000CC"/>
                </a:solidFill>
                <a:latin typeface="Times New Roman" panose="02020603050405020304" pitchFamily="18" charset="0"/>
              </a:rPr>
              <a:t>nào</a:t>
            </a:r>
            <a:r>
              <a:rPr lang="en-US" altLang="vi-VN" sz="3600" i="1" dirty="0">
                <a:solidFill>
                  <a:srgbClr val="0000CC"/>
                </a:solidFill>
                <a:latin typeface="Times New Roman" panose="02020603050405020304" pitchFamily="18" charset="0"/>
              </a:rPr>
              <a:t> </a:t>
            </a:r>
            <a:r>
              <a:rPr lang="en-US" altLang="vi-VN" sz="3600" i="1" dirty="0" err="1">
                <a:solidFill>
                  <a:srgbClr val="0000CC"/>
                </a:solidFill>
                <a:latin typeface="Times New Roman" panose="02020603050405020304" pitchFamily="18" charset="0"/>
              </a:rPr>
              <a:t>mở</a:t>
            </a:r>
            <a:r>
              <a:rPr lang="en-US" altLang="vi-VN" sz="3600" i="1" dirty="0">
                <a:solidFill>
                  <a:srgbClr val="0000CC"/>
                </a:solidFill>
                <a:latin typeface="Times New Roman" panose="02020603050405020304" pitchFamily="18" charset="0"/>
              </a:rPr>
              <a:t> </a:t>
            </a:r>
            <a:r>
              <a:rPr lang="en-US" altLang="vi-VN" sz="3600" i="1" dirty="0" err="1">
                <a:solidFill>
                  <a:srgbClr val="0000CC"/>
                </a:solidFill>
                <a:latin typeface="Times New Roman" panose="02020603050405020304" pitchFamily="18" charset="0"/>
              </a:rPr>
              <a:t>đầu</a:t>
            </a:r>
            <a:r>
              <a:rPr lang="en-US" altLang="vi-VN" sz="3600" i="1" dirty="0">
                <a:solidFill>
                  <a:srgbClr val="0000CC"/>
                </a:solidFill>
                <a:latin typeface="Times New Roman" panose="02020603050405020304" pitchFamily="18" charset="0"/>
              </a:rPr>
              <a:t> </a:t>
            </a:r>
            <a:r>
              <a:rPr lang="en-US" altLang="vi-VN" sz="3600" i="1" dirty="0" err="1">
                <a:solidFill>
                  <a:srgbClr val="0000CC"/>
                </a:solidFill>
                <a:latin typeface="Times New Roman" panose="02020603050405020304" pitchFamily="18" charset="0"/>
              </a:rPr>
              <a:t>cho</a:t>
            </a:r>
            <a:r>
              <a:rPr lang="en-US" altLang="vi-VN" sz="3600" i="1" dirty="0">
                <a:solidFill>
                  <a:srgbClr val="0000CC"/>
                </a:solidFill>
                <a:latin typeface="Times New Roman" panose="02020603050405020304" pitchFamily="18" charset="0"/>
              </a:rPr>
              <a:t> </a:t>
            </a:r>
            <a:r>
              <a:rPr lang="en-US" altLang="vi-VN" sz="3600" i="1" dirty="0" err="1">
                <a:solidFill>
                  <a:srgbClr val="0000CC"/>
                </a:solidFill>
                <a:latin typeface="Times New Roman" panose="02020603050405020304" pitchFamily="18" charset="0"/>
              </a:rPr>
              <a:t>quá</a:t>
            </a:r>
            <a:r>
              <a:rPr lang="en-US" altLang="vi-VN" sz="3600" i="1" dirty="0">
                <a:solidFill>
                  <a:srgbClr val="0000CC"/>
                </a:solidFill>
                <a:latin typeface="Times New Roman" panose="02020603050405020304" pitchFamily="18" charset="0"/>
              </a:rPr>
              <a:t> </a:t>
            </a:r>
            <a:r>
              <a:rPr lang="en-US" altLang="vi-VN" sz="3600" i="1" dirty="0" err="1">
                <a:solidFill>
                  <a:srgbClr val="0000CC"/>
                </a:solidFill>
                <a:latin typeface="Times New Roman" panose="02020603050405020304" pitchFamily="18" charset="0"/>
              </a:rPr>
              <a:t>trình</a:t>
            </a:r>
            <a:r>
              <a:rPr lang="en-US" altLang="vi-VN" sz="3600" i="1" dirty="0">
                <a:solidFill>
                  <a:srgbClr val="0000CC"/>
                </a:solidFill>
                <a:latin typeface="Times New Roman" panose="02020603050405020304" pitchFamily="18" charset="0"/>
              </a:rPr>
              <a:t> </a:t>
            </a:r>
            <a:r>
              <a:rPr lang="en-US" altLang="vi-VN" sz="3600" i="1" dirty="0" err="1">
                <a:solidFill>
                  <a:srgbClr val="0000CC"/>
                </a:solidFill>
                <a:latin typeface="Times New Roman" panose="02020603050405020304" pitchFamily="18" charset="0"/>
              </a:rPr>
              <a:t>xâm</a:t>
            </a:r>
            <a:r>
              <a:rPr lang="en-US" altLang="vi-VN" sz="3600" i="1" dirty="0">
                <a:solidFill>
                  <a:srgbClr val="0000CC"/>
                </a:solidFill>
                <a:latin typeface="Times New Roman" panose="02020603050405020304" pitchFamily="18" charset="0"/>
              </a:rPr>
              <a:t> </a:t>
            </a:r>
            <a:r>
              <a:rPr lang="en-US" altLang="vi-VN" sz="3600" i="1" dirty="0" err="1">
                <a:solidFill>
                  <a:srgbClr val="0000CC"/>
                </a:solidFill>
                <a:latin typeface="Times New Roman" panose="02020603050405020304" pitchFamily="18" charset="0"/>
              </a:rPr>
              <a:t>lược</a:t>
            </a:r>
            <a:r>
              <a:rPr lang="en-US" altLang="vi-VN" sz="3600" i="1" dirty="0">
                <a:solidFill>
                  <a:srgbClr val="0000CC"/>
                </a:solidFill>
                <a:latin typeface="Times New Roman" panose="02020603050405020304" pitchFamily="18" charset="0"/>
              </a:rPr>
              <a:t> </a:t>
            </a:r>
            <a:r>
              <a:rPr lang="en-US" altLang="vi-VN" sz="3600" i="1" dirty="0" err="1">
                <a:solidFill>
                  <a:srgbClr val="0000CC"/>
                </a:solidFill>
                <a:latin typeface="Times New Roman" panose="02020603050405020304" pitchFamily="18" charset="0"/>
              </a:rPr>
              <a:t>Trung</a:t>
            </a:r>
            <a:r>
              <a:rPr lang="en-US" altLang="vi-VN" sz="3600" i="1" dirty="0">
                <a:solidFill>
                  <a:srgbClr val="0000CC"/>
                </a:solidFill>
                <a:latin typeface="Times New Roman" panose="02020603050405020304" pitchFamily="18" charset="0"/>
              </a:rPr>
              <a:t> </a:t>
            </a:r>
            <a:r>
              <a:rPr lang="en-US" altLang="vi-VN" sz="3600" i="1" dirty="0" err="1">
                <a:solidFill>
                  <a:srgbClr val="0000CC"/>
                </a:solidFill>
                <a:latin typeface="Times New Roman" panose="02020603050405020304" pitchFamily="18" charset="0"/>
              </a:rPr>
              <a:t>Quốc</a:t>
            </a:r>
            <a:r>
              <a:rPr lang="en-US" altLang="vi-VN" sz="3600" i="1" dirty="0">
                <a:solidFill>
                  <a:srgbClr val="0000CC"/>
                </a:solidFill>
                <a:latin typeface="Times New Roman" panose="02020603050405020304" pitchFamily="18" charset="0"/>
              </a:rPr>
              <a:t> </a:t>
            </a:r>
            <a:r>
              <a:rPr lang="en-US" altLang="vi-VN" sz="3600" i="1" dirty="0" err="1">
                <a:solidFill>
                  <a:srgbClr val="0000CC"/>
                </a:solidFill>
                <a:latin typeface="Times New Roman" panose="02020603050405020304" pitchFamily="18" charset="0"/>
              </a:rPr>
              <a:t>của</a:t>
            </a:r>
            <a:r>
              <a:rPr lang="en-US" altLang="vi-VN" sz="3600" i="1" dirty="0">
                <a:solidFill>
                  <a:srgbClr val="0000CC"/>
                </a:solidFill>
                <a:latin typeface="Times New Roman" panose="02020603050405020304" pitchFamily="18" charset="0"/>
              </a:rPr>
              <a:t> </a:t>
            </a:r>
            <a:r>
              <a:rPr lang="en-US" altLang="vi-VN" sz="3600" i="1" dirty="0" err="1">
                <a:solidFill>
                  <a:srgbClr val="0000CC"/>
                </a:solidFill>
                <a:latin typeface="Times New Roman" panose="02020603050405020304" pitchFamily="18" charset="0"/>
              </a:rPr>
              <a:t>các</a:t>
            </a:r>
            <a:r>
              <a:rPr lang="en-US" altLang="vi-VN" sz="3600" i="1" dirty="0">
                <a:solidFill>
                  <a:srgbClr val="0000CC"/>
                </a:solidFill>
                <a:latin typeface="Times New Roman" panose="02020603050405020304" pitchFamily="18" charset="0"/>
              </a:rPr>
              <a:t> </a:t>
            </a:r>
            <a:r>
              <a:rPr lang="en-US" altLang="vi-VN" sz="3600" i="1" dirty="0" err="1">
                <a:solidFill>
                  <a:srgbClr val="0000CC"/>
                </a:solidFill>
                <a:latin typeface="Times New Roman" panose="02020603050405020304" pitchFamily="18" charset="0"/>
              </a:rPr>
              <a:t>nước</a:t>
            </a:r>
            <a:r>
              <a:rPr lang="en-US" altLang="vi-VN" sz="3600" i="1" dirty="0">
                <a:solidFill>
                  <a:srgbClr val="0000CC"/>
                </a:solidFill>
                <a:latin typeface="Times New Roman" panose="02020603050405020304" pitchFamily="18" charset="0"/>
              </a:rPr>
              <a:t> </a:t>
            </a:r>
            <a:r>
              <a:rPr lang="en-US" altLang="vi-VN" sz="3600" i="1" dirty="0" err="1">
                <a:solidFill>
                  <a:srgbClr val="0000CC"/>
                </a:solidFill>
                <a:latin typeface="Times New Roman" panose="02020603050405020304" pitchFamily="18" charset="0"/>
              </a:rPr>
              <a:t>đế</a:t>
            </a:r>
            <a:r>
              <a:rPr lang="en-US" altLang="vi-VN" sz="3600" i="1" dirty="0">
                <a:solidFill>
                  <a:srgbClr val="0000CC"/>
                </a:solidFill>
                <a:latin typeface="Times New Roman" panose="02020603050405020304" pitchFamily="18" charset="0"/>
              </a:rPr>
              <a:t> </a:t>
            </a:r>
            <a:r>
              <a:rPr lang="en-US" altLang="vi-VN" sz="3600" i="1" dirty="0" err="1">
                <a:solidFill>
                  <a:srgbClr val="0000CC"/>
                </a:solidFill>
                <a:latin typeface="Times New Roman" panose="02020603050405020304" pitchFamily="18" charset="0"/>
              </a:rPr>
              <a:t>quốc</a:t>
            </a:r>
            <a:r>
              <a:rPr lang="en-US" altLang="vi-VN" sz="3600" i="1" dirty="0">
                <a:solidFill>
                  <a:srgbClr val="0000CC"/>
                </a:solidFill>
                <a:latin typeface="Times New Roman" panose="02020603050405020304" pitchFamily="18" charset="0"/>
              </a:rPr>
              <a:t>?</a:t>
            </a:r>
          </a:p>
          <a:p>
            <a:pPr>
              <a:buFont typeface="Times New Roman" panose="02020603050405020304" pitchFamily="18" charset="0"/>
              <a:buNone/>
            </a:pPr>
            <a:r>
              <a:rPr lang="en-US" altLang="vi-VN" dirty="0">
                <a:solidFill>
                  <a:schemeClr val="hlink"/>
                </a:solidFill>
                <a:latin typeface="Times New Roman" panose="02020603050405020304" pitchFamily="18" charset="0"/>
              </a:rPr>
              <a:t>	</a:t>
            </a:r>
            <a:r>
              <a:rPr lang="en-US" altLang="vi-VN" dirty="0">
                <a:solidFill>
                  <a:srgbClr val="FF0000"/>
                </a:solidFill>
                <a:latin typeface="Times New Roman" panose="02020603050405020304" pitchFamily="18" charset="0"/>
              </a:rPr>
              <a:t>A. Anh</a:t>
            </a:r>
          </a:p>
          <a:p>
            <a:pPr>
              <a:buFont typeface="Times New Roman" panose="02020603050405020304" pitchFamily="18" charset="0"/>
              <a:buNone/>
            </a:pPr>
            <a:r>
              <a:rPr lang="en-US" altLang="vi-VN" dirty="0">
                <a:solidFill>
                  <a:srgbClr val="FF0000"/>
                </a:solidFill>
                <a:latin typeface="Times New Roman" panose="02020603050405020304" pitchFamily="18" charset="0"/>
              </a:rPr>
              <a:t>	B. </a:t>
            </a:r>
            <a:r>
              <a:rPr lang="en-US" altLang="vi-VN" dirty="0" err="1">
                <a:solidFill>
                  <a:srgbClr val="FF0000"/>
                </a:solidFill>
                <a:latin typeface="Times New Roman" panose="02020603050405020304" pitchFamily="18" charset="0"/>
              </a:rPr>
              <a:t>Pháp</a:t>
            </a:r>
            <a:endParaRPr lang="en-US" altLang="vi-VN" dirty="0">
              <a:solidFill>
                <a:srgbClr val="FF0000"/>
              </a:solidFill>
              <a:latin typeface="Times New Roman" panose="02020603050405020304" pitchFamily="18" charset="0"/>
            </a:endParaRPr>
          </a:p>
          <a:p>
            <a:pPr>
              <a:buFont typeface="Times New Roman" panose="02020603050405020304" pitchFamily="18" charset="0"/>
              <a:buNone/>
            </a:pPr>
            <a:r>
              <a:rPr lang="en-US" altLang="vi-VN" dirty="0">
                <a:solidFill>
                  <a:srgbClr val="FF0000"/>
                </a:solidFill>
                <a:latin typeface="Times New Roman" panose="02020603050405020304" pitchFamily="18" charset="0"/>
              </a:rPr>
              <a:t>	C. </a:t>
            </a:r>
            <a:r>
              <a:rPr lang="en-US" altLang="vi-VN" dirty="0" err="1">
                <a:solidFill>
                  <a:srgbClr val="FF0000"/>
                </a:solidFill>
                <a:latin typeface="Times New Roman" panose="02020603050405020304" pitchFamily="18" charset="0"/>
              </a:rPr>
              <a:t>Đức</a:t>
            </a:r>
            <a:endParaRPr lang="en-US" altLang="vi-VN" dirty="0">
              <a:solidFill>
                <a:srgbClr val="FF0000"/>
              </a:solidFill>
              <a:latin typeface="Times New Roman" panose="02020603050405020304" pitchFamily="18" charset="0"/>
            </a:endParaRPr>
          </a:p>
          <a:p>
            <a:pPr>
              <a:buFont typeface="Times New Roman" panose="02020603050405020304" pitchFamily="18" charset="0"/>
              <a:buNone/>
            </a:pPr>
            <a:r>
              <a:rPr lang="en-US" altLang="vi-VN" dirty="0">
                <a:solidFill>
                  <a:srgbClr val="FF0000"/>
                </a:solidFill>
                <a:latin typeface="Times New Roman" panose="02020603050405020304" pitchFamily="18" charset="0"/>
              </a:rPr>
              <a:t>	D. </a:t>
            </a:r>
            <a:r>
              <a:rPr lang="en-US" altLang="vi-VN" dirty="0" err="1">
                <a:solidFill>
                  <a:srgbClr val="FF0000"/>
                </a:solidFill>
                <a:latin typeface="Times New Roman" panose="02020603050405020304" pitchFamily="18" charset="0"/>
              </a:rPr>
              <a:t>Nhật</a:t>
            </a:r>
            <a:endParaRPr lang="en-US" altLang="vi-VN" dirty="0">
              <a:solidFill>
                <a:srgbClr val="FF0000"/>
              </a:solidFill>
              <a:latin typeface="Times New Roman" panose="02020603050405020304" pitchFamily="18" charset="0"/>
            </a:endParaRPr>
          </a:p>
        </p:txBody>
      </p:sp>
      <p:sp>
        <p:nvSpPr>
          <p:cNvPr id="45061" name="Rectangle 1">
            <a:extLst>
              <a:ext uri="{FF2B5EF4-FFF2-40B4-BE49-F238E27FC236}">
                <a16:creationId xmlns:a16="http://schemas.microsoft.com/office/drawing/2014/main" id="{F455815F-F942-EF47-AA70-BF074CE5815D}"/>
              </a:ext>
            </a:extLst>
          </p:cNvPr>
          <p:cNvSpPr>
            <a:spLocks noChangeArrowheads="1"/>
          </p:cNvSpPr>
          <p:nvPr/>
        </p:nvSpPr>
        <p:spPr bwMode="auto">
          <a:xfrm>
            <a:off x="3581400" y="1411465"/>
            <a:ext cx="4343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vi-VN" dirty="0">
                <a:latin typeface="Times New Roman" panose="02020603050405020304" pitchFamily="18" charset="0"/>
              </a:rPr>
              <a:t>* </a:t>
            </a:r>
            <a:r>
              <a:rPr lang="en-US" altLang="vi-VN" dirty="0" err="1">
                <a:latin typeface="Times New Roman" panose="02020603050405020304" pitchFamily="18" charset="0"/>
              </a:rPr>
              <a:t>Chọn</a:t>
            </a:r>
            <a:r>
              <a:rPr lang="en-US" altLang="vi-VN" dirty="0">
                <a:latin typeface="Times New Roman" panose="02020603050405020304" pitchFamily="18" charset="0"/>
              </a:rPr>
              <a:t> </a:t>
            </a:r>
            <a:r>
              <a:rPr lang="en-US" altLang="vi-VN" dirty="0" err="1">
                <a:latin typeface="Times New Roman" panose="02020603050405020304" pitchFamily="18" charset="0"/>
              </a:rPr>
              <a:t>đáp</a:t>
            </a:r>
            <a:r>
              <a:rPr lang="en-US" altLang="vi-VN" dirty="0">
                <a:latin typeface="Times New Roman" panose="02020603050405020304" pitchFamily="18" charset="0"/>
              </a:rPr>
              <a:t> </a:t>
            </a:r>
            <a:r>
              <a:rPr lang="en-US" altLang="vi-VN" dirty="0" err="1">
                <a:latin typeface="Times New Roman" panose="02020603050405020304" pitchFamily="18" charset="0"/>
              </a:rPr>
              <a:t>án</a:t>
            </a:r>
            <a:r>
              <a:rPr lang="en-US" altLang="vi-VN" dirty="0">
                <a:latin typeface="Times New Roman" panose="02020603050405020304" pitchFamily="18" charset="0"/>
              </a:rPr>
              <a:t> </a:t>
            </a:r>
            <a:r>
              <a:rPr lang="en-US" altLang="vi-VN" dirty="0" err="1">
                <a:latin typeface="Times New Roman" panose="02020603050405020304" pitchFamily="18" charset="0"/>
              </a:rPr>
              <a:t>đúng</a:t>
            </a:r>
            <a:endParaRPr lang="en-US" altLang="vi-VN" dirty="0">
              <a:latin typeface="Times New Roman" panose="02020603050405020304" pitchFamily="18" charset="0"/>
            </a:endParaRPr>
          </a:p>
        </p:txBody>
      </p:sp>
      <p:sp>
        <p:nvSpPr>
          <p:cNvPr id="7" name="Oval 6">
            <a:extLst>
              <a:ext uri="{FF2B5EF4-FFF2-40B4-BE49-F238E27FC236}">
                <a16:creationId xmlns:a16="http://schemas.microsoft.com/office/drawing/2014/main" id="{99E96989-38F2-BB40-986E-8A38C51F9431}"/>
              </a:ext>
            </a:extLst>
          </p:cNvPr>
          <p:cNvSpPr>
            <a:spLocks noChangeArrowheads="1"/>
          </p:cNvSpPr>
          <p:nvPr/>
        </p:nvSpPr>
        <p:spPr bwMode="auto">
          <a:xfrm>
            <a:off x="3581400" y="3902927"/>
            <a:ext cx="700668" cy="624468"/>
          </a:xfrm>
          <a:prstGeom prst="ellipse">
            <a:avLst/>
          </a:prstGeom>
          <a:noFill/>
          <a:ln w="571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vi-VN" sz="1800">
              <a:latin typeface="Times New Roman" panose="02020603050405020304" pitchFamily="18" charset="0"/>
            </a:endParaRPr>
          </a:p>
        </p:txBody>
      </p:sp>
      <p:sp>
        <p:nvSpPr>
          <p:cNvPr id="9" name="AutoShape 5">
            <a:extLst>
              <a:ext uri="{FF2B5EF4-FFF2-40B4-BE49-F238E27FC236}">
                <a16:creationId xmlns:a16="http://schemas.microsoft.com/office/drawing/2014/main" id="{1DC7F30F-FF76-3F49-BED6-D25C9037BA3C}"/>
              </a:ext>
            </a:extLst>
          </p:cNvPr>
          <p:cNvSpPr>
            <a:spLocks noChangeArrowheads="1"/>
          </p:cNvSpPr>
          <p:nvPr/>
        </p:nvSpPr>
        <p:spPr bwMode="auto">
          <a:xfrm>
            <a:off x="3048000" y="173665"/>
            <a:ext cx="9144000" cy="1143000"/>
          </a:xfrm>
          <a:prstGeom prst="ribbon">
            <a:avLst>
              <a:gd name="adj1" fmla="val 12500"/>
              <a:gd name="adj2" fmla="val 50000"/>
            </a:avLst>
          </a:prstGeom>
          <a:solidFill>
            <a:schemeClr val="tx1"/>
          </a:solidFill>
          <a:ln w="9525">
            <a:solidFill>
              <a:schemeClr val="tx1"/>
            </a:solidFill>
            <a:round/>
            <a:headEnd/>
            <a:tailEnd/>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vi-VN" sz="1800">
              <a:latin typeface="Times New Roman" panose="02020603050405020304" pitchFamily="18" charset="0"/>
            </a:endParaRPr>
          </a:p>
        </p:txBody>
      </p:sp>
      <p:sp>
        <p:nvSpPr>
          <p:cNvPr id="10" name="Rectangle 4">
            <a:extLst>
              <a:ext uri="{FF2B5EF4-FFF2-40B4-BE49-F238E27FC236}">
                <a16:creationId xmlns:a16="http://schemas.microsoft.com/office/drawing/2014/main" id="{9CA96C8F-A266-204F-A2B8-C3B30E3B6183}"/>
              </a:ext>
            </a:extLst>
          </p:cNvPr>
          <p:cNvSpPr>
            <a:spLocks noChangeArrowheads="1"/>
          </p:cNvSpPr>
          <p:nvPr/>
        </p:nvSpPr>
        <p:spPr bwMode="auto">
          <a:xfrm>
            <a:off x="5432429" y="521836"/>
            <a:ext cx="47783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vi-VN" b="1" dirty="0">
                <a:solidFill>
                  <a:schemeClr val="bg1"/>
                </a:solidFill>
                <a:latin typeface="Times New Roman" panose="02020603050405020304" pitchFamily="18" charset="0"/>
              </a:rPr>
              <a:t>B</a:t>
            </a:r>
            <a:r>
              <a:rPr lang="vi-VN" altLang="vi-VN" b="1" dirty="0">
                <a:solidFill>
                  <a:schemeClr val="bg1"/>
                </a:solidFill>
                <a:latin typeface="Times New Roman" panose="02020603050405020304" pitchFamily="18" charset="0"/>
              </a:rPr>
              <a:t>ÀI</a:t>
            </a:r>
            <a:r>
              <a:rPr lang="en-US" altLang="vi-VN" b="1" dirty="0">
                <a:solidFill>
                  <a:schemeClr val="bg1"/>
                </a:solidFill>
                <a:latin typeface="Times New Roman" panose="02020603050405020304" pitchFamily="18" charset="0"/>
              </a:rPr>
              <a:t> T</a:t>
            </a:r>
            <a:r>
              <a:rPr lang="vi-VN" altLang="vi-VN" b="1" dirty="0">
                <a:solidFill>
                  <a:schemeClr val="bg1"/>
                </a:solidFill>
                <a:latin typeface="Times New Roman" panose="02020603050405020304" pitchFamily="18" charset="0"/>
              </a:rPr>
              <a:t>ẬP</a:t>
            </a:r>
            <a:r>
              <a:rPr lang="en-US" altLang="vi-VN" b="1" dirty="0">
                <a:solidFill>
                  <a:schemeClr val="bg1"/>
                </a:solidFill>
                <a:latin typeface="Times New Roman" panose="02020603050405020304" pitchFamily="18" charset="0"/>
              </a:rPr>
              <a:t> CỦNG CỐ</a:t>
            </a:r>
            <a:endParaRPr lang="vi-VN" altLang="vi-VN" b="1" dirty="0">
              <a:solidFill>
                <a:schemeClr val="bg1"/>
              </a:solidFill>
              <a:latin typeface="Times New Roman" panose="02020603050405020304" pitchFamily="18" charset="0"/>
            </a:endParaRPr>
          </a:p>
        </p:txBody>
      </p:sp>
      <p:sp>
        <p:nvSpPr>
          <p:cNvPr id="11" name="Rectangle 10">
            <a:extLst>
              <a:ext uri="{FF2B5EF4-FFF2-40B4-BE49-F238E27FC236}">
                <a16:creationId xmlns:a16="http://schemas.microsoft.com/office/drawing/2014/main" id="{88DC7BD4-93C1-DD41-927A-CD9039A0D4B7}"/>
              </a:ext>
            </a:extLst>
          </p:cNvPr>
          <p:cNvSpPr/>
          <p:nvPr/>
        </p:nvSpPr>
        <p:spPr>
          <a:xfrm>
            <a:off x="-157716" y="84751"/>
            <a:ext cx="3281916" cy="6688498"/>
          </a:xfrm>
          <a:prstGeom prst="rect">
            <a:avLst/>
          </a:prstGeom>
          <a:noFill/>
        </p:spPr>
        <p:txBody>
          <a:bodyPr wrap="square" lIns="121920" tIns="60960" rIns="121920" bIns="60960">
            <a:spAutoFit/>
          </a:bodyPr>
          <a:lstStyle/>
          <a:p>
            <a:pPr algn="ctr" defTabSz="1219140">
              <a:buClr>
                <a:srgbClr val="000000"/>
              </a:buClr>
            </a:pPr>
            <a:r>
              <a:rPr lang="en-US" sz="10666" b="1" kern="0" dirty="0" err="1">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Bài</a:t>
            </a:r>
            <a:r>
              <a:rPr lang="en-US" sz="10666" b="1" kern="0"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lang="en-US" sz="10666" b="1" kern="0" dirty="0" err="1">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tập</a:t>
            </a:r>
            <a:r>
              <a:rPr lang="en-US" sz="10666" b="1" kern="0"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lang="en-US" sz="10666" b="1" kern="0" dirty="0" err="1">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củng</a:t>
            </a:r>
            <a:r>
              <a:rPr lang="en-US" sz="10666" b="1" kern="0"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lang="en-US" sz="10666" b="1" kern="0" dirty="0" err="1">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cố</a:t>
            </a:r>
            <a:endParaRPr lang="en-US" sz="10666" b="1" kern="0"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endParaRP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par>
                          <p:cTn id="16" fill="hold">
                            <p:stCondLst>
                              <p:cond delay="1000"/>
                            </p:stCondLst>
                            <p:childTnLst>
                              <p:par>
                                <p:cTn id="17" presetID="21" presetClass="entr" presetSubtype="8" fill="hold" grpId="0" nodeType="afterEffect">
                                  <p:stCondLst>
                                    <p:cond delay="0"/>
                                  </p:stCondLst>
                                  <p:childTnLst>
                                    <p:set>
                                      <p:cBhvr>
                                        <p:cTn id="18" dur="1" fill="hold">
                                          <p:stCondLst>
                                            <p:cond delay="0"/>
                                          </p:stCondLst>
                                        </p:cTn>
                                        <p:tgtEl>
                                          <p:spTgt spid="45061"/>
                                        </p:tgtEl>
                                        <p:attrNameLst>
                                          <p:attrName>style.visibility</p:attrName>
                                        </p:attrNameLst>
                                      </p:cBhvr>
                                      <p:to>
                                        <p:strVal val="visible"/>
                                      </p:to>
                                    </p:set>
                                    <p:animEffect transition="in" filter="wheel(8)">
                                      <p:cBhvr>
                                        <p:cTn id="19" dur="750"/>
                                        <p:tgtEl>
                                          <p:spTgt spid="45061"/>
                                        </p:tgtEl>
                                      </p:cBhvr>
                                    </p:animEffect>
                                  </p:childTnLst>
                                </p:cTn>
                              </p:par>
                              <p:par>
                                <p:cTn id="20" presetID="21" presetClass="entr" presetSubtype="8" fill="hold" grpId="0" nodeType="withEffect">
                                  <p:stCondLst>
                                    <p:cond delay="0"/>
                                  </p:stCondLst>
                                  <p:childTnLst>
                                    <p:set>
                                      <p:cBhvr>
                                        <p:cTn id="21" dur="1" fill="hold">
                                          <p:stCondLst>
                                            <p:cond delay="0"/>
                                          </p:stCondLst>
                                        </p:cTn>
                                        <p:tgtEl>
                                          <p:spTgt spid="45060"/>
                                        </p:tgtEl>
                                        <p:attrNameLst>
                                          <p:attrName>style.visibility</p:attrName>
                                        </p:attrNameLst>
                                      </p:cBhvr>
                                      <p:to>
                                        <p:strVal val="visible"/>
                                      </p:to>
                                    </p:set>
                                    <p:animEffect transition="in" filter="wheel(8)">
                                      <p:cBhvr>
                                        <p:cTn id="22" dur="750"/>
                                        <p:tgtEl>
                                          <p:spTgt spid="45060"/>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0" grpId="0" animBg="1"/>
      <p:bldP spid="45061" grpId="0"/>
      <p:bldP spid="7" grpId="0" animBg="1"/>
      <p:bldP spid="9" grpId="0" animBg="1"/>
      <p:bldP spid="10" grpId="0"/>
      <p:bldP spid="11" grpId="0" build="allAtOnce"/>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6082" name="Rectangle 10">
            <a:extLst>
              <a:ext uri="{FF2B5EF4-FFF2-40B4-BE49-F238E27FC236}">
                <a16:creationId xmlns:a16="http://schemas.microsoft.com/office/drawing/2014/main" id="{7A35B0A0-F705-6F47-BA60-CE37AE18E4DF}"/>
              </a:ext>
            </a:extLst>
          </p:cNvPr>
          <p:cNvSpPr>
            <a:spLocks/>
          </p:cNvSpPr>
          <p:nvPr/>
        </p:nvSpPr>
        <p:spPr bwMode="auto">
          <a:xfrm>
            <a:off x="3478618" y="2087525"/>
            <a:ext cx="8534400" cy="4596810"/>
          </a:xfrm>
          <a:prstGeom prst="rect">
            <a:avLst/>
          </a:prstGeom>
          <a:solidFill>
            <a:srgbClr val="FFFF00"/>
          </a:solidFill>
          <a:ln>
            <a:noFill/>
          </a:ln>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Font typeface="Times New Roman" panose="02020603050405020304" pitchFamily="18" charset="0"/>
              <a:buNone/>
            </a:pPr>
            <a:r>
              <a:rPr lang="en-US" altLang="vi-VN" sz="4000" b="1" dirty="0">
                <a:latin typeface="Times New Roman" panose="02020603050405020304" pitchFamily="18" charset="0"/>
              </a:rPr>
              <a:t>      </a:t>
            </a:r>
            <a:r>
              <a:rPr lang="en-US" altLang="vi-VN" sz="4000" b="1" u="sng" dirty="0" err="1">
                <a:solidFill>
                  <a:srgbClr val="000000"/>
                </a:solidFill>
                <a:latin typeface="Times New Roman" panose="02020603050405020304" pitchFamily="18" charset="0"/>
              </a:rPr>
              <a:t>C</a:t>
            </a:r>
            <a:r>
              <a:rPr lang="en-US" altLang="vi-VN" sz="4000" b="1" u="sng" dirty="0" err="1">
                <a:latin typeface="Times New Roman" panose="02020603050405020304" pitchFamily="18" charset="0"/>
              </a:rPr>
              <a:t>âu</a:t>
            </a:r>
            <a:r>
              <a:rPr lang="en-US" altLang="vi-VN" sz="4000" b="1" u="sng" dirty="0">
                <a:latin typeface="Times New Roman" panose="02020603050405020304" pitchFamily="18" charset="0"/>
              </a:rPr>
              <a:t> 3:</a:t>
            </a:r>
          </a:p>
          <a:p>
            <a:pPr algn="ctr">
              <a:buFont typeface="Times New Roman" panose="02020603050405020304" pitchFamily="18" charset="0"/>
              <a:buNone/>
            </a:pPr>
            <a:r>
              <a:rPr lang="en-US" altLang="vi-VN" sz="4000" i="1" dirty="0">
                <a:solidFill>
                  <a:srgbClr val="FF00FF"/>
                </a:solidFill>
                <a:latin typeface="Times New Roman" panose="02020603050405020304" pitchFamily="18" charset="0"/>
              </a:rPr>
              <a:t> </a:t>
            </a:r>
            <a:r>
              <a:rPr lang="en-US" altLang="vi-VN" sz="4000" i="1" dirty="0" err="1">
                <a:solidFill>
                  <a:srgbClr val="0000CC"/>
                </a:solidFill>
                <a:latin typeface="Times New Roman" panose="02020603050405020304" pitchFamily="18" charset="0"/>
              </a:rPr>
              <a:t>Trung</a:t>
            </a:r>
            <a:r>
              <a:rPr lang="en-US" altLang="vi-VN" sz="4000" i="1" dirty="0">
                <a:solidFill>
                  <a:srgbClr val="0000CC"/>
                </a:solidFill>
                <a:latin typeface="Times New Roman" panose="02020603050405020304" pitchFamily="18" charset="0"/>
              </a:rPr>
              <a:t> </a:t>
            </a:r>
            <a:r>
              <a:rPr lang="en-US" altLang="vi-VN" sz="4000" i="1" dirty="0" err="1">
                <a:solidFill>
                  <a:srgbClr val="0000CC"/>
                </a:solidFill>
                <a:latin typeface="Times New Roman" panose="02020603050405020304" pitchFamily="18" charset="0"/>
              </a:rPr>
              <a:t>Quốc</a:t>
            </a:r>
            <a:r>
              <a:rPr lang="en-US" altLang="vi-VN" sz="4000" i="1" dirty="0">
                <a:solidFill>
                  <a:srgbClr val="0000CC"/>
                </a:solidFill>
                <a:latin typeface="Times New Roman" panose="02020603050405020304" pitchFamily="18" charset="0"/>
              </a:rPr>
              <a:t> </a:t>
            </a:r>
            <a:r>
              <a:rPr lang="en-US" altLang="vi-VN" sz="4000" i="1" dirty="0" err="1">
                <a:solidFill>
                  <a:srgbClr val="0000CC"/>
                </a:solidFill>
                <a:latin typeface="Times New Roman" panose="02020603050405020304" pitchFamily="18" charset="0"/>
              </a:rPr>
              <a:t>Đồng</a:t>
            </a:r>
            <a:r>
              <a:rPr lang="en-US" altLang="vi-VN" sz="4000" i="1" dirty="0">
                <a:solidFill>
                  <a:srgbClr val="0000CC"/>
                </a:solidFill>
                <a:latin typeface="Times New Roman" panose="02020603050405020304" pitchFamily="18" charset="0"/>
              </a:rPr>
              <a:t> </a:t>
            </a:r>
            <a:r>
              <a:rPr lang="en-US" altLang="vi-VN" sz="4000" i="1" dirty="0" err="1">
                <a:solidFill>
                  <a:srgbClr val="0000CC"/>
                </a:solidFill>
                <a:latin typeface="Times New Roman" panose="02020603050405020304" pitchFamily="18" charset="0"/>
              </a:rPr>
              <a:t>minh</a:t>
            </a:r>
            <a:r>
              <a:rPr lang="en-US" altLang="vi-VN" sz="4000" i="1" dirty="0">
                <a:solidFill>
                  <a:srgbClr val="0000CC"/>
                </a:solidFill>
                <a:latin typeface="Times New Roman" panose="02020603050405020304" pitchFamily="18" charset="0"/>
              </a:rPr>
              <a:t> </a:t>
            </a:r>
            <a:r>
              <a:rPr lang="en-US" altLang="vi-VN" sz="4000" i="1" dirty="0" err="1">
                <a:solidFill>
                  <a:srgbClr val="0000CC"/>
                </a:solidFill>
                <a:latin typeface="Times New Roman" panose="02020603050405020304" pitchFamily="18" charset="0"/>
              </a:rPr>
              <a:t>hội</a:t>
            </a:r>
            <a:r>
              <a:rPr lang="en-US" altLang="vi-VN" sz="4000" i="1" dirty="0">
                <a:solidFill>
                  <a:srgbClr val="0000CC"/>
                </a:solidFill>
                <a:latin typeface="Times New Roman" panose="02020603050405020304" pitchFamily="18" charset="0"/>
              </a:rPr>
              <a:t> </a:t>
            </a:r>
            <a:r>
              <a:rPr lang="en-US" altLang="vi-VN" sz="4000" i="1" dirty="0" err="1">
                <a:solidFill>
                  <a:srgbClr val="0000CC"/>
                </a:solidFill>
                <a:latin typeface="Times New Roman" panose="02020603050405020304" pitchFamily="18" charset="0"/>
              </a:rPr>
              <a:t>là</a:t>
            </a:r>
            <a:r>
              <a:rPr lang="en-US" altLang="vi-VN" sz="4000" i="1" dirty="0">
                <a:solidFill>
                  <a:srgbClr val="0000CC"/>
                </a:solidFill>
                <a:latin typeface="Times New Roman" panose="02020603050405020304" pitchFamily="18" charset="0"/>
              </a:rPr>
              <a:t> </a:t>
            </a:r>
            <a:r>
              <a:rPr lang="en-US" altLang="vi-VN" sz="4000" i="1" dirty="0" err="1">
                <a:solidFill>
                  <a:srgbClr val="0000CC"/>
                </a:solidFill>
                <a:latin typeface="Times New Roman" panose="02020603050405020304" pitchFamily="18" charset="0"/>
              </a:rPr>
              <a:t>tổ</a:t>
            </a:r>
            <a:r>
              <a:rPr lang="en-US" altLang="vi-VN" sz="4000" i="1" dirty="0">
                <a:solidFill>
                  <a:srgbClr val="0000CC"/>
                </a:solidFill>
                <a:latin typeface="Times New Roman" panose="02020603050405020304" pitchFamily="18" charset="0"/>
              </a:rPr>
              <a:t> </a:t>
            </a:r>
            <a:r>
              <a:rPr lang="en-US" altLang="vi-VN" sz="4000" i="1" dirty="0" err="1">
                <a:solidFill>
                  <a:srgbClr val="0000CC"/>
                </a:solidFill>
                <a:latin typeface="Times New Roman" panose="02020603050405020304" pitchFamily="18" charset="0"/>
              </a:rPr>
              <a:t>chức</a:t>
            </a:r>
            <a:r>
              <a:rPr lang="en-US" altLang="vi-VN" sz="4000" i="1" dirty="0">
                <a:solidFill>
                  <a:srgbClr val="0000CC"/>
                </a:solidFill>
                <a:latin typeface="Times New Roman" panose="02020603050405020304" pitchFamily="18" charset="0"/>
              </a:rPr>
              <a:t> </a:t>
            </a:r>
            <a:r>
              <a:rPr lang="en-US" altLang="vi-VN" sz="4000" i="1" dirty="0" err="1">
                <a:solidFill>
                  <a:srgbClr val="0000CC"/>
                </a:solidFill>
                <a:latin typeface="Times New Roman" panose="02020603050405020304" pitchFamily="18" charset="0"/>
              </a:rPr>
              <a:t>chính</a:t>
            </a:r>
            <a:r>
              <a:rPr lang="en-US" altLang="vi-VN" sz="4000" i="1" dirty="0">
                <a:solidFill>
                  <a:srgbClr val="0000CC"/>
                </a:solidFill>
                <a:latin typeface="Times New Roman" panose="02020603050405020304" pitchFamily="18" charset="0"/>
              </a:rPr>
              <a:t> </a:t>
            </a:r>
            <a:r>
              <a:rPr lang="en-US" altLang="vi-VN" sz="4000" i="1" dirty="0" err="1">
                <a:solidFill>
                  <a:srgbClr val="0000CC"/>
                </a:solidFill>
                <a:latin typeface="Times New Roman" panose="02020603050405020304" pitchFamily="18" charset="0"/>
              </a:rPr>
              <a:t>trị</a:t>
            </a:r>
            <a:r>
              <a:rPr lang="en-US" altLang="vi-VN" sz="4000" i="1" dirty="0">
                <a:solidFill>
                  <a:srgbClr val="0000CC"/>
                </a:solidFill>
                <a:latin typeface="Times New Roman" panose="02020603050405020304" pitchFamily="18" charset="0"/>
              </a:rPr>
              <a:t> </a:t>
            </a:r>
            <a:r>
              <a:rPr lang="en-US" altLang="vi-VN" sz="4000" i="1" dirty="0" err="1">
                <a:solidFill>
                  <a:srgbClr val="0000CC"/>
                </a:solidFill>
                <a:latin typeface="Times New Roman" panose="02020603050405020304" pitchFamily="18" charset="0"/>
              </a:rPr>
              <a:t>của</a:t>
            </a:r>
            <a:r>
              <a:rPr lang="en-US" altLang="vi-VN" sz="4000" i="1" dirty="0">
                <a:solidFill>
                  <a:srgbClr val="0000CC"/>
                </a:solidFill>
                <a:latin typeface="Times New Roman" panose="02020603050405020304" pitchFamily="18" charset="0"/>
              </a:rPr>
              <a:t> </a:t>
            </a:r>
            <a:r>
              <a:rPr lang="en-US" altLang="vi-VN" sz="4000" i="1" dirty="0" err="1">
                <a:solidFill>
                  <a:srgbClr val="0000CC"/>
                </a:solidFill>
                <a:latin typeface="Times New Roman" panose="02020603050405020304" pitchFamily="18" charset="0"/>
              </a:rPr>
              <a:t>giai</a:t>
            </a:r>
            <a:r>
              <a:rPr lang="en-US" altLang="vi-VN" sz="4000" i="1" dirty="0">
                <a:solidFill>
                  <a:srgbClr val="0000CC"/>
                </a:solidFill>
                <a:latin typeface="Times New Roman" panose="02020603050405020304" pitchFamily="18" charset="0"/>
              </a:rPr>
              <a:t> </a:t>
            </a:r>
            <a:r>
              <a:rPr lang="en-US" altLang="vi-VN" sz="4000" i="1" dirty="0" err="1">
                <a:solidFill>
                  <a:srgbClr val="0000CC"/>
                </a:solidFill>
                <a:latin typeface="Times New Roman" panose="02020603050405020304" pitchFamily="18" charset="0"/>
              </a:rPr>
              <a:t>cấp</a:t>
            </a:r>
            <a:r>
              <a:rPr lang="en-US" altLang="vi-VN" sz="4000" i="1" dirty="0">
                <a:solidFill>
                  <a:srgbClr val="0000CC"/>
                </a:solidFill>
                <a:latin typeface="Times New Roman" panose="02020603050405020304" pitchFamily="18" charset="0"/>
              </a:rPr>
              <a:t> </a:t>
            </a:r>
            <a:r>
              <a:rPr lang="en-US" altLang="vi-VN" sz="4000" i="1" dirty="0" err="1">
                <a:solidFill>
                  <a:srgbClr val="0000CC"/>
                </a:solidFill>
                <a:latin typeface="Times New Roman" panose="02020603050405020304" pitchFamily="18" charset="0"/>
              </a:rPr>
              <a:t>nào</a:t>
            </a:r>
            <a:r>
              <a:rPr lang="en-US" altLang="vi-VN" sz="4000" i="1" dirty="0">
                <a:solidFill>
                  <a:srgbClr val="0000CC"/>
                </a:solidFill>
                <a:latin typeface="Times New Roman" panose="02020603050405020304" pitchFamily="18" charset="0"/>
              </a:rPr>
              <a:t>?</a:t>
            </a:r>
          </a:p>
          <a:p>
            <a:pPr>
              <a:buFont typeface="Times New Roman" panose="02020603050405020304" pitchFamily="18" charset="0"/>
              <a:buNone/>
            </a:pPr>
            <a:r>
              <a:rPr lang="en-US" altLang="vi-VN" dirty="0">
                <a:solidFill>
                  <a:schemeClr val="hlink"/>
                </a:solidFill>
                <a:latin typeface="Times New Roman" panose="02020603050405020304" pitchFamily="18" charset="0"/>
              </a:rPr>
              <a:t>	</a:t>
            </a:r>
            <a:r>
              <a:rPr lang="en-US" altLang="vi-VN" dirty="0">
                <a:solidFill>
                  <a:srgbClr val="FF0000"/>
                </a:solidFill>
                <a:latin typeface="Times New Roman" panose="02020603050405020304" pitchFamily="18" charset="0"/>
              </a:rPr>
              <a:t>A. </a:t>
            </a:r>
            <a:r>
              <a:rPr lang="en-US" altLang="vi-VN" dirty="0" err="1">
                <a:solidFill>
                  <a:srgbClr val="FF0000"/>
                </a:solidFill>
                <a:latin typeface="Times New Roman" panose="02020603050405020304" pitchFamily="18" charset="0"/>
              </a:rPr>
              <a:t>Giai</a:t>
            </a:r>
            <a:r>
              <a:rPr lang="en-US" altLang="vi-VN" dirty="0">
                <a:solidFill>
                  <a:srgbClr val="FF0000"/>
                </a:solidFill>
                <a:latin typeface="Times New Roman" panose="02020603050405020304" pitchFamily="18" charset="0"/>
              </a:rPr>
              <a:t> </a:t>
            </a:r>
            <a:r>
              <a:rPr lang="en-US" altLang="vi-VN" dirty="0" err="1">
                <a:solidFill>
                  <a:srgbClr val="FF0000"/>
                </a:solidFill>
                <a:latin typeface="Times New Roman" panose="02020603050405020304" pitchFamily="18" charset="0"/>
              </a:rPr>
              <a:t>cấp</a:t>
            </a:r>
            <a:r>
              <a:rPr lang="en-US" altLang="vi-VN" dirty="0">
                <a:solidFill>
                  <a:srgbClr val="FF0000"/>
                </a:solidFill>
                <a:latin typeface="Times New Roman" panose="02020603050405020304" pitchFamily="18" charset="0"/>
              </a:rPr>
              <a:t> </a:t>
            </a:r>
            <a:r>
              <a:rPr lang="en-US" altLang="vi-VN" dirty="0" err="1">
                <a:solidFill>
                  <a:srgbClr val="FF0000"/>
                </a:solidFill>
                <a:latin typeface="Times New Roman" panose="02020603050405020304" pitchFamily="18" charset="0"/>
              </a:rPr>
              <a:t>nông</a:t>
            </a:r>
            <a:r>
              <a:rPr lang="en-US" altLang="vi-VN" dirty="0">
                <a:solidFill>
                  <a:srgbClr val="FF0000"/>
                </a:solidFill>
                <a:latin typeface="Times New Roman" panose="02020603050405020304" pitchFamily="18" charset="0"/>
              </a:rPr>
              <a:t> </a:t>
            </a:r>
            <a:r>
              <a:rPr lang="en-US" altLang="vi-VN" dirty="0" err="1">
                <a:solidFill>
                  <a:srgbClr val="FF0000"/>
                </a:solidFill>
                <a:latin typeface="Times New Roman" panose="02020603050405020304" pitchFamily="18" charset="0"/>
              </a:rPr>
              <a:t>dân</a:t>
            </a:r>
            <a:r>
              <a:rPr lang="en-US" altLang="vi-VN" dirty="0">
                <a:solidFill>
                  <a:srgbClr val="FF0000"/>
                </a:solidFill>
                <a:latin typeface="Times New Roman" panose="02020603050405020304" pitchFamily="18" charset="0"/>
              </a:rPr>
              <a:t> </a:t>
            </a:r>
            <a:r>
              <a:rPr lang="en-US" altLang="vi-VN" dirty="0" err="1">
                <a:solidFill>
                  <a:srgbClr val="FF0000"/>
                </a:solidFill>
                <a:latin typeface="Times New Roman" panose="02020603050405020304" pitchFamily="18" charset="0"/>
              </a:rPr>
              <a:t>Trung</a:t>
            </a:r>
            <a:r>
              <a:rPr lang="en-US" altLang="vi-VN" dirty="0">
                <a:solidFill>
                  <a:srgbClr val="FF0000"/>
                </a:solidFill>
                <a:latin typeface="Times New Roman" panose="02020603050405020304" pitchFamily="18" charset="0"/>
              </a:rPr>
              <a:t> </a:t>
            </a:r>
            <a:r>
              <a:rPr lang="en-US" altLang="vi-VN" dirty="0" err="1">
                <a:solidFill>
                  <a:srgbClr val="FF0000"/>
                </a:solidFill>
                <a:latin typeface="Times New Roman" panose="02020603050405020304" pitchFamily="18" charset="0"/>
              </a:rPr>
              <a:t>Quốc</a:t>
            </a:r>
            <a:endParaRPr lang="en-US" altLang="vi-VN" dirty="0">
              <a:solidFill>
                <a:srgbClr val="FF0000"/>
              </a:solidFill>
              <a:latin typeface="Times New Roman" panose="02020603050405020304" pitchFamily="18" charset="0"/>
            </a:endParaRPr>
          </a:p>
          <a:p>
            <a:pPr>
              <a:buFont typeface="Times New Roman" panose="02020603050405020304" pitchFamily="18" charset="0"/>
              <a:buNone/>
            </a:pPr>
            <a:r>
              <a:rPr lang="en-US" altLang="vi-VN" dirty="0">
                <a:solidFill>
                  <a:srgbClr val="FF0000"/>
                </a:solidFill>
                <a:latin typeface="Times New Roman" panose="02020603050405020304" pitchFamily="18" charset="0"/>
              </a:rPr>
              <a:t>	B. </a:t>
            </a:r>
            <a:r>
              <a:rPr lang="en-US" altLang="vi-VN" dirty="0" err="1">
                <a:solidFill>
                  <a:srgbClr val="FF0000"/>
                </a:solidFill>
                <a:latin typeface="Times New Roman" panose="02020603050405020304" pitchFamily="18" charset="0"/>
              </a:rPr>
              <a:t>Giai</a:t>
            </a:r>
            <a:r>
              <a:rPr lang="en-US" altLang="vi-VN" dirty="0">
                <a:solidFill>
                  <a:srgbClr val="FF0000"/>
                </a:solidFill>
                <a:latin typeface="Times New Roman" panose="02020603050405020304" pitchFamily="18" charset="0"/>
              </a:rPr>
              <a:t> </a:t>
            </a:r>
            <a:r>
              <a:rPr lang="en-US" altLang="vi-VN" dirty="0" err="1">
                <a:solidFill>
                  <a:srgbClr val="FF0000"/>
                </a:solidFill>
                <a:latin typeface="Times New Roman" panose="02020603050405020304" pitchFamily="18" charset="0"/>
              </a:rPr>
              <a:t>cấp</a:t>
            </a:r>
            <a:r>
              <a:rPr lang="en-US" altLang="vi-VN" dirty="0">
                <a:solidFill>
                  <a:srgbClr val="FF0000"/>
                </a:solidFill>
                <a:latin typeface="Times New Roman" panose="02020603050405020304" pitchFamily="18" charset="0"/>
              </a:rPr>
              <a:t> </a:t>
            </a:r>
            <a:r>
              <a:rPr lang="en-US" altLang="vi-VN" dirty="0" err="1">
                <a:solidFill>
                  <a:srgbClr val="FF0000"/>
                </a:solidFill>
                <a:latin typeface="Times New Roman" panose="02020603050405020304" pitchFamily="18" charset="0"/>
              </a:rPr>
              <a:t>tư</a:t>
            </a:r>
            <a:r>
              <a:rPr lang="en-US" altLang="vi-VN" dirty="0">
                <a:solidFill>
                  <a:srgbClr val="FF0000"/>
                </a:solidFill>
                <a:latin typeface="Times New Roman" panose="02020603050405020304" pitchFamily="18" charset="0"/>
              </a:rPr>
              <a:t> </a:t>
            </a:r>
            <a:r>
              <a:rPr lang="en-US" altLang="vi-VN" dirty="0" err="1">
                <a:solidFill>
                  <a:srgbClr val="FF0000"/>
                </a:solidFill>
                <a:latin typeface="Times New Roman" panose="02020603050405020304" pitchFamily="18" charset="0"/>
              </a:rPr>
              <a:t>sản</a:t>
            </a:r>
            <a:r>
              <a:rPr lang="en-US" altLang="vi-VN" dirty="0">
                <a:solidFill>
                  <a:srgbClr val="FF0000"/>
                </a:solidFill>
                <a:latin typeface="Times New Roman" panose="02020603050405020304" pitchFamily="18" charset="0"/>
              </a:rPr>
              <a:t> </a:t>
            </a:r>
            <a:r>
              <a:rPr lang="en-US" altLang="vi-VN" dirty="0" err="1">
                <a:solidFill>
                  <a:srgbClr val="FF0000"/>
                </a:solidFill>
                <a:latin typeface="Times New Roman" panose="02020603050405020304" pitchFamily="18" charset="0"/>
              </a:rPr>
              <a:t>Trung</a:t>
            </a:r>
            <a:r>
              <a:rPr lang="en-US" altLang="vi-VN" dirty="0">
                <a:solidFill>
                  <a:srgbClr val="FF0000"/>
                </a:solidFill>
                <a:latin typeface="Times New Roman" panose="02020603050405020304" pitchFamily="18" charset="0"/>
              </a:rPr>
              <a:t> </a:t>
            </a:r>
            <a:r>
              <a:rPr lang="en-US" altLang="vi-VN" dirty="0" err="1">
                <a:solidFill>
                  <a:srgbClr val="FF0000"/>
                </a:solidFill>
                <a:latin typeface="Times New Roman" panose="02020603050405020304" pitchFamily="18" charset="0"/>
              </a:rPr>
              <a:t>Quốc</a:t>
            </a:r>
            <a:endParaRPr lang="en-US" altLang="vi-VN" dirty="0">
              <a:solidFill>
                <a:srgbClr val="FF0000"/>
              </a:solidFill>
              <a:latin typeface="Times New Roman" panose="02020603050405020304" pitchFamily="18" charset="0"/>
            </a:endParaRPr>
          </a:p>
          <a:p>
            <a:pPr>
              <a:buFont typeface="Times New Roman" panose="02020603050405020304" pitchFamily="18" charset="0"/>
              <a:buNone/>
            </a:pPr>
            <a:r>
              <a:rPr lang="en-US" altLang="vi-VN" dirty="0">
                <a:solidFill>
                  <a:srgbClr val="FF0000"/>
                </a:solidFill>
                <a:latin typeface="Times New Roman" panose="02020603050405020304" pitchFamily="18" charset="0"/>
              </a:rPr>
              <a:t>	C. </a:t>
            </a:r>
            <a:r>
              <a:rPr lang="en-US" altLang="vi-VN" dirty="0" err="1">
                <a:solidFill>
                  <a:srgbClr val="FF0000"/>
                </a:solidFill>
                <a:latin typeface="Times New Roman" panose="02020603050405020304" pitchFamily="18" charset="0"/>
              </a:rPr>
              <a:t>Giai</a:t>
            </a:r>
            <a:r>
              <a:rPr lang="en-US" altLang="vi-VN" dirty="0">
                <a:solidFill>
                  <a:srgbClr val="FF0000"/>
                </a:solidFill>
                <a:latin typeface="Times New Roman" panose="02020603050405020304" pitchFamily="18" charset="0"/>
              </a:rPr>
              <a:t> </a:t>
            </a:r>
            <a:r>
              <a:rPr lang="en-US" altLang="vi-VN" dirty="0" err="1">
                <a:solidFill>
                  <a:srgbClr val="FF0000"/>
                </a:solidFill>
                <a:latin typeface="Times New Roman" panose="02020603050405020304" pitchFamily="18" charset="0"/>
              </a:rPr>
              <a:t>cấp</a:t>
            </a:r>
            <a:r>
              <a:rPr lang="en-US" altLang="vi-VN" dirty="0">
                <a:solidFill>
                  <a:srgbClr val="FF0000"/>
                </a:solidFill>
                <a:latin typeface="Times New Roman" panose="02020603050405020304" pitchFamily="18" charset="0"/>
              </a:rPr>
              <a:t> </a:t>
            </a:r>
            <a:r>
              <a:rPr lang="en-US" altLang="vi-VN" dirty="0" err="1">
                <a:solidFill>
                  <a:srgbClr val="FF0000"/>
                </a:solidFill>
                <a:latin typeface="Times New Roman" panose="02020603050405020304" pitchFamily="18" charset="0"/>
              </a:rPr>
              <a:t>địa</a:t>
            </a:r>
            <a:r>
              <a:rPr lang="en-US" altLang="vi-VN" dirty="0">
                <a:solidFill>
                  <a:srgbClr val="FF0000"/>
                </a:solidFill>
                <a:latin typeface="Times New Roman" panose="02020603050405020304" pitchFamily="18" charset="0"/>
              </a:rPr>
              <a:t> </a:t>
            </a:r>
            <a:r>
              <a:rPr lang="en-US" altLang="vi-VN" dirty="0" err="1">
                <a:solidFill>
                  <a:srgbClr val="FF0000"/>
                </a:solidFill>
                <a:latin typeface="Times New Roman" panose="02020603050405020304" pitchFamily="18" charset="0"/>
              </a:rPr>
              <a:t>chủ</a:t>
            </a:r>
            <a:r>
              <a:rPr lang="en-US" altLang="vi-VN" dirty="0">
                <a:solidFill>
                  <a:srgbClr val="FF0000"/>
                </a:solidFill>
                <a:latin typeface="Times New Roman" panose="02020603050405020304" pitchFamily="18" charset="0"/>
              </a:rPr>
              <a:t> </a:t>
            </a:r>
            <a:r>
              <a:rPr lang="en-US" altLang="vi-VN" dirty="0" err="1">
                <a:solidFill>
                  <a:srgbClr val="FF0000"/>
                </a:solidFill>
                <a:latin typeface="Times New Roman" panose="02020603050405020304" pitchFamily="18" charset="0"/>
              </a:rPr>
              <a:t>Trung</a:t>
            </a:r>
            <a:r>
              <a:rPr lang="en-US" altLang="vi-VN" dirty="0">
                <a:solidFill>
                  <a:srgbClr val="FF0000"/>
                </a:solidFill>
                <a:latin typeface="Times New Roman" panose="02020603050405020304" pitchFamily="18" charset="0"/>
              </a:rPr>
              <a:t> </a:t>
            </a:r>
            <a:r>
              <a:rPr lang="en-US" altLang="vi-VN" dirty="0" err="1">
                <a:solidFill>
                  <a:srgbClr val="FF0000"/>
                </a:solidFill>
                <a:latin typeface="Times New Roman" panose="02020603050405020304" pitchFamily="18" charset="0"/>
              </a:rPr>
              <a:t>Quốc</a:t>
            </a:r>
            <a:endParaRPr lang="en-US" altLang="vi-VN" dirty="0">
              <a:solidFill>
                <a:srgbClr val="FF0000"/>
              </a:solidFill>
              <a:latin typeface="Times New Roman" panose="02020603050405020304" pitchFamily="18" charset="0"/>
            </a:endParaRPr>
          </a:p>
          <a:p>
            <a:pPr>
              <a:buFont typeface="Times New Roman" panose="02020603050405020304" pitchFamily="18" charset="0"/>
              <a:buNone/>
            </a:pPr>
            <a:r>
              <a:rPr lang="en-US" altLang="vi-VN" dirty="0">
                <a:solidFill>
                  <a:srgbClr val="FF0000"/>
                </a:solidFill>
                <a:latin typeface="Times New Roman" panose="02020603050405020304" pitchFamily="18" charset="0"/>
              </a:rPr>
              <a:t>	D. </a:t>
            </a:r>
            <a:r>
              <a:rPr lang="en-US" altLang="vi-VN" dirty="0" err="1">
                <a:solidFill>
                  <a:srgbClr val="FF0000"/>
                </a:solidFill>
                <a:latin typeface="Times New Roman" panose="02020603050405020304" pitchFamily="18" charset="0"/>
              </a:rPr>
              <a:t>Giai</a:t>
            </a:r>
            <a:r>
              <a:rPr lang="en-US" altLang="vi-VN" dirty="0">
                <a:solidFill>
                  <a:srgbClr val="FF0000"/>
                </a:solidFill>
                <a:latin typeface="Times New Roman" panose="02020603050405020304" pitchFamily="18" charset="0"/>
              </a:rPr>
              <a:t> </a:t>
            </a:r>
            <a:r>
              <a:rPr lang="en-US" altLang="vi-VN" dirty="0" err="1">
                <a:solidFill>
                  <a:srgbClr val="FF0000"/>
                </a:solidFill>
                <a:latin typeface="Times New Roman" panose="02020603050405020304" pitchFamily="18" charset="0"/>
              </a:rPr>
              <a:t>cấp</a:t>
            </a:r>
            <a:r>
              <a:rPr lang="en-US" altLang="vi-VN" dirty="0">
                <a:solidFill>
                  <a:srgbClr val="FF0000"/>
                </a:solidFill>
                <a:latin typeface="Times New Roman" panose="02020603050405020304" pitchFamily="18" charset="0"/>
              </a:rPr>
              <a:t> </a:t>
            </a:r>
            <a:r>
              <a:rPr lang="en-US" altLang="vi-VN" dirty="0" err="1">
                <a:solidFill>
                  <a:srgbClr val="FF0000"/>
                </a:solidFill>
                <a:latin typeface="Times New Roman" panose="02020603050405020304" pitchFamily="18" charset="0"/>
              </a:rPr>
              <a:t>vô</a:t>
            </a:r>
            <a:r>
              <a:rPr lang="en-US" altLang="vi-VN" dirty="0">
                <a:solidFill>
                  <a:srgbClr val="FF0000"/>
                </a:solidFill>
                <a:latin typeface="Times New Roman" panose="02020603050405020304" pitchFamily="18" charset="0"/>
              </a:rPr>
              <a:t> </a:t>
            </a:r>
            <a:r>
              <a:rPr lang="en-US" altLang="vi-VN" dirty="0" err="1">
                <a:solidFill>
                  <a:srgbClr val="FF0000"/>
                </a:solidFill>
                <a:latin typeface="Times New Roman" panose="02020603050405020304" pitchFamily="18" charset="0"/>
              </a:rPr>
              <a:t>sản</a:t>
            </a:r>
            <a:r>
              <a:rPr lang="en-US" altLang="vi-VN" dirty="0">
                <a:solidFill>
                  <a:srgbClr val="FF0000"/>
                </a:solidFill>
                <a:latin typeface="Times New Roman" panose="02020603050405020304" pitchFamily="18" charset="0"/>
              </a:rPr>
              <a:t> </a:t>
            </a:r>
            <a:r>
              <a:rPr lang="en-US" altLang="vi-VN" dirty="0" err="1">
                <a:solidFill>
                  <a:srgbClr val="FF0000"/>
                </a:solidFill>
                <a:latin typeface="Times New Roman" panose="02020603050405020304" pitchFamily="18" charset="0"/>
              </a:rPr>
              <a:t>Trung</a:t>
            </a:r>
            <a:r>
              <a:rPr lang="en-US" altLang="vi-VN" dirty="0">
                <a:solidFill>
                  <a:srgbClr val="FF0000"/>
                </a:solidFill>
                <a:latin typeface="Times New Roman" panose="02020603050405020304" pitchFamily="18" charset="0"/>
              </a:rPr>
              <a:t> </a:t>
            </a:r>
            <a:r>
              <a:rPr lang="en-US" altLang="vi-VN" dirty="0" err="1">
                <a:solidFill>
                  <a:srgbClr val="FF0000"/>
                </a:solidFill>
                <a:latin typeface="Times New Roman" panose="02020603050405020304" pitchFamily="18" charset="0"/>
              </a:rPr>
              <a:t>Quốc</a:t>
            </a:r>
            <a:endParaRPr lang="en-US" altLang="vi-VN" dirty="0">
              <a:solidFill>
                <a:srgbClr val="FF0000"/>
              </a:solidFill>
              <a:latin typeface="Times New Roman" panose="02020603050405020304" pitchFamily="18" charset="0"/>
            </a:endParaRPr>
          </a:p>
        </p:txBody>
      </p:sp>
      <p:sp>
        <p:nvSpPr>
          <p:cNvPr id="46085" name="Rectangle 1">
            <a:extLst>
              <a:ext uri="{FF2B5EF4-FFF2-40B4-BE49-F238E27FC236}">
                <a16:creationId xmlns:a16="http://schemas.microsoft.com/office/drawing/2014/main" id="{E449CACA-B466-A640-947A-48958DC0D132}"/>
              </a:ext>
            </a:extLst>
          </p:cNvPr>
          <p:cNvSpPr>
            <a:spLocks noChangeArrowheads="1"/>
          </p:cNvSpPr>
          <p:nvPr/>
        </p:nvSpPr>
        <p:spPr bwMode="auto">
          <a:xfrm>
            <a:off x="3631018" y="1475260"/>
            <a:ext cx="4343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vi-VN">
                <a:latin typeface="Times New Roman" panose="02020603050405020304" pitchFamily="18" charset="0"/>
              </a:rPr>
              <a:t>* </a:t>
            </a:r>
            <a:r>
              <a:rPr lang="en-US" altLang="vi-VN" dirty="0" err="1">
                <a:latin typeface="Times New Roman" panose="02020603050405020304" pitchFamily="18" charset="0"/>
              </a:rPr>
              <a:t>Chọn</a:t>
            </a:r>
            <a:r>
              <a:rPr lang="en-US" altLang="vi-VN" dirty="0">
                <a:latin typeface="Times New Roman" panose="02020603050405020304" pitchFamily="18" charset="0"/>
              </a:rPr>
              <a:t> </a:t>
            </a:r>
            <a:r>
              <a:rPr lang="en-US" altLang="vi-VN" dirty="0" err="1">
                <a:latin typeface="Times New Roman" panose="02020603050405020304" pitchFamily="18" charset="0"/>
              </a:rPr>
              <a:t>đáp</a:t>
            </a:r>
            <a:r>
              <a:rPr lang="en-US" altLang="vi-VN" dirty="0">
                <a:latin typeface="Times New Roman" panose="02020603050405020304" pitchFamily="18" charset="0"/>
              </a:rPr>
              <a:t> </a:t>
            </a:r>
            <a:r>
              <a:rPr lang="en-US" altLang="vi-VN" dirty="0" err="1">
                <a:latin typeface="Times New Roman" panose="02020603050405020304" pitchFamily="18" charset="0"/>
              </a:rPr>
              <a:t>án</a:t>
            </a:r>
            <a:r>
              <a:rPr lang="en-US" altLang="vi-VN" dirty="0">
                <a:latin typeface="Times New Roman" panose="02020603050405020304" pitchFamily="18" charset="0"/>
              </a:rPr>
              <a:t> </a:t>
            </a:r>
            <a:r>
              <a:rPr lang="en-US" altLang="vi-VN" dirty="0" err="1">
                <a:latin typeface="Times New Roman" panose="02020603050405020304" pitchFamily="18" charset="0"/>
              </a:rPr>
              <a:t>đúng</a:t>
            </a:r>
            <a:endParaRPr lang="en-US" altLang="vi-VN" dirty="0">
              <a:latin typeface="Times New Roman" panose="02020603050405020304" pitchFamily="18" charset="0"/>
            </a:endParaRPr>
          </a:p>
        </p:txBody>
      </p:sp>
      <p:sp>
        <p:nvSpPr>
          <p:cNvPr id="9" name="Oval 8">
            <a:extLst>
              <a:ext uri="{FF2B5EF4-FFF2-40B4-BE49-F238E27FC236}">
                <a16:creationId xmlns:a16="http://schemas.microsoft.com/office/drawing/2014/main" id="{925F9719-8C54-CC48-9E14-DBD4C8BBE4FA}"/>
              </a:ext>
            </a:extLst>
          </p:cNvPr>
          <p:cNvSpPr>
            <a:spLocks noChangeArrowheads="1"/>
          </p:cNvSpPr>
          <p:nvPr/>
        </p:nvSpPr>
        <p:spPr bwMode="auto">
          <a:xfrm>
            <a:off x="3754207" y="4750421"/>
            <a:ext cx="617071" cy="565413"/>
          </a:xfrm>
          <a:prstGeom prst="ellipse">
            <a:avLst/>
          </a:prstGeom>
          <a:noFill/>
          <a:ln w="571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vi-VN" sz="1800">
              <a:latin typeface="Times New Roman" panose="02020603050405020304" pitchFamily="18" charset="0"/>
            </a:endParaRPr>
          </a:p>
        </p:txBody>
      </p:sp>
      <p:grpSp>
        <p:nvGrpSpPr>
          <p:cNvPr id="2" name="Group 1">
            <a:extLst>
              <a:ext uri="{FF2B5EF4-FFF2-40B4-BE49-F238E27FC236}">
                <a16:creationId xmlns:a16="http://schemas.microsoft.com/office/drawing/2014/main" id="{5BE361B0-2BB4-404C-A55F-085CAE5B728F}"/>
              </a:ext>
            </a:extLst>
          </p:cNvPr>
          <p:cNvGrpSpPr/>
          <p:nvPr/>
        </p:nvGrpSpPr>
        <p:grpSpPr>
          <a:xfrm>
            <a:off x="3048000" y="173665"/>
            <a:ext cx="9144000" cy="1143000"/>
            <a:chOff x="3048000" y="173665"/>
            <a:chExt cx="9144000" cy="1143000"/>
          </a:xfrm>
        </p:grpSpPr>
        <p:sp>
          <p:nvSpPr>
            <p:cNvPr id="8" name="AutoShape 5">
              <a:extLst>
                <a:ext uri="{FF2B5EF4-FFF2-40B4-BE49-F238E27FC236}">
                  <a16:creationId xmlns:a16="http://schemas.microsoft.com/office/drawing/2014/main" id="{082E8845-70CB-A642-AD38-7EF29344CC49}"/>
                </a:ext>
              </a:extLst>
            </p:cNvPr>
            <p:cNvSpPr>
              <a:spLocks noChangeArrowheads="1"/>
            </p:cNvSpPr>
            <p:nvPr/>
          </p:nvSpPr>
          <p:spPr bwMode="auto">
            <a:xfrm>
              <a:off x="3048000" y="173665"/>
              <a:ext cx="9144000" cy="1143000"/>
            </a:xfrm>
            <a:prstGeom prst="ribbon">
              <a:avLst>
                <a:gd name="adj1" fmla="val 12500"/>
                <a:gd name="adj2" fmla="val 50000"/>
              </a:avLst>
            </a:prstGeom>
            <a:solidFill>
              <a:schemeClr val="tx1"/>
            </a:solidFill>
            <a:ln w="9525">
              <a:solidFill>
                <a:schemeClr val="tx1"/>
              </a:solidFill>
              <a:round/>
              <a:headEnd/>
              <a:tailEnd/>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vi-VN" sz="1800">
                <a:latin typeface="Times New Roman" panose="02020603050405020304" pitchFamily="18" charset="0"/>
              </a:endParaRPr>
            </a:p>
          </p:txBody>
        </p:sp>
        <p:sp>
          <p:nvSpPr>
            <p:cNvPr id="10" name="Rectangle 4">
              <a:extLst>
                <a:ext uri="{FF2B5EF4-FFF2-40B4-BE49-F238E27FC236}">
                  <a16:creationId xmlns:a16="http://schemas.microsoft.com/office/drawing/2014/main" id="{26C54263-2150-1C40-BC67-351A5617EEA6}"/>
                </a:ext>
              </a:extLst>
            </p:cNvPr>
            <p:cNvSpPr>
              <a:spLocks noChangeArrowheads="1"/>
            </p:cNvSpPr>
            <p:nvPr/>
          </p:nvSpPr>
          <p:spPr bwMode="auto">
            <a:xfrm>
              <a:off x="5432429" y="521836"/>
              <a:ext cx="47783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vi-VN" b="1" dirty="0">
                  <a:solidFill>
                    <a:schemeClr val="bg1"/>
                  </a:solidFill>
                  <a:latin typeface="Times New Roman" panose="02020603050405020304" pitchFamily="18" charset="0"/>
                </a:rPr>
                <a:t>B</a:t>
              </a:r>
              <a:r>
                <a:rPr lang="vi-VN" altLang="vi-VN" b="1" dirty="0">
                  <a:solidFill>
                    <a:schemeClr val="bg1"/>
                  </a:solidFill>
                  <a:latin typeface="Times New Roman" panose="02020603050405020304" pitchFamily="18" charset="0"/>
                </a:rPr>
                <a:t>ÀI</a:t>
              </a:r>
              <a:r>
                <a:rPr lang="en-US" altLang="vi-VN" b="1" dirty="0">
                  <a:solidFill>
                    <a:schemeClr val="bg1"/>
                  </a:solidFill>
                  <a:latin typeface="Times New Roman" panose="02020603050405020304" pitchFamily="18" charset="0"/>
                </a:rPr>
                <a:t> T</a:t>
              </a:r>
              <a:r>
                <a:rPr lang="vi-VN" altLang="vi-VN" b="1" dirty="0">
                  <a:solidFill>
                    <a:schemeClr val="bg1"/>
                  </a:solidFill>
                  <a:latin typeface="Times New Roman" panose="02020603050405020304" pitchFamily="18" charset="0"/>
                </a:rPr>
                <a:t>ẬP</a:t>
              </a:r>
              <a:r>
                <a:rPr lang="en-US" altLang="vi-VN" b="1" dirty="0">
                  <a:solidFill>
                    <a:schemeClr val="bg1"/>
                  </a:solidFill>
                  <a:latin typeface="Times New Roman" panose="02020603050405020304" pitchFamily="18" charset="0"/>
                </a:rPr>
                <a:t> CỦNG CỐ</a:t>
              </a:r>
              <a:endParaRPr lang="vi-VN" altLang="vi-VN" b="1" dirty="0">
                <a:solidFill>
                  <a:schemeClr val="bg1"/>
                </a:solidFill>
                <a:latin typeface="Times New Roman" panose="02020603050405020304" pitchFamily="18" charset="0"/>
              </a:endParaRPr>
            </a:p>
          </p:txBody>
        </p:sp>
      </p:grpSp>
      <p:sp>
        <p:nvSpPr>
          <p:cNvPr id="11" name="Rectangle 10">
            <a:extLst>
              <a:ext uri="{FF2B5EF4-FFF2-40B4-BE49-F238E27FC236}">
                <a16:creationId xmlns:a16="http://schemas.microsoft.com/office/drawing/2014/main" id="{2E282C26-9B93-3746-BBD5-09D79C80DB9D}"/>
              </a:ext>
            </a:extLst>
          </p:cNvPr>
          <p:cNvSpPr/>
          <p:nvPr/>
        </p:nvSpPr>
        <p:spPr>
          <a:xfrm>
            <a:off x="-157716" y="84751"/>
            <a:ext cx="3281916" cy="6688498"/>
          </a:xfrm>
          <a:prstGeom prst="rect">
            <a:avLst/>
          </a:prstGeom>
          <a:noFill/>
        </p:spPr>
        <p:txBody>
          <a:bodyPr wrap="square" lIns="121920" tIns="60960" rIns="121920" bIns="60960">
            <a:spAutoFit/>
          </a:bodyPr>
          <a:lstStyle/>
          <a:p>
            <a:pPr algn="ctr" defTabSz="1219140">
              <a:buClr>
                <a:srgbClr val="000000"/>
              </a:buClr>
            </a:pPr>
            <a:r>
              <a:rPr lang="en-US" sz="10666" b="1" kern="0" dirty="0" err="1">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Bài</a:t>
            </a:r>
            <a:r>
              <a:rPr lang="en-US" sz="10666" b="1" kern="0"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lang="en-US" sz="10666" b="1" kern="0" dirty="0" err="1">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tập</a:t>
            </a:r>
            <a:r>
              <a:rPr lang="en-US" sz="10666" b="1" kern="0"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lang="en-US" sz="10666" b="1" kern="0" dirty="0" err="1">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củng</a:t>
            </a:r>
            <a:r>
              <a:rPr lang="en-US" sz="10666" b="1" kern="0"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lang="en-US" sz="10666" b="1" kern="0" dirty="0" err="1">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cố</a:t>
            </a:r>
            <a:endParaRPr lang="en-US" sz="10666" b="1" kern="0"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endParaRPr>
          </a:p>
        </p:txBody>
      </p:sp>
    </p:spTree>
  </p:cSld>
  <p:clrMapOvr>
    <a:masterClrMapping/>
  </p:clrMapOvr>
  <p:transition spd="slow">
    <p:wedg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50000">
                                          <p:cBhvr additive="base">
                                            <p:cTn id="7" dur="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50000">
                                          <p:cBhvr additive="base">
                                            <p:cTn id="11"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1" presetClass="entr" presetSubtype="4" fill="hold" grpId="0" nodeType="afterEffect">
                                      <p:stCondLst>
                                        <p:cond delay="0"/>
                                      </p:stCondLst>
                                      <p:childTnLst>
                                        <p:set>
                                          <p:cBhvr>
                                            <p:cTn id="15" dur="1" fill="hold">
                                              <p:stCondLst>
                                                <p:cond delay="0"/>
                                              </p:stCondLst>
                                            </p:cTn>
                                            <p:tgtEl>
                                              <p:spTgt spid="46085"/>
                                            </p:tgtEl>
                                            <p:attrNameLst>
                                              <p:attrName>style.visibility</p:attrName>
                                            </p:attrNameLst>
                                          </p:cBhvr>
                                          <p:to>
                                            <p:strVal val="visible"/>
                                          </p:to>
                                        </p:set>
                                        <p:animEffect transition="in" filter="wheel(4)">
                                          <p:cBhvr>
                                            <p:cTn id="16" dur="750"/>
                                            <p:tgtEl>
                                              <p:spTgt spid="46085"/>
                                            </p:tgtEl>
                                          </p:cBhvr>
                                        </p:animEffect>
                                      </p:childTnLst>
                                    </p:cTn>
                                  </p:par>
                                  <p:par>
                                    <p:cTn id="17" presetID="21" presetClass="entr" presetSubtype="4" fill="hold" grpId="0" nodeType="withEffect">
                                      <p:stCondLst>
                                        <p:cond delay="0"/>
                                      </p:stCondLst>
                                      <p:childTnLst>
                                        <p:set>
                                          <p:cBhvr>
                                            <p:cTn id="18" dur="1" fill="hold">
                                              <p:stCondLst>
                                                <p:cond delay="0"/>
                                              </p:stCondLst>
                                            </p:cTn>
                                            <p:tgtEl>
                                              <p:spTgt spid="46082"/>
                                            </p:tgtEl>
                                            <p:attrNameLst>
                                              <p:attrName>style.visibility</p:attrName>
                                            </p:attrNameLst>
                                          </p:cBhvr>
                                          <p:to>
                                            <p:strVal val="visible"/>
                                          </p:to>
                                        </p:set>
                                        <p:animEffect transition="in" filter="wheel(4)">
                                          <p:cBhvr>
                                            <p:cTn id="19" dur="750"/>
                                            <p:tgtEl>
                                              <p:spTgt spid="46082"/>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1" fill="hold" grpId="0" nodeType="clickEffect" p14:presetBounceEnd="50000">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14:bounceEnd="50000">
                                          <p:cBhvr additive="base">
                                            <p:cTn id="24"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25"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2" grpId="0" animBg="1"/>
          <p:bldP spid="46085" grpId="0"/>
          <p:bldP spid="9" grpId="0" animBg="1"/>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1" presetClass="entr" presetSubtype="4" fill="hold" grpId="0" nodeType="afterEffect">
                                      <p:stCondLst>
                                        <p:cond delay="0"/>
                                      </p:stCondLst>
                                      <p:childTnLst>
                                        <p:set>
                                          <p:cBhvr>
                                            <p:cTn id="15" dur="1" fill="hold">
                                              <p:stCondLst>
                                                <p:cond delay="0"/>
                                              </p:stCondLst>
                                            </p:cTn>
                                            <p:tgtEl>
                                              <p:spTgt spid="46085"/>
                                            </p:tgtEl>
                                            <p:attrNameLst>
                                              <p:attrName>style.visibility</p:attrName>
                                            </p:attrNameLst>
                                          </p:cBhvr>
                                          <p:to>
                                            <p:strVal val="visible"/>
                                          </p:to>
                                        </p:set>
                                        <p:animEffect transition="in" filter="wheel(4)">
                                          <p:cBhvr>
                                            <p:cTn id="16" dur="750"/>
                                            <p:tgtEl>
                                              <p:spTgt spid="46085"/>
                                            </p:tgtEl>
                                          </p:cBhvr>
                                        </p:animEffect>
                                      </p:childTnLst>
                                    </p:cTn>
                                  </p:par>
                                  <p:par>
                                    <p:cTn id="17" presetID="21" presetClass="entr" presetSubtype="4" fill="hold" grpId="0" nodeType="withEffect">
                                      <p:stCondLst>
                                        <p:cond delay="0"/>
                                      </p:stCondLst>
                                      <p:childTnLst>
                                        <p:set>
                                          <p:cBhvr>
                                            <p:cTn id="18" dur="1" fill="hold">
                                              <p:stCondLst>
                                                <p:cond delay="0"/>
                                              </p:stCondLst>
                                            </p:cTn>
                                            <p:tgtEl>
                                              <p:spTgt spid="46082"/>
                                            </p:tgtEl>
                                            <p:attrNameLst>
                                              <p:attrName>style.visibility</p:attrName>
                                            </p:attrNameLst>
                                          </p:cBhvr>
                                          <p:to>
                                            <p:strVal val="visible"/>
                                          </p:to>
                                        </p:set>
                                        <p:animEffect transition="in" filter="wheel(4)">
                                          <p:cBhvr>
                                            <p:cTn id="19" dur="750"/>
                                            <p:tgtEl>
                                              <p:spTgt spid="46082"/>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2" grpId="0" animBg="1"/>
          <p:bldP spid="46085" grpId="0"/>
          <p:bldP spid="9" grpId="0" animBg="1"/>
          <p:bldP spid="11" grpId="0"/>
        </p:bldLst>
      </p:timing>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7108" name="Rectangle 7">
            <a:extLst>
              <a:ext uri="{FF2B5EF4-FFF2-40B4-BE49-F238E27FC236}">
                <a16:creationId xmlns:a16="http://schemas.microsoft.com/office/drawing/2014/main" id="{66BE6DB3-40BF-F048-8F9C-7D2C0A9BD5F4}"/>
              </a:ext>
            </a:extLst>
          </p:cNvPr>
          <p:cNvSpPr>
            <a:spLocks/>
          </p:cNvSpPr>
          <p:nvPr/>
        </p:nvSpPr>
        <p:spPr bwMode="auto">
          <a:xfrm>
            <a:off x="3276600" y="2154865"/>
            <a:ext cx="8686800" cy="4724400"/>
          </a:xfrm>
          <a:prstGeom prst="rect">
            <a:avLst/>
          </a:prstGeom>
          <a:solidFill>
            <a:srgbClr val="FFFF00"/>
          </a:solidFill>
          <a:ln>
            <a:noFill/>
          </a:ln>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Font typeface="Times New Roman" panose="02020603050405020304" pitchFamily="18" charset="0"/>
              <a:buNone/>
            </a:pPr>
            <a:r>
              <a:rPr lang="en-US" altLang="vi-VN" sz="3600" b="1" dirty="0">
                <a:latin typeface="Times New Roman" panose="02020603050405020304" pitchFamily="18" charset="0"/>
              </a:rPr>
              <a:t>      </a:t>
            </a:r>
            <a:r>
              <a:rPr lang="en-US" altLang="vi-VN" sz="3600" b="1" u="sng" dirty="0" err="1">
                <a:solidFill>
                  <a:srgbClr val="000000"/>
                </a:solidFill>
                <a:latin typeface="Times New Roman" panose="02020603050405020304" pitchFamily="18" charset="0"/>
              </a:rPr>
              <a:t>C</a:t>
            </a:r>
            <a:r>
              <a:rPr lang="en-US" altLang="vi-VN" sz="3600" b="1" u="sng" dirty="0" err="1">
                <a:latin typeface="Times New Roman" panose="02020603050405020304" pitchFamily="18" charset="0"/>
              </a:rPr>
              <a:t>âu</a:t>
            </a:r>
            <a:r>
              <a:rPr lang="en-US" altLang="vi-VN" sz="3600" b="1" u="sng" dirty="0">
                <a:latin typeface="Times New Roman" panose="02020603050405020304" pitchFamily="18" charset="0"/>
              </a:rPr>
              <a:t> 4:</a:t>
            </a:r>
            <a:r>
              <a:rPr lang="en-US" altLang="vi-VN" sz="3600" b="1" dirty="0">
                <a:solidFill>
                  <a:srgbClr val="FF00FF"/>
                </a:solidFill>
                <a:latin typeface="Times New Roman" panose="02020603050405020304" pitchFamily="18" charset="0"/>
              </a:rPr>
              <a:t> </a:t>
            </a:r>
          </a:p>
          <a:p>
            <a:pPr algn="ctr">
              <a:buFont typeface="Times New Roman" panose="02020603050405020304" pitchFamily="18" charset="0"/>
              <a:buNone/>
            </a:pPr>
            <a:r>
              <a:rPr lang="en-US" altLang="vi-VN" sz="3600" i="1" dirty="0" err="1">
                <a:solidFill>
                  <a:srgbClr val="0000CC"/>
                </a:solidFill>
                <a:latin typeface="Times New Roman" panose="02020603050405020304" pitchFamily="18" charset="0"/>
              </a:rPr>
              <a:t>Đây</a:t>
            </a:r>
            <a:r>
              <a:rPr lang="en-US" altLang="vi-VN" sz="3600" i="1" dirty="0">
                <a:solidFill>
                  <a:srgbClr val="0000CC"/>
                </a:solidFill>
                <a:latin typeface="Times New Roman" panose="02020603050405020304" pitchFamily="18" charset="0"/>
              </a:rPr>
              <a:t> </a:t>
            </a:r>
            <a:r>
              <a:rPr lang="en-US" altLang="vi-VN" sz="3600" i="1" dirty="0" err="1">
                <a:solidFill>
                  <a:srgbClr val="0000CC"/>
                </a:solidFill>
                <a:latin typeface="Times New Roman" panose="02020603050405020304" pitchFamily="18" charset="0"/>
              </a:rPr>
              <a:t>là</a:t>
            </a:r>
            <a:r>
              <a:rPr lang="en-US" altLang="vi-VN" sz="3600" i="1" dirty="0">
                <a:solidFill>
                  <a:srgbClr val="0000CC"/>
                </a:solidFill>
                <a:latin typeface="Times New Roman" panose="02020603050405020304" pitchFamily="18" charset="0"/>
              </a:rPr>
              <a:t> </a:t>
            </a:r>
            <a:r>
              <a:rPr lang="en-US" altLang="vi-VN" sz="3600" i="1" dirty="0" err="1">
                <a:solidFill>
                  <a:srgbClr val="0000CC"/>
                </a:solidFill>
                <a:latin typeface="Times New Roman" panose="02020603050405020304" pitchFamily="18" charset="0"/>
              </a:rPr>
              <a:t>nơi</a:t>
            </a:r>
            <a:r>
              <a:rPr lang="en-US" altLang="vi-VN" sz="3600" i="1" dirty="0">
                <a:solidFill>
                  <a:srgbClr val="0000CC"/>
                </a:solidFill>
                <a:latin typeface="Times New Roman" panose="02020603050405020304" pitchFamily="18" charset="0"/>
              </a:rPr>
              <a:t> </a:t>
            </a:r>
            <a:r>
              <a:rPr lang="en-US" altLang="vi-VN" sz="3600" i="1" dirty="0" err="1">
                <a:solidFill>
                  <a:srgbClr val="0000CC"/>
                </a:solidFill>
                <a:latin typeface="Times New Roman" panose="02020603050405020304" pitchFamily="18" charset="0"/>
              </a:rPr>
              <a:t>đầu</a:t>
            </a:r>
            <a:r>
              <a:rPr lang="en-US" altLang="vi-VN" sz="3600" i="1" dirty="0">
                <a:solidFill>
                  <a:srgbClr val="0000CC"/>
                </a:solidFill>
                <a:latin typeface="Times New Roman" panose="02020603050405020304" pitchFamily="18" charset="0"/>
              </a:rPr>
              <a:t> </a:t>
            </a:r>
            <a:r>
              <a:rPr lang="en-US" altLang="vi-VN" sz="3600" i="1" dirty="0" err="1">
                <a:solidFill>
                  <a:srgbClr val="0000CC"/>
                </a:solidFill>
                <a:latin typeface="Times New Roman" panose="02020603050405020304" pitchFamily="18" charset="0"/>
              </a:rPr>
              <a:t>tiên</a:t>
            </a:r>
            <a:r>
              <a:rPr lang="en-US" altLang="vi-VN" sz="3600" i="1" dirty="0">
                <a:solidFill>
                  <a:srgbClr val="0000CC"/>
                </a:solidFill>
                <a:latin typeface="Times New Roman" panose="02020603050405020304" pitchFamily="18" charset="0"/>
              </a:rPr>
              <a:t> </a:t>
            </a:r>
            <a:r>
              <a:rPr lang="en-US" altLang="vi-VN" sz="3600" i="1" dirty="0" err="1">
                <a:solidFill>
                  <a:srgbClr val="0000CC"/>
                </a:solidFill>
                <a:latin typeface="Times New Roman" panose="02020603050405020304" pitchFamily="18" charset="0"/>
              </a:rPr>
              <a:t>nổ</a:t>
            </a:r>
            <a:r>
              <a:rPr lang="en-US" altLang="vi-VN" sz="3600" i="1" dirty="0">
                <a:solidFill>
                  <a:srgbClr val="0000CC"/>
                </a:solidFill>
                <a:latin typeface="Times New Roman" panose="02020603050405020304" pitchFamily="18" charset="0"/>
              </a:rPr>
              <a:t> ra </a:t>
            </a:r>
            <a:r>
              <a:rPr lang="en-US" altLang="vi-VN" sz="3600" i="1" dirty="0" err="1">
                <a:solidFill>
                  <a:srgbClr val="0000CC"/>
                </a:solidFill>
                <a:latin typeface="Times New Roman" panose="02020603050405020304" pitchFamily="18" charset="0"/>
              </a:rPr>
              <a:t>khởi</a:t>
            </a:r>
            <a:r>
              <a:rPr lang="en-US" altLang="vi-VN" sz="3600" i="1" dirty="0">
                <a:solidFill>
                  <a:srgbClr val="0000CC"/>
                </a:solidFill>
                <a:latin typeface="Times New Roman" panose="02020603050405020304" pitchFamily="18" charset="0"/>
              </a:rPr>
              <a:t> </a:t>
            </a:r>
            <a:r>
              <a:rPr lang="en-US" altLang="vi-VN" sz="3600" i="1" dirty="0" err="1">
                <a:solidFill>
                  <a:srgbClr val="0000CC"/>
                </a:solidFill>
                <a:latin typeface="Times New Roman" panose="02020603050405020304" pitchFamily="18" charset="0"/>
              </a:rPr>
              <a:t>nghĩa</a:t>
            </a:r>
            <a:r>
              <a:rPr lang="en-US" altLang="vi-VN" sz="3600" i="1" dirty="0">
                <a:solidFill>
                  <a:srgbClr val="0000CC"/>
                </a:solidFill>
                <a:latin typeface="Times New Roman" panose="02020603050405020304" pitchFamily="18" charset="0"/>
              </a:rPr>
              <a:t> </a:t>
            </a:r>
            <a:r>
              <a:rPr lang="en-US" altLang="vi-VN" sz="3600" i="1" dirty="0" err="1">
                <a:solidFill>
                  <a:srgbClr val="0000CC"/>
                </a:solidFill>
                <a:latin typeface="Times New Roman" panose="02020603050405020304" pitchFamily="18" charset="0"/>
              </a:rPr>
              <a:t>và</a:t>
            </a:r>
            <a:r>
              <a:rPr lang="en-US" altLang="vi-VN" sz="3600" i="1" dirty="0">
                <a:solidFill>
                  <a:srgbClr val="0000CC"/>
                </a:solidFill>
                <a:latin typeface="Times New Roman" panose="02020603050405020304" pitchFamily="18" charset="0"/>
              </a:rPr>
              <a:t> </a:t>
            </a:r>
            <a:r>
              <a:rPr lang="en-US" altLang="vi-VN" sz="3600" i="1" dirty="0" err="1">
                <a:solidFill>
                  <a:srgbClr val="0000CC"/>
                </a:solidFill>
                <a:latin typeface="Times New Roman" panose="02020603050405020304" pitchFamily="18" charset="0"/>
              </a:rPr>
              <a:t>giành</a:t>
            </a:r>
            <a:r>
              <a:rPr lang="en-US" altLang="vi-VN" sz="3600" i="1" dirty="0">
                <a:solidFill>
                  <a:srgbClr val="0000CC"/>
                </a:solidFill>
                <a:latin typeface="Times New Roman" panose="02020603050405020304" pitchFamily="18" charset="0"/>
              </a:rPr>
              <a:t> </a:t>
            </a:r>
            <a:r>
              <a:rPr lang="en-US" altLang="vi-VN" sz="3600" i="1" dirty="0" err="1">
                <a:solidFill>
                  <a:srgbClr val="0000CC"/>
                </a:solidFill>
                <a:latin typeface="Times New Roman" panose="02020603050405020304" pitchFamily="18" charset="0"/>
              </a:rPr>
              <a:t>được</a:t>
            </a:r>
            <a:r>
              <a:rPr lang="en-US" altLang="vi-VN" sz="3600" i="1" dirty="0">
                <a:solidFill>
                  <a:srgbClr val="0000CC"/>
                </a:solidFill>
                <a:latin typeface="Times New Roman" panose="02020603050405020304" pitchFamily="18" charset="0"/>
              </a:rPr>
              <a:t> </a:t>
            </a:r>
            <a:r>
              <a:rPr lang="en-US" altLang="vi-VN" sz="3600" i="1" dirty="0" err="1">
                <a:solidFill>
                  <a:srgbClr val="0000CC"/>
                </a:solidFill>
                <a:latin typeface="Times New Roman" panose="02020603050405020304" pitchFamily="18" charset="0"/>
              </a:rPr>
              <a:t>thắng</a:t>
            </a:r>
            <a:r>
              <a:rPr lang="en-US" altLang="vi-VN" sz="3600" i="1" dirty="0">
                <a:solidFill>
                  <a:srgbClr val="0000CC"/>
                </a:solidFill>
                <a:latin typeface="Times New Roman" panose="02020603050405020304" pitchFamily="18" charset="0"/>
              </a:rPr>
              <a:t> </a:t>
            </a:r>
            <a:r>
              <a:rPr lang="en-US" altLang="vi-VN" sz="3600" i="1" dirty="0" err="1">
                <a:solidFill>
                  <a:srgbClr val="0000CC"/>
                </a:solidFill>
                <a:latin typeface="Times New Roman" panose="02020603050405020304" pitchFamily="18" charset="0"/>
              </a:rPr>
              <a:t>lợi</a:t>
            </a:r>
            <a:r>
              <a:rPr lang="en-US" altLang="vi-VN" sz="3600" i="1" dirty="0">
                <a:solidFill>
                  <a:srgbClr val="0000CC"/>
                </a:solidFill>
                <a:latin typeface="Times New Roman" panose="02020603050405020304" pitchFamily="18" charset="0"/>
              </a:rPr>
              <a:t> </a:t>
            </a:r>
            <a:r>
              <a:rPr lang="en-US" altLang="vi-VN" sz="3600" i="1" dirty="0" err="1">
                <a:solidFill>
                  <a:srgbClr val="0000CC"/>
                </a:solidFill>
                <a:latin typeface="Times New Roman" panose="02020603050405020304" pitchFamily="18" charset="0"/>
              </a:rPr>
              <a:t>trong</a:t>
            </a:r>
            <a:r>
              <a:rPr lang="en-US" altLang="vi-VN" sz="3600" i="1" dirty="0">
                <a:solidFill>
                  <a:srgbClr val="0000CC"/>
                </a:solidFill>
                <a:latin typeface="Times New Roman" panose="02020603050405020304" pitchFamily="18" charset="0"/>
              </a:rPr>
              <a:t> </a:t>
            </a:r>
            <a:r>
              <a:rPr lang="en-US" altLang="vi-VN" sz="3600" i="1" dirty="0" err="1">
                <a:solidFill>
                  <a:srgbClr val="0000CC"/>
                </a:solidFill>
                <a:latin typeface="Times New Roman" panose="02020603050405020304" pitchFamily="18" charset="0"/>
              </a:rPr>
              <a:t>cuộc</a:t>
            </a:r>
            <a:r>
              <a:rPr lang="en-US" altLang="vi-VN" sz="3600" i="1" dirty="0">
                <a:solidFill>
                  <a:srgbClr val="0000CC"/>
                </a:solidFill>
                <a:latin typeface="Times New Roman" panose="02020603050405020304" pitchFamily="18" charset="0"/>
              </a:rPr>
              <a:t> </a:t>
            </a:r>
            <a:r>
              <a:rPr lang="en-US" altLang="vi-VN" sz="3600" i="1" dirty="0" err="1">
                <a:solidFill>
                  <a:srgbClr val="0000CC"/>
                </a:solidFill>
                <a:latin typeface="Times New Roman" panose="02020603050405020304" pitchFamily="18" charset="0"/>
              </a:rPr>
              <a:t>cách</a:t>
            </a:r>
            <a:r>
              <a:rPr lang="en-US" altLang="vi-VN" sz="3600" i="1" dirty="0">
                <a:solidFill>
                  <a:srgbClr val="0000CC"/>
                </a:solidFill>
                <a:latin typeface="Times New Roman" panose="02020603050405020304" pitchFamily="18" charset="0"/>
              </a:rPr>
              <a:t> </a:t>
            </a:r>
            <a:r>
              <a:rPr lang="en-US" altLang="vi-VN" sz="3600" i="1" dirty="0" err="1">
                <a:solidFill>
                  <a:srgbClr val="0000CC"/>
                </a:solidFill>
                <a:latin typeface="Times New Roman" panose="02020603050405020304" pitchFamily="18" charset="0"/>
              </a:rPr>
              <a:t>mạng</a:t>
            </a:r>
            <a:r>
              <a:rPr lang="en-US" altLang="vi-VN" sz="3600" i="1" dirty="0">
                <a:solidFill>
                  <a:srgbClr val="0000CC"/>
                </a:solidFill>
                <a:latin typeface="Times New Roman" panose="02020603050405020304" pitchFamily="18" charset="0"/>
              </a:rPr>
              <a:t> </a:t>
            </a:r>
            <a:r>
              <a:rPr lang="en-US" altLang="vi-VN" sz="3600" i="1" dirty="0" err="1">
                <a:solidFill>
                  <a:srgbClr val="0000CC"/>
                </a:solidFill>
                <a:latin typeface="Times New Roman" panose="02020603050405020304" pitchFamily="18" charset="0"/>
              </a:rPr>
              <a:t>Tân</a:t>
            </a:r>
            <a:r>
              <a:rPr lang="en-US" altLang="vi-VN" sz="3600" i="1" dirty="0">
                <a:solidFill>
                  <a:srgbClr val="0000CC"/>
                </a:solidFill>
                <a:latin typeface="Times New Roman" panose="02020603050405020304" pitchFamily="18" charset="0"/>
              </a:rPr>
              <a:t> </a:t>
            </a:r>
            <a:r>
              <a:rPr lang="en-US" altLang="vi-VN" sz="3600" i="1" dirty="0" err="1">
                <a:solidFill>
                  <a:srgbClr val="0000CC"/>
                </a:solidFill>
                <a:latin typeface="Times New Roman" panose="02020603050405020304" pitchFamily="18" charset="0"/>
              </a:rPr>
              <a:t>Hợi</a:t>
            </a:r>
            <a:r>
              <a:rPr lang="en-US" altLang="vi-VN" sz="3600" i="1" dirty="0">
                <a:solidFill>
                  <a:srgbClr val="0000CC"/>
                </a:solidFill>
                <a:latin typeface="Times New Roman" panose="02020603050405020304" pitchFamily="18" charset="0"/>
              </a:rPr>
              <a:t>?</a:t>
            </a:r>
          </a:p>
          <a:p>
            <a:pPr>
              <a:buFont typeface="Times New Roman" panose="02020603050405020304" pitchFamily="18" charset="0"/>
              <a:buNone/>
            </a:pPr>
            <a:r>
              <a:rPr lang="en-US" altLang="vi-VN" dirty="0">
                <a:solidFill>
                  <a:schemeClr val="hlink"/>
                </a:solidFill>
                <a:latin typeface="Times New Roman" panose="02020603050405020304" pitchFamily="18" charset="0"/>
              </a:rPr>
              <a:t>	</a:t>
            </a:r>
            <a:r>
              <a:rPr lang="en-US" altLang="vi-VN" dirty="0">
                <a:solidFill>
                  <a:srgbClr val="FF0000"/>
                </a:solidFill>
                <a:latin typeface="Times New Roman" panose="02020603050405020304" pitchFamily="18" charset="0"/>
              </a:rPr>
              <a:t>A. </a:t>
            </a:r>
            <a:r>
              <a:rPr lang="en-US" altLang="vi-VN" dirty="0" err="1">
                <a:solidFill>
                  <a:srgbClr val="FF0000"/>
                </a:solidFill>
                <a:latin typeface="Times New Roman" panose="02020603050405020304" pitchFamily="18" charset="0"/>
              </a:rPr>
              <a:t>Quảng</a:t>
            </a:r>
            <a:r>
              <a:rPr lang="en-US" altLang="vi-VN" dirty="0">
                <a:solidFill>
                  <a:srgbClr val="FF0000"/>
                </a:solidFill>
                <a:latin typeface="Times New Roman" panose="02020603050405020304" pitchFamily="18" charset="0"/>
              </a:rPr>
              <a:t> </a:t>
            </a:r>
            <a:r>
              <a:rPr lang="en-US" altLang="vi-VN" dirty="0" err="1">
                <a:solidFill>
                  <a:srgbClr val="FF0000"/>
                </a:solidFill>
                <a:latin typeface="Times New Roman" panose="02020603050405020304" pitchFamily="18" charset="0"/>
              </a:rPr>
              <a:t>Đông</a:t>
            </a:r>
            <a:endParaRPr lang="en-US" altLang="vi-VN" dirty="0">
              <a:solidFill>
                <a:srgbClr val="FF0000"/>
              </a:solidFill>
              <a:latin typeface="Times New Roman" panose="02020603050405020304" pitchFamily="18" charset="0"/>
            </a:endParaRPr>
          </a:p>
          <a:p>
            <a:pPr>
              <a:buFont typeface="Times New Roman" panose="02020603050405020304" pitchFamily="18" charset="0"/>
              <a:buNone/>
            </a:pPr>
            <a:r>
              <a:rPr lang="en-US" altLang="vi-VN" dirty="0">
                <a:solidFill>
                  <a:srgbClr val="FF0000"/>
                </a:solidFill>
                <a:latin typeface="Times New Roman" panose="02020603050405020304" pitchFamily="18" charset="0"/>
              </a:rPr>
              <a:t>	B. </a:t>
            </a:r>
            <a:r>
              <a:rPr lang="en-US" altLang="vi-VN" dirty="0" err="1">
                <a:solidFill>
                  <a:srgbClr val="FF0000"/>
                </a:solidFill>
                <a:latin typeface="Times New Roman" panose="02020603050405020304" pitchFamily="18" charset="0"/>
              </a:rPr>
              <a:t>Quảng</a:t>
            </a:r>
            <a:r>
              <a:rPr lang="en-US" altLang="vi-VN" dirty="0">
                <a:solidFill>
                  <a:srgbClr val="FF0000"/>
                </a:solidFill>
                <a:latin typeface="Times New Roman" panose="02020603050405020304" pitchFamily="18" charset="0"/>
              </a:rPr>
              <a:t> </a:t>
            </a:r>
            <a:r>
              <a:rPr lang="en-US" altLang="vi-VN" dirty="0" err="1">
                <a:solidFill>
                  <a:srgbClr val="FF0000"/>
                </a:solidFill>
                <a:latin typeface="Times New Roman" panose="02020603050405020304" pitchFamily="18" charset="0"/>
              </a:rPr>
              <a:t>Tây</a:t>
            </a:r>
            <a:endParaRPr lang="en-US" altLang="vi-VN" dirty="0">
              <a:solidFill>
                <a:srgbClr val="FF0000"/>
              </a:solidFill>
              <a:latin typeface="Times New Roman" panose="02020603050405020304" pitchFamily="18" charset="0"/>
            </a:endParaRPr>
          </a:p>
          <a:p>
            <a:pPr>
              <a:buFont typeface="Times New Roman" panose="02020603050405020304" pitchFamily="18" charset="0"/>
              <a:buNone/>
            </a:pPr>
            <a:r>
              <a:rPr lang="en-US" altLang="vi-VN" dirty="0">
                <a:solidFill>
                  <a:srgbClr val="FF0000"/>
                </a:solidFill>
                <a:latin typeface="Times New Roman" panose="02020603050405020304" pitchFamily="18" charset="0"/>
              </a:rPr>
              <a:t>	C. </a:t>
            </a:r>
            <a:r>
              <a:rPr lang="en-US" altLang="vi-VN" dirty="0" err="1">
                <a:solidFill>
                  <a:srgbClr val="FF0000"/>
                </a:solidFill>
                <a:latin typeface="Times New Roman" panose="02020603050405020304" pitchFamily="18" charset="0"/>
              </a:rPr>
              <a:t>Vũ</a:t>
            </a:r>
            <a:r>
              <a:rPr lang="en-US" altLang="vi-VN" dirty="0">
                <a:solidFill>
                  <a:srgbClr val="FF0000"/>
                </a:solidFill>
                <a:latin typeface="Times New Roman" panose="02020603050405020304" pitchFamily="18" charset="0"/>
              </a:rPr>
              <a:t> </a:t>
            </a:r>
            <a:r>
              <a:rPr lang="en-US" altLang="vi-VN" dirty="0" err="1">
                <a:solidFill>
                  <a:srgbClr val="FF0000"/>
                </a:solidFill>
                <a:latin typeface="Times New Roman" panose="02020603050405020304" pitchFamily="18" charset="0"/>
              </a:rPr>
              <a:t>Xương</a:t>
            </a:r>
            <a:endParaRPr lang="en-US" altLang="vi-VN" dirty="0">
              <a:solidFill>
                <a:srgbClr val="FF0000"/>
              </a:solidFill>
              <a:latin typeface="Times New Roman" panose="02020603050405020304" pitchFamily="18" charset="0"/>
            </a:endParaRPr>
          </a:p>
          <a:p>
            <a:pPr>
              <a:buFont typeface="Times New Roman" panose="02020603050405020304" pitchFamily="18" charset="0"/>
              <a:buNone/>
            </a:pPr>
            <a:r>
              <a:rPr lang="en-US" altLang="vi-VN" dirty="0">
                <a:solidFill>
                  <a:srgbClr val="FF0000"/>
                </a:solidFill>
                <a:latin typeface="Times New Roman" panose="02020603050405020304" pitchFamily="18" charset="0"/>
              </a:rPr>
              <a:t>	D. Nam </a:t>
            </a:r>
            <a:r>
              <a:rPr lang="en-US" altLang="vi-VN" dirty="0" err="1">
                <a:solidFill>
                  <a:srgbClr val="FF0000"/>
                </a:solidFill>
                <a:latin typeface="Times New Roman" panose="02020603050405020304" pitchFamily="18" charset="0"/>
              </a:rPr>
              <a:t>Kinh</a:t>
            </a:r>
            <a:endParaRPr lang="en-US" altLang="vi-VN" dirty="0">
              <a:solidFill>
                <a:srgbClr val="FF0000"/>
              </a:solidFill>
              <a:latin typeface="Times New Roman" panose="02020603050405020304" pitchFamily="18" charset="0"/>
            </a:endParaRPr>
          </a:p>
        </p:txBody>
      </p:sp>
      <p:sp>
        <p:nvSpPr>
          <p:cNvPr id="47109" name="Rectangle 1">
            <a:extLst>
              <a:ext uri="{FF2B5EF4-FFF2-40B4-BE49-F238E27FC236}">
                <a16:creationId xmlns:a16="http://schemas.microsoft.com/office/drawing/2014/main" id="{854954B1-BE48-3743-BC07-EA7B8F8A26A5}"/>
              </a:ext>
            </a:extLst>
          </p:cNvPr>
          <p:cNvSpPr>
            <a:spLocks noChangeArrowheads="1"/>
          </p:cNvSpPr>
          <p:nvPr/>
        </p:nvSpPr>
        <p:spPr bwMode="auto">
          <a:xfrm>
            <a:off x="3581400" y="1542600"/>
            <a:ext cx="4343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vi-VN" dirty="0">
                <a:latin typeface="Times New Roman" panose="02020603050405020304" pitchFamily="18" charset="0"/>
              </a:rPr>
              <a:t>* </a:t>
            </a:r>
            <a:r>
              <a:rPr lang="en-US" altLang="vi-VN" dirty="0" err="1">
                <a:latin typeface="Times New Roman" panose="02020603050405020304" pitchFamily="18" charset="0"/>
              </a:rPr>
              <a:t>Chọn</a:t>
            </a:r>
            <a:r>
              <a:rPr lang="en-US" altLang="vi-VN" dirty="0">
                <a:latin typeface="Times New Roman" panose="02020603050405020304" pitchFamily="18" charset="0"/>
              </a:rPr>
              <a:t> </a:t>
            </a:r>
            <a:r>
              <a:rPr lang="en-US" altLang="vi-VN" dirty="0" err="1">
                <a:latin typeface="Times New Roman" panose="02020603050405020304" pitchFamily="18" charset="0"/>
              </a:rPr>
              <a:t>đáp</a:t>
            </a:r>
            <a:r>
              <a:rPr lang="en-US" altLang="vi-VN" dirty="0">
                <a:latin typeface="Times New Roman" panose="02020603050405020304" pitchFamily="18" charset="0"/>
              </a:rPr>
              <a:t> </a:t>
            </a:r>
            <a:r>
              <a:rPr lang="en-US" altLang="vi-VN" dirty="0" err="1">
                <a:latin typeface="Times New Roman" panose="02020603050405020304" pitchFamily="18" charset="0"/>
              </a:rPr>
              <a:t>án</a:t>
            </a:r>
            <a:r>
              <a:rPr lang="en-US" altLang="vi-VN" dirty="0">
                <a:latin typeface="Times New Roman" panose="02020603050405020304" pitchFamily="18" charset="0"/>
              </a:rPr>
              <a:t> </a:t>
            </a:r>
            <a:r>
              <a:rPr lang="en-US" altLang="vi-VN" dirty="0" err="1">
                <a:latin typeface="Times New Roman" panose="02020603050405020304" pitchFamily="18" charset="0"/>
              </a:rPr>
              <a:t>đúng</a:t>
            </a:r>
            <a:endParaRPr lang="en-US" altLang="vi-VN" dirty="0">
              <a:latin typeface="Times New Roman" panose="02020603050405020304" pitchFamily="18" charset="0"/>
            </a:endParaRPr>
          </a:p>
        </p:txBody>
      </p:sp>
      <p:sp>
        <p:nvSpPr>
          <p:cNvPr id="7" name="Oval 6">
            <a:extLst>
              <a:ext uri="{FF2B5EF4-FFF2-40B4-BE49-F238E27FC236}">
                <a16:creationId xmlns:a16="http://schemas.microsoft.com/office/drawing/2014/main" id="{7082BCD6-08B5-2F49-978E-FAEF43B87130}"/>
              </a:ext>
            </a:extLst>
          </p:cNvPr>
          <p:cNvSpPr>
            <a:spLocks noChangeArrowheads="1"/>
          </p:cNvSpPr>
          <p:nvPr/>
        </p:nvSpPr>
        <p:spPr bwMode="auto">
          <a:xfrm>
            <a:off x="3536796" y="5731727"/>
            <a:ext cx="600307" cy="547231"/>
          </a:xfrm>
          <a:prstGeom prst="ellipse">
            <a:avLst/>
          </a:prstGeom>
          <a:noFill/>
          <a:ln w="571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vi-VN" sz="1800">
              <a:latin typeface="Times New Roman" panose="02020603050405020304" pitchFamily="18" charset="0"/>
            </a:endParaRPr>
          </a:p>
        </p:txBody>
      </p:sp>
      <p:sp>
        <p:nvSpPr>
          <p:cNvPr id="15" name="Rectangle 14">
            <a:extLst>
              <a:ext uri="{FF2B5EF4-FFF2-40B4-BE49-F238E27FC236}">
                <a16:creationId xmlns:a16="http://schemas.microsoft.com/office/drawing/2014/main" id="{B06C4F38-9161-A544-AB5D-7BD384216EC1}"/>
              </a:ext>
            </a:extLst>
          </p:cNvPr>
          <p:cNvSpPr/>
          <p:nvPr/>
        </p:nvSpPr>
        <p:spPr>
          <a:xfrm>
            <a:off x="-157716" y="84751"/>
            <a:ext cx="3281916" cy="6688498"/>
          </a:xfrm>
          <a:prstGeom prst="rect">
            <a:avLst/>
          </a:prstGeom>
          <a:noFill/>
        </p:spPr>
        <p:txBody>
          <a:bodyPr wrap="square" lIns="121920" tIns="60960" rIns="121920" bIns="60960">
            <a:spAutoFit/>
          </a:bodyPr>
          <a:lstStyle/>
          <a:p>
            <a:pPr algn="ctr" defTabSz="1219140">
              <a:buClr>
                <a:srgbClr val="000000"/>
              </a:buClr>
            </a:pPr>
            <a:r>
              <a:rPr lang="en-US" sz="10666" b="1" kern="0" dirty="0" err="1">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Bài</a:t>
            </a:r>
            <a:r>
              <a:rPr lang="en-US" sz="10666" b="1" kern="0"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lang="en-US" sz="10666" b="1" kern="0" dirty="0" err="1">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tập</a:t>
            </a:r>
            <a:r>
              <a:rPr lang="en-US" sz="10666" b="1" kern="0"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lang="en-US" sz="10666" b="1" kern="0" dirty="0" err="1">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củng</a:t>
            </a:r>
            <a:r>
              <a:rPr lang="en-US" sz="10666" b="1" kern="0"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lang="en-US" sz="10666" b="1" kern="0" dirty="0" err="1">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cố</a:t>
            </a:r>
            <a:endParaRPr lang="en-US" sz="10666" b="1" kern="0"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endParaRPr>
          </a:p>
        </p:txBody>
      </p:sp>
      <p:grpSp>
        <p:nvGrpSpPr>
          <p:cNvPr id="16" name="Group 15">
            <a:extLst>
              <a:ext uri="{FF2B5EF4-FFF2-40B4-BE49-F238E27FC236}">
                <a16:creationId xmlns:a16="http://schemas.microsoft.com/office/drawing/2014/main" id="{9CE612B8-2461-9246-BA2D-86B1B7343B54}"/>
              </a:ext>
            </a:extLst>
          </p:cNvPr>
          <p:cNvGrpSpPr/>
          <p:nvPr/>
        </p:nvGrpSpPr>
        <p:grpSpPr>
          <a:xfrm>
            <a:off x="3048000" y="173665"/>
            <a:ext cx="9144000" cy="1143000"/>
            <a:chOff x="3048000" y="173665"/>
            <a:chExt cx="9144000" cy="1143000"/>
          </a:xfrm>
        </p:grpSpPr>
        <p:sp>
          <p:nvSpPr>
            <p:cNvPr id="17" name="AutoShape 5">
              <a:extLst>
                <a:ext uri="{FF2B5EF4-FFF2-40B4-BE49-F238E27FC236}">
                  <a16:creationId xmlns:a16="http://schemas.microsoft.com/office/drawing/2014/main" id="{DF5FAE93-4979-624A-B065-37223D67BCCF}"/>
                </a:ext>
              </a:extLst>
            </p:cNvPr>
            <p:cNvSpPr>
              <a:spLocks noChangeArrowheads="1"/>
            </p:cNvSpPr>
            <p:nvPr/>
          </p:nvSpPr>
          <p:spPr bwMode="auto">
            <a:xfrm>
              <a:off x="3048000" y="173665"/>
              <a:ext cx="9144000" cy="1143000"/>
            </a:xfrm>
            <a:prstGeom prst="ribbon">
              <a:avLst>
                <a:gd name="adj1" fmla="val 12500"/>
                <a:gd name="adj2" fmla="val 50000"/>
              </a:avLst>
            </a:prstGeom>
            <a:solidFill>
              <a:schemeClr val="tx1"/>
            </a:solidFill>
            <a:ln w="9525">
              <a:solidFill>
                <a:schemeClr val="tx1"/>
              </a:solidFill>
              <a:round/>
              <a:headEnd/>
              <a:tailEnd/>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vi-VN" sz="1800">
                <a:latin typeface="Times New Roman" panose="02020603050405020304" pitchFamily="18" charset="0"/>
              </a:endParaRPr>
            </a:p>
          </p:txBody>
        </p:sp>
        <p:sp>
          <p:nvSpPr>
            <p:cNvPr id="18" name="Rectangle 4">
              <a:extLst>
                <a:ext uri="{FF2B5EF4-FFF2-40B4-BE49-F238E27FC236}">
                  <a16:creationId xmlns:a16="http://schemas.microsoft.com/office/drawing/2014/main" id="{92ECF051-C98B-7640-8923-6B4A4DCC7018}"/>
                </a:ext>
              </a:extLst>
            </p:cNvPr>
            <p:cNvSpPr>
              <a:spLocks noChangeArrowheads="1"/>
            </p:cNvSpPr>
            <p:nvPr/>
          </p:nvSpPr>
          <p:spPr bwMode="auto">
            <a:xfrm>
              <a:off x="5432429" y="521836"/>
              <a:ext cx="47783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vi-VN" b="1" dirty="0">
                  <a:solidFill>
                    <a:schemeClr val="bg1"/>
                  </a:solidFill>
                  <a:latin typeface="Times New Roman" panose="02020603050405020304" pitchFamily="18" charset="0"/>
                </a:rPr>
                <a:t>B</a:t>
              </a:r>
              <a:r>
                <a:rPr lang="vi-VN" altLang="vi-VN" b="1" dirty="0">
                  <a:solidFill>
                    <a:schemeClr val="bg1"/>
                  </a:solidFill>
                  <a:latin typeface="Times New Roman" panose="02020603050405020304" pitchFamily="18" charset="0"/>
                </a:rPr>
                <a:t>ÀI</a:t>
              </a:r>
              <a:r>
                <a:rPr lang="en-US" altLang="vi-VN" b="1" dirty="0">
                  <a:solidFill>
                    <a:schemeClr val="bg1"/>
                  </a:solidFill>
                  <a:latin typeface="Times New Roman" panose="02020603050405020304" pitchFamily="18" charset="0"/>
                </a:rPr>
                <a:t> T</a:t>
              </a:r>
              <a:r>
                <a:rPr lang="vi-VN" altLang="vi-VN" b="1" dirty="0">
                  <a:solidFill>
                    <a:schemeClr val="bg1"/>
                  </a:solidFill>
                  <a:latin typeface="Times New Roman" panose="02020603050405020304" pitchFamily="18" charset="0"/>
                </a:rPr>
                <a:t>ẬP</a:t>
              </a:r>
              <a:r>
                <a:rPr lang="en-US" altLang="vi-VN" b="1" dirty="0">
                  <a:solidFill>
                    <a:schemeClr val="bg1"/>
                  </a:solidFill>
                  <a:latin typeface="Times New Roman" panose="02020603050405020304" pitchFamily="18" charset="0"/>
                </a:rPr>
                <a:t> CỦNG CỐ</a:t>
              </a:r>
              <a:endParaRPr lang="vi-VN" altLang="vi-VN" b="1" dirty="0">
                <a:solidFill>
                  <a:schemeClr val="bg1"/>
                </a:solidFill>
                <a:latin typeface="Times New Roman" panose="02020603050405020304" pitchFamily="18" charset="0"/>
              </a:endParaRPr>
            </a:p>
          </p:txBody>
        </p:sp>
      </p:grpSp>
    </p:spTree>
  </p:cSld>
  <p:clrMapOvr>
    <a:masterClrMapping/>
  </p:clrMapOvr>
  <p:transition spd="slow">
    <p:wedg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14:bounceEnd="50000">
                                          <p:cBhvr additive="base">
                                            <p:cTn id="11" dur="500" fill="hold"/>
                                            <p:tgtEl>
                                              <p:spTgt spid="16"/>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6"/>
                                            </p:tgtEl>
                                            <p:attrNameLst>
                                              <p:attrName>ppt_y</p:attrName>
                                            </p:attrNameLst>
                                          </p:cBhvr>
                                          <p:tavLst>
                                            <p:tav tm="0">
                                              <p:val>
                                                <p:strVal val="0-#ppt_h/2"/>
                                              </p:val>
                                            </p:tav>
                                            <p:tav tm="100000">
                                              <p:val>
                                                <p:strVal val="#ppt_y"/>
                                              </p:val>
                                            </p:tav>
                                          </p:tavLst>
                                        </p:anim>
                                      </p:childTnLst>
                                    </p:cTn>
                                  </p:par>
                                  <p:par>
                                    <p:cTn id="13" presetID="21" presetClass="entr" presetSubtype="3" fill="hold" grpId="0" nodeType="withEffect">
                                      <p:stCondLst>
                                        <p:cond delay="0"/>
                                      </p:stCondLst>
                                      <p:childTnLst>
                                        <p:set>
                                          <p:cBhvr>
                                            <p:cTn id="14" dur="1" fill="hold">
                                              <p:stCondLst>
                                                <p:cond delay="0"/>
                                              </p:stCondLst>
                                            </p:cTn>
                                            <p:tgtEl>
                                              <p:spTgt spid="47109"/>
                                            </p:tgtEl>
                                            <p:attrNameLst>
                                              <p:attrName>style.visibility</p:attrName>
                                            </p:attrNameLst>
                                          </p:cBhvr>
                                          <p:to>
                                            <p:strVal val="visible"/>
                                          </p:to>
                                        </p:set>
                                        <p:animEffect transition="in" filter="wheel(3)">
                                          <p:cBhvr>
                                            <p:cTn id="15" dur="750"/>
                                            <p:tgtEl>
                                              <p:spTgt spid="47109"/>
                                            </p:tgtEl>
                                          </p:cBhvr>
                                        </p:animEffect>
                                      </p:childTnLst>
                                    </p:cTn>
                                  </p:par>
                                  <p:par>
                                    <p:cTn id="16" presetID="21" presetClass="entr" presetSubtype="3" fill="hold" grpId="0" nodeType="withEffect">
                                      <p:stCondLst>
                                        <p:cond delay="0"/>
                                      </p:stCondLst>
                                      <p:childTnLst>
                                        <p:set>
                                          <p:cBhvr>
                                            <p:cTn id="17" dur="1" fill="hold">
                                              <p:stCondLst>
                                                <p:cond delay="0"/>
                                              </p:stCondLst>
                                            </p:cTn>
                                            <p:tgtEl>
                                              <p:spTgt spid="47108"/>
                                            </p:tgtEl>
                                            <p:attrNameLst>
                                              <p:attrName>style.visibility</p:attrName>
                                            </p:attrNameLst>
                                          </p:cBhvr>
                                          <p:to>
                                            <p:strVal val="visible"/>
                                          </p:to>
                                        </p:set>
                                        <p:animEffect transition="in" filter="wheel(3)">
                                          <p:cBhvr>
                                            <p:cTn id="18" dur="750"/>
                                            <p:tgtEl>
                                              <p:spTgt spid="4710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grpId="0" nodeType="clickEffect" p14:presetBounceEnd="50000">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14:bounceEnd="50000">
                                          <p:cBhvr additive="base">
                                            <p:cTn id="23"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24"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8" grpId="0" animBg="1"/>
          <p:bldP spid="47109" grpId="0"/>
          <p:bldP spid="7" grpId="0" animBg="1"/>
          <p:bldP spid="15" grpId="0" build="allAtOnce"/>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0-#ppt_h/2"/>
                                              </p:val>
                                            </p:tav>
                                            <p:tav tm="100000">
                                              <p:val>
                                                <p:strVal val="#ppt_y"/>
                                              </p:val>
                                            </p:tav>
                                          </p:tavLst>
                                        </p:anim>
                                      </p:childTnLst>
                                    </p:cTn>
                                  </p:par>
                                  <p:par>
                                    <p:cTn id="13" presetID="21" presetClass="entr" presetSubtype="3" fill="hold" grpId="0" nodeType="withEffect">
                                      <p:stCondLst>
                                        <p:cond delay="0"/>
                                      </p:stCondLst>
                                      <p:childTnLst>
                                        <p:set>
                                          <p:cBhvr>
                                            <p:cTn id="14" dur="1" fill="hold">
                                              <p:stCondLst>
                                                <p:cond delay="0"/>
                                              </p:stCondLst>
                                            </p:cTn>
                                            <p:tgtEl>
                                              <p:spTgt spid="47109"/>
                                            </p:tgtEl>
                                            <p:attrNameLst>
                                              <p:attrName>style.visibility</p:attrName>
                                            </p:attrNameLst>
                                          </p:cBhvr>
                                          <p:to>
                                            <p:strVal val="visible"/>
                                          </p:to>
                                        </p:set>
                                        <p:animEffect transition="in" filter="wheel(3)">
                                          <p:cBhvr>
                                            <p:cTn id="15" dur="750"/>
                                            <p:tgtEl>
                                              <p:spTgt spid="47109"/>
                                            </p:tgtEl>
                                          </p:cBhvr>
                                        </p:animEffect>
                                      </p:childTnLst>
                                    </p:cTn>
                                  </p:par>
                                  <p:par>
                                    <p:cTn id="16" presetID="21" presetClass="entr" presetSubtype="3" fill="hold" grpId="0" nodeType="withEffect">
                                      <p:stCondLst>
                                        <p:cond delay="0"/>
                                      </p:stCondLst>
                                      <p:childTnLst>
                                        <p:set>
                                          <p:cBhvr>
                                            <p:cTn id="17" dur="1" fill="hold">
                                              <p:stCondLst>
                                                <p:cond delay="0"/>
                                              </p:stCondLst>
                                            </p:cTn>
                                            <p:tgtEl>
                                              <p:spTgt spid="47108"/>
                                            </p:tgtEl>
                                            <p:attrNameLst>
                                              <p:attrName>style.visibility</p:attrName>
                                            </p:attrNameLst>
                                          </p:cBhvr>
                                          <p:to>
                                            <p:strVal val="visible"/>
                                          </p:to>
                                        </p:set>
                                        <p:animEffect transition="in" filter="wheel(3)">
                                          <p:cBhvr>
                                            <p:cTn id="18" dur="750"/>
                                            <p:tgtEl>
                                              <p:spTgt spid="4710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8" grpId="0" animBg="1"/>
          <p:bldP spid="47109" grpId="0"/>
          <p:bldP spid="7" grpId="0" animBg="1"/>
          <p:bldP spid="15" grpId="0" build="allAtOnce"/>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7000" b="-6000"/>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BC7466A-9C5A-794E-B35C-B233D38E92C6}"/>
              </a:ext>
            </a:extLst>
          </p:cNvPr>
          <p:cNvSpPr/>
          <p:nvPr/>
        </p:nvSpPr>
        <p:spPr>
          <a:xfrm>
            <a:off x="687045" y="2665621"/>
            <a:ext cx="7969004" cy="1785104"/>
          </a:xfrm>
          <a:prstGeom prst="rect">
            <a:avLst/>
          </a:prstGeom>
          <a:noFill/>
        </p:spPr>
        <p:txBody>
          <a:bodyPr wrap="square" lIns="121920" tIns="60960" rIns="121920" bIns="60960">
            <a:spAutoFit/>
          </a:bodyPr>
          <a:lstStyle/>
          <a:p>
            <a:pPr algn="ctr" defTabSz="1219140">
              <a:buClr>
                <a:srgbClr val="000000"/>
              </a:buClr>
            </a:pPr>
            <a:r>
              <a:rPr lang="vi-VN" sz="5400" b="1" dirty="0">
                <a:solidFill>
                  <a:srgbClr val="FFFF00"/>
                </a:solidFill>
                <a:latin typeface="Times New Roman" panose="02020603050405020304" pitchFamily="18" charset="0"/>
                <a:cs typeface="Times New Roman" panose="02020603050405020304" pitchFamily="18" charset="0"/>
                <a:sym typeface="Arial"/>
              </a:rPr>
              <a:t>I.</a:t>
            </a:r>
            <a:r>
              <a:rPr lang="vi-VN" sz="5400" b="1" dirty="0">
                <a:solidFill>
                  <a:srgbClr val="FFFF00"/>
                </a:solidFill>
                <a:latin typeface="Snell Roundhand Black" panose="02000603080000090004" pitchFamily="2" charset="77"/>
                <a:cs typeface="Times New Roman" pitchFamily="18" charset="0"/>
                <a:sym typeface="Arial"/>
              </a:rPr>
              <a:t> Trung Quốc bị các nước đế quốc chia xẻ</a:t>
            </a:r>
            <a:endParaRPr lang="en-US" sz="5400" b="1" kern="0" dirty="0">
              <a:ln w="22225">
                <a:solidFill>
                  <a:srgbClr val="D89F39"/>
                </a:solidFill>
                <a:prstDash val="solid"/>
              </a:ln>
              <a:solidFill>
                <a:srgbClr val="FFFF00"/>
              </a:solidFill>
              <a:latin typeface="Snell Roundhand Black" panose="02000603080000090004" pitchFamily="2" charset="77"/>
              <a:cs typeface="Arial"/>
              <a:sym typeface="Arial"/>
            </a:endParaRPr>
          </a:p>
        </p:txBody>
      </p:sp>
      <p:grpSp>
        <p:nvGrpSpPr>
          <p:cNvPr id="22" name="Google Shape;393;p39">
            <a:extLst>
              <a:ext uri="{FF2B5EF4-FFF2-40B4-BE49-F238E27FC236}">
                <a16:creationId xmlns:a16="http://schemas.microsoft.com/office/drawing/2014/main" id="{1EFDBA62-FCBF-EF40-BC99-30872E2BBFE0}"/>
              </a:ext>
            </a:extLst>
          </p:cNvPr>
          <p:cNvGrpSpPr/>
          <p:nvPr/>
        </p:nvGrpSpPr>
        <p:grpSpPr>
          <a:xfrm>
            <a:off x="4042838" y="4693801"/>
            <a:ext cx="1855183" cy="1156956"/>
            <a:chOff x="1926350" y="995225"/>
            <a:chExt cx="428650" cy="356600"/>
          </a:xfrm>
        </p:grpSpPr>
        <p:sp>
          <p:nvSpPr>
            <p:cNvPr id="23" name="Google Shape;394;p39">
              <a:extLst>
                <a:ext uri="{FF2B5EF4-FFF2-40B4-BE49-F238E27FC236}">
                  <a16:creationId xmlns:a16="http://schemas.microsoft.com/office/drawing/2014/main" id="{00FAFC9D-331B-2C44-B4AC-F013CB4A1B24}"/>
                </a:ext>
              </a:extLst>
            </p:cNvPr>
            <p:cNvSpPr/>
            <p:nvPr/>
          </p:nvSpPr>
          <p:spPr>
            <a:xfrm>
              <a:off x="1926350" y="1298075"/>
              <a:ext cx="208225" cy="53750"/>
            </a:xfrm>
            <a:custGeom>
              <a:avLst/>
              <a:gdLst/>
              <a:ahLst/>
              <a:cxnLst/>
              <a:rect l="l" t="t" r="r" b="b"/>
              <a:pathLst>
                <a:path w="8329" h="2150" extrusionOk="0">
                  <a:moveTo>
                    <a:pt x="0" y="0"/>
                  </a:moveTo>
                  <a:lnTo>
                    <a:pt x="0" y="489"/>
                  </a:lnTo>
                  <a:lnTo>
                    <a:pt x="25" y="635"/>
                  </a:lnTo>
                  <a:lnTo>
                    <a:pt x="74" y="758"/>
                  </a:lnTo>
                  <a:lnTo>
                    <a:pt x="147" y="855"/>
                  </a:lnTo>
                  <a:lnTo>
                    <a:pt x="245" y="953"/>
                  </a:lnTo>
                  <a:lnTo>
                    <a:pt x="391" y="1026"/>
                  </a:lnTo>
                  <a:lnTo>
                    <a:pt x="562" y="1051"/>
                  </a:lnTo>
                  <a:lnTo>
                    <a:pt x="733" y="1026"/>
                  </a:lnTo>
                  <a:lnTo>
                    <a:pt x="1295" y="855"/>
                  </a:lnTo>
                  <a:lnTo>
                    <a:pt x="1661" y="782"/>
                  </a:lnTo>
                  <a:lnTo>
                    <a:pt x="2076" y="684"/>
                  </a:lnTo>
                  <a:lnTo>
                    <a:pt x="2540" y="611"/>
                  </a:lnTo>
                  <a:lnTo>
                    <a:pt x="3029" y="562"/>
                  </a:lnTo>
                  <a:lnTo>
                    <a:pt x="3591" y="513"/>
                  </a:lnTo>
                  <a:lnTo>
                    <a:pt x="4177" y="489"/>
                  </a:lnTo>
                  <a:lnTo>
                    <a:pt x="4616" y="513"/>
                  </a:lnTo>
                  <a:lnTo>
                    <a:pt x="5032" y="538"/>
                  </a:lnTo>
                  <a:lnTo>
                    <a:pt x="5422" y="611"/>
                  </a:lnTo>
                  <a:lnTo>
                    <a:pt x="5789" y="684"/>
                  </a:lnTo>
                  <a:lnTo>
                    <a:pt x="6131" y="782"/>
                  </a:lnTo>
                  <a:lnTo>
                    <a:pt x="6448" y="880"/>
                  </a:lnTo>
                  <a:lnTo>
                    <a:pt x="6717" y="1002"/>
                  </a:lnTo>
                  <a:lnTo>
                    <a:pt x="6985" y="1124"/>
                  </a:lnTo>
                  <a:lnTo>
                    <a:pt x="7205" y="1246"/>
                  </a:lnTo>
                  <a:lnTo>
                    <a:pt x="7425" y="1393"/>
                  </a:lnTo>
                  <a:lnTo>
                    <a:pt x="7791" y="1661"/>
                  </a:lnTo>
                  <a:lnTo>
                    <a:pt x="8084" y="1930"/>
                  </a:lnTo>
                  <a:lnTo>
                    <a:pt x="8329" y="2150"/>
                  </a:lnTo>
                  <a:lnTo>
                    <a:pt x="8329" y="1661"/>
                  </a:lnTo>
                  <a:lnTo>
                    <a:pt x="8084" y="1441"/>
                  </a:lnTo>
                  <a:lnTo>
                    <a:pt x="7791" y="1173"/>
                  </a:lnTo>
                  <a:lnTo>
                    <a:pt x="7425" y="904"/>
                  </a:lnTo>
                  <a:lnTo>
                    <a:pt x="7205" y="758"/>
                  </a:lnTo>
                  <a:lnTo>
                    <a:pt x="6985" y="635"/>
                  </a:lnTo>
                  <a:lnTo>
                    <a:pt x="6717" y="513"/>
                  </a:lnTo>
                  <a:lnTo>
                    <a:pt x="6448" y="391"/>
                  </a:lnTo>
                  <a:lnTo>
                    <a:pt x="6131" y="294"/>
                  </a:lnTo>
                  <a:lnTo>
                    <a:pt x="5789" y="196"/>
                  </a:lnTo>
                  <a:lnTo>
                    <a:pt x="5422" y="123"/>
                  </a:lnTo>
                  <a:lnTo>
                    <a:pt x="5032" y="49"/>
                  </a:lnTo>
                  <a:lnTo>
                    <a:pt x="4616" y="25"/>
                  </a:lnTo>
                  <a:lnTo>
                    <a:pt x="4177" y="0"/>
                  </a:lnTo>
                  <a:lnTo>
                    <a:pt x="3591" y="25"/>
                  </a:lnTo>
                  <a:lnTo>
                    <a:pt x="3029" y="74"/>
                  </a:lnTo>
                  <a:lnTo>
                    <a:pt x="2540" y="123"/>
                  </a:lnTo>
                  <a:lnTo>
                    <a:pt x="2076" y="196"/>
                  </a:lnTo>
                  <a:lnTo>
                    <a:pt x="1661" y="294"/>
                  </a:lnTo>
                  <a:lnTo>
                    <a:pt x="1295" y="367"/>
                  </a:lnTo>
                  <a:lnTo>
                    <a:pt x="733" y="538"/>
                  </a:lnTo>
                  <a:lnTo>
                    <a:pt x="562" y="562"/>
                  </a:lnTo>
                  <a:lnTo>
                    <a:pt x="391" y="538"/>
                  </a:lnTo>
                  <a:lnTo>
                    <a:pt x="245" y="465"/>
                  </a:lnTo>
                  <a:lnTo>
                    <a:pt x="147" y="367"/>
                  </a:lnTo>
                  <a:lnTo>
                    <a:pt x="74" y="269"/>
                  </a:lnTo>
                  <a:lnTo>
                    <a:pt x="25" y="147"/>
                  </a:lnTo>
                  <a:lnTo>
                    <a:pt x="0" y="0"/>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24" name="Google Shape;395;p39">
              <a:extLst>
                <a:ext uri="{FF2B5EF4-FFF2-40B4-BE49-F238E27FC236}">
                  <a16:creationId xmlns:a16="http://schemas.microsoft.com/office/drawing/2014/main" id="{ED61B58B-6C14-F648-9382-4382F04B0062}"/>
                </a:ext>
              </a:extLst>
            </p:cNvPr>
            <p:cNvSpPr/>
            <p:nvPr/>
          </p:nvSpPr>
          <p:spPr>
            <a:xfrm>
              <a:off x="2146775" y="1298075"/>
              <a:ext cx="208225" cy="53750"/>
            </a:xfrm>
            <a:custGeom>
              <a:avLst/>
              <a:gdLst/>
              <a:ahLst/>
              <a:cxnLst/>
              <a:rect l="l" t="t" r="r" b="b"/>
              <a:pathLst>
                <a:path w="8329" h="2150" extrusionOk="0">
                  <a:moveTo>
                    <a:pt x="4152" y="0"/>
                  </a:moveTo>
                  <a:lnTo>
                    <a:pt x="3712" y="25"/>
                  </a:lnTo>
                  <a:lnTo>
                    <a:pt x="3297" y="49"/>
                  </a:lnTo>
                  <a:lnTo>
                    <a:pt x="2907" y="123"/>
                  </a:lnTo>
                  <a:lnTo>
                    <a:pt x="2540" y="196"/>
                  </a:lnTo>
                  <a:lnTo>
                    <a:pt x="2198" y="294"/>
                  </a:lnTo>
                  <a:lnTo>
                    <a:pt x="1881" y="391"/>
                  </a:lnTo>
                  <a:lnTo>
                    <a:pt x="1612" y="513"/>
                  </a:lnTo>
                  <a:lnTo>
                    <a:pt x="1343" y="635"/>
                  </a:lnTo>
                  <a:lnTo>
                    <a:pt x="1124" y="758"/>
                  </a:lnTo>
                  <a:lnTo>
                    <a:pt x="904" y="904"/>
                  </a:lnTo>
                  <a:lnTo>
                    <a:pt x="537" y="1173"/>
                  </a:lnTo>
                  <a:lnTo>
                    <a:pt x="244" y="1441"/>
                  </a:lnTo>
                  <a:lnTo>
                    <a:pt x="0" y="1661"/>
                  </a:lnTo>
                  <a:lnTo>
                    <a:pt x="0" y="2150"/>
                  </a:lnTo>
                  <a:lnTo>
                    <a:pt x="244" y="1930"/>
                  </a:lnTo>
                  <a:lnTo>
                    <a:pt x="537" y="1661"/>
                  </a:lnTo>
                  <a:lnTo>
                    <a:pt x="904" y="1393"/>
                  </a:lnTo>
                  <a:lnTo>
                    <a:pt x="1124" y="1246"/>
                  </a:lnTo>
                  <a:lnTo>
                    <a:pt x="1343" y="1124"/>
                  </a:lnTo>
                  <a:lnTo>
                    <a:pt x="1612" y="1002"/>
                  </a:lnTo>
                  <a:lnTo>
                    <a:pt x="1881" y="880"/>
                  </a:lnTo>
                  <a:lnTo>
                    <a:pt x="2198" y="782"/>
                  </a:lnTo>
                  <a:lnTo>
                    <a:pt x="2540" y="684"/>
                  </a:lnTo>
                  <a:lnTo>
                    <a:pt x="2907" y="611"/>
                  </a:lnTo>
                  <a:lnTo>
                    <a:pt x="3297" y="538"/>
                  </a:lnTo>
                  <a:lnTo>
                    <a:pt x="3712" y="513"/>
                  </a:lnTo>
                  <a:lnTo>
                    <a:pt x="4152" y="489"/>
                  </a:lnTo>
                  <a:lnTo>
                    <a:pt x="4738" y="513"/>
                  </a:lnTo>
                  <a:lnTo>
                    <a:pt x="5300" y="562"/>
                  </a:lnTo>
                  <a:lnTo>
                    <a:pt x="5788" y="611"/>
                  </a:lnTo>
                  <a:lnTo>
                    <a:pt x="6252" y="684"/>
                  </a:lnTo>
                  <a:lnTo>
                    <a:pt x="6668" y="782"/>
                  </a:lnTo>
                  <a:lnTo>
                    <a:pt x="7034" y="855"/>
                  </a:lnTo>
                  <a:lnTo>
                    <a:pt x="7596" y="1026"/>
                  </a:lnTo>
                  <a:lnTo>
                    <a:pt x="7767" y="1051"/>
                  </a:lnTo>
                  <a:lnTo>
                    <a:pt x="7938" y="1026"/>
                  </a:lnTo>
                  <a:lnTo>
                    <a:pt x="8084" y="953"/>
                  </a:lnTo>
                  <a:lnTo>
                    <a:pt x="8182" y="855"/>
                  </a:lnTo>
                  <a:lnTo>
                    <a:pt x="8255" y="758"/>
                  </a:lnTo>
                  <a:lnTo>
                    <a:pt x="8304" y="635"/>
                  </a:lnTo>
                  <a:lnTo>
                    <a:pt x="8328" y="489"/>
                  </a:lnTo>
                  <a:lnTo>
                    <a:pt x="8328" y="0"/>
                  </a:lnTo>
                  <a:lnTo>
                    <a:pt x="8304" y="147"/>
                  </a:lnTo>
                  <a:lnTo>
                    <a:pt x="8255" y="269"/>
                  </a:lnTo>
                  <a:lnTo>
                    <a:pt x="8182" y="367"/>
                  </a:lnTo>
                  <a:lnTo>
                    <a:pt x="8084" y="465"/>
                  </a:lnTo>
                  <a:lnTo>
                    <a:pt x="7938" y="538"/>
                  </a:lnTo>
                  <a:lnTo>
                    <a:pt x="7767" y="562"/>
                  </a:lnTo>
                  <a:lnTo>
                    <a:pt x="7596" y="538"/>
                  </a:lnTo>
                  <a:lnTo>
                    <a:pt x="7034" y="367"/>
                  </a:lnTo>
                  <a:lnTo>
                    <a:pt x="6668" y="294"/>
                  </a:lnTo>
                  <a:lnTo>
                    <a:pt x="6252" y="196"/>
                  </a:lnTo>
                  <a:lnTo>
                    <a:pt x="5788" y="123"/>
                  </a:lnTo>
                  <a:lnTo>
                    <a:pt x="5300" y="74"/>
                  </a:lnTo>
                  <a:lnTo>
                    <a:pt x="4738" y="25"/>
                  </a:lnTo>
                  <a:lnTo>
                    <a:pt x="4152" y="0"/>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25" name="Google Shape;396;p39">
              <a:extLst>
                <a:ext uri="{FF2B5EF4-FFF2-40B4-BE49-F238E27FC236}">
                  <a16:creationId xmlns:a16="http://schemas.microsoft.com/office/drawing/2014/main" id="{EFD4B6CF-4A39-FF4E-AE8A-966EE0B85F04}"/>
                </a:ext>
              </a:extLst>
            </p:cNvPr>
            <p:cNvSpPr/>
            <p:nvPr/>
          </p:nvSpPr>
          <p:spPr>
            <a:xfrm>
              <a:off x="1926350" y="995225"/>
              <a:ext cx="208225" cy="332175"/>
            </a:xfrm>
            <a:custGeom>
              <a:avLst/>
              <a:gdLst/>
              <a:ahLst/>
              <a:cxnLst/>
              <a:rect l="l" t="t" r="r" b="b"/>
              <a:pathLst>
                <a:path w="8329" h="13287" extrusionOk="0">
                  <a:moveTo>
                    <a:pt x="4177" y="1"/>
                  </a:moveTo>
                  <a:lnTo>
                    <a:pt x="3591" y="25"/>
                  </a:lnTo>
                  <a:lnTo>
                    <a:pt x="3029" y="74"/>
                  </a:lnTo>
                  <a:lnTo>
                    <a:pt x="2467" y="196"/>
                  </a:lnTo>
                  <a:lnTo>
                    <a:pt x="1905" y="343"/>
                  </a:lnTo>
                  <a:lnTo>
                    <a:pt x="1393" y="538"/>
                  </a:lnTo>
                  <a:lnTo>
                    <a:pt x="929" y="758"/>
                  </a:lnTo>
                  <a:lnTo>
                    <a:pt x="513" y="978"/>
                  </a:lnTo>
                  <a:lnTo>
                    <a:pt x="342" y="1124"/>
                  </a:lnTo>
                  <a:lnTo>
                    <a:pt x="196" y="1246"/>
                  </a:lnTo>
                  <a:lnTo>
                    <a:pt x="123" y="1319"/>
                  </a:lnTo>
                  <a:lnTo>
                    <a:pt x="49" y="1442"/>
                  </a:lnTo>
                  <a:lnTo>
                    <a:pt x="25" y="1539"/>
                  </a:lnTo>
                  <a:lnTo>
                    <a:pt x="0" y="1661"/>
                  </a:lnTo>
                  <a:lnTo>
                    <a:pt x="0" y="11626"/>
                  </a:lnTo>
                  <a:lnTo>
                    <a:pt x="25" y="11773"/>
                  </a:lnTo>
                  <a:lnTo>
                    <a:pt x="74" y="11895"/>
                  </a:lnTo>
                  <a:lnTo>
                    <a:pt x="147" y="11992"/>
                  </a:lnTo>
                  <a:lnTo>
                    <a:pt x="245" y="12090"/>
                  </a:lnTo>
                  <a:lnTo>
                    <a:pt x="391" y="12163"/>
                  </a:lnTo>
                  <a:lnTo>
                    <a:pt x="562" y="12188"/>
                  </a:lnTo>
                  <a:lnTo>
                    <a:pt x="733" y="12163"/>
                  </a:lnTo>
                  <a:lnTo>
                    <a:pt x="1295" y="11992"/>
                  </a:lnTo>
                  <a:lnTo>
                    <a:pt x="1661" y="11919"/>
                  </a:lnTo>
                  <a:lnTo>
                    <a:pt x="2076" y="11821"/>
                  </a:lnTo>
                  <a:lnTo>
                    <a:pt x="2540" y="11748"/>
                  </a:lnTo>
                  <a:lnTo>
                    <a:pt x="3029" y="11699"/>
                  </a:lnTo>
                  <a:lnTo>
                    <a:pt x="3591" y="11650"/>
                  </a:lnTo>
                  <a:lnTo>
                    <a:pt x="4177" y="11626"/>
                  </a:lnTo>
                  <a:lnTo>
                    <a:pt x="4616" y="11650"/>
                  </a:lnTo>
                  <a:lnTo>
                    <a:pt x="5032" y="11675"/>
                  </a:lnTo>
                  <a:lnTo>
                    <a:pt x="5422" y="11748"/>
                  </a:lnTo>
                  <a:lnTo>
                    <a:pt x="5789" y="11821"/>
                  </a:lnTo>
                  <a:lnTo>
                    <a:pt x="6131" y="11919"/>
                  </a:lnTo>
                  <a:lnTo>
                    <a:pt x="6448" y="12017"/>
                  </a:lnTo>
                  <a:lnTo>
                    <a:pt x="6717" y="12139"/>
                  </a:lnTo>
                  <a:lnTo>
                    <a:pt x="6985" y="12261"/>
                  </a:lnTo>
                  <a:lnTo>
                    <a:pt x="7205" y="12383"/>
                  </a:lnTo>
                  <a:lnTo>
                    <a:pt x="7425" y="12530"/>
                  </a:lnTo>
                  <a:lnTo>
                    <a:pt x="7791" y="12798"/>
                  </a:lnTo>
                  <a:lnTo>
                    <a:pt x="8084" y="13067"/>
                  </a:lnTo>
                  <a:lnTo>
                    <a:pt x="8329" y="13287"/>
                  </a:lnTo>
                  <a:lnTo>
                    <a:pt x="8329" y="2199"/>
                  </a:lnTo>
                  <a:lnTo>
                    <a:pt x="8329" y="2101"/>
                  </a:lnTo>
                  <a:lnTo>
                    <a:pt x="8280" y="1979"/>
                  </a:lnTo>
                  <a:lnTo>
                    <a:pt x="8231" y="1881"/>
                  </a:lnTo>
                  <a:lnTo>
                    <a:pt x="8158" y="1808"/>
                  </a:lnTo>
                  <a:lnTo>
                    <a:pt x="8036" y="1686"/>
                  </a:lnTo>
                  <a:lnTo>
                    <a:pt x="7767" y="1442"/>
                  </a:lnTo>
                  <a:lnTo>
                    <a:pt x="7449" y="1173"/>
                  </a:lnTo>
                  <a:lnTo>
                    <a:pt x="7083" y="904"/>
                  </a:lnTo>
                  <a:lnTo>
                    <a:pt x="6644" y="611"/>
                  </a:lnTo>
                  <a:lnTo>
                    <a:pt x="6375" y="489"/>
                  </a:lnTo>
                  <a:lnTo>
                    <a:pt x="6131" y="367"/>
                  </a:lnTo>
                  <a:lnTo>
                    <a:pt x="5838" y="269"/>
                  </a:lnTo>
                  <a:lnTo>
                    <a:pt x="5544" y="172"/>
                  </a:lnTo>
                  <a:lnTo>
                    <a:pt x="5227" y="98"/>
                  </a:lnTo>
                  <a:lnTo>
                    <a:pt x="4885" y="49"/>
                  </a:lnTo>
                  <a:lnTo>
                    <a:pt x="4543" y="1"/>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26" name="Google Shape;397;p39">
              <a:extLst>
                <a:ext uri="{FF2B5EF4-FFF2-40B4-BE49-F238E27FC236}">
                  <a16:creationId xmlns:a16="http://schemas.microsoft.com/office/drawing/2014/main" id="{1A079636-9E0D-0347-8FF5-0DFA31911C95}"/>
                </a:ext>
              </a:extLst>
            </p:cNvPr>
            <p:cNvSpPr/>
            <p:nvPr/>
          </p:nvSpPr>
          <p:spPr>
            <a:xfrm>
              <a:off x="2146775" y="995225"/>
              <a:ext cx="208225" cy="332175"/>
            </a:xfrm>
            <a:custGeom>
              <a:avLst/>
              <a:gdLst/>
              <a:ahLst/>
              <a:cxnLst/>
              <a:rect l="l" t="t" r="r" b="b"/>
              <a:pathLst>
                <a:path w="8329" h="13287" extrusionOk="0">
                  <a:moveTo>
                    <a:pt x="3786" y="1"/>
                  </a:moveTo>
                  <a:lnTo>
                    <a:pt x="3444" y="49"/>
                  </a:lnTo>
                  <a:lnTo>
                    <a:pt x="3102" y="98"/>
                  </a:lnTo>
                  <a:lnTo>
                    <a:pt x="2784" y="172"/>
                  </a:lnTo>
                  <a:lnTo>
                    <a:pt x="2491" y="269"/>
                  </a:lnTo>
                  <a:lnTo>
                    <a:pt x="2198" y="367"/>
                  </a:lnTo>
                  <a:lnTo>
                    <a:pt x="1954" y="489"/>
                  </a:lnTo>
                  <a:lnTo>
                    <a:pt x="1685" y="611"/>
                  </a:lnTo>
                  <a:lnTo>
                    <a:pt x="1246" y="904"/>
                  </a:lnTo>
                  <a:lnTo>
                    <a:pt x="879" y="1173"/>
                  </a:lnTo>
                  <a:lnTo>
                    <a:pt x="562" y="1442"/>
                  </a:lnTo>
                  <a:lnTo>
                    <a:pt x="293" y="1686"/>
                  </a:lnTo>
                  <a:lnTo>
                    <a:pt x="171" y="1808"/>
                  </a:lnTo>
                  <a:lnTo>
                    <a:pt x="98" y="1881"/>
                  </a:lnTo>
                  <a:lnTo>
                    <a:pt x="49" y="1979"/>
                  </a:lnTo>
                  <a:lnTo>
                    <a:pt x="0" y="2101"/>
                  </a:lnTo>
                  <a:lnTo>
                    <a:pt x="0" y="2199"/>
                  </a:lnTo>
                  <a:lnTo>
                    <a:pt x="0" y="13287"/>
                  </a:lnTo>
                  <a:lnTo>
                    <a:pt x="244" y="13067"/>
                  </a:lnTo>
                  <a:lnTo>
                    <a:pt x="537" y="12798"/>
                  </a:lnTo>
                  <a:lnTo>
                    <a:pt x="904" y="12530"/>
                  </a:lnTo>
                  <a:lnTo>
                    <a:pt x="1124" y="12383"/>
                  </a:lnTo>
                  <a:lnTo>
                    <a:pt x="1343" y="12261"/>
                  </a:lnTo>
                  <a:lnTo>
                    <a:pt x="1612" y="12139"/>
                  </a:lnTo>
                  <a:lnTo>
                    <a:pt x="1881" y="12017"/>
                  </a:lnTo>
                  <a:lnTo>
                    <a:pt x="2198" y="11919"/>
                  </a:lnTo>
                  <a:lnTo>
                    <a:pt x="2540" y="11821"/>
                  </a:lnTo>
                  <a:lnTo>
                    <a:pt x="2907" y="11748"/>
                  </a:lnTo>
                  <a:lnTo>
                    <a:pt x="3297" y="11675"/>
                  </a:lnTo>
                  <a:lnTo>
                    <a:pt x="3712" y="11650"/>
                  </a:lnTo>
                  <a:lnTo>
                    <a:pt x="4152" y="11626"/>
                  </a:lnTo>
                  <a:lnTo>
                    <a:pt x="4738" y="11650"/>
                  </a:lnTo>
                  <a:lnTo>
                    <a:pt x="5300" y="11699"/>
                  </a:lnTo>
                  <a:lnTo>
                    <a:pt x="5788" y="11748"/>
                  </a:lnTo>
                  <a:lnTo>
                    <a:pt x="6252" y="11821"/>
                  </a:lnTo>
                  <a:lnTo>
                    <a:pt x="6668" y="11919"/>
                  </a:lnTo>
                  <a:lnTo>
                    <a:pt x="7034" y="11992"/>
                  </a:lnTo>
                  <a:lnTo>
                    <a:pt x="7596" y="12163"/>
                  </a:lnTo>
                  <a:lnTo>
                    <a:pt x="7767" y="12188"/>
                  </a:lnTo>
                  <a:lnTo>
                    <a:pt x="7938" y="12163"/>
                  </a:lnTo>
                  <a:lnTo>
                    <a:pt x="8084" y="12090"/>
                  </a:lnTo>
                  <a:lnTo>
                    <a:pt x="8182" y="11992"/>
                  </a:lnTo>
                  <a:lnTo>
                    <a:pt x="8255" y="11895"/>
                  </a:lnTo>
                  <a:lnTo>
                    <a:pt x="8304" y="11773"/>
                  </a:lnTo>
                  <a:lnTo>
                    <a:pt x="8328" y="11626"/>
                  </a:lnTo>
                  <a:lnTo>
                    <a:pt x="8328" y="1661"/>
                  </a:lnTo>
                  <a:lnTo>
                    <a:pt x="8304" y="1539"/>
                  </a:lnTo>
                  <a:lnTo>
                    <a:pt x="8280" y="1442"/>
                  </a:lnTo>
                  <a:lnTo>
                    <a:pt x="8206" y="1319"/>
                  </a:lnTo>
                  <a:lnTo>
                    <a:pt x="8133" y="1246"/>
                  </a:lnTo>
                  <a:lnTo>
                    <a:pt x="7987" y="1124"/>
                  </a:lnTo>
                  <a:lnTo>
                    <a:pt x="7816" y="978"/>
                  </a:lnTo>
                  <a:lnTo>
                    <a:pt x="7400" y="758"/>
                  </a:lnTo>
                  <a:lnTo>
                    <a:pt x="6936" y="538"/>
                  </a:lnTo>
                  <a:lnTo>
                    <a:pt x="6423" y="343"/>
                  </a:lnTo>
                  <a:lnTo>
                    <a:pt x="5862" y="196"/>
                  </a:lnTo>
                  <a:lnTo>
                    <a:pt x="5300" y="74"/>
                  </a:lnTo>
                  <a:lnTo>
                    <a:pt x="4738" y="25"/>
                  </a:lnTo>
                  <a:lnTo>
                    <a:pt x="4152" y="1"/>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dirty="0">
                <a:solidFill>
                  <a:srgbClr val="000000"/>
                </a:solidFill>
                <a:latin typeface="Arial"/>
                <a:cs typeface="Arial"/>
                <a:sym typeface="Arial"/>
              </a:endParaRPr>
            </a:p>
          </p:txBody>
        </p:sp>
      </p:grpSp>
      <p:grpSp>
        <p:nvGrpSpPr>
          <p:cNvPr id="28" name="Google Shape;607;p39">
            <a:extLst>
              <a:ext uri="{FF2B5EF4-FFF2-40B4-BE49-F238E27FC236}">
                <a16:creationId xmlns:a16="http://schemas.microsoft.com/office/drawing/2014/main" id="{A2F578EE-0B22-B44C-AC2F-230847B2C588}"/>
              </a:ext>
            </a:extLst>
          </p:cNvPr>
          <p:cNvGrpSpPr/>
          <p:nvPr/>
        </p:nvGrpSpPr>
        <p:grpSpPr>
          <a:xfrm>
            <a:off x="9927291" y="1134557"/>
            <a:ext cx="2093261" cy="1764585"/>
            <a:chOff x="5926225" y="921350"/>
            <a:chExt cx="517800" cy="504350"/>
          </a:xfrm>
        </p:grpSpPr>
        <p:sp>
          <p:nvSpPr>
            <p:cNvPr id="29" name="Google Shape;608;p39">
              <a:extLst>
                <a:ext uri="{FF2B5EF4-FFF2-40B4-BE49-F238E27FC236}">
                  <a16:creationId xmlns:a16="http://schemas.microsoft.com/office/drawing/2014/main" id="{7C62F9E8-0065-F842-8C63-A2EA230BF540}"/>
                </a:ext>
              </a:extLst>
            </p:cNvPr>
            <p:cNvSpPr/>
            <p:nvPr/>
          </p:nvSpPr>
          <p:spPr>
            <a:xfrm>
              <a:off x="5926225" y="921350"/>
              <a:ext cx="517800" cy="504350"/>
            </a:xfrm>
            <a:custGeom>
              <a:avLst/>
              <a:gdLst/>
              <a:ahLst/>
              <a:cxnLst/>
              <a:rect l="l" t="t" r="r" b="b"/>
              <a:pathLst>
                <a:path w="20712" h="20174" extrusionOk="0">
                  <a:moveTo>
                    <a:pt x="10356" y="2858"/>
                  </a:moveTo>
                  <a:lnTo>
                    <a:pt x="10722" y="2882"/>
                  </a:lnTo>
                  <a:lnTo>
                    <a:pt x="11089" y="2907"/>
                  </a:lnTo>
                  <a:lnTo>
                    <a:pt x="11455" y="2956"/>
                  </a:lnTo>
                  <a:lnTo>
                    <a:pt x="11821" y="3004"/>
                  </a:lnTo>
                  <a:lnTo>
                    <a:pt x="12163" y="3102"/>
                  </a:lnTo>
                  <a:lnTo>
                    <a:pt x="12505" y="3200"/>
                  </a:lnTo>
                  <a:lnTo>
                    <a:pt x="12847" y="3298"/>
                  </a:lnTo>
                  <a:lnTo>
                    <a:pt x="13165" y="3444"/>
                  </a:lnTo>
                  <a:lnTo>
                    <a:pt x="13482" y="3591"/>
                  </a:lnTo>
                  <a:lnTo>
                    <a:pt x="13800" y="3737"/>
                  </a:lnTo>
                  <a:lnTo>
                    <a:pt x="14093" y="3908"/>
                  </a:lnTo>
                  <a:lnTo>
                    <a:pt x="14386" y="4104"/>
                  </a:lnTo>
                  <a:lnTo>
                    <a:pt x="14679" y="4299"/>
                  </a:lnTo>
                  <a:lnTo>
                    <a:pt x="14948" y="4519"/>
                  </a:lnTo>
                  <a:lnTo>
                    <a:pt x="15216" y="4739"/>
                  </a:lnTo>
                  <a:lnTo>
                    <a:pt x="15460" y="4983"/>
                  </a:lnTo>
                  <a:lnTo>
                    <a:pt x="15705" y="5227"/>
                  </a:lnTo>
                  <a:lnTo>
                    <a:pt x="15925" y="5496"/>
                  </a:lnTo>
                  <a:lnTo>
                    <a:pt x="16144" y="5764"/>
                  </a:lnTo>
                  <a:lnTo>
                    <a:pt x="16340" y="6057"/>
                  </a:lnTo>
                  <a:lnTo>
                    <a:pt x="16535" y="6350"/>
                  </a:lnTo>
                  <a:lnTo>
                    <a:pt x="16706" y="6644"/>
                  </a:lnTo>
                  <a:lnTo>
                    <a:pt x="16853" y="6961"/>
                  </a:lnTo>
                  <a:lnTo>
                    <a:pt x="16999" y="7279"/>
                  </a:lnTo>
                  <a:lnTo>
                    <a:pt x="17146" y="7596"/>
                  </a:lnTo>
                  <a:lnTo>
                    <a:pt x="17243" y="7938"/>
                  </a:lnTo>
                  <a:lnTo>
                    <a:pt x="17341" y="8280"/>
                  </a:lnTo>
                  <a:lnTo>
                    <a:pt x="17439" y="8622"/>
                  </a:lnTo>
                  <a:lnTo>
                    <a:pt x="17488" y="8988"/>
                  </a:lnTo>
                  <a:lnTo>
                    <a:pt x="17536" y="9354"/>
                  </a:lnTo>
                  <a:lnTo>
                    <a:pt x="17561" y="9721"/>
                  </a:lnTo>
                  <a:lnTo>
                    <a:pt x="17585" y="10087"/>
                  </a:lnTo>
                  <a:lnTo>
                    <a:pt x="17561" y="10454"/>
                  </a:lnTo>
                  <a:lnTo>
                    <a:pt x="17536" y="10820"/>
                  </a:lnTo>
                  <a:lnTo>
                    <a:pt x="17488" y="11186"/>
                  </a:lnTo>
                  <a:lnTo>
                    <a:pt x="17439" y="11553"/>
                  </a:lnTo>
                  <a:lnTo>
                    <a:pt x="17341" y="11894"/>
                  </a:lnTo>
                  <a:lnTo>
                    <a:pt x="17243" y="12236"/>
                  </a:lnTo>
                  <a:lnTo>
                    <a:pt x="17146" y="12578"/>
                  </a:lnTo>
                  <a:lnTo>
                    <a:pt x="16999" y="12896"/>
                  </a:lnTo>
                  <a:lnTo>
                    <a:pt x="16853" y="13213"/>
                  </a:lnTo>
                  <a:lnTo>
                    <a:pt x="16706" y="13531"/>
                  </a:lnTo>
                  <a:lnTo>
                    <a:pt x="16535" y="13824"/>
                  </a:lnTo>
                  <a:lnTo>
                    <a:pt x="16340" y="14117"/>
                  </a:lnTo>
                  <a:lnTo>
                    <a:pt x="16144" y="14410"/>
                  </a:lnTo>
                  <a:lnTo>
                    <a:pt x="15925" y="14679"/>
                  </a:lnTo>
                  <a:lnTo>
                    <a:pt x="15705" y="14947"/>
                  </a:lnTo>
                  <a:lnTo>
                    <a:pt x="15460" y="15192"/>
                  </a:lnTo>
                  <a:lnTo>
                    <a:pt x="15216" y="15436"/>
                  </a:lnTo>
                  <a:lnTo>
                    <a:pt x="14948" y="15656"/>
                  </a:lnTo>
                  <a:lnTo>
                    <a:pt x="14679" y="15875"/>
                  </a:lnTo>
                  <a:lnTo>
                    <a:pt x="14386" y="16071"/>
                  </a:lnTo>
                  <a:lnTo>
                    <a:pt x="14093" y="16266"/>
                  </a:lnTo>
                  <a:lnTo>
                    <a:pt x="13800" y="16437"/>
                  </a:lnTo>
                  <a:lnTo>
                    <a:pt x="13482" y="16584"/>
                  </a:lnTo>
                  <a:lnTo>
                    <a:pt x="13165" y="16730"/>
                  </a:lnTo>
                  <a:lnTo>
                    <a:pt x="12847" y="16877"/>
                  </a:lnTo>
                  <a:lnTo>
                    <a:pt x="12505" y="16974"/>
                  </a:lnTo>
                  <a:lnTo>
                    <a:pt x="12163" y="17072"/>
                  </a:lnTo>
                  <a:lnTo>
                    <a:pt x="11821" y="17170"/>
                  </a:lnTo>
                  <a:lnTo>
                    <a:pt x="11455" y="17219"/>
                  </a:lnTo>
                  <a:lnTo>
                    <a:pt x="11089" y="17268"/>
                  </a:lnTo>
                  <a:lnTo>
                    <a:pt x="10722" y="17292"/>
                  </a:lnTo>
                  <a:lnTo>
                    <a:pt x="10356" y="17316"/>
                  </a:lnTo>
                  <a:lnTo>
                    <a:pt x="9990" y="17292"/>
                  </a:lnTo>
                  <a:lnTo>
                    <a:pt x="9623" y="17268"/>
                  </a:lnTo>
                  <a:lnTo>
                    <a:pt x="9257" y="17219"/>
                  </a:lnTo>
                  <a:lnTo>
                    <a:pt x="8891" y="17170"/>
                  </a:lnTo>
                  <a:lnTo>
                    <a:pt x="8549" y="17072"/>
                  </a:lnTo>
                  <a:lnTo>
                    <a:pt x="8207" y="16974"/>
                  </a:lnTo>
                  <a:lnTo>
                    <a:pt x="7865" y="16877"/>
                  </a:lnTo>
                  <a:lnTo>
                    <a:pt x="7547" y="16730"/>
                  </a:lnTo>
                  <a:lnTo>
                    <a:pt x="7230" y="16584"/>
                  </a:lnTo>
                  <a:lnTo>
                    <a:pt x="6912" y="16437"/>
                  </a:lnTo>
                  <a:lnTo>
                    <a:pt x="6619" y="16266"/>
                  </a:lnTo>
                  <a:lnTo>
                    <a:pt x="6326" y="16071"/>
                  </a:lnTo>
                  <a:lnTo>
                    <a:pt x="6033" y="15875"/>
                  </a:lnTo>
                  <a:lnTo>
                    <a:pt x="5765" y="15656"/>
                  </a:lnTo>
                  <a:lnTo>
                    <a:pt x="5496" y="15436"/>
                  </a:lnTo>
                  <a:lnTo>
                    <a:pt x="5252" y="15192"/>
                  </a:lnTo>
                  <a:lnTo>
                    <a:pt x="5007" y="14947"/>
                  </a:lnTo>
                  <a:lnTo>
                    <a:pt x="4788" y="14679"/>
                  </a:lnTo>
                  <a:lnTo>
                    <a:pt x="4568" y="14410"/>
                  </a:lnTo>
                  <a:lnTo>
                    <a:pt x="4372" y="14117"/>
                  </a:lnTo>
                  <a:lnTo>
                    <a:pt x="4177" y="13824"/>
                  </a:lnTo>
                  <a:lnTo>
                    <a:pt x="4006" y="13531"/>
                  </a:lnTo>
                  <a:lnTo>
                    <a:pt x="3860" y="13213"/>
                  </a:lnTo>
                  <a:lnTo>
                    <a:pt x="3713" y="12896"/>
                  </a:lnTo>
                  <a:lnTo>
                    <a:pt x="3566" y="12578"/>
                  </a:lnTo>
                  <a:lnTo>
                    <a:pt x="3469" y="12236"/>
                  </a:lnTo>
                  <a:lnTo>
                    <a:pt x="3371" y="11894"/>
                  </a:lnTo>
                  <a:lnTo>
                    <a:pt x="3273" y="11553"/>
                  </a:lnTo>
                  <a:lnTo>
                    <a:pt x="3225" y="11186"/>
                  </a:lnTo>
                  <a:lnTo>
                    <a:pt x="3176" y="10820"/>
                  </a:lnTo>
                  <a:lnTo>
                    <a:pt x="3151" y="10454"/>
                  </a:lnTo>
                  <a:lnTo>
                    <a:pt x="3127" y="10087"/>
                  </a:lnTo>
                  <a:lnTo>
                    <a:pt x="3151" y="9721"/>
                  </a:lnTo>
                  <a:lnTo>
                    <a:pt x="3176" y="9354"/>
                  </a:lnTo>
                  <a:lnTo>
                    <a:pt x="3225" y="8988"/>
                  </a:lnTo>
                  <a:lnTo>
                    <a:pt x="3273" y="8622"/>
                  </a:lnTo>
                  <a:lnTo>
                    <a:pt x="3371" y="8280"/>
                  </a:lnTo>
                  <a:lnTo>
                    <a:pt x="3469" y="7938"/>
                  </a:lnTo>
                  <a:lnTo>
                    <a:pt x="3566" y="7596"/>
                  </a:lnTo>
                  <a:lnTo>
                    <a:pt x="3713" y="7279"/>
                  </a:lnTo>
                  <a:lnTo>
                    <a:pt x="3860" y="6961"/>
                  </a:lnTo>
                  <a:lnTo>
                    <a:pt x="4006" y="6644"/>
                  </a:lnTo>
                  <a:lnTo>
                    <a:pt x="4177" y="6350"/>
                  </a:lnTo>
                  <a:lnTo>
                    <a:pt x="4372" y="6057"/>
                  </a:lnTo>
                  <a:lnTo>
                    <a:pt x="4568" y="5764"/>
                  </a:lnTo>
                  <a:lnTo>
                    <a:pt x="4788" y="5496"/>
                  </a:lnTo>
                  <a:lnTo>
                    <a:pt x="5007" y="5227"/>
                  </a:lnTo>
                  <a:lnTo>
                    <a:pt x="5252" y="4983"/>
                  </a:lnTo>
                  <a:lnTo>
                    <a:pt x="5496" y="4739"/>
                  </a:lnTo>
                  <a:lnTo>
                    <a:pt x="5765" y="4519"/>
                  </a:lnTo>
                  <a:lnTo>
                    <a:pt x="6033" y="4299"/>
                  </a:lnTo>
                  <a:lnTo>
                    <a:pt x="6326" y="4104"/>
                  </a:lnTo>
                  <a:lnTo>
                    <a:pt x="6619" y="3908"/>
                  </a:lnTo>
                  <a:lnTo>
                    <a:pt x="6912" y="3737"/>
                  </a:lnTo>
                  <a:lnTo>
                    <a:pt x="7230" y="3591"/>
                  </a:lnTo>
                  <a:lnTo>
                    <a:pt x="7547" y="3444"/>
                  </a:lnTo>
                  <a:lnTo>
                    <a:pt x="7865" y="3298"/>
                  </a:lnTo>
                  <a:lnTo>
                    <a:pt x="8207" y="3200"/>
                  </a:lnTo>
                  <a:lnTo>
                    <a:pt x="8549" y="3102"/>
                  </a:lnTo>
                  <a:lnTo>
                    <a:pt x="8891" y="3004"/>
                  </a:lnTo>
                  <a:lnTo>
                    <a:pt x="9257" y="2956"/>
                  </a:lnTo>
                  <a:lnTo>
                    <a:pt x="9623" y="2907"/>
                  </a:lnTo>
                  <a:lnTo>
                    <a:pt x="9990" y="2882"/>
                  </a:lnTo>
                  <a:lnTo>
                    <a:pt x="10356" y="2858"/>
                  </a:lnTo>
                  <a:close/>
                  <a:moveTo>
                    <a:pt x="8060" y="0"/>
                  </a:moveTo>
                  <a:lnTo>
                    <a:pt x="6717" y="2516"/>
                  </a:lnTo>
                  <a:lnTo>
                    <a:pt x="3908" y="2003"/>
                  </a:lnTo>
                  <a:lnTo>
                    <a:pt x="3786" y="4861"/>
                  </a:lnTo>
                  <a:lnTo>
                    <a:pt x="1026" y="5593"/>
                  </a:lnTo>
                  <a:lnTo>
                    <a:pt x="2174" y="8207"/>
                  </a:lnTo>
                  <a:lnTo>
                    <a:pt x="1" y="10087"/>
                  </a:lnTo>
                  <a:lnTo>
                    <a:pt x="2174" y="11968"/>
                  </a:lnTo>
                  <a:lnTo>
                    <a:pt x="1026" y="14581"/>
                  </a:lnTo>
                  <a:lnTo>
                    <a:pt x="3786" y="15314"/>
                  </a:lnTo>
                  <a:lnTo>
                    <a:pt x="3908" y="18171"/>
                  </a:lnTo>
                  <a:lnTo>
                    <a:pt x="6717" y="17658"/>
                  </a:lnTo>
                  <a:lnTo>
                    <a:pt x="8060" y="20174"/>
                  </a:lnTo>
                  <a:lnTo>
                    <a:pt x="10356" y="18489"/>
                  </a:lnTo>
                  <a:lnTo>
                    <a:pt x="12652" y="20174"/>
                  </a:lnTo>
                  <a:lnTo>
                    <a:pt x="13995" y="17658"/>
                  </a:lnTo>
                  <a:lnTo>
                    <a:pt x="16804" y="18171"/>
                  </a:lnTo>
                  <a:lnTo>
                    <a:pt x="16926" y="15314"/>
                  </a:lnTo>
                  <a:lnTo>
                    <a:pt x="19686" y="14581"/>
                  </a:lnTo>
                  <a:lnTo>
                    <a:pt x="18538" y="11968"/>
                  </a:lnTo>
                  <a:lnTo>
                    <a:pt x="20711" y="10087"/>
                  </a:lnTo>
                  <a:lnTo>
                    <a:pt x="18538" y="8207"/>
                  </a:lnTo>
                  <a:lnTo>
                    <a:pt x="19686" y="5593"/>
                  </a:lnTo>
                  <a:lnTo>
                    <a:pt x="16926" y="4861"/>
                  </a:lnTo>
                  <a:lnTo>
                    <a:pt x="16804" y="2003"/>
                  </a:lnTo>
                  <a:lnTo>
                    <a:pt x="13995" y="2516"/>
                  </a:lnTo>
                  <a:lnTo>
                    <a:pt x="12652" y="0"/>
                  </a:lnTo>
                  <a:lnTo>
                    <a:pt x="10356" y="1686"/>
                  </a:lnTo>
                  <a:lnTo>
                    <a:pt x="8060" y="0"/>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F1C232"/>
                </a:solidFill>
                <a:latin typeface="Arial"/>
                <a:cs typeface="Arial"/>
                <a:sym typeface="Arial"/>
              </a:endParaRPr>
            </a:p>
          </p:txBody>
        </p:sp>
        <p:sp>
          <p:nvSpPr>
            <p:cNvPr id="30" name="Google Shape;609;p39">
              <a:extLst>
                <a:ext uri="{FF2B5EF4-FFF2-40B4-BE49-F238E27FC236}">
                  <a16:creationId xmlns:a16="http://schemas.microsoft.com/office/drawing/2014/main" id="{B43F7548-FEB3-E549-9D2E-292DE4B7AFC5}"/>
                </a:ext>
              </a:extLst>
            </p:cNvPr>
            <p:cNvSpPr/>
            <p:nvPr/>
          </p:nvSpPr>
          <p:spPr>
            <a:xfrm>
              <a:off x="6016600" y="1005000"/>
              <a:ext cx="337050" cy="337050"/>
            </a:xfrm>
            <a:custGeom>
              <a:avLst/>
              <a:gdLst/>
              <a:ahLst/>
              <a:cxnLst/>
              <a:rect l="l" t="t" r="r" b="b"/>
              <a:pathLst>
                <a:path w="13482" h="13482" extrusionOk="0">
                  <a:moveTo>
                    <a:pt x="6741" y="0"/>
                  </a:moveTo>
                  <a:lnTo>
                    <a:pt x="6399" y="25"/>
                  </a:lnTo>
                  <a:lnTo>
                    <a:pt x="6057" y="49"/>
                  </a:lnTo>
                  <a:lnTo>
                    <a:pt x="5715" y="98"/>
                  </a:lnTo>
                  <a:lnTo>
                    <a:pt x="5398" y="147"/>
                  </a:lnTo>
                  <a:lnTo>
                    <a:pt x="5056" y="220"/>
                  </a:lnTo>
                  <a:lnTo>
                    <a:pt x="4738" y="318"/>
                  </a:lnTo>
                  <a:lnTo>
                    <a:pt x="4421" y="416"/>
                  </a:lnTo>
                  <a:lnTo>
                    <a:pt x="4128" y="538"/>
                  </a:lnTo>
                  <a:lnTo>
                    <a:pt x="3835" y="684"/>
                  </a:lnTo>
                  <a:lnTo>
                    <a:pt x="3542" y="831"/>
                  </a:lnTo>
                  <a:lnTo>
                    <a:pt x="3249" y="977"/>
                  </a:lnTo>
                  <a:lnTo>
                    <a:pt x="2980" y="1173"/>
                  </a:lnTo>
                  <a:lnTo>
                    <a:pt x="2711" y="1344"/>
                  </a:lnTo>
                  <a:lnTo>
                    <a:pt x="2467" y="1539"/>
                  </a:lnTo>
                  <a:lnTo>
                    <a:pt x="2223" y="1759"/>
                  </a:lnTo>
                  <a:lnTo>
                    <a:pt x="1979" y="1979"/>
                  </a:lnTo>
                  <a:lnTo>
                    <a:pt x="1759" y="2223"/>
                  </a:lnTo>
                  <a:lnTo>
                    <a:pt x="1539" y="2467"/>
                  </a:lnTo>
                  <a:lnTo>
                    <a:pt x="1344" y="2711"/>
                  </a:lnTo>
                  <a:lnTo>
                    <a:pt x="1173" y="2980"/>
                  </a:lnTo>
                  <a:lnTo>
                    <a:pt x="977" y="3249"/>
                  </a:lnTo>
                  <a:lnTo>
                    <a:pt x="831" y="3542"/>
                  </a:lnTo>
                  <a:lnTo>
                    <a:pt x="684" y="3835"/>
                  </a:lnTo>
                  <a:lnTo>
                    <a:pt x="538" y="4128"/>
                  </a:lnTo>
                  <a:lnTo>
                    <a:pt x="416" y="4421"/>
                  </a:lnTo>
                  <a:lnTo>
                    <a:pt x="318" y="4738"/>
                  </a:lnTo>
                  <a:lnTo>
                    <a:pt x="220" y="5056"/>
                  </a:lnTo>
                  <a:lnTo>
                    <a:pt x="147" y="5398"/>
                  </a:lnTo>
                  <a:lnTo>
                    <a:pt x="98" y="5715"/>
                  </a:lnTo>
                  <a:lnTo>
                    <a:pt x="49" y="6057"/>
                  </a:lnTo>
                  <a:lnTo>
                    <a:pt x="25" y="6399"/>
                  </a:lnTo>
                  <a:lnTo>
                    <a:pt x="0" y="6741"/>
                  </a:lnTo>
                  <a:lnTo>
                    <a:pt x="25" y="7083"/>
                  </a:lnTo>
                  <a:lnTo>
                    <a:pt x="49" y="7425"/>
                  </a:lnTo>
                  <a:lnTo>
                    <a:pt x="98" y="7767"/>
                  </a:lnTo>
                  <a:lnTo>
                    <a:pt x="147" y="8084"/>
                  </a:lnTo>
                  <a:lnTo>
                    <a:pt x="220" y="8426"/>
                  </a:lnTo>
                  <a:lnTo>
                    <a:pt x="318" y="8744"/>
                  </a:lnTo>
                  <a:lnTo>
                    <a:pt x="416" y="9061"/>
                  </a:lnTo>
                  <a:lnTo>
                    <a:pt x="538" y="9354"/>
                  </a:lnTo>
                  <a:lnTo>
                    <a:pt x="684" y="9648"/>
                  </a:lnTo>
                  <a:lnTo>
                    <a:pt x="831" y="9941"/>
                  </a:lnTo>
                  <a:lnTo>
                    <a:pt x="977" y="10234"/>
                  </a:lnTo>
                  <a:lnTo>
                    <a:pt x="1173" y="10502"/>
                  </a:lnTo>
                  <a:lnTo>
                    <a:pt x="1344" y="10771"/>
                  </a:lnTo>
                  <a:lnTo>
                    <a:pt x="1539" y="11015"/>
                  </a:lnTo>
                  <a:lnTo>
                    <a:pt x="1759" y="11259"/>
                  </a:lnTo>
                  <a:lnTo>
                    <a:pt x="1979" y="11504"/>
                  </a:lnTo>
                  <a:lnTo>
                    <a:pt x="2223" y="11723"/>
                  </a:lnTo>
                  <a:lnTo>
                    <a:pt x="2467" y="11943"/>
                  </a:lnTo>
                  <a:lnTo>
                    <a:pt x="2711" y="12139"/>
                  </a:lnTo>
                  <a:lnTo>
                    <a:pt x="2980" y="12310"/>
                  </a:lnTo>
                  <a:lnTo>
                    <a:pt x="3249" y="12505"/>
                  </a:lnTo>
                  <a:lnTo>
                    <a:pt x="3542" y="12652"/>
                  </a:lnTo>
                  <a:lnTo>
                    <a:pt x="3835" y="12798"/>
                  </a:lnTo>
                  <a:lnTo>
                    <a:pt x="4128" y="12945"/>
                  </a:lnTo>
                  <a:lnTo>
                    <a:pt x="4421" y="13067"/>
                  </a:lnTo>
                  <a:lnTo>
                    <a:pt x="4738" y="13164"/>
                  </a:lnTo>
                  <a:lnTo>
                    <a:pt x="5056" y="13262"/>
                  </a:lnTo>
                  <a:lnTo>
                    <a:pt x="5398" y="13335"/>
                  </a:lnTo>
                  <a:lnTo>
                    <a:pt x="5715" y="13384"/>
                  </a:lnTo>
                  <a:lnTo>
                    <a:pt x="6057" y="13433"/>
                  </a:lnTo>
                  <a:lnTo>
                    <a:pt x="6399" y="13458"/>
                  </a:lnTo>
                  <a:lnTo>
                    <a:pt x="6741" y="13482"/>
                  </a:lnTo>
                  <a:lnTo>
                    <a:pt x="7083" y="13458"/>
                  </a:lnTo>
                  <a:lnTo>
                    <a:pt x="7425" y="13433"/>
                  </a:lnTo>
                  <a:lnTo>
                    <a:pt x="7767" y="13384"/>
                  </a:lnTo>
                  <a:lnTo>
                    <a:pt x="8084" y="13335"/>
                  </a:lnTo>
                  <a:lnTo>
                    <a:pt x="8426" y="13262"/>
                  </a:lnTo>
                  <a:lnTo>
                    <a:pt x="8744" y="13164"/>
                  </a:lnTo>
                  <a:lnTo>
                    <a:pt x="9061" y="13067"/>
                  </a:lnTo>
                  <a:lnTo>
                    <a:pt x="9354" y="12945"/>
                  </a:lnTo>
                  <a:lnTo>
                    <a:pt x="9647" y="12798"/>
                  </a:lnTo>
                  <a:lnTo>
                    <a:pt x="9940" y="12652"/>
                  </a:lnTo>
                  <a:lnTo>
                    <a:pt x="10234" y="12505"/>
                  </a:lnTo>
                  <a:lnTo>
                    <a:pt x="10502" y="12310"/>
                  </a:lnTo>
                  <a:lnTo>
                    <a:pt x="10771" y="12139"/>
                  </a:lnTo>
                  <a:lnTo>
                    <a:pt x="11015" y="11943"/>
                  </a:lnTo>
                  <a:lnTo>
                    <a:pt x="11259" y="11723"/>
                  </a:lnTo>
                  <a:lnTo>
                    <a:pt x="11504" y="11504"/>
                  </a:lnTo>
                  <a:lnTo>
                    <a:pt x="11723" y="11259"/>
                  </a:lnTo>
                  <a:lnTo>
                    <a:pt x="11943" y="11015"/>
                  </a:lnTo>
                  <a:lnTo>
                    <a:pt x="12139" y="10771"/>
                  </a:lnTo>
                  <a:lnTo>
                    <a:pt x="12310" y="10502"/>
                  </a:lnTo>
                  <a:lnTo>
                    <a:pt x="12505" y="10234"/>
                  </a:lnTo>
                  <a:lnTo>
                    <a:pt x="12651" y="9941"/>
                  </a:lnTo>
                  <a:lnTo>
                    <a:pt x="12798" y="9648"/>
                  </a:lnTo>
                  <a:lnTo>
                    <a:pt x="12945" y="9354"/>
                  </a:lnTo>
                  <a:lnTo>
                    <a:pt x="13067" y="9061"/>
                  </a:lnTo>
                  <a:lnTo>
                    <a:pt x="13164" y="8744"/>
                  </a:lnTo>
                  <a:lnTo>
                    <a:pt x="13262" y="8426"/>
                  </a:lnTo>
                  <a:lnTo>
                    <a:pt x="13335" y="8084"/>
                  </a:lnTo>
                  <a:lnTo>
                    <a:pt x="13384" y="7767"/>
                  </a:lnTo>
                  <a:lnTo>
                    <a:pt x="13433" y="7425"/>
                  </a:lnTo>
                  <a:lnTo>
                    <a:pt x="13457" y="7083"/>
                  </a:lnTo>
                  <a:lnTo>
                    <a:pt x="13482" y="6741"/>
                  </a:lnTo>
                  <a:lnTo>
                    <a:pt x="13457" y="6399"/>
                  </a:lnTo>
                  <a:lnTo>
                    <a:pt x="13433" y="6057"/>
                  </a:lnTo>
                  <a:lnTo>
                    <a:pt x="13384" y="5715"/>
                  </a:lnTo>
                  <a:lnTo>
                    <a:pt x="13335" y="5398"/>
                  </a:lnTo>
                  <a:lnTo>
                    <a:pt x="13262" y="5056"/>
                  </a:lnTo>
                  <a:lnTo>
                    <a:pt x="13164" y="4738"/>
                  </a:lnTo>
                  <a:lnTo>
                    <a:pt x="13067" y="4421"/>
                  </a:lnTo>
                  <a:lnTo>
                    <a:pt x="12945" y="4128"/>
                  </a:lnTo>
                  <a:lnTo>
                    <a:pt x="12798" y="3835"/>
                  </a:lnTo>
                  <a:lnTo>
                    <a:pt x="12651" y="3542"/>
                  </a:lnTo>
                  <a:lnTo>
                    <a:pt x="12505" y="3249"/>
                  </a:lnTo>
                  <a:lnTo>
                    <a:pt x="12310" y="2980"/>
                  </a:lnTo>
                  <a:lnTo>
                    <a:pt x="12139" y="2711"/>
                  </a:lnTo>
                  <a:lnTo>
                    <a:pt x="11943" y="2467"/>
                  </a:lnTo>
                  <a:lnTo>
                    <a:pt x="11723" y="2223"/>
                  </a:lnTo>
                  <a:lnTo>
                    <a:pt x="11504" y="1979"/>
                  </a:lnTo>
                  <a:lnTo>
                    <a:pt x="11259" y="1759"/>
                  </a:lnTo>
                  <a:lnTo>
                    <a:pt x="11015" y="1539"/>
                  </a:lnTo>
                  <a:lnTo>
                    <a:pt x="10771" y="1344"/>
                  </a:lnTo>
                  <a:lnTo>
                    <a:pt x="10502" y="1173"/>
                  </a:lnTo>
                  <a:lnTo>
                    <a:pt x="10234" y="977"/>
                  </a:lnTo>
                  <a:lnTo>
                    <a:pt x="9940" y="831"/>
                  </a:lnTo>
                  <a:lnTo>
                    <a:pt x="9647" y="684"/>
                  </a:lnTo>
                  <a:lnTo>
                    <a:pt x="9354" y="538"/>
                  </a:lnTo>
                  <a:lnTo>
                    <a:pt x="9061" y="416"/>
                  </a:lnTo>
                  <a:lnTo>
                    <a:pt x="8744" y="318"/>
                  </a:lnTo>
                  <a:lnTo>
                    <a:pt x="8426" y="220"/>
                  </a:lnTo>
                  <a:lnTo>
                    <a:pt x="8084" y="147"/>
                  </a:lnTo>
                  <a:lnTo>
                    <a:pt x="7767" y="98"/>
                  </a:lnTo>
                  <a:lnTo>
                    <a:pt x="7425" y="49"/>
                  </a:lnTo>
                  <a:lnTo>
                    <a:pt x="7083" y="25"/>
                  </a:lnTo>
                  <a:lnTo>
                    <a:pt x="6741" y="0"/>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F1C232"/>
                </a:solidFill>
                <a:latin typeface="Arial"/>
                <a:cs typeface="Arial"/>
                <a:sym typeface="Arial"/>
              </a:endParaRPr>
            </a:p>
          </p:txBody>
        </p:sp>
      </p:grpSp>
      <p:sp>
        <p:nvSpPr>
          <p:cNvPr id="31" name="Google Shape;610;p39">
            <a:extLst>
              <a:ext uri="{FF2B5EF4-FFF2-40B4-BE49-F238E27FC236}">
                <a16:creationId xmlns:a16="http://schemas.microsoft.com/office/drawing/2014/main" id="{A1D9C459-D419-8F44-A1CD-EE0E21378135}"/>
              </a:ext>
            </a:extLst>
          </p:cNvPr>
          <p:cNvSpPr/>
          <p:nvPr/>
        </p:nvSpPr>
        <p:spPr>
          <a:xfrm>
            <a:off x="9173751" y="1349928"/>
            <a:ext cx="1727909" cy="904705"/>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32" name="Google Shape;617;p39">
            <a:extLst>
              <a:ext uri="{FF2B5EF4-FFF2-40B4-BE49-F238E27FC236}">
                <a16:creationId xmlns:a16="http://schemas.microsoft.com/office/drawing/2014/main" id="{0BDC5886-7702-2F4F-9752-5B403C2507D3}"/>
              </a:ext>
            </a:extLst>
          </p:cNvPr>
          <p:cNvSpPr/>
          <p:nvPr/>
        </p:nvSpPr>
        <p:spPr>
          <a:xfrm>
            <a:off x="11258192" y="131769"/>
            <a:ext cx="933808" cy="933808"/>
          </a:xfrm>
          <a:custGeom>
            <a:avLst/>
            <a:gdLst/>
            <a:ahLst/>
            <a:cxnLst/>
            <a:rect l="l" t="t" r="r" b="b"/>
            <a:pathLst>
              <a:path w="13482" h="13482" extrusionOk="0">
                <a:moveTo>
                  <a:pt x="6741" y="0"/>
                </a:moveTo>
                <a:lnTo>
                  <a:pt x="6399" y="25"/>
                </a:lnTo>
                <a:lnTo>
                  <a:pt x="6057" y="49"/>
                </a:lnTo>
                <a:lnTo>
                  <a:pt x="5715" y="98"/>
                </a:lnTo>
                <a:lnTo>
                  <a:pt x="5398" y="147"/>
                </a:lnTo>
                <a:lnTo>
                  <a:pt x="5056" y="220"/>
                </a:lnTo>
                <a:lnTo>
                  <a:pt x="4738" y="318"/>
                </a:lnTo>
                <a:lnTo>
                  <a:pt x="4421" y="416"/>
                </a:lnTo>
                <a:lnTo>
                  <a:pt x="4128" y="538"/>
                </a:lnTo>
                <a:lnTo>
                  <a:pt x="3835" y="684"/>
                </a:lnTo>
                <a:lnTo>
                  <a:pt x="3542" y="831"/>
                </a:lnTo>
                <a:lnTo>
                  <a:pt x="3249" y="977"/>
                </a:lnTo>
                <a:lnTo>
                  <a:pt x="2980" y="1173"/>
                </a:lnTo>
                <a:lnTo>
                  <a:pt x="2711" y="1344"/>
                </a:lnTo>
                <a:lnTo>
                  <a:pt x="2467" y="1539"/>
                </a:lnTo>
                <a:lnTo>
                  <a:pt x="2223" y="1759"/>
                </a:lnTo>
                <a:lnTo>
                  <a:pt x="1979" y="1979"/>
                </a:lnTo>
                <a:lnTo>
                  <a:pt x="1759" y="2223"/>
                </a:lnTo>
                <a:lnTo>
                  <a:pt x="1539" y="2467"/>
                </a:lnTo>
                <a:lnTo>
                  <a:pt x="1344" y="2711"/>
                </a:lnTo>
                <a:lnTo>
                  <a:pt x="1173" y="2980"/>
                </a:lnTo>
                <a:lnTo>
                  <a:pt x="977" y="3249"/>
                </a:lnTo>
                <a:lnTo>
                  <a:pt x="831" y="3542"/>
                </a:lnTo>
                <a:lnTo>
                  <a:pt x="684" y="3835"/>
                </a:lnTo>
                <a:lnTo>
                  <a:pt x="538" y="4128"/>
                </a:lnTo>
                <a:lnTo>
                  <a:pt x="416" y="4421"/>
                </a:lnTo>
                <a:lnTo>
                  <a:pt x="318" y="4738"/>
                </a:lnTo>
                <a:lnTo>
                  <a:pt x="220" y="5056"/>
                </a:lnTo>
                <a:lnTo>
                  <a:pt x="147" y="5398"/>
                </a:lnTo>
                <a:lnTo>
                  <a:pt x="98" y="5715"/>
                </a:lnTo>
                <a:lnTo>
                  <a:pt x="49" y="6057"/>
                </a:lnTo>
                <a:lnTo>
                  <a:pt x="25" y="6399"/>
                </a:lnTo>
                <a:lnTo>
                  <a:pt x="0" y="6741"/>
                </a:lnTo>
                <a:lnTo>
                  <a:pt x="25" y="7083"/>
                </a:lnTo>
                <a:lnTo>
                  <a:pt x="49" y="7425"/>
                </a:lnTo>
                <a:lnTo>
                  <a:pt x="98" y="7767"/>
                </a:lnTo>
                <a:lnTo>
                  <a:pt x="147" y="8084"/>
                </a:lnTo>
                <a:lnTo>
                  <a:pt x="220" y="8426"/>
                </a:lnTo>
                <a:lnTo>
                  <a:pt x="318" y="8744"/>
                </a:lnTo>
                <a:lnTo>
                  <a:pt x="416" y="9061"/>
                </a:lnTo>
                <a:lnTo>
                  <a:pt x="538" y="9354"/>
                </a:lnTo>
                <a:lnTo>
                  <a:pt x="684" y="9648"/>
                </a:lnTo>
                <a:lnTo>
                  <a:pt x="831" y="9941"/>
                </a:lnTo>
                <a:lnTo>
                  <a:pt x="977" y="10234"/>
                </a:lnTo>
                <a:lnTo>
                  <a:pt x="1173" y="10502"/>
                </a:lnTo>
                <a:lnTo>
                  <a:pt x="1344" y="10771"/>
                </a:lnTo>
                <a:lnTo>
                  <a:pt x="1539" y="11015"/>
                </a:lnTo>
                <a:lnTo>
                  <a:pt x="1759" y="11259"/>
                </a:lnTo>
                <a:lnTo>
                  <a:pt x="1979" y="11504"/>
                </a:lnTo>
                <a:lnTo>
                  <a:pt x="2223" y="11723"/>
                </a:lnTo>
                <a:lnTo>
                  <a:pt x="2467" y="11943"/>
                </a:lnTo>
                <a:lnTo>
                  <a:pt x="2711" y="12139"/>
                </a:lnTo>
                <a:lnTo>
                  <a:pt x="2980" y="12310"/>
                </a:lnTo>
                <a:lnTo>
                  <a:pt x="3249" y="12505"/>
                </a:lnTo>
                <a:lnTo>
                  <a:pt x="3542" y="12652"/>
                </a:lnTo>
                <a:lnTo>
                  <a:pt x="3835" y="12798"/>
                </a:lnTo>
                <a:lnTo>
                  <a:pt x="4128" y="12945"/>
                </a:lnTo>
                <a:lnTo>
                  <a:pt x="4421" y="13067"/>
                </a:lnTo>
                <a:lnTo>
                  <a:pt x="4738" y="13164"/>
                </a:lnTo>
                <a:lnTo>
                  <a:pt x="5056" y="13262"/>
                </a:lnTo>
                <a:lnTo>
                  <a:pt x="5398" y="13335"/>
                </a:lnTo>
                <a:lnTo>
                  <a:pt x="5715" y="13384"/>
                </a:lnTo>
                <a:lnTo>
                  <a:pt x="6057" y="13433"/>
                </a:lnTo>
                <a:lnTo>
                  <a:pt x="6399" y="13458"/>
                </a:lnTo>
                <a:lnTo>
                  <a:pt x="6741" y="13482"/>
                </a:lnTo>
                <a:lnTo>
                  <a:pt x="7083" y="13458"/>
                </a:lnTo>
                <a:lnTo>
                  <a:pt x="7425" y="13433"/>
                </a:lnTo>
                <a:lnTo>
                  <a:pt x="7767" y="13384"/>
                </a:lnTo>
                <a:lnTo>
                  <a:pt x="8084" y="13335"/>
                </a:lnTo>
                <a:lnTo>
                  <a:pt x="8426" y="13262"/>
                </a:lnTo>
                <a:lnTo>
                  <a:pt x="8744" y="13164"/>
                </a:lnTo>
                <a:lnTo>
                  <a:pt x="9061" y="13067"/>
                </a:lnTo>
                <a:lnTo>
                  <a:pt x="9354" y="12945"/>
                </a:lnTo>
                <a:lnTo>
                  <a:pt x="9647" y="12798"/>
                </a:lnTo>
                <a:lnTo>
                  <a:pt x="9940" y="12652"/>
                </a:lnTo>
                <a:lnTo>
                  <a:pt x="10234" y="12505"/>
                </a:lnTo>
                <a:lnTo>
                  <a:pt x="10502" y="12310"/>
                </a:lnTo>
                <a:lnTo>
                  <a:pt x="10771" y="12139"/>
                </a:lnTo>
                <a:lnTo>
                  <a:pt x="11015" y="11943"/>
                </a:lnTo>
                <a:lnTo>
                  <a:pt x="11259" y="11723"/>
                </a:lnTo>
                <a:lnTo>
                  <a:pt x="11504" y="11504"/>
                </a:lnTo>
                <a:lnTo>
                  <a:pt x="11723" y="11259"/>
                </a:lnTo>
                <a:lnTo>
                  <a:pt x="11943" y="11015"/>
                </a:lnTo>
                <a:lnTo>
                  <a:pt x="12139" y="10771"/>
                </a:lnTo>
                <a:lnTo>
                  <a:pt x="12310" y="10502"/>
                </a:lnTo>
                <a:lnTo>
                  <a:pt x="12505" y="10234"/>
                </a:lnTo>
                <a:lnTo>
                  <a:pt x="12651" y="9941"/>
                </a:lnTo>
                <a:lnTo>
                  <a:pt x="12798" y="9648"/>
                </a:lnTo>
                <a:lnTo>
                  <a:pt x="12945" y="9354"/>
                </a:lnTo>
                <a:lnTo>
                  <a:pt x="13067" y="9061"/>
                </a:lnTo>
                <a:lnTo>
                  <a:pt x="13164" y="8744"/>
                </a:lnTo>
                <a:lnTo>
                  <a:pt x="13262" y="8426"/>
                </a:lnTo>
                <a:lnTo>
                  <a:pt x="13335" y="8084"/>
                </a:lnTo>
                <a:lnTo>
                  <a:pt x="13384" y="7767"/>
                </a:lnTo>
                <a:lnTo>
                  <a:pt x="13433" y="7425"/>
                </a:lnTo>
                <a:lnTo>
                  <a:pt x="13457" y="7083"/>
                </a:lnTo>
                <a:lnTo>
                  <a:pt x="13482" y="6741"/>
                </a:lnTo>
                <a:lnTo>
                  <a:pt x="13457" y="6399"/>
                </a:lnTo>
                <a:lnTo>
                  <a:pt x="13433" y="6057"/>
                </a:lnTo>
                <a:lnTo>
                  <a:pt x="13384" y="5715"/>
                </a:lnTo>
                <a:lnTo>
                  <a:pt x="13335" y="5398"/>
                </a:lnTo>
                <a:lnTo>
                  <a:pt x="13262" y="5056"/>
                </a:lnTo>
                <a:lnTo>
                  <a:pt x="13164" y="4738"/>
                </a:lnTo>
                <a:lnTo>
                  <a:pt x="13067" y="4421"/>
                </a:lnTo>
                <a:lnTo>
                  <a:pt x="12945" y="4128"/>
                </a:lnTo>
                <a:lnTo>
                  <a:pt x="12798" y="3835"/>
                </a:lnTo>
                <a:lnTo>
                  <a:pt x="12651" y="3542"/>
                </a:lnTo>
                <a:lnTo>
                  <a:pt x="12505" y="3249"/>
                </a:lnTo>
                <a:lnTo>
                  <a:pt x="12310" y="2980"/>
                </a:lnTo>
                <a:lnTo>
                  <a:pt x="12139" y="2711"/>
                </a:lnTo>
                <a:lnTo>
                  <a:pt x="11943" y="2467"/>
                </a:lnTo>
                <a:lnTo>
                  <a:pt x="11723" y="2223"/>
                </a:lnTo>
                <a:lnTo>
                  <a:pt x="11504" y="1979"/>
                </a:lnTo>
                <a:lnTo>
                  <a:pt x="11259" y="1759"/>
                </a:lnTo>
                <a:lnTo>
                  <a:pt x="11015" y="1539"/>
                </a:lnTo>
                <a:lnTo>
                  <a:pt x="10771" y="1344"/>
                </a:lnTo>
                <a:lnTo>
                  <a:pt x="10502" y="1173"/>
                </a:lnTo>
                <a:lnTo>
                  <a:pt x="10234" y="977"/>
                </a:lnTo>
                <a:lnTo>
                  <a:pt x="9940" y="831"/>
                </a:lnTo>
                <a:lnTo>
                  <a:pt x="9647" y="684"/>
                </a:lnTo>
                <a:lnTo>
                  <a:pt x="9354" y="538"/>
                </a:lnTo>
                <a:lnTo>
                  <a:pt x="9061" y="416"/>
                </a:lnTo>
                <a:lnTo>
                  <a:pt x="8744" y="318"/>
                </a:lnTo>
                <a:lnTo>
                  <a:pt x="8426" y="220"/>
                </a:lnTo>
                <a:lnTo>
                  <a:pt x="8084" y="147"/>
                </a:lnTo>
                <a:lnTo>
                  <a:pt x="7767" y="98"/>
                </a:lnTo>
                <a:lnTo>
                  <a:pt x="7425" y="49"/>
                </a:lnTo>
                <a:lnTo>
                  <a:pt x="7083" y="25"/>
                </a:lnTo>
                <a:lnTo>
                  <a:pt x="6741" y="0"/>
                </a:lnTo>
                <a:close/>
              </a:path>
            </a:pathLst>
          </a:custGeom>
          <a:solidFill>
            <a:schemeClr val="tx1"/>
          </a:solidFill>
          <a:ln w="38100" cap="flat" cmpd="sng">
            <a:solidFill>
              <a:srgbClr val="F1C232"/>
            </a:solidFill>
            <a:prstDash val="solid"/>
            <a:bevel/>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33" name="Google Shape;610;p39">
            <a:extLst>
              <a:ext uri="{FF2B5EF4-FFF2-40B4-BE49-F238E27FC236}">
                <a16:creationId xmlns:a16="http://schemas.microsoft.com/office/drawing/2014/main" id="{DC4320F9-319F-5840-B100-CFC902740267}"/>
              </a:ext>
            </a:extLst>
          </p:cNvPr>
          <p:cNvSpPr/>
          <p:nvPr/>
        </p:nvSpPr>
        <p:spPr>
          <a:xfrm>
            <a:off x="10475319" y="2340757"/>
            <a:ext cx="1727909" cy="904705"/>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34" name="Google Shape;558;p39">
            <a:extLst>
              <a:ext uri="{FF2B5EF4-FFF2-40B4-BE49-F238E27FC236}">
                <a16:creationId xmlns:a16="http://schemas.microsoft.com/office/drawing/2014/main" id="{B8B162B3-1CE1-854E-AAFD-DE915A8E8DDC}"/>
              </a:ext>
            </a:extLst>
          </p:cNvPr>
          <p:cNvSpPr/>
          <p:nvPr/>
        </p:nvSpPr>
        <p:spPr>
          <a:xfrm rot="15155197">
            <a:off x="8980860" y="285325"/>
            <a:ext cx="1047693" cy="988344"/>
          </a:xfrm>
          <a:custGeom>
            <a:avLst/>
            <a:gdLst/>
            <a:ahLst/>
            <a:cxnLst/>
            <a:rect l="l" t="t" r="r" b="b"/>
            <a:pathLst>
              <a:path w="16902" h="16901" extrusionOk="0">
                <a:moveTo>
                  <a:pt x="14386" y="757"/>
                </a:moveTo>
                <a:lnTo>
                  <a:pt x="14557" y="782"/>
                </a:lnTo>
                <a:lnTo>
                  <a:pt x="14728" y="806"/>
                </a:lnTo>
                <a:lnTo>
                  <a:pt x="14899" y="831"/>
                </a:lnTo>
                <a:lnTo>
                  <a:pt x="15070" y="904"/>
                </a:lnTo>
                <a:lnTo>
                  <a:pt x="15216" y="977"/>
                </a:lnTo>
                <a:lnTo>
                  <a:pt x="15363" y="1050"/>
                </a:lnTo>
                <a:lnTo>
                  <a:pt x="15509" y="1148"/>
                </a:lnTo>
                <a:lnTo>
                  <a:pt x="15631" y="1270"/>
                </a:lnTo>
                <a:lnTo>
                  <a:pt x="15729" y="1392"/>
                </a:lnTo>
                <a:lnTo>
                  <a:pt x="15827" y="1539"/>
                </a:lnTo>
                <a:lnTo>
                  <a:pt x="15925" y="1661"/>
                </a:lnTo>
                <a:lnTo>
                  <a:pt x="15998" y="1807"/>
                </a:lnTo>
                <a:lnTo>
                  <a:pt x="16047" y="1978"/>
                </a:lnTo>
                <a:lnTo>
                  <a:pt x="16095" y="2125"/>
                </a:lnTo>
                <a:lnTo>
                  <a:pt x="16120" y="2296"/>
                </a:lnTo>
                <a:lnTo>
                  <a:pt x="16144" y="2467"/>
                </a:lnTo>
                <a:lnTo>
                  <a:pt x="16120" y="2565"/>
                </a:lnTo>
                <a:lnTo>
                  <a:pt x="16071" y="2638"/>
                </a:lnTo>
                <a:lnTo>
                  <a:pt x="15998" y="2687"/>
                </a:lnTo>
                <a:lnTo>
                  <a:pt x="15900" y="2711"/>
                </a:lnTo>
                <a:lnTo>
                  <a:pt x="15802" y="2687"/>
                </a:lnTo>
                <a:lnTo>
                  <a:pt x="15729" y="2638"/>
                </a:lnTo>
                <a:lnTo>
                  <a:pt x="15680" y="2565"/>
                </a:lnTo>
                <a:lnTo>
                  <a:pt x="15656" y="2467"/>
                </a:lnTo>
                <a:lnTo>
                  <a:pt x="15631" y="2247"/>
                </a:lnTo>
                <a:lnTo>
                  <a:pt x="15558" y="2003"/>
                </a:lnTo>
                <a:lnTo>
                  <a:pt x="15436" y="1807"/>
                </a:lnTo>
                <a:lnTo>
                  <a:pt x="15290" y="1612"/>
                </a:lnTo>
                <a:lnTo>
                  <a:pt x="15094" y="1466"/>
                </a:lnTo>
                <a:lnTo>
                  <a:pt x="14874" y="1343"/>
                </a:lnTo>
                <a:lnTo>
                  <a:pt x="14630" y="1270"/>
                </a:lnTo>
                <a:lnTo>
                  <a:pt x="14386" y="1246"/>
                </a:lnTo>
                <a:lnTo>
                  <a:pt x="14288" y="1246"/>
                </a:lnTo>
                <a:lnTo>
                  <a:pt x="14215" y="1172"/>
                </a:lnTo>
                <a:lnTo>
                  <a:pt x="14166" y="1099"/>
                </a:lnTo>
                <a:lnTo>
                  <a:pt x="14142" y="1002"/>
                </a:lnTo>
                <a:lnTo>
                  <a:pt x="14166" y="904"/>
                </a:lnTo>
                <a:lnTo>
                  <a:pt x="14215" y="831"/>
                </a:lnTo>
                <a:lnTo>
                  <a:pt x="14288" y="782"/>
                </a:lnTo>
                <a:lnTo>
                  <a:pt x="14386" y="757"/>
                </a:lnTo>
                <a:close/>
                <a:moveTo>
                  <a:pt x="15460" y="0"/>
                </a:moveTo>
                <a:lnTo>
                  <a:pt x="15167" y="25"/>
                </a:lnTo>
                <a:lnTo>
                  <a:pt x="14850" y="49"/>
                </a:lnTo>
                <a:lnTo>
                  <a:pt x="14557" y="122"/>
                </a:lnTo>
                <a:lnTo>
                  <a:pt x="14117" y="244"/>
                </a:lnTo>
                <a:lnTo>
                  <a:pt x="13873" y="318"/>
                </a:lnTo>
                <a:lnTo>
                  <a:pt x="13653" y="415"/>
                </a:lnTo>
                <a:lnTo>
                  <a:pt x="13458" y="537"/>
                </a:lnTo>
                <a:lnTo>
                  <a:pt x="13287" y="660"/>
                </a:lnTo>
                <a:lnTo>
                  <a:pt x="10625" y="3346"/>
                </a:lnTo>
                <a:lnTo>
                  <a:pt x="2858" y="1221"/>
                </a:lnTo>
                <a:lnTo>
                  <a:pt x="2712" y="1197"/>
                </a:lnTo>
                <a:lnTo>
                  <a:pt x="2590" y="1221"/>
                </a:lnTo>
                <a:lnTo>
                  <a:pt x="2467" y="1270"/>
                </a:lnTo>
                <a:lnTo>
                  <a:pt x="2345" y="1343"/>
                </a:lnTo>
                <a:lnTo>
                  <a:pt x="1613" y="2101"/>
                </a:lnTo>
                <a:lnTo>
                  <a:pt x="1539" y="2198"/>
                </a:lnTo>
                <a:lnTo>
                  <a:pt x="1491" y="2296"/>
                </a:lnTo>
                <a:lnTo>
                  <a:pt x="1466" y="2418"/>
                </a:lnTo>
                <a:lnTo>
                  <a:pt x="1466" y="2516"/>
                </a:lnTo>
                <a:lnTo>
                  <a:pt x="1491" y="2613"/>
                </a:lnTo>
                <a:lnTo>
                  <a:pt x="1515" y="2687"/>
                </a:lnTo>
                <a:lnTo>
                  <a:pt x="1613" y="2833"/>
                </a:lnTo>
                <a:lnTo>
                  <a:pt x="1710" y="2907"/>
                </a:lnTo>
                <a:lnTo>
                  <a:pt x="7425" y="6619"/>
                </a:lnTo>
                <a:lnTo>
                  <a:pt x="4177" y="10893"/>
                </a:lnTo>
                <a:lnTo>
                  <a:pt x="929" y="10331"/>
                </a:lnTo>
                <a:lnTo>
                  <a:pt x="831" y="10331"/>
                </a:lnTo>
                <a:lnTo>
                  <a:pt x="709" y="10356"/>
                </a:lnTo>
                <a:lnTo>
                  <a:pt x="611" y="10404"/>
                </a:lnTo>
                <a:lnTo>
                  <a:pt x="514" y="10478"/>
                </a:lnTo>
                <a:lnTo>
                  <a:pt x="147" y="10844"/>
                </a:lnTo>
                <a:lnTo>
                  <a:pt x="74" y="10942"/>
                </a:lnTo>
                <a:lnTo>
                  <a:pt x="25" y="11064"/>
                </a:lnTo>
                <a:lnTo>
                  <a:pt x="1" y="11186"/>
                </a:lnTo>
                <a:lnTo>
                  <a:pt x="1" y="11308"/>
                </a:lnTo>
                <a:lnTo>
                  <a:pt x="50" y="11455"/>
                </a:lnTo>
                <a:lnTo>
                  <a:pt x="147" y="11601"/>
                </a:lnTo>
                <a:lnTo>
                  <a:pt x="245" y="11674"/>
                </a:lnTo>
                <a:lnTo>
                  <a:pt x="3444" y="13457"/>
                </a:lnTo>
                <a:lnTo>
                  <a:pt x="5227" y="16657"/>
                </a:lnTo>
                <a:lnTo>
                  <a:pt x="5301" y="16754"/>
                </a:lnTo>
                <a:lnTo>
                  <a:pt x="5447" y="16852"/>
                </a:lnTo>
                <a:lnTo>
                  <a:pt x="5594" y="16901"/>
                </a:lnTo>
                <a:lnTo>
                  <a:pt x="5716" y="16901"/>
                </a:lnTo>
                <a:lnTo>
                  <a:pt x="5838" y="16877"/>
                </a:lnTo>
                <a:lnTo>
                  <a:pt x="5960" y="16828"/>
                </a:lnTo>
                <a:lnTo>
                  <a:pt x="6058" y="16754"/>
                </a:lnTo>
                <a:lnTo>
                  <a:pt x="6424" y="16388"/>
                </a:lnTo>
                <a:lnTo>
                  <a:pt x="6497" y="16290"/>
                </a:lnTo>
                <a:lnTo>
                  <a:pt x="6546" y="16193"/>
                </a:lnTo>
                <a:lnTo>
                  <a:pt x="6571" y="16071"/>
                </a:lnTo>
                <a:lnTo>
                  <a:pt x="6571" y="15973"/>
                </a:lnTo>
                <a:lnTo>
                  <a:pt x="6009" y="12725"/>
                </a:lnTo>
                <a:lnTo>
                  <a:pt x="10283" y="9476"/>
                </a:lnTo>
                <a:lnTo>
                  <a:pt x="13995" y="15191"/>
                </a:lnTo>
                <a:lnTo>
                  <a:pt x="14068" y="15289"/>
                </a:lnTo>
                <a:lnTo>
                  <a:pt x="14215" y="15387"/>
                </a:lnTo>
                <a:lnTo>
                  <a:pt x="14288" y="15411"/>
                </a:lnTo>
                <a:lnTo>
                  <a:pt x="14386" y="15436"/>
                </a:lnTo>
                <a:lnTo>
                  <a:pt x="14484" y="15436"/>
                </a:lnTo>
                <a:lnTo>
                  <a:pt x="14606" y="15411"/>
                </a:lnTo>
                <a:lnTo>
                  <a:pt x="14703" y="15362"/>
                </a:lnTo>
                <a:lnTo>
                  <a:pt x="14801" y="15289"/>
                </a:lnTo>
                <a:lnTo>
                  <a:pt x="15558" y="14556"/>
                </a:lnTo>
                <a:lnTo>
                  <a:pt x="15631" y="14434"/>
                </a:lnTo>
                <a:lnTo>
                  <a:pt x="15680" y="14312"/>
                </a:lnTo>
                <a:lnTo>
                  <a:pt x="15705" y="14190"/>
                </a:lnTo>
                <a:lnTo>
                  <a:pt x="15680" y="14043"/>
                </a:lnTo>
                <a:lnTo>
                  <a:pt x="13555" y="6277"/>
                </a:lnTo>
                <a:lnTo>
                  <a:pt x="16242" y="3615"/>
                </a:lnTo>
                <a:lnTo>
                  <a:pt x="16364" y="3444"/>
                </a:lnTo>
                <a:lnTo>
                  <a:pt x="16486" y="3248"/>
                </a:lnTo>
                <a:lnTo>
                  <a:pt x="16584" y="3029"/>
                </a:lnTo>
                <a:lnTo>
                  <a:pt x="16657" y="2784"/>
                </a:lnTo>
                <a:lnTo>
                  <a:pt x="16779" y="2345"/>
                </a:lnTo>
                <a:lnTo>
                  <a:pt x="16853" y="2052"/>
                </a:lnTo>
                <a:lnTo>
                  <a:pt x="16877" y="1734"/>
                </a:lnTo>
                <a:lnTo>
                  <a:pt x="16901" y="1441"/>
                </a:lnTo>
                <a:lnTo>
                  <a:pt x="16901" y="1197"/>
                </a:lnTo>
                <a:lnTo>
                  <a:pt x="16901" y="953"/>
                </a:lnTo>
                <a:lnTo>
                  <a:pt x="16853" y="757"/>
                </a:lnTo>
                <a:lnTo>
                  <a:pt x="16779" y="586"/>
                </a:lnTo>
                <a:lnTo>
                  <a:pt x="16706" y="415"/>
                </a:lnTo>
                <a:lnTo>
                  <a:pt x="16608" y="293"/>
                </a:lnTo>
                <a:lnTo>
                  <a:pt x="16486" y="196"/>
                </a:lnTo>
                <a:lnTo>
                  <a:pt x="16315" y="122"/>
                </a:lnTo>
                <a:lnTo>
                  <a:pt x="16144" y="49"/>
                </a:lnTo>
                <a:lnTo>
                  <a:pt x="15949" y="0"/>
                </a:lnTo>
                <a:close/>
              </a:path>
            </a:pathLst>
          </a:custGeom>
          <a:solidFill>
            <a:schemeClr val="tx1"/>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35" name="Google Shape;610;p39">
            <a:extLst>
              <a:ext uri="{FF2B5EF4-FFF2-40B4-BE49-F238E27FC236}">
                <a16:creationId xmlns:a16="http://schemas.microsoft.com/office/drawing/2014/main" id="{DE853DE2-81B3-7548-A582-99B315E67290}"/>
              </a:ext>
            </a:extLst>
          </p:cNvPr>
          <p:cNvSpPr/>
          <p:nvPr/>
        </p:nvSpPr>
        <p:spPr>
          <a:xfrm>
            <a:off x="8277257" y="659554"/>
            <a:ext cx="1227448" cy="730889"/>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36" name="Google Shape;610;p39">
            <a:extLst>
              <a:ext uri="{FF2B5EF4-FFF2-40B4-BE49-F238E27FC236}">
                <a16:creationId xmlns:a16="http://schemas.microsoft.com/office/drawing/2014/main" id="{6D12A8AA-F8E6-CA4A-A413-6BEFA3AF8A9F}"/>
              </a:ext>
            </a:extLst>
          </p:cNvPr>
          <p:cNvSpPr/>
          <p:nvPr/>
        </p:nvSpPr>
        <p:spPr>
          <a:xfrm>
            <a:off x="10076432" y="83517"/>
            <a:ext cx="1727909" cy="904705"/>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pic>
        <p:nvPicPr>
          <p:cNvPr id="5" name="Picture 4">
            <a:extLst>
              <a:ext uri="{FF2B5EF4-FFF2-40B4-BE49-F238E27FC236}">
                <a16:creationId xmlns:a16="http://schemas.microsoft.com/office/drawing/2014/main" id="{CB1133CE-53AE-1648-9E2A-AAD0691A09F3}"/>
              </a:ext>
            </a:extLst>
          </p:cNvPr>
          <p:cNvPicPr>
            <a:picLocks noChangeAspect="1"/>
          </p:cNvPicPr>
          <p:nvPr/>
        </p:nvPicPr>
        <p:blipFill>
          <a:blip r:embed="rId3"/>
          <a:stretch>
            <a:fillRect/>
          </a:stretch>
        </p:blipFill>
        <p:spPr>
          <a:xfrm>
            <a:off x="3523035" y="115850"/>
            <a:ext cx="2519798" cy="2519798"/>
          </a:xfrm>
          <a:prstGeom prst="rect">
            <a:avLst/>
          </a:prstGeom>
        </p:spPr>
      </p:pic>
      <p:grpSp>
        <p:nvGrpSpPr>
          <p:cNvPr id="21" name="Google Shape;439;p39">
            <a:extLst>
              <a:ext uri="{FF2B5EF4-FFF2-40B4-BE49-F238E27FC236}">
                <a16:creationId xmlns:a16="http://schemas.microsoft.com/office/drawing/2014/main" id="{D34B3326-8A2B-7F44-971C-85FA5F0E14AA}"/>
              </a:ext>
            </a:extLst>
          </p:cNvPr>
          <p:cNvGrpSpPr/>
          <p:nvPr/>
        </p:nvGrpSpPr>
        <p:grpSpPr>
          <a:xfrm>
            <a:off x="10194794" y="4451662"/>
            <a:ext cx="2008434" cy="2253810"/>
            <a:chOff x="5970800" y="1619250"/>
            <a:chExt cx="428650" cy="456725"/>
          </a:xfrm>
          <a:solidFill>
            <a:schemeClr val="tx1"/>
          </a:solidFill>
        </p:grpSpPr>
        <p:sp>
          <p:nvSpPr>
            <p:cNvPr id="27" name="Google Shape;440;p39">
              <a:extLst>
                <a:ext uri="{FF2B5EF4-FFF2-40B4-BE49-F238E27FC236}">
                  <a16:creationId xmlns:a16="http://schemas.microsoft.com/office/drawing/2014/main" id="{A333C21D-3698-6542-B7D4-F4519B403354}"/>
                </a:ext>
              </a:extLst>
            </p:cNvPr>
            <p:cNvSpPr/>
            <p:nvPr/>
          </p:nvSpPr>
          <p:spPr>
            <a:xfrm>
              <a:off x="5970800" y="1674200"/>
              <a:ext cx="377975" cy="377950"/>
            </a:xfrm>
            <a:custGeom>
              <a:avLst/>
              <a:gdLst/>
              <a:ahLst/>
              <a:cxnLst/>
              <a:rect l="l" t="t" r="r" b="b"/>
              <a:pathLst>
                <a:path w="15119" h="15118" extrusionOk="0">
                  <a:moveTo>
                    <a:pt x="7181" y="0"/>
                  </a:moveTo>
                  <a:lnTo>
                    <a:pt x="6790" y="49"/>
                  </a:lnTo>
                  <a:lnTo>
                    <a:pt x="6424" y="98"/>
                  </a:lnTo>
                  <a:lnTo>
                    <a:pt x="6058" y="147"/>
                  </a:lnTo>
                  <a:lnTo>
                    <a:pt x="5691" y="244"/>
                  </a:lnTo>
                  <a:lnTo>
                    <a:pt x="5325" y="342"/>
                  </a:lnTo>
                  <a:lnTo>
                    <a:pt x="4983" y="464"/>
                  </a:lnTo>
                  <a:lnTo>
                    <a:pt x="4641" y="586"/>
                  </a:lnTo>
                  <a:lnTo>
                    <a:pt x="4299" y="733"/>
                  </a:lnTo>
                  <a:lnTo>
                    <a:pt x="3982" y="904"/>
                  </a:lnTo>
                  <a:lnTo>
                    <a:pt x="3664" y="1099"/>
                  </a:lnTo>
                  <a:lnTo>
                    <a:pt x="3347" y="1295"/>
                  </a:lnTo>
                  <a:lnTo>
                    <a:pt x="3053" y="1490"/>
                  </a:lnTo>
                  <a:lnTo>
                    <a:pt x="2760" y="1734"/>
                  </a:lnTo>
                  <a:lnTo>
                    <a:pt x="2492" y="1954"/>
                  </a:lnTo>
                  <a:lnTo>
                    <a:pt x="2223" y="2223"/>
                  </a:lnTo>
                  <a:lnTo>
                    <a:pt x="1979" y="2467"/>
                  </a:lnTo>
                  <a:lnTo>
                    <a:pt x="1735" y="2760"/>
                  </a:lnTo>
                  <a:lnTo>
                    <a:pt x="1515" y="3029"/>
                  </a:lnTo>
                  <a:lnTo>
                    <a:pt x="1295" y="3322"/>
                  </a:lnTo>
                  <a:lnTo>
                    <a:pt x="1100" y="3639"/>
                  </a:lnTo>
                  <a:lnTo>
                    <a:pt x="929" y="3957"/>
                  </a:lnTo>
                  <a:lnTo>
                    <a:pt x="758" y="4274"/>
                  </a:lnTo>
                  <a:lnTo>
                    <a:pt x="611" y="4616"/>
                  </a:lnTo>
                  <a:lnTo>
                    <a:pt x="465" y="4958"/>
                  </a:lnTo>
                  <a:lnTo>
                    <a:pt x="343" y="5300"/>
                  </a:lnTo>
                  <a:lnTo>
                    <a:pt x="245" y="5666"/>
                  </a:lnTo>
                  <a:lnTo>
                    <a:pt x="172" y="6033"/>
                  </a:lnTo>
                  <a:lnTo>
                    <a:pt x="98" y="6399"/>
                  </a:lnTo>
                  <a:lnTo>
                    <a:pt x="49" y="6790"/>
                  </a:lnTo>
                  <a:lnTo>
                    <a:pt x="25" y="7156"/>
                  </a:lnTo>
                  <a:lnTo>
                    <a:pt x="1" y="7547"/>
                  </a:lnTo>
                  <a:lnTo>
                    <a:pt x="25" y="7938"/>
                  </a:lnTo>
                  <a:lnTo>
                    <a:pt x="49" y="8328"/>
                  </a:lnTo>
                  <a:lnTo>
                    <a:pt x="98" y="8695"/>
                  </a:lnTo>
                  <a:lnTo>
                    <a:pt x="172" y="9085"/>
                  </a:lnTo>
                  <a:lnTo>
                    <a:pt x="245" y="9452"/>
                  </a:lnTo>
                  <a:lnTo>
                    <a:pt x="343" y="9794"/>
                  </a:lnTo>
                  <a:lnTo>
                    <a:pt x="465" y="10160"/>
                  </a:lnTo>
                  <a:lnTo>
                    <a:pt x="611" y="10502"/>
                  </a:lnTo>
                  <a:lnTo>
                    <a:pt x="758" y="10820"/>
                  </a:lnTo>
                  <a:lnTo>
                    <a:pt x="929" y="11161"/>
                  </a:lnTo>
                  <a:lnTo>
                    <a:pt x="1100" y="11479"/>
                  </a:lnTo>
                  <a:lnTo>
                    <a:pt x="1295" y="11772"/>
                  </a:lnTo>
                  <a:lnTo>
                    <a:pt x="1515" y="12065"/>
                  </a:lnTo>
                  <a:lnTo>
                    <a:pt x="1735" y="12358"/>
                  </a:lnTo>
                  <a:lnTo>
                    <a:pt x="1979" y="12627"/>
                  </a:lnTo>
                  <a:lnTo>
                    <a:pt x="2223" y="12895"/>
                  </a:lnTo>
                  <a:lnTo>
                    <a:pt x="2492" y="13140"/>
                  </a:lnTo>
                  <a:lnTo>
                    <a:pt x="2760" y="13384"/>
                  </a:lnTo>
                  <a:lnTo>
                    <a:pt x="3053" y="13604"/>
                  </a:lnTo>
                  <a:lnTo>
                    <a:pt x="3347" y="13824"/>
                  </a:lnTo>
                  <a:lnTo>
                    <a:pt x="3664" y="14019"/>
                  </a:lnTo>
                  <a:lnTo>
                    <a:pt x="3982" y="14190"/>
                  </a:lnTo>
                  <a:lnTo>
                    <a:pt x="4299" y="14361"/>
                  </a:lnTo>
                  <a:lnTo>
                    <a:pt x="4641" y="14507"/>
                  </a:lnTo>
                  <a:lnTo>
                    <a:pt x="4983" y="14654"/>
                  </a:lnTo>
                  <a:lnTo>
                    <a:pt x="5325" y="14776"/>
                  </a:lnTo>
                  <a:lnTo>
                    <a:pt x="5691" y="14874"/>
                  </a:lnTo>
                  <a:lnTo>
                    <a:pt x="6058" y="14947"/>
                  </a:lnTo>
                  <a:lnTo>
                    <a:pt x="6424" y="15020"/>
                  </a:lnTo>
                  <a:lnTo>
                    <a:pt x="6790" y="15069"/>
                  </a:lnTo>
                  <a:lnTo>
                    <a:pt x="7181" y="15094"/>
                  </a:lnTo>
                  <a:lnTo>
                    <a:pt x="7572" y="15118"/>
                  </a:lnTo>
                  <a:lnTo>
                    <a:pt x="7963" y="15094"/>
                  </a:lnTo>
                  <a:lnTo>
                    <a:pt x="8329" y="15069"/>
                  </a:lnTo>
                  <a:lnTo>
                    <a:pt x="8720" y="15020"/>
                  </a:lnTo>
                  <a:lnTo>
                    <a:pt x="9086" y="14947"/>
                  </a:lnTo>
                  <a:lnTo>
                    <a:pt x="9452" y="14874"/>
                  </a:lnTo>
                  <a:lnTo>
                    <a:pt x="9819" y="14776"/>
                  </a:lnTo>
                  <a:lnTo>
                    <a:pt x="10161" y="14654"/>
                  </a:lnTo>
                  <a:lnTo>
                    <a:pt x="10503" y="14507"/>
                  </a:lnTo>
                  <a:lnTo>
                    <a:pt x="10844" y="14361"/>
                  </a:lnTo>
                  <a:lnTo>
                    <a:pt x="11162" y="14190"/>
                  </a:lnTo>
                  <a:lnTo>
                    <a:pt x="11479" y="14019"/>
                  </a:lnTo>
                  <a:lnTo>
                    <a:pt x="11797" y="13824"/>
                  </a:lnTo>
                  <a:lnTo>
                    <a:pt x="12090" y="13604"/>
                  </a:lnTo>
                  <a:lnTo>
                    <a:pt x="12383" y="13384"/>
                  </a:lnTo>
                  <a:lnTo>
                    <a:pt x="12652" y="13140"/>
                  </a:lnTo>
                  <a:lnTo>
                    <a:pt x="12920" y="12895"/>
                  </a:lnTo>
                  <a:lnTo>
                    <a:pt x="13165" y="12627"/>
                  </a:lnTo>
                  <a:lnTo>
                    <a:pt x="13409" y="12358"/>
                  </a:lnTo>
                  <a:lnTo>
                    <a:pt x="13629" y="12065"/>
                  </a:lnTo>
                  <a:lnTo>
                    <a:pt x="13824" y="11772"/>
                  </a:lnTo>
                  <a:lnTo>
                    <a:pt x="14019" y="11479"/>
                  </a:lnTo>
                  <a:lnTo>
                    <a:pt x="14215" y="11161"/>
                  </a:lnTo>
                  <a:lnTo>
                    <a:pt x="14386" y="10820"/>
                  </a:lnTo>
                  <a:lnTo>
                    <a:pt x="14532" y="10502"/>
                  </a:lnTo>
                  <a:lnTo>
                    <a:pt x="14654" y="10160"/>
                  </a:lnTo>
                  <a:lnTo>
                    <a:pt x="14777" y="9794"/>
                  </a:lnTo>
                  <a:lnTo>
                    <a:pt x="14899" y="9452"/>
                  </a:lnTo>
                  <a:lnTo>
                    <a:pt x="14972" y="9085"/>
                  </a:lnTo>
                  <a:lnTo>
                    <a:pt x="15045" y="8695"/>
                  </a:lnTo>
                  <a:lnTo>
                    <a:pt x="15094" y="8328"/>
                  </a:lnTo>
                  <a:lnTo>
                    <a:pt x="15118" y="7938"/>
                  </a:lnTo>
                  <a:lnTo>
                    <a:pt x="15118" y="7547"/>
                  </a:lnTo>
                  <a:lnTo>
                    <a:pt x="15094" y="6936"/>
                  </a:lnTo>
                  <a:lnTo>
                    <a:pt x="15021" y="6326"/>
                  </a:lnTo>
                  <a:lnTo>
                    <a:pt x="14899" y="5740"/>
                  </a:lnTo>
                  <a:lnTo>
                    <a:pt x="14728" y="5178"/>
                  </a:lnTo>
                  <a:lnTo>
                    <a:pt x="14532" y="4616"/>
                  </a:lnTo>
                  <a:lnTo>
                    <a:pt x="14288" y="4079"/>
                  </a:lnTo>
                  <a:lnTo>
                    <a:pt x="13995" y="3590"/>
                  </a:lnTo>
                  <a:lnTo>
                    <a:pt x="13653" y="3102"/>
                  </a:lnTo>
                  <a:lnTo>
                    <a:pt x="13458" y="3053"/>
                  </a:lnTo>
                  <a:lnTo>
                    <a:pt x="12163" y="4347"/>
                  </a:lnTo>
                  <a:lnTo>
                    <a:pt x="12383" y="4689"/>
                  </a:lnTo>
                  <a:lnTo>
                    <a:pt x="12578" y="5056"/>
                  </a:lnTo>
                  <a:lnTo>
                    <a:pt x="12749" y="5446"/>
                  </a:lnTo>
                  <a:lnTo>
                    <a:pt x="12896" y="5837"/>
                  </a:lnTo>
                  <a:lnTo>
                    <a:pt x="13018" y="6252"/>
                  </a:lnTo>
                  <a:lnTo>
                    <a:pt x="13091" y="6668"/>
                  </a:lnTo>
                  <a:lnTo>
                    <a:pt x="13165" y="7107"/>
                  </a:lnTo>
                  <a:lnTo>
                    <a:pt x="13165" y="7547"/>
                  </a:lnTo>
                  <a:lnTo>
                    <a:pt x="13140" y="8133"/>
                  </a:lnTo>
                  <a:lnTo>
                    <a:pt x="13067" y="8695"/>
                  </a:lnTo>
                  <a:lnTo>
                    <a:pt x="12920" y="9208"/>
                  </a:lnTo>
                  <a:lnTo>
                    <a:pt x="12725" y="9745"/>
                  </a:lnTo>
                  <a:lnTo>
                    <a:pt x="12505" y="10233"/>
                  </a:lnTo>
                  <a:lnTo>
                    <a:pt x="12212" y="10673"/>
                  </a:lnTo>
                  <a:lnTo>
                    <a:pt x="11895" y="11113"/>
                  </a:lnTo>
                  <a:lnTo>
                    <a:pt x="11528" y="11503"/>
                  </a:lnTo>
                  <a:lnTo>
                    <a:pt x="11138" y="11870"/>
                  </a:lnTo>
                  <a:lnTo>
                    <a:pt x="10698" y="12187"/>
                  </a:lnTo>
                  <a:lnTo>
                    <a:pt x="10234" y="12480"/>
                  </a:lnTo>
                  <a:lnTo>
                    <a:pt x="9745" y="12725"/>
                  </a:lnTo>
                  <a:lnTo>
                    <a:pt x="9233" y="12895"/>
                  </a:lnTo>
                  <a:lnTo>
                    <a:pt x="8695" y="13042"/>
                  </a:lnTo>
                  <a:lnTo>
                    <a:pt x="8133" y="13140"/>
                  </a:lnTo>
                  <a:lnTo>
                    <a:pt x="7572" y="13164"/>
                  </a:lnTo>
                  <a:lnTo>
                    <a:pt x="6986" y="13140"/>
                  </a:lnTo>
                  <a:lnTo>
                    <a:pt x="6448" y="13042"/>
                  </a:lnTo>
                  <a:lnTo>
                    <a:pt x="5911" y="12895"/>
                  </a:lnTo>
                  <a:lnTo>
                    <a:pt x="5398" y="12725"/>
                  </a:lnTo>
                  <a:lnTo>
                    <a:pt x="4910" y="12480"/>
                  </a:lnTo>
                  <a:lnTo>
                    <a:pt x="4446" y="12187"/>
                  </a:lnTo>
                  <a:lnTo>
                    <a:pt x="4006" y="11870"/>
                  </a:lnTo>
                  <a:lnTo>
                    <a:pt x="3615" y="11503"/>
                  </a:lnTo>
                  <a:lnTo>
                    <a:pt x="3249" y="11113"/>
                  </a:lnTo>
                  <a:lnTo>
                    <a:pt x="2931" y="10673"/>
                  </a:lnTo>
                  <a:lnTo>
                    <a:pt x="2638" y="10233"/>
                  </a:lnTo>
                  <a:lnTo>
                    <a:pt x="2418" y="9745"/>
                  </a:lnTo>
                  <a:lnTo>
                    <a:pt x="2223" y="9208"/>
                  </a:lnTo>
                  <a:lnTo>
                    <a:pt x="2077" y="8695"/>
                  </a:lnTo>
                  <a:lnTo>
                    <a:pt x="2003" y="8133"/>
                  </a:lnTo>
                  <a:lnTo>
                    <a:pt x="1954" y="7547"/>
                  </a:lnTo>
                  <a:lnTo>
                    <a:pt x="2003" y="6985"/>
                  </a:lnTo>
                  <a:lnTo>
                    <a:pt x="2077" y="6423"/>
                  </a:lnTo>
                  <a:lnTo>
                    <a:pt x="2223" y="5886"/>
                  </a:lnTo>
                  <a:lnTo>
                    <a:pt x="2418" y="5373"/>
                  </a:lnTo>
                  <a:lnTo>
                    <a:pt x="2638" y="4885"/>
                  </a:lnTo>
                  <a:lnTo>
                    <a:pt x="2931" y="4421"/>
                  </a:lnTo>
                  <a:lnTo>
                    <a:pt x="3249" y="4005"/>
                  </a:lnTo>
                  <a:lnTo>
                    <a:pt x="3615" y="3590"/>
                  </a:lnTo>
                  <a:lnTo>
                    <a:pt x="4006" y="3224"/>
                  </a:lnTo>
                  <a:lnTo>
                    <a:pt x="4446" y="2906"/>
                  </a:lnTo>
                  <a:lnTo>
                    <a:pt x="4910" y="2638"/>
                  </a:lnTo>
                  <a:lnTo>
                    <a:pt x="5398" y="2394"/>
                  </a:lnTo>
                  <a:lnTo>
                    <a:pt x="5911" y="2198"/>
                  </a:lnTo>
                  <a:lnTo>
                    <a:pt x="6448" y="2076"/>
                  </a:lnTo>
                  <a:lnTo>
                    <a:pt x="6986" y="1978"/>
                  </a:lnTo>
                  <a:lnTo>
                    <a:pt x="7572" y="1954"/>
                  </a:lnTo>
                  <a:lnTo>
                    <a:pt x="8011" y="1978"/>
                  </a:lnTo>
                  <a:lnTo>
                    <a:pt x="8451" y="2027"/>
                  </a:lnTo>
                  <a:lnTo>
                    <a:pt x="8866" y="2100"/>
                  </a:lnTo>
                  <a:lnTo>
                    <a:pt x="9281" y="2223"/>
                  </a:lnTo>
                  <a:lnTo>
                    <a:pt x="9672" y="2369"/>
                  </a:lnTo>
                  <a:lnTo>
                    <a:pt x="10063" y="2540"/>
                  </a:lnTo>
                  <a:lnTo>
                    <a:pt x="10429" y="2735"/>
                  </a:lnTo>
                  <a:lnTo>
                    <a:pt x="10771" y="2955"/>
                  </a:lnTo>
                  <a:lnTo>
                    <a:pt x="11943" y="1807"/>
                  </a:lnTo>
                  <a:lnTo>
                    <a:pt x="11846" y="1343"/>
                  </a:lnTo>
                  <a:lnTo>
                    <a:pt x="11382" y="1026"/>
                  </a:lnTo>
                  <a:lnTo>
                    <a:pt x="10893" y="782"/>
                  </a:lnTo>
                  <a:lnTo>
                    <a:pt x="10380" y="537"/>
                  </a:lnTo>
                  <a:lnTo>
                    <a:pt x="9843" y="342"/>
                  </a:lnTo>
                  <a:lnTo>
                    <a:pt x="9306" y="195"/>
                  </a:lnTo>
                  <a:lnTo>
                    <a:pt x="8744" y="98"/>
                  </a:lnTo>
                  <a:lnTo>
                    <a:pt x="8158" y="25"/>
                  </a:lnTo>
                  <a:lnTo>
                    <a:pt x="7572" y="0"/>
                  </a:lnTo>
                  <a:close/>
                </a:path>
              </a:pathLst>
            </a:custGeom>
            <a:grpFill/>
            <a:ln>
              <a:noFill/>
            </a:ln>
          </p:spPr>
          <p:txBody>
            <a:bodyPr spcFirstLastPara="1" wrap="square" lIns="121900" tIns="121900" rIns="121900" bIns="121900" anchor="ctr" anchorCtr="0">
              <a:noAutofit/>
            </a:bodyPr>
            <a:lstStyle/>
            <a:p>
              <a:endParaRPr sz="2400"/>
            </a:p>
          </p:txBody>
        </p:sp>
        <p:sp>
          <p:nvSpPr>
            <p:cNvPr id="37" name="Google Shape;441;p39">
              <a:extLst>
                <a:ext uri="{FF2B5EF4-FFF2-40B4-BE49-F238E27FC236}">
                  <a16:creationId xmlns:a16="http://schemas.microsoft.com/office/drawing/2014/main" id="{7AC85655-806B-3542-8099-4C01E2F5F3C6}"/>
                </a:ext>
              </a:extLst>
            </p:cNvPr>
            <p:cNvSpPr/>
            <p:nvPr/>
          </p:nvSpPr>
          <p:spPr>
            <a:xfrm>
              <a:off x="6068500" y="1771875"/>
              <a:ext cx="182575" cy="182600"/>
            </a:xfrm>
            <a:custGeom>
              <a:avLst/>
              <a:gdLst/>
              <a:ahLst/>
              <a:cxnLst/>
              <a:rect l="l" t="t" r="r" b="b"/>
              <a:pathLst>
                <a:path w="7303" h="7304" extrusionOk="0">
                  <a:moveTo>
                    <a:pt x="3664" y="1"/>
                  </a:moveTo>
                  <a:lnTo>
                    <a:pt x="3297" y="25"/>
                  </a:lnTo>
                  <a:lnTo>
                    <a:pt x="2931" y="74"/>
                  </a:lnTo>
                  <a:lnTo>
                    <a:pt x="2565" y="147"/>
                  </a:lnTo>
                  <a:lnTo>
                    <a:pt x="2247" y="294"/>
                  </a:lnTo>
                  <a:lnTo>
                    <a:pt x="1930" y="440"/>
                  </a:lnTo>
                  <a:lnTo>
                    <a:pt x="1612" y="611"/>
                  </a:lnTo>
                  <a:lnTo>
                    <a:pt x="1344" y="831"/>
                  </a:lnTo>
                  <a:lnTo>
                    <a:pt x="1075" y="1075"/>
                  </a:lnTo>
                  <a:lnTo>
                    <a:pt x="831" y="1320"/>
                  </a:lnTo>
                  <a:lnTo>
                    <a:pt x="635" y="1613"/>
                  </a:lnTo>
                  <a:lnTo>
                    <a:pt x="440" y="1906"/>
                  </a:lnTo>
                  <a:lnTo>
                    <a:pt x="293" y="2223"/>
                  </a:lnTo>
                  <a:lnTo>
                    <a:pt x="171" y="2565"/>
                  </a:lnTo>
                  <a:lnTo>
                    <a:pt x="74" y="2907"/>
                  </a:lnTo>
                  <a:lnTo>
                    <a:pt x="25" y="3273"/>
                  </a:lnTo>
                  <a:lnTo>
                    <a:pt x="0" y="3640"/>
                  </a:lnTo>
                  <a:lnTo>
                    <a:pt x="25" y="4031"/>
                  </a:lnTo>
                  <a:lnTo>
                    <a:pt x="74" y="4373"/>
                  </a:lnTo>
                  <a:lnTo>
                    <a:pt x="171" y="4739"/>
                  </a:lnTo>
                  <a:lnTo>
                    <a:pt x="293" y="5081"/>
                  </a:lnTo>
                  <a:lnTo>
                    <a:pt x="440" y="5398"/>
                  </a:lnTo>
                  <a:lnTo>
                    <a:pt x="635" y="5691"/>
                  </a:lnTo>
                  <a:lnTo>
                    <a:pt x="831" y="5960"/>
                  </a:lnTo>
                  <a:lnTo>
                    <a:pt x="1075" y="6229"/>
                  </a:lnTo>
                  <a:lnTo>
                    <a:pt x="1344" y="6473"/>
                  </a:lnTo>
                  <a:lnTo>
                    <a:pt x="1612" y="6668"/>
                  </a:lnTo>
                  <a:lnTo>
                    <a:pt x="1930" y="6864"/>
                  </a:lnTo>
                  <a:lnTo>
                    <a:pt x="2247" y="7010"/>
                  </a:lnTo>
                  <a:lnTo>
                    <a:pt x="2565" y="7132"/>
                  </a:lnTo>
                  <a:lnTo>
                    <a:pt x="2931" y="7230"/>
                  </a:lnTo>
                  <a:lnTo>
                    <a:pt x="3297" y="7279"/>
                  </a:lnTo>
                  <a:lnTo>
                    <a:pt x="3664" y="7303"/>
                  </a:lnTo>
                  <a:lnTo>
                    <a:pt x="4030" y="7279"/>
                  </a:lnTo>
                  <a:lnTo>
                    <a:pt x="4396" y="7230"/>
                  </a:lnTo>
                  <a:lnTo>
                    <a:pt x="4738" y="7132"/>
                  </a:lnTo>
                  <a:lnTo>
                    <a:pt x="5080" y="7010"/>
                  </a:lnTo>
                  <a:lnTo>
                    <a:pt x="5398" y="6864"/>
                  </a:lnTo>
                  <a:lnTo>
                    <a:pt x="5691" y="6668"/>
                  </a:lnTo>
                  <a:lnTo>
                    <a:pt x="5984" y="6473"/>
                  </a:lnTo>
                  <a:lnTo>
                    <a:pt x="6253" y="6229"/>
                  </a:lnTo>
                  <a:lnTo>
                    <a:pt x="6472" y="5960"/>
                  </a:lnTo>
                  <a:lnTo>
                    <a:pt x="6692" y="5691"/>
                  </a:lnTo>
                  <a:lnTo>
                    <a:pt x="6863" y="5398"/>
                  </a:lnTo>
                  <a:lnTo>
                    <a:pt x="7034" y="5081"/>
                  </a:lnTo>
                  <a:lnTo>
                    <a:pt x="7156" y="4739"/>
                  </a:lnTo>
                  <a:lnTo>
                    <a:pt x="7230" y="4373"/>
                  </a:lnTo>
                  <a:lnTo>
                    <a:pt x="7303" y="4031"/>
                  </a:lnTo>
                  <a:lnTo>
                    <a:pt x="7303" y="3640"/>
                  </a:lnTo>
                  <a:lnTo>
                    <a:pt x="7303" y="3396"/>
                  </a:lnTo>
                  <a:lnTo>
                    <a:pt x="7278" y="3176"/>
                  </a:lnTo>
                  <a:lnTo>
                    <a:pt x="7254" y="2932"/>
                  </a:lnTo>
                  <a:lnTo>
                    <a:pt x="7181" y="2712"/>
                  </a:lnTo>
                  <a:lnTo>
                    <a:pt x="7132" y="2492"/>
                  </a:lnTo>
                  <a:lnTo>
                    <a:pt x="7034" y="2272"/>
                  </a:lnTo>
                  <a:lnTo>
                    <a:pt x="6839" y="1857"/>
                  </a:lnTo>
                  <a:lnTo>
                    <a:pt x="5325" y="3347"/>
                  </a:lnTo>
                  <a:lnTo>
                    <a:pt x="5349" y="3640"/>
                  </a:lnTo>
                  <a:lnTo>
                    <a:pt x="5349" y="3811"/>
                  </a:lnTo>
                  <a:lnTo>
                    <a:pt x="5325" y="3982"/>
                  </a:lnTo>
                  <a:lnTo>
                    <a:pt x="5276" y="4153"/>
                  </a:lnTo>
                  <a:lnTo>
                    <a:pt x="5227" y="4299"/>
                  </a:lnTo>
                  <a:lnTo>
                    <a:pt x="5154" y="4446"/>
                  </a:lnTo>
                  <a:lnTo>
                    <a:pt x="5080" y="4592"/>
                  </a:lnTo>
                  <a:lnTo>
                    <a:pt x="4983" y="4739"/>
                  </a:lnTo>
                  <a:lnTo>
                    <a:pt x="4860" y="4861"/>
                  </a:lnTo>
                  <a:lnTo>
                    <a:pt x="4738" y="4959"/>
                  </a:lnTo>
                  <a:lnTo>
                    <a:pt x="4616" y="5056"/>
                  </a:lnTo>
                  <a:lnTo>
                    <a:pt x="4470" y="5154"/>
                  </a:lnTo>
                  <a:lnTo>
                    <a:pt x="4323" y="5203"/>
                  </a:lnTo>
                  <a:lnTo>
                    <a:pt x="4177" y="5276"/>
                  </a:lnTo>
                  <a:lnTo>
                    <a:pt x="4006" y="5301"/>
                  </a:lnTo>
                  <a:lnTo>
                    <a:pt x="3835" y="5349"/>
                  </a:lnTo>
                  <a:lnTo>
                    <a:pt x="3493" y="5349"/>
                  </a:lnTo>
                  <a:lnTo>
                    <a:pt x="3322" y="5301"/>
                  </a:lnTo>
                  <a:lnTo>
                    <a:pt x="3151" y="5276"/>
                  </a:lnTo>
                  <a:lnTo>
                    <a:pt x="3004" y="5203"/>
                  </a:lnTo>
                  <a:lnTo>
                    <a:pt x="2858" y="5154"/>
                  </a:lnTo>
                  <a:lnTo>
                    <a:pt x="2711" y="5056"/>
                  </a:lnTo>
                  <a:lnTo>
                    <a:pt x="2589" y="4959"/>
                  </a:lnTo>
                  <a:lnTo>
                    <a:pt x="2467" y="4861"/>
                  </a:lnTo>
                  <a:lnTo>
                    <a:pt x="2345" y="4739"/>
                  </a:lnTo>
                  <a:lnTo>
                    <a:pt x="2247" y="4592"/>
                  </a:lnTo>
                  <a:lnTo>
                    <a:pt x="2174" y="4446"/>
                  </a:lnTo>
                  <a:lnTo>
                    <a:pt x="2101" y="4299"/>
                  </a:lnTo>
                  <a:lnTo>
                    <a:pt x="2027" y="4153"/>
                  </a:lnTo>
                  <a:lnTo>
                    <a:pt x="2003" y="3982"/>
                  </a:lnTo>
                  <a:lnTo>
                    <a:pt x="1979" y="3811"/>
                  </a:lnTo>
                  <a:lnTo>
                    <a:pt x="1954" y="3640"/>
                  </a:lnTo>
                  <a:lnTo>
                    <a:pt x="1979" y="3469"/>
                  </a:lnTo>
                  <a:lnTo>
                    <a:pt x="2003" y="3298"/>
                  </a:lnTo>
                  <a:lnTo>
                    <a:pt x="2027" y="3151"/>
                  </a:lnTo>
                  <a:lnTo>
                    <a:pt x="2101" y="2980"/>
                  </a:lnTo>
                  <a:lnTo>
                    <a:pt x="2174" y="2834"/>
                  </a:lnTo>
                  <a:lnTo>
                    <a:pt x="2247" y="2687"/>
                  </a:lnTo>
                  <a:lnTo>
                    <a:pt x="2345" y="2565"/>
                  </a:lnTo>
                  <a:lnTo>
                    <a:pt x="2467" y="2443"/>
                  </a:lnTo>
                  <a:lnTo>
                    <a:pt x="2589" y="2345"/>
                  </a:lnTo>
                  <a:lnTo>
                    <a:pt x="2711" y="2248"/>
                  </a:lnTo>
                  <a:lnTo>
                    <a:pt x="2858" y="2150"/>
                  </a:lnTo>
                  <a:lnTo>
                    <a:pt x="3004" y="2077"/>
                  </a:lnTo>
                  <a:lnTo>
                    <a:pt x="3151" y="2028"/>
                  </a:lnTo>
                  <a:lnTo>
                    <a:pt x="3322" y="1979"/>
                  </a:lnTo>
                  <a:lnTo>
                    <a:pt x="3493" y="1955"/>
                  </a:lnTo>
                  <a:lnTo>
                    <a:pt x="3664" y="1955"/>
                  </a:lnTo>
                  <a:lnTo>
                    <a:pt x="3957" y="1979"/>
                  </a:lnTo>
                  <a:lnTo>
                    <a:pt x="5447" y="465"/>
                  </a:lnTo>
                  <a:lnTo>
                    <a:pt x="5056" y="269"/>
                  </a:lnTo>
                  <a:lnTo>
                    <a:pt x="4836" y="196"/>
                  </a:lnTo>
                  <a:lnTo>
                    <a:pt x="4616" y="123"/>
                  </a:lnTo>
                  <a:lnTo>
                    <a:pt x="4372" y="74"/>
                  </a:lnTo>
                  <a:lnTo>
                    <a:pt x="4152" y="25"/>
                  </a:lnTo>
                  <a:lnTo>
                    <a:pt x="3908" y="1"/>
                  </a:lnTo>
                  <a:close/>
                </a:path>
              </a:pathLst>
            </a:custGeom>
            <a:grpFill/>
            <a:ln>
              <a:noFill/>
            </a:ln>
          </p:spPr>
          <p:txBody>
            <a:bodyPr spcFirstLastPara="1" wrap="square" lIns="121900" tIns="121900" rIns="121900" bIns="121900" anchor="ctr" anchorCtr="0">
              <a:noAutofit/>
            </a:bodyPr>
            <a:lstStyle/>
            <a:p>
              <a:endParaRPr sz="2400"/>
            </a:p>
          </p:txBody>
        </p:sp>
        <p:sp>
          <p:nvSpPr>
            <p:cNvPr id="38" name="Google Shape;442;p39">
              <a:extLst>
                <a:ext uri="{FF2B5EF4-FFF2-40B4-BE49-F238E27FC236}">
                  <a16:creationId xmlns:a16="http://schemas.microsoft.com/office/drawing/2014/main" id="{7C1DA6FB-C782-D24F-8482-44E7678B7349}"/>
                </a:ext>
              </a:extLst>
            </p:cNvPr>
            <p:cNvSpPr/>
            <p:nvPr/>
          </p:nvSpPr>
          <p:spPr>
            <a:xfrm>
              <a:off x="5981175" y="2005125"/>
              <a:ext cx="75125" cy="70850"/>
            </a:xfrm>
            <a:custGeom>
              <a:avLst/>
              <a:gdLst/>
              <a:ahLst/>
              <a:cxnLst/>
              <a:rect l="l" t="t" r="r" b="b"/>
              <a:pathLst>
                <a:path w="3005" h="2834" extrusionOk="0">
                  <a:moveTo>
                    <a:pt x="1466" y="0"/>
                  </a:moveTo>
                  <a:lnTo>
                    <a:pt x="294" y="1173"/>
                  </a:lnTo>
                  <a:lnTo>
                    <a:pt x="172" y="1319"/>
                  </a:lnTo>
                  <a:lnTo>
                    <a:pt x="74" y="1490"/>
                  </a:lnTo>
                  <a:lnTo>
                    <a:pt x="25" y="1661"/>
                  </a:lnTo>
                  <a:lnTo>
                    <a:pt x="1" y="1857"/>
                  </a:lnTo>
                  <a:lnTo>
                    <a:pt x="25" y="2052"/>
                  </a:lnTo>
                  <a:lnTo>
                    <a:pt x="74" y="2223"/>
                  </a:lnTo>
                  <a:lnTo>
                    <a:pt x="172" y="2394"/>
                  </a:lnTo>
                  <a:lnTo>
                    <a:pt x="294" y="2540"/>
                  </a:lnTo>
                  <a:lnTo>
                    <a:pt x="440" y="2663"/>
                  </a:lnTo>
                  <a:lnTo>
                    <a:pt x="611" y="2760"/>
                  </a:lnTo>
                  <a:lnTo>
                    <a:pt x="807" y="2809"/>
                  </a:lnTo>
                  <a:lnTo>
                    <a:pt x="978" y="2833"/>
                  </a:lnTo>
                  <a:lnTo>
                    <a:pt x="1173" y="2809"/>
                  </a:lnTo>
                  <a:lnTo>
                    <a:pt x="1344" y="2760"/>
                  </a:lnTo>
                  <a:lnTo>
                    <a:pt x="1515" y="2663"/>
                  </a:lnTo>
                  <a:lnTo>
                    <a:pt x="1686" y="2540"/>
                  </a:lnTo>
                  <a:lnTo>
                    <a:pt x="2858" y="1368"/>
                  </a:lnTo>
                  <a:lnTo>
                    <a:pt x="3005" y="1197"/>
                  </a:lnTo>
                  <a:lnTo>
                    <a:pt x="2590" y="928"/>
                  </a:lnTo>
                  <a:lnTo>
                    <a:pt x="2199" y="635"/>
                  </a:lnTo>
                  <a:lnTo>
                    <a:pt x="1808" y="342"/>
                  </a:lnTo>
                  <a:lnTo>
                    <a:pt x="1466" y="0"/>
                  </a:lnTo>
                  <a:close/>
                </a:path>
              </a:pathLst>
            </a:custGeom>
            <a:grpFill/>
            <a:ln>
              <a:noFill/>
            </a:ln>
          </p:spPr>
          <p:txBody>
            <a:bodyPr spcFirstLastPara="1" wrap="square" lIns="121900" tIns="121900" rIns="121900" bIns="121900" anchor="ctr" anchorCtr="0">
              <a:noAutofit/>
            </a:bodyPr>
            <a:lstStyle/>
            <a:p>
              <a:endParaRPr sz="2400"/>
            </a:p>
          </p:txBody>
        </p:sp>
        <p:sp>
          <p:nvSpPr>
            <p:cNvPr id="39" name="Google Shape;443;p39">
              <a:extLst>
                <a:ext uri="{FF2B5EF4-FFF2-40B4-BE49-F238E27FC236}">
                  <a16:creationId xmlns:a16="http://schemas.microsoft.com/office/drawing/2014/main" id="{15EA5FE6-4B68-644F-BD59-E407AC387E96}"/>
                </a:ext>
              </a:extLst>
            </p:cNvPr>
            <p:cNvSpPr/>
            <p:nvPr/>
          </p:nvSpPr>
          <p:spPr>
            <a:xfrm>
              <a:off x="6263875" y="2005125"/>
              <a:ext cx="74525" cy="70850"/>
            </a:xfrm>
            <a:custGeom>
              <a:avLst/>
              <a:gdLst/>
              <a:ahLst/>
              <a:cxnLst/>
              <a:rect l="l" t="t" r="r" b="b"/>
              <a:pathLst>
                <a:path w="2981" h="2834" extrusionOk="0">
                  <a:moveTo>
                    <a:pt x="1539" y="0"/>
                  </a:moveTo>
                  <a:lnTo>
                    <a:pt x="1173" y="342"/>
                  </a:lnTo>
                  <a:lnTo>
                    <a:pt x="807" y="635"/>
                  </a:lnTo>
                  <a:lnTo>
                    <a:pt x="416" y="928"/>
                  </a:lnTo>
                  <a:lnTo>
                    <a:pt x="1" y="1197"/>
                  </a:lnTo>
                  <a:lnTo>
                    <a:pt x="123" y="1368"/>
                  </a:lnTo>
                  <a:lnTo>
                    <a:pt x="1319" y="2540"/>
                  </a:lnTo>
                  <a:lnTo>
                    <a:pt x="1466" y="2663"/>
                  </a:lnTo>
                  <a:lnTo>
                    <a:pt x="1637" y="2760"/>
                  </a:lnTo>
                  <a:lnTo>
                    <a:pt x="1832" y="2809"/>
                  </a:lnTo>
                  <a:lnTo>
                    <a:pt x="2003" y="2833"/>
                  </a:lnTo>
                  <a:lnTo>
                    <a:pt x="2199" y="2809"/>
                  </a:lnTo>
                  <a:lnTo>
                    <a:pt x="2370" y="2760"/>
                  </a:lnTo>
                  <a:lnTo>
                    <a:pt x="2541" y="2663"/>
                  </a:lnTo>
                  <a:lnTo>
                    <a:pt x="2712" y="2540"/>
                  </a:lnTo>
                  <a:lnTo>
                    <a:pt x="2834" y="2394"/>
                  </a:lnTo>
                  <a:lnTo>
                    <a:pt x="2931" y="2223"/>
                  </a:lnTo>
                  <a:lnTo>
                    <a:pt x="2980" y="2052"/>
                  </a:lnTo>
                  <a:lnTo>
                    <a:pt x="2980" y="1857"/>
                  </a:lnTo>
                  <a:lnTo>
                    <a:pt x="2980" y="1661"/>
                  </a:lnTo>
                  <a:lnTo>
                    <a:pt x="2931" y="1490"/>
                  </a:lnTo>
                  <a:lnTo>
                    <a:pt x="2834" y="1319"/>
                  </a:lnTo>
                  <a:lnTo>
                    <a:pt x="2712" y="1173"/>
                  </a:lnTo>
                  <a:lnTo>
                    <a:pt x="1539" y="0"/>
                  </a:lnTo>
                  <a:close/>
                </a:path>
              </a:pathLst>
            </a:custGeom>
            <a:grpFill/>
            <a:ln>
              <a:noFill/>
            </a:ln>
          </p:spPr>
          <p:txBody>
            <a:bodyPr spcFirstLastPara="1" wrap="square" lIns="121900" tIns="121900" rIns="121900" bIns="121900" anchor="ctr" anchorCtr="0">
              <a:noAutofit/>
            </a:bodyPr>
            <a:lstStyle/>
            <a:p>
              <a:endParaRPr sz="2400"/>
            </a:p>
          </p:txBody>
        </p:sp>
        <p:sp>
          <p:nvSpPr>
            <p:cNvPr id="40" name="Google Shape;444;p39">
              <a:extLst>
                <a:ext uri="{FF2B5EF4-FFF2-40B4-BE49-F238E27FC236}">
                  <a16:creationId xmlns:a16="http://schemas.microsoft.com/office/drawing/2014/main" id="{4E353D7F-FC95-A249-9010-D6191411BA31}"/>
                </a:ext>
              </a:extLst>
            </p:cNvPr>
            <p:cNvSpPr/>
            <p:nvPr/>
          </p:nvSpPr>
          <p:spPr>
            <a:xfrm>
              <a:off x="6147875" y="1619250"/>
              <a:ext cx="251575" cy="255850"/>
            </a:xfrm>
            <a:custGeom>
              <a:avLst/>
              <a:gdLst/>
              <a:ahLst/>
              <a:cxnLst/>
              <a:rect l="l" t="t" r="r" b="b"/>
              <a:pathLst>
                <a:path w="10063" h="10234" extrusionOk="0">
                  <a:moveTo>
                    <a:pt x="7352" y="0"/>
                  </a:moveTo>
                  <a:lnTo>
                    <a:pt x="7254" y="24"/>
                  </a:lnTo>
                  <a:lnTo>
                    <a:pt x="7181" y="73"/>
                  </a:lnTo>
                  <a:lnTo>
                    <a:pt x="7083" y="147"/>
                  </a:lnTo>
                  <a:lnTo>
                    <a:pt x="5447" y="1758"/>
                  </a:lnTo>
                  <a:lnTo>
                    <a:pt x="5373" y="1856"/>
                  </a:lnTo>
                  <a:lnTo>
                    <a:pt x="5300" y="1978"/>
                  </a:lnTo>
                  <a:lnTo>
                    <a:pt x="5227" y="2125"/>
                  </a:lnTo>
                  <a:lnTo>
                    <a:pt x="5178" y="2247"/>
                  </a:lnTo>
                  <a:lnTo>
                    <a:pt x="5154" y="2393"/>
                  </a:lnTo>
                  <a:lnTo>
                    <a:pt x="5129" y="2540"/>
                  </a:lnTo>
                  <a:lnTo>
                    <a:pt x="5129" y="2687"/>
                  </a:lnTo>
                  <a:lnTo>
                    <a:pt x="5129" y="2809"/>
                  </a:lnTo>
                  <a:lnTo>
                    <a:pt x="5349" y="3981"/>
                  </a:lnTo>
                  <a:lnTo>
                    <a:pt x="5398" y="4152"/>
                  </a:lnTo>
                  <a:lnTo>
                    <a:pt x="147" y="9403"/>
                  </a:lnTo>
                  <a:lnTo>
                    <a:pt x="74" y="9476"/>
                  </a:lnTo>
                  <a:lnTo>
                    <a:pt x="25" y="9574"/>
                  </a:lnTo>
                  <a:lnTo>
                    <a:pt x="0" y="9672"/>
                  </a:lnTo>
                  <a:lnTo>
                    <a:pt x="0" y="9745"/>
                  </a:lnTo>
                  <a:lnTo>
                    <a:pt x="0" y="9843"/>
                  </a:lnTo>
                  <a:lnTo>
                    <a:pt x="25" y="9940"/>
                  </a:lnTo>
                  <a:lnTo>
                    <a:pt x="74" y="10013"/>
                  </a:lnTo>
                  <a:lnTo>
                    <a:pt x="147" y="10087"/>
                  </a:lnTo>
                  <a:lnTo>
                    <a:pt x="220" y="10160"/>
                  </a:lnTo>
                  <a:lnTo>
                    <a:pt x="293" y="10209"/>
                  </a:lnTo>
                  <a:lnTo>
                    <a:pt x="391" y="10233"/>
                  </a:lnTo>
                  <a:lnTo>
                    <a:pt x="586" y="10233"/>
                  </a:lnTo>
                  <a:lnTo>
                    <a:pt x="660" y="10209"/>
                  </a:lnTo>
                  <a:lnTo>
                    <a:pt x="757" y="10160"/>
                  </a:lnTo>
                  <a:lnTo>
                    <a:pt x="831" y="10087"/>
                  </a:lnTo>
                  <a:lnTo>
                    <a:pt x="6204" y="4738"/>
                  </a:lnTo>
                  <a:lnTo>
                    <a:pt x="7254" y="4909"/>
                  </a:lnTo>
                  <a:lnTo>
                    <a:pt x="7376" y="4933"/>
                  </a:lnTo>
                  <a:lnTo>
                    <a:pt x="7523" y="4933"/>
                  </a:lnTo>
                  <a:lnTo>
                    <a:pt x="7645" y="4909"/>
                  </a:lnTo>
                  <a:lnTo>
                    <a:pt x="7791" y="4860"/>
                  </a:lnTo>
                  <a:lnTo>
                    <a:pt x="7938" y="4811"/>
                  </a:lnTo>
                  <a:lnTo>
                    <a:pt x="8060" y="4763"/>
                  </a:lnTo>
                  <a:lnTo>
                    <a:pt x="8182" y="4689"/>
                  </a:lnTo>
                  <a:lnTo>
                    <a:pt x="8280" y="4592"/>
                  </a:lnTo>
                  <a:lnTo>
                    <a:pt x="9916" y="2955"/>
                  </a:lnTo>
                  <a:lnTo>
                    <a:pt x="9989" y="2882"/>
                  </a:lnTo>
                  <a:lnTo>
                    <a:pt x="10038" y="2784"/>
                  </a:lnTo>
                  <a:lnTo>
                    <a:pt x="10063" y="2711"/>
                  </a:lnTo>
                  <a:lnTo>
                    <a:pt x="10038" y="2613"/>
                  </a:lnTo>
                  <a:lnTo>
                    <a:pt x="10014" y="2564"/>
                  </a:lnTo>
                  <a:lnTo>
                    <a:pt x="9940" y="2491"/>
                  </a:lnTo>
                  <a:lnTo>
                    <a:pt x="9843" y="2442"/>
                  </a:lnTo>
                  <a:lnTo>
                    <a:pt x="9745" y="2418"/>
                  </a:lnTo>
                  <a:lnTo>
                    <a:pt x="8695" y="2223"/>
                  </a:lnTo>
                  <a:lnTo>
                    <a:pt x="9721" y="1197"/>
                  </a:lnTo>
                  <a:lnTo>
                    <a:pt x="9794" y="1123"/>
                  </a:lnTo>
                  <a:lnTo>
                    <a:pt x="9843" y="1026"/>
                  </a:lnTo>
                  <a:lnTo>
                    <a:pt x="9867" y="953"/>
                  </a:lnTo>
                  <a:lnTo>
                    <a:pt x="9867" y="855"/>
                  </a:lnTo>
                  <a:lnTo>
                    <a:pt x="9867" y="757"/>
                  </a:lnTo>
                  <a:lnTo>
                    <a:pt x="9843" y="659"/>
                  </a:lnTo>
                  <a:lnTo>
                    <a:pt x="9794" y="586"/>
                  </a:lnTo>
                  <a:lnTo>
                    <a:pt x="9721" y="513"/>
                  </a:lnTo>
                  <a:lnTo>
                    <a:pt x="9647" y="440"/>
                  </a:lnTo>
                  <a:lnTo>
                    <a:pt x="9574" y="391"/>
                  </a:lnTo>
                  <a:lnTo>
                    <a:pt x="9476" y="366"/>
                  </a:lnTo>
                  <a:lnTo>
                    <a:pt x="9281" y="366"/>
                  </a:lnTo>
                  <a:lnTo>
                    <a:pt x="9208" y="391"/>
                  </a:lnTo>
                  <a:lnTo>
                    <a:pt x="9110" y="440"/>
                  </a:lnTo>
                  <a:lnTo>
                    <a:pt x="9037" y="513"/>
                  </a:lnTo>
                  <a:lnTo>
                    <a:pt x="7889" y="1661"/>
                  </a:lnTo>
                  <a:lnTo>
                    <a:pt x="7840" y="1490"/>
                  </a:lnTo>
                  <a:lnTo>
                    <a:pt x="7620" y="318"/>
                  </a:lnTo>
                  <a:lnTo>
                    <a:pt x="7596" y="195"/>
                  </a:lnTo>
                  <a:lnTo>
                    <a:pt x="7547" y="98"/>
                  </a:lnTo>
                  <a:lnTo>
                    <a:pt x="7498" y="49"/>
                  </a:lnTo>
                  <a:lnTo>
                    <a:pt x="7425" y="0"/>
                  </a:lnTo>
                  <a:close/>
                </a:path>
              </a:pathLst>
            </a:custGeom>
            <a:grpFill/>
            <a:ln>
              <a:noFill/>
            </a:ln>
          </p:spPr>
          <p:txBody>
            <a:bodyPr spcFirstLastPara="1" wrap="square" lIns="121900" tIns="121900" rIns="121900" bIns="121900" anchor="ctr" anchorCtr="0">
              <a:noAutofit/>
            </a:bodyPr>
            <a:lstStyle/>
            <a:p>
              <a:endParaRPr sz="2400"/>
            </a:p>
          </p:txBody>
        </p:sp>
      </p:grpSp>
      <p:sp>
        <p:nvSpPr>
          <p:cNvPr id="41" name="Google Shape;533;p39">
            <a:extLst>
              <a:ext uri="{FF2B5EF4-FFF2-40B4-BE49-F238E27FC236}">
                <a16:creationId xmlns:a16="http://schemas.microsoft.com/office/drawing/2014/main" id="{A82F1D06-7F15-9248-B2E6-DF8B14D9607E}"/>
              </a:ext>
            </a:extLst>
          </p:cNvPr>
          <p:cNvSpPr/>
          <p:nvPr/>
        </p:nvSpPr>
        <p:spPr>
          <a:xfrm>
            <a:off x="203200" y="115850"/>
            <a:ext cx="808445" cy="965645"/>
          </a:xfrm>
          <a:custGeom>
            <a:avLst/>
            <a:gdLst/>
            <a:ahLst/>
            <a:cxnLst/>
            <a:rect l="l" t="t" r="r" b="b"/>
            <a:pathLst>
              <a:path w="18758" h="18757" extrusionOk="0">
                <a:moveTo>
                  <a:pt x="10039" y="2467"/>
                </a:moveTo>
                <a:lnTo>
                  <a:pt x="10380" y="2491"/>
                </a:lnTo>
                <a:lnTo>
                  <a:pt x="10674" y="2516"/>
                </a:lnTo>
                <a:lnTo>
                  <a:pt x="10869" y="2540"/>
                </a:lnTo>
                <a:lnTo>
                  <a:pt x="10967" y="2564"/>
                </a:lnTo>
                <a:lnTo>
                  <a:pt x="10991" y="2589"/>
                </a:lnTo>
                <a:lnTo>
                  <a:pt x="10967" y="2638"/>
                </a:lnTo>
                <a:lnTo>
                  <a:pt x="10893" y="2784"/>
                </a:lnTo>
                <a:lnTo>
                  <a:pt x="10771" y="2955"/>
                </a:lnTo>
                <a:lnTo>
                  <a:pt x="10600" y="3151"/>
                </a:lnTo>
                <a:lnTo>
                  <a:pt x="10405" y="3322"/>
                </a:lnTo>
                <a:lnTo>
                  <a:pt x="10209" y="3468"/>
                </a:lnTo>
                <a:lnTo>
                  <a:pt x="10039" y="3590"/>
                </a:lnTo>
                <a:lnTo>
                  <a:pt x="9941" y="3615"/>
                </a:lnTo>
                <a:lnTo>
                  <a:pt x="9843" y="3639"/>
                </a:lnTo>
                <a:lnTo>
                  <a:pt x="9745" y="3663"/>
                </a:lnTo>
                <a:lnTo>
                  <a:pt x="9648" y="3737"/>
                </a:lnTo>
                <a:lnTo>
                  <a:pt x="9550" y="3810"/>
                </a:lnTo>
                <a:lnTo>
                  <a:pt x="9452" y="3883"/>
                </a:lnTo>
                <a:lnTo>
                  <a:pt x="9355" y="3957"/>
                </a:lnTo>
                <a:lnTo>
                  <a:pt x="9257" y="3981"/>
                </a:lnTo>
                <a:lnTo>
                  <a:pt x="9159" y="4005"/>
                </a:lnTo>
                <a:lnTo>
                  <a:pt x="9086" y="4005"/>
                </a:lnTo>
                <a:lnTo>
                  <a:pt x="8988" y="4054"/>
                </a:lnTo>
                <a:lnTo>
                  <a:pt x="8866" y="4128"/>
                </a:lnTo>
                <a:lnTo>
                  <a:pt x="8793" y="4201"/>
                </a:lnTo>
                <a:lnTo>
                  <a:pt x="8695" y="4274"/>
                </a:lnTo>
                <a:lnTo>
                  <a:pt x="8598" y="4323"/>
                </a:lnTo>
                <a:lnTo>
                  <a:pt x="8500" y="4372"/>
                </a:lnTo>
                <a:lnTo>
                  <a:pt x="8304" y="4372"/>
                </a:lnTo>
                <a:lnTo>
                  <a:pt x="8207" y="4323"/>
                </a:lnTo>
                <a:lnTo>
                  <a:pt x="8109" y="4274"/>
                </a:lnTo>
                <a:lnTo>
                  <a:pt x="8036" y="4201"/>
                </a:lnTo>
                <a:lnTo>
                  <a:pt x="7963" y="4103"/>
                </a:lnTo>
                <a:lnTo>
                  <a:pt x="7938" y="4005"/>
                </a:lnTo>
                <a:lnTo>
                  <a:pt x="7963" y="3908"/>
                </a:lnTo>
                <a:lnTo>
                  <a:pt x="8036" y="3810"/>
                </a:lnTo>
                <a:lnTo>
                  <a:pt x="8109" y="3712"/>
                </a:lnTo>
                <a:lnTo>
                  <a:pt x="8158" y="3615"/>
                </a:lnTo>
                <a:lnTo>
                  <a:pt x="8207" y="3517"/>
                </a:lnTo>
                <a:lnTo>
                  <a:pt x="8207" y="3419"/>
                </a:lnTo>
                <a:lnTo>
                  <a:pt x="8182" y="3273"/>
                </a:lnTo>
                <a:lnTo>
                  <a:pt x="8158" y="3199"/>
                </a:lnTo>
                <a:lnTo>
                  <a:pt x="8109" y="3151"/>
                </a:lnTo>
                <a:lnTo>
                  <a:pt x="8060" y="3102"/>
                </a:lnTo>
                <a:lnTo>
                  <a:pt x="7987" y="3077"/>
                </a:lnTo>
                <a:lnTo>
                  <a:pt x="7840" y="3053"/>
                </a:lnTo>
                <a:lnTo>
                  <a:pt x="7669" y="3028"/>
                </a:lnTo>
                <a:lnTo>
                  <a:pt x="7596" y="2980"/>
                </a:lnTo>
                <a:lnTo>
                  <a:pt x="7547" y="2955"/>
                </a:lnTo>
                <a:lnTo>
                  <a:pt x="7523" y="2906"/>
                </a:lnTo>
                <a:lnTo>
                  <a:pt x="7547" y="2833"/>
                </a:lnTo>
                <a:lnTo>
                  <a:pt x="7572" y="2760"/>
                </a:lnTo>
                <a:lnTo>
                  <a:pt x="7645" y="2662"/>
                </a:lnTo>
                <a:lnTo>
                  <a:pt x="7694" y="2638"/>
                </a:lnTo>
                <a:lnTo>
                  <a:pt x="7792" y="2589"/>
                </a:lnTo>
                <a:lnTo>
                  <a:pt x="8036" y="2540"/>
                </a:lnTo>
                <a:lnTo>
                  <a:pt x="8329" y="2491"/>
                </a:lnTo>
                <a:lnTo>
                  <a:pt x="8671" y="2467"/>
                </a:lnTo>
                <a:close/>
                <a:moveTo>
                  <a:pt x="11455" y="4763"/>
                </a:moveTo>
                <a:lnTo>
                  <a:pt x="11528" y="4787"/>
                </a:lnTo>
                <a:lnTo>
                  <a:pt x="11577" y="4811"/>
                </a:lnTo>
                <a:lnTo>
                  <a:pt x="11626" y="4885"/>
                </a:lnTo>
                <a:lnTo>
                  <a:pt x="11650" y="4958"/>
                </a:lnTo>
                <a:lnTo>
                  <a:pt x="11626" y="5031"/>
                </a:lnTo>
                <a:lnTo>
                  <a:pt x="11577" y="5153"/>
                </a:lnTo>
                <a:lnTo>
                  <a:pt x="11528" y="5251"/>
                </a:lnTo>
                <a:lnTo>
                  <a:pt x="11455" y="5324"/>
                </a:lnTo>
                <a:lnTo>
                  <a:pt x="11357" y="5398"/>
                </a:lnTo>
                <a:lnTo>
                  <a:pt x="11260" y="5471"/>
                </a:lnTo>
                <a:lnTo>
                  <a:pt x="11162" y="5520"/>
                </a:lnTo>
                <a:lnTo>
                  <a:pt x="10991" y="5520"/>
                </a:lnTo>
                <a:lnTo>
                  <a:pt x="10942" y="5471"/>
                </a:lnTo>
                <a:lnTo>
                  <a:pt x="10893" y="5398"/>
                </a:lnTo>
                <a:lnTo>
                  <a:pt x="10869" y="5324"/>
                </a:lnTo>
                <a:lnTo>
                  <a:pt x="10893" y="5251"/>
                </a:lnTo>
                <a:lnTo>
                  <a:pt x="10942" y="5153"/>
                </a:lnTo>
                <a:lnTo>
                  <a:pt x="10991" y="5031"/>
                </a:lnTo>
                <a:lnTo>
                  <a:pt x="11064" y="4958"/>
                </a:lnTo>
                <a:lnTo>
                  <a:pt x="11162" y="4885"/>
                </a:lnTo>
                <a:lnTo>
                  <a:pt x="11260" y="4811"/>
                </a:lnTo>
                <a:lnTo>
                  <a:pt x="11357" y="4787"/>
                </a:lnTo>
                <a:lnTo>
                  <a:pt x="11455" y="4763"/>
                </a:lnTo>
                <a:close/>
                <a:moveTo>
                  <a:pt x="16437" y="12260"/>
                </a:moveTo>
                <a:lnTo>
                  <a:pt x="16511" y="12285"/>
                </a:lnTo>
                <a:lnTo>
                  <a:pt x="16535" y="12334"/>
                </a:lnTo>
                <a:lnTo>
                  <a:pt x="16559" y="12407"/>
                </a:lnTo>
                <a:lnTo>
                  <a:pt x="16584" y="12578"/>
                </a:lnTo>
                <a:lnTo>
                  <a:pt x="16584" y="12651"/>
                </a:lnTo>
                <a:lnTo>
                  <a:pt x="16535" y="12749"/>
                </a:lnTo>
                <a:lnTo>
                  <a:pt x="16486" y="12871"/>
                </a:lnTo>
                <a:lnTo>
                  <a:pt x="16413" y="12944"/>
                </a:lnTo>
                <a:lnTo>
                  <a:pt x="16340" y="13042"/>
                </a:lnTo>
                <a:lnTo>
                  <a:pt x="16266" y="13140"/>
                </a:lnTo>
                <a:lnTo>
                  <a:pt x="16218" y="13237"/>
                </a:lnTo>
                <a:lnTo>
                  <a:pt x="16218" y="13335"/>
                </a:lnTo>
                <a:lnTo>
                  <a:pt x="16193" y="13482"/>
                </a:lnTo>
                <a:lnTo>
                  <a:pt x="16144" y="13555"/>
                </a:lnTo>
                <a:lnTo>
                  <a:pt x="16120" y="13628"/>
                </a:lnTo>
                <a:lnTo>
                  <a:pt x="16071" y="13653"/>
                </a:lnTo>
                <a:lnTo>
                  <a:pt x="15973" y="13653"/>
                </a:lnTo>
                <a:lnTo>
                  <a:pt x="15924" y="13628"/>
                </a:lnTo>
                <a:lnTo>
                  <a:pt x="15900" y="13555"/>
                </a:lnTo>
                <a:lnTo>
                  <a:pt x="15851" y="13433"/>
                </a:lnTo>
                <a:lnTo>
                  <a:pt x="15851" y="13286"/>
                </a:lnTo>
                <a:lnTo>
                  <a:pt x="15827" y="13140"/>
                </a:lnTo>
                <a:lnTo>
                  <a:pt x="15851" y="12969"/>
                </a:lnTo>
                <a:lnTo>
                  <a:pt x="15924" y="12798"/>
                </a:lnTo>
                <a:lnTo>
                  <a:pt x="15998" y="12627"/>
                </a:lnTo>
                <a:lnTo>
                  <a:pt x="16120" y="12480"/>
                </a:lnTo>
                <a:lnTo>
                  <a:pt x="16242" y="12383"/>
                </a:lnTo>
                <a:lnTo>
                  <a:pt x="16340" y="12309"/>
                </a:lnTo>
                <a:lnTo>
                  <a:pt x="16437" y="12260"/>
                </a:lnTo>
                <a:close/>
                <a:moveTo>
                  <a:pt x="13922" y="3615"/>
                </a:moveTo>
                <a:lnTo>
                  <a:pt x="14239" y="3639"/>
                </a:lnTo>
                <a:lnTo>
                  <a:pt x="14483" y="3639"/>
                </a:lnTo>
                <a:lnTo>
                  <a:pt x="14679" y="3688"/>
                </a:lnTo>
                <a:lnTo>
                  <a:pt x="14777" y="3712"/>
                </a:lnTo>
                <a:lnTo>
                  <a:pt x="14825" y="3737"/>
                </a:lnTo>
                <a:lnTo>
                  <a:pt x="14874" y="3761"/>
                </a:lnTo>
                <a:lnTo>
                  <a:pt x="14923" y="3737"/>
                </a:lnTo>
                <a:lnTo>
                  <a:pt x="14972" y="3712"/>
                </a:lnTo>
                <a:lnTo>
                  <a:pt x="15045" y="3688"/>
                </a:lnTo>
                <a:lnTo>
                  <a:pt x="15143" y="3663"/>
                </a:lnTo>
                <a:lnTo>
                  <a:pt x="15485" y="3639"/>
                </a:lnTo>
                <a:lnTo>
                  <a:pt x="15900" y="4103"/>
                </a:lnTo>
                <a:lnTo>
                  <a:pt x="16291" y="4616"/>
                </a:lnTo>
                <a:lnTo>
                  <a:pt x="16633" y="5153"/>
                </a:lnTo>
                <a:lnTo>
                  <a:pt x="16926" y="5715"/>
                </a:lnTo>
                <a:lnTo>
                  <a:pt x="17194" y="6301"/>
                </a:lnTo>
                <a:lnTo>
                  <a:pt x="17390" y="6912"/>
                </a:lnTo>
                <a:lnTo>
                  <a:pt x="17561" y="7547"/>
                </a:lnTo>
                <a:lnTo>
                  <a:pt x="17683" y="8182"/>
                </a:lnTo>
                <a:lnTo>
                  <a:pt x="17414" y="8157"/>
                </a:lnTo>
                <a:lnTo>
                  <a:pt x="17317" y="8133"/>
                </a:lnTo>
                <a:lnTo>
                  <a:pt x="17268" y="8084"/>
                </a:lnTo>
                <a:lnTo>
                  <a:pt x="17219" y="8060"/>
                </a:lnTo>
                <a:lnTo>
                  <a:pt x="17146" y="8035"/>
                </a:lnTo>
                <a:lnTo>
                  <a:pt x="16975" y="8011"/>
                </a:lnTo>
                <a:lnTo>
                  <a:pt x="16877" y="7986"/>
                </a:lnTo>
                <a:lnTo>
                  <a:pt x="16779" y="7938"/>
                </a:lnTo>
                <a:lnTo>
                  <a:pt x="16682" y="7889"/>
                </a:lnTo>
                <a:lnTo>
                  <a:pt x="16584" y="7815"/>
                </a:lnTo>
                <a:lnTo>
                  <a:pt x="16511" y="7742"/>
                </a:lnTo>
                <a:lnTo>
                  <a:pt x="16437" y="7693"/>
                </a:lnTo>
                <a:lnTo>
                  <a:pt x="16364" y="7693"/>
                </a:lnTo>
                <a:lnTo>
                  <a:pt x="16315" y="7718"/>
                </a:lnTo>
                <a:lnTo>
                  <a:pt x="16291" y="7767"/>
                </a:lnTo>
                <a:lnTo>
                  <a:pt x="16291" y="7840"/>
                </a:lnTo>
                <a:lnTo>
                  <a:pt x="16340" y="7913"/>
                </a:lnTo>
                <a:lnTo>
                  <a:pt x="16413" y="8011"/>
                </a:lnTo>
                <a:lnTo>
                  <a:pt x="16486" y="8084"/>
                </a:lnTo>
                <a:lnTo>
                  <a:pt x="16584" y="8133"/>
                </a:lnTo>
                <a:lnTo>
                  <a:pt x="16706" y="8182"/>
                </a:lnTo>
                <a:lnTo>
                  <a:pt x="16779" y="8182"/>
                </a:lnTo>
                <a:lnTo>
                  <a:pt x="16877" y="8206"/>
                </a:lnTo>
                <a:lnTo>
                  <a:pt x="16975" y="8255"/>
                </a:lnTo>
                <a:lnTo>
                  <a:pt x="17072" y="8304"/>
                </a:lnTo>
                <a:lnTo>
                  <a:pt x="17170" y="8377"/>
                </a:lnTo>
                <a:lnTo>
                  <a:pt x="17194" y="8426"/>
                </a:lnTo>
                <a:lnTo>
                  <a:pt x="17219" y="8475"/>
                </a:lnTo>
                <a:lnTo>
                  <a:pt x="17194" y="8621"/>
                </a:lnTo>
                <a:lnTo>
                  <a:pt x="17097" y="8792"/>
                </a:lnTo>
                <a:lnTo>
                  <a:pt x="16975" y="8963"/>
                </a:lnTo>
                <a:lnTo>
                  <a:pt x="16804" y="9110"/>
                </a:lnTo>
                <a:lnTo>
                  <a:pt x="16657" y="9232"/>
                </a:lnTo>
                <a:lnTo>
                  <a:pt x="16511" y="9305"/>
                </a:lnTo>
                <a:lnTo>
                  <a:pt x="16413" y="9330"/>
                </a:lnTo>
                <a:lnTo>
                  <a:pt x="16242" y="9354"/>
                </a:lnTo>
                <a:lnTo>
                  <a:pt x="16169" y="9378"/>
                </a:lnTo>
                <a:lnTo>
                  <a:pt x="16120" y="9427"/>
                </a:lnTo>
                <a:lnTo>
                  <a:pt x="16071" y="9452"/>
                </a:lnTo>
                <a:lnTo>
                  <a:pt x="16022" y="9476"/>
                </a:lnTo>
                <a:lnTo>
                  <a:pt x="15973" y="9452"/>
                </a:lnTo>
                <a:lnTo>
                  <a:pt x="15924" y="9427"/>
                </a:lnTo>
                <a:lnTo>
                  <a:pt x="15900" y="9378"/>
                </a:lnTo>
                <a:lnTo>
                  <a:pt x="15851" y="9305"/>
                </a:lnTo>
                <a:lnTo>
                  <a:pt x="15827" y="9134"/>
                </a:lnTo>
                <a:lnTo>
                  <a:pt x="15802" y="9037"/>
                </a:lnTo>
                <a:lnTo>
                  <a:pt x="15729" y="8890"/>
                </a:lnTo>
                <a:lnTo>
                  <a:pt x="15607" y="8743"/>
                </a:lnTo>
                <a:lnTo>
                  <a:pt x="15460" y="8573"/>
                </a:lnTo>
                <a:lnTo>
                  <a:pt x="15314" y="8402"/>
                </a:lnTo>
                <a:lnTo>
                  <a:pt x="15192" y="8255"/>
                </a:lnTo>
                <a:lnTo>
                  <a:pt x="15094" y="8108"/>
                </a:lnTo>
                <a:lnTo>
                  <a:pt x="15070" y="8011"/>
                </a:lnTo>
                <a:lnTo>
                  <a:pt x="15070" y="7938"/>
                </a:lnTo>
                <a:lnTo>
                  <a:pt x="15045" y="7889"/>
                </a:lnTo>
                <a:lnTo>
                  <a:pt x="15021" y="7889"/>
                </a:lnTo>
                <a:lnTo>
                  <a:pt x="14972" y="7913"/>
                </a:lnTo>
                <a:lnTo>
                  <a:pt x="14948" y="7962"/>
                </a:lnTo>
                <a:lnTo>
                  <a:pt x="14899" y="8035"/>
                </a:lnTo>
                <a:lnTo>
                  <a:pt x="14874" y="8182"/>
                </a:lnTo>
                <a:lnTo>
                  <a:pt x="14899" y="8279"/>
                </a:lnTo>
                <a:lnTo>
                  <a:pt x="14972" y="8402"/>
                </a:lnTo>
                <a:lnTo>
                  <a:pt x="15045" y="8548"/>
                </a:lnTo>
                <a:lnTo>
                  <a:pt x="15167" y="8670"/>
                </a:lnTo>
                <a:lnTo>
                  <a:pt x="15265" y="8792"/>
                </a:lnTo>
                <a:lnTo>
                  <a:pt x="15363" y="8914"/>
                </a:lnTo>
                <a:lnTo>
                  <a:pt x="15436" y="9037"/>
                </a:lnTo>
                <a:lnTo>
                  <a:pt x="15460" y="9134"/>
                </a:lnTo>
                <a:lnTo>
                  <a:pt x="15460" y="9232"/>
                </a:lnTo>
                <a:lnTo>
                  <a:pt x="15509" y="9330"/>
                </a:lnTo>
                <a:lnTo>
                  <a:pt x="15558" y="9427"/>
                </a:lnTo>
                <a:lnTo>
                  <a:pt x="15631" y="9525"/>
                </a:lnTo>
                <a:lnTo>
                  <a:pt x="15753" y="9598"/>
                </a:lnTo>
                <a:lnTo>
                  <a:pt x="15900" y="9647"/>
                </a:lnTo>
                <a:lnTo>
                  <a:pt x="16047" y="9696"/>
                </a:lnTo>
                <a:lnTo>
                  <a:pt x="16218" y="9720"/>
                </a:lnTo>
                <a:lnTo>
                  <a:pt x="16364" y="9720"/>
                </a:lnTo>
                <a:lnTo>
                  <a:pt x="16486" y="9769"/>
                </a:lnTo>
                <a:lnTo>
                  <a:pt x="16559" y="9818"/>
                </a:lnTo>
                <a:lnTo>
                  <a:pt x="16584" y="9867"/>
                </a:lnTo>
                <a:lnTo>
                  <a:pt x="16584" y="9916"/>
                </a:lnTo>
                <a:lnTo>
                  <a:pt x="16559" y="10013"/>
                </a:lnTo>
                <a:lnTo>
                  <a:pt x="16437" y="10209"/>
                </a:lnTo>
                <a:lnTo>
                  <a:pt x="16242" y="10429"/>
                </a:lnTo>
                <a:lnTo>
                  <a:pt x="16022" y="10673"/>
                </a:lnTo>
                <a:lnTo>
                  <a:pt x="15802" y="10917"/>
                </a:lnTo>
                <a:lnTo>
                  <a:pt x="15631" y="11186"/>
                </a:lnTo>
                <a:lnTo>
                  <a:pt x="15485" y="11430"/>
                </a:lnTo>
                <a:lnTo>
                  <a:pt x="15460" y="11528"/>
                </a:lnTo>
                <a:lnTo>
                  <a:pt x="15460" y="11625"/>
                </a:lnTo>
                <a:lnTo>
                  <a:pt x="15460" y="11772"/>
                </a:lnTo>
                <a:lnTo>
                  <a:pt x="15485" y="11918"/>
                </a:lnTo>
                <a:lnTo>
                  <a:pt x="15509" y="12016"/>
                </a:lnTo>
                <a:lnTo>
                  <a:pt x="15558" y="12089"/>
                </a:lnTo>
                <a:lnTo>
                  <a:pt x="15583" y="12138"/>
                </a:lnTo>
                <a:lnTo>
                  <a:pt x="15607" y="12212"/>
                </a:lnTo>
                <a:lnTo>
                  <a:pt x="15631" y="12383"/>
                </a:lnTo>
                <a:lnTo>
                  <a:pt x="15607" y="12480"/>
                </a:lnTo>
                <a:lnTo>
                  <a:pt x="15509" y="12651"/>
                </a:lnTo>
                <a:lnTo>
                  <a:pt x="15363" y="12847"/>
                </a:lnTo>
                <a:lnTo>
                  <a:pt x="15167" y="13042"/>
                </a:lnTo>
                <a:lnTo>
                  <a:pt x="14972" y="13237"/>
                </a:lnTo>
                <a:lnTo>
                  <a:pt x="14825" y="13433"/>
                </a:lnTo>
                <a:lnTo>
                  <a:pt x="14728" y="13604"/>
                </a:lnTo>
                <a:lnTo>
                  <a:pt x="14679" y="13701"/>
                </a:lnTo>
                <a:lnTo>
                  <a:pt x="14654" y="13823"/>
                </a:lnTo>
                <a:lnTo>
                  <a:pt x="14581" y="13970"/>
                </a:lnTo>
                <a:lnTo>
                  <a:pt x="14459" y="14117"/>
                </a:lnTo>
                <a:lnTo>
                  <a:pt x="14313" y="14288"/>
                </a:lnTo>
                <a:lnTo>
                  <a:pt x="14142" y="14434"/>
                </a:lnTo>
                <a:lnTo>
                  <a:pt x="13995" y="14556"/>
                </a:lnTo>
                <a:lnTo>
                  <a:pt x="13848" y="14629"/>
                </a:lnTo>
                <a:lnTo>
                  <a:pt x="13726" y="14654"/>
                </a:lnTo>
                <a:lnTo>
                  <a:pt x="13653" y="14654"/>
                </a:lnTo>
                <a:lnTo>
                  <a:pt x="13555" y="14605"/>
                </a:lnTo>
                <a:lnTo>
                  <a:pt x="13458" y="14556"/>
                </a:lnTo>
                <a:lnTo>
                  <a:pt x="13360" y="14483"/>
                </a:lnTo>
                <a:lnTo>
                  <a:pt x="13287" y="14385"/>
                </a:lnTo>
                <a:lnTo>
                  <a:pt x="13213" y="14288"/>
                </a:lnTo>
                <a:lnTo>
                  <a:pt x="13189" y="14190"/>
                </a:lnTo>
                <a:lnTo>
                  <a:pt x="13165" y="14092"/>
                </a:lnTo>
                <a:lnTo>
                  <a:pt x="13140" y="13921"/>
                </a:lnTo>
                <a:lnTo>
                  <a:pt x="13116" y="13848"/>
                </a:lnTo>
                <a:lnTo>
                  <a:pt x="13067" y="13799"/>
                </a:lnTo>
                <a:lnTo>
                  <a:pt x="13043" y="13750"/>
                </a:lnTo>
                <a:lnTo>
                  <a:pt x="12994" y="13677"/>
                </a:lnTo>
                <a:lnTo>
                  <a:pt x="12969" y="13530"/>
                </a:lnTo>
                <a:lnTo>
                  <a:pt x="12945" y="13359"/>
                </a:lnTo>
                <a:lnTo>
                  <a:pt x="12920" y="13286"/>
                </a:lnTo>
                <a:lnTo>
                  <a:pt x="12872" y="13237"/>
                </a:lnTo>
                <a:lnTo>
                  <a:pt x="12847" y="13164"/>
                </a:lnTo>
                <a:lnTo>
                  <a:pt x="12823" y="13066"/>
                </a:lnTo>
                <a:lnTo>
                  <a:pt x="12798" y="12920"/>
                </a:lnTo>
                <a:lnTo>
                  <a:pt x="12774" y="12749"/>
                </a:lnTo>
                <a:lnTo>
                  <a:pt x="12798" y="12602"/>
                </a:lnTo>
                <a:lnTo>
                  <a:pt x="12823" y="12456"/>
                </a:lnTo>
                <a:lnTo>
                  <a:pt x="12847" y="12358"/>
                </a:lnTo>
                <a:lnTo>
                  <a:pt x="12872" y="12285"/>
                </a:lnTo>
                <a:lnTo>
                  <a:pt x="12920" y="12236"/>
                </a:lnTo>
                <a:lnTo>
                  <a:pt x="12945" y="12163"/>
                </a:lnTo>
                <a:lnTo>
                  <a:pt x="12969" y="11992"/>
                </a:lnTo>
                <a:lnTo>
                  <a:pt x="12945" y="11894"/>
                </a:lnTo>
                <a:lnTo>
                  <a:pt x="12896" y="11772"/>
                </a:lnTo>
                <a:lnTo>
                  <a:pt x="12798" y="11650"/>
                </a:lnTo>
                <a:lnTo>
                  <a:pt x="12701" y="11528"/>
                </a:lnTo>
                <a:lnTo>
                  <a:pt x="12578" y="11381"/>
                </a:lnTo>
                <a:lnTo>
                  <a:pt x="12481" y="11210"/>
                </a:lnTo>
                <a:lnTo>
                  <a:pt x="12432" y="11015"/>
                </a:lnTo>
                <a:lnTo>
                  <a:pt x="12408" y="10844"/>
                </a:lnTo>
                <a:lnTo>
                  <a:pt x="12408" y="10697"/>
                </a:lnTo>
                <a:lnTo>
                  <a:pt x="12383" y="10551"/>
                </a:lnTo>
                <a:lnTo>
                  <a:pt x="12334" y="10453"/>
                </a:lnTo>
                <a:lnTo>
                  <a:pt x="12310" y="10380"/>
                </a:lnTo>
                <a:lnTo>
                  <a:pt x="12261" y="10331"/>
                </a:lnTo>
                <a:lnTo>
                  <a:pt x="12188" y="10307"/>
                </a:lnTo>
                <a:lnTo>
                  <a:pt x="12017" y="10282"/>
                </a:lnTo>
                <a:lnTo>
                  <a:pt x="11870" y="10307"/>
                </a:lnTo>
                <a:lnTo>
                  <a:pt x="11797" y="10331"/>
                </a:lnTo>
                <a:lnTo>
                  <a:pt x="11748" y="10380"/>
                </a:lnTo>
                <a:lnTo>
                  <a:pt x="11675" y="10429"/>
                </a:lnTo>
                <a:lnTo>
                  <a:pt x="11553" y="10453"/>
                </a:lnTo>
                <a:lnTo>
                  <a:pt x="11406" y="10478"/>
                </a:lnTo>
                <a:lnTo>
                  <a:pt x="11260" y="10478"/>
                </a:lnTo>
                <a:lnTo>
                  <a:pt x="11089" y="10453"/>
                </a:lnTo>
                <a:lnTo>
                  <a:pt x="10893" y="10355"/>
                </a:lnTo>
                <a:lnTo>
                  <a:pt x="10674" y="10233"/>
                </a:lnTo>
                <a:lnTo>
                  <a:pt x="10503" y="10087"/>
                </a:lnTo>
                <a:lnTo>
                  <a:pt x="10429" y="10013"/>
                </a:lnTo>
                <a:lnTo>
                  <a:pt x="10356" y="9891"/>
                </a:lnTo>
                <a:lnTo>
                  <a:pt x="10234" y="9598"/>
                </a:lnTo>
                <a:lnTo>
                  <a:pt x="10161" y="9281"/>
                </a:lnTo>
                <a:lnTo>
                  <a:pt x="10112" y="8963"/>
                </a:lnTo>
                <a:lnTo>
                  <a:pt x="10136" y="8792"/>
                </a:lnTo>
                <a:lnTo>
                  <a:pt x="10161" y="8621"/>
                </a:lnTo>
                <a:lnTo>
                  <a:pt x="10258" y="8279"/>
                </a:lnTo>
                <a:lnTo>
                  <a:pt x="10332" y="8108"/>
                </a:lnTo>
                <a:lnTo>
                  <a:pt x="10405" y="7962"/>
                </a:lnTo>
                <a:lnTo>
                  <a:pt x="10503" y="7815"/>
                </a:lnTo>
                <a:lnTo>
                  <a:pt x="10600" y="7718"/>
                </a:lnTo>
                <a:lnTo>
                  <a:pt x="10796" y="7522"/>
                </a:lnTo>
                <a:lnTo>
                  <a:pt x="10991" y="7376"/>
                </a:lnTo>
                <a:lnTo>
                  <a:pt x="11162" y="7278"/>
                </a:lnTo>
                <a:lnTo>
                  <a:pt x="11260" y="7229"/>
                </a:lnTo>
                <a:lnTo>
                  <a:pt x="11431" y="7205"/>
                </a:lnTo>
                <a:lnTo>
                  <a:pt x="11504" y="7180"/>
                </a:lnTo>
                <a:lnTo>
                  <a:pt x="11553" y="7132"/>
                </a:lnTo>
                <a:lnTo>
                  <a:pt x="11626" y="7107"/>
                </a:lnTo>
                <a:lnTo>
                  <a:pt x="11724" y="7083"/>
                </a:lnTo>
                <a:lnTo>
                  <a:pt x="11870" y="7058"/>
                </a:lnTo>
                <a:lnTo>
                  <a:pt x="12188" y="7058"/>
                </a:lnTo>
                <a:lnTo>
                  <a:pt x="12359" y="7107"/>
                </a:lnTo>
                <a:lnTo>
                  <a:pt x="12481" y="7156"/>
                </a:lnTo>
                <a:lnTo>
                  <a:pt x="12603" y="7229"/>
                </a:lnTo>
                <a:lnTo>
                  <a:pt x="12676" y="7303"/>
                </a:lnTo>
                <a:lnTo>
                  <a:pt x="12774" y="7376"/>
                </a:lnTo>
                <a:lnTo>
                  <a:pt x="12896" y="7425"/>
                </a:lnTo>
                <a:lnTo>
                  <a:pt x="12969" y="7425"/>
                </a:lnTo>
                <a:lnTo>
                  <a:pt x="13140" y="7449"/>
                </a:lnTo>
                <a:lnTo>
                  <a:pt x="13213" y="7498"/>
                </a:lnTo>
                <a:lnTo>
                  <a:pt x="13262" y="7522"/>
                </a:lnTo>
                <a:lnTo>
                  <a:pt x="13311" y="7547"/>
                </a:lnTo>
                <a:lnTo>
                  <a:pt x="13360" y="7571"/>
                </a:lnTo>
                <a:lnTo>
                  <a:pt x="13409" y="7547"/>
                </a:lnTo>
                <a:lnTo>
                  <a:pt x="13458" y="7522"/>
                </a:lnTo>
                <a:lnTo>
                  <a:pt x="13507" y="7498"/>
                </a:lnTo>
                <a:lnTo>
                  <a:pt x="13580" y="7449"/>
                </a:lnTo>
                <a:lnTo>
                  <a:pt x="13726" y="7425"/>
                </a:lnTo>
                <a:lnTo>
                  <a:pt x="13897" y="7449"/>
                </a:lnTo>
                <a:lnTo>
                  <a:pt x="13971" y="7498"/>
                </a:lnTo>
                <a:lnTo>
                  <a:pt x="14019" y="7522"/>
                </a:lnTo>
                <a:lnTo>
                  <a:pt x="14093" y="7571"/>
                </a:lnTo>
                <a:lnTo>
                  <a:pt x="14190" y="7596"/>
                </a:lnTo>
                <a:lnTo>
                  <a:pt x="14337" y="7620"/>
                </a:lnTo>
                <a:lnTo>
                  <a:pt x="14654" y="7620"/>
                </a:lnTo>
                <a:lnTo>
                  <a:pt x="14801" y="7596"/>
                </a:lnTo>
                <a:lnTo>
                  <a:pt x="14899" y="7571"/>
                </a:lnTo>
                <a:lnTo>
                  <a:pt x="14972" y="7522"/>
                </a:lnTo>
                <a:lnTo>
                  <a:pt x="15021" y="7473"/>
                </a:lnTo>
                <a:lnTo>
                  <a:pt x="15045" y="7400"/>
                </a:lnTo>
                <a:lnTo>
                  <a:pt x="15070" y="7229"/>
                </a:lnTo>
                <a:lnTo>
                  <a:pt x="15070" y="7205"/>
                </a:lnTo>
                <a:lnTo>
                  <a:pt x="15045" y="7156"/>
                </a:lnTo>
                <a:lnTo>
                  <a:pt x="14948" y="7107"/>
                </a:lnTo>
                <a:lnTo>
                  <a:pt x="14825" y="7058"/>
                </a:lnTo>
                <a:lnTo>
                  <a:pt x="14679" y="7058"/>
                </a:lnTo>
                <a:lnTo>
                  <a:pt x="14532" y="7034"/>
                </a:lnTo>
                <a:lnTo>
                  <a:pt x="14361" y="6985"/>
                </a:lnTo>
                <a:lnTo>
                  <a:pt x="14215" y="6936"/>
                </a:lnTo>
                <a:lnTo>
                  <a:pt x="14117" y="6863"/>
                </a:lnTo>
                <a:lnTo>
                  <a:pt x="14019" y="6790"/>
                </a:lnTo>
                <a:lnTo>
                  <a:pt x="13922" y="6716"/>
                </a:lnTo>
                <a:lnTo>
                  <a:pt x="13824" y="6692"/>
                </a:lnTo>
                <a:lnTo>
                  <a:pt x="13726" y="6668"/>
                </a:lnTo>
                <a:lnTo>
                  <a:pt x="13653" y="6643"/>
                </a:lnTo>
                <a:lnTo>
                  <a:pt x="13555" y="6619"/>
                </a:lnTo>
                <a:lnTo>
                  <a:pt x="13458" y="6545"/>
                </a:lnTo>
                <a:lnTo>
                  <a:pt x="13360" y="6472"/>
                </a:lnTo>
                <a:lnTo>
                  <a:pt x="13287" y="6399"/>
                </a:lnTo>
                <a:lnTo>
                  <a:pt x="13189" y="6374"/>
                </a:lnTo>
                <a:lnTo>
                  <a:pt x="13116" y="6350"/>
                </a:lnTo>
                <a:lnTo>
                  <a:pt x="13067" y="6374"/>
                </a:lnTo>
                <a:lnTo>
                  <a:pt x="13018" y="6399"/>
                </a:lnTo>
                <a:lnTo>
                  <a:pt x="12945" y="6399"/>
                </a:lnTo>
                <a:lnTo>
                  <a:pt x="12872" y="6350"/>
                </a:lnTo>
                <a:lnTo>
                  <a:pt x="12774" y="6277"/>
                </a:lnTo>
                <a:lnTo>
                  <a:pt x="12701" y="6228"/>
                </a:lnTo>
                <a:lnTo>
                  <a:pt x="12627" y="6179"/>
                </a:lnTo>
                <a:lnTo>
                  <a:pt x="12505" y="6179"/>
                </a:lnTo>
                <a:lnTo>
                  <a:pt x="12456" y="6228"/>
                </a:lnTo>
                <a:lnTo>
                  <a:pt x="12383" y="6252"/>
                </a:lnTo>
                <a:lnTo>
                  <a:pt x="12212" y="6277"/>
                </a:lnTo>
                <a:lnTo>
                  <a:pt x="12114" y="6326"/>
                </a:lnTo>
                <a:lnTo>
                  <a:pt x="11968" y="6399"/>
                </a:lnTo>
                <a:lnTo>
                  <a:pt x="11797" y="6521"/>
                </a:lnTo>
                <a:lnTo>
                  <a:pt x="11650" y="6668"/>
                </a:lnTo>
                <a:lnTo>
                  <a:pt x="11479" y="6814"/>
                </a:lnTo>
                <a:lnTo>
                  <a:pt x="11309" y="6936"/>
                </a:lnTo>
                <a:lnTo>
                  <a:pt x="11186" y="7009"/>
                </a:lnTo>
                <a:lnTo>
                  <a:pt x="11064" y="7058"/>
                </a:lnTo>
                <a:lnTo>
                  <a:pt x="10918" y="7009"/>
                </a:lnTo>
                <a:lnTo>
                  <a:pt x="10844" y="6985"/>
                </a:lnTo>
                <a:lnTo>
                  <a:pt x="10796" y="6961"/>
                </a:lnTo>
                <a:lnTo>
                  <a:pt x="10747" y="6912"/>
                </a:lnTo>
                <a:lnTo>
                  <a:pt x="10722" y="6838"/>
                </a:lnTo>
                <a:lnTo>
                  <a:pt x="10698" y="6668"/>
                </a:lnTo>
                <a:lnTo>
                  <a:pt x="10722" y="6497"/>
                </a:lnTo>
                <a:lnTo>
                  <a:pt x="10747" y="6423"/>
                </a:lnTo>
                <a:lnTo>
                  <a:pt x="10796" y="6374"/>
                </a:lnTo>
                <a:lnTo>
                  <a:pt x="10844" y="6350"/>
                </a:lnTo>
                <a:lnTo>
                  <a:pt x="10967" y="6326"/>
                </a:lnTo>
                <a:lnTo>
                  <a:pt x="11113" y="6301"/>
                </a:lnTo>
                <a:lnTo>
                  <a:pt x="11260" y="6277"/>
                </a:lnTo>
                <a:lnTo>
                  <a:pt x="11406" y="6277"/>
                </a:lnTo>
                <a:lnTo>
                  <a:pt x="11528" y="6228"/>
                </a:lnTo>
                <a:lnTo>
                  <a:pt x="11602" y="6179"/>
                </a:lnTo>
                <a:lnTo>
                  <a:pt x="11626" y="6130"/>
                </a:lnTo>
                <a:lnTo>
                  <a:pt x="11650" y="6106"/>
                </a:lnTo>
                <a:lnTo>
                  <a:pt x="11602" y="5935"/>
                </a:lnTo>
                <a:lnTo>
                  <a:pt x="11577" y="5862"/>
                </a:lnTo>
                <a:lnTo>
                  <a:pt x="11553" y="5813"/>
                </a:lnTo>
                <a:lnTo>
                  <a:pt x="11504" y="5764"/>
                </a:lnTo>
                <a:lnTo>
                  <a:pt x="11504" y="5715"/>
                </a:lnTo>
                <a:lnTo>
                  <a:pt x="11504" y="5666"/>
                </a:lnTo>
                <a:lnTo>
                  <a:pt x="11553" y="5617"/>
                </a:lnTo>
                <a:lnTo>
                  <a:pt x="11602" y="5593"/>
                </a:lnTo>
                <a:lnTo>
                  <a:pt x="11675" y="5544"/>
                </a:lnTo>
                <a:lnTo>
                  <a:pt x="11821" y="5520"/>
                </a:lnTo>
                <a:lnTo>
                  <a:pt x="11919" y="5520"/>
                </a:lnTo>
                <a:lnTo>
                  <a:pt x="12017" y="5471"/>
                </a:lnTo>
                <a:lnTo>
                  <a:pt x="12114" y="5398"/>
                </a:lnTo>
                <a:lnTo>
                  <a:pt x="12212" y="5324"/>
                </a:lnTo>
                <a:lnTo>
                  <a:pt x="12285" y="5251"/>
                </a:lnTo>
                <a:lnTo>
                  <a:pt x="12359" y="5153"/>
                </a:lnTo>
                <a:lnTo>
                  <a:pt x="12383" y="5031"/>
                </a:lnTo>
                <a:lnTo>
                  <a:pt x="12408" y="4958"/>
                </a:lnTo>
                <a:lnTo>
                  <a:pt x="12383" y="4787"/>
                </a:lnTo>
                <a:lnTo>
                  <a:pt x="12334" y="4714"/>
                </a:lnTo>
                <a:lnTo>
                  <a:pt x="12310" y="4665"/>
                </a:lnTo>
                <a:lnTo>
                  <a:pt x="12310" y="4640"/>
                </a:lnTo>
                <a:lnTo>
                  <a:pt x="12310" y="4592"/>
                </a:lnTo>
                <a:lnTo>
                  <a:pt x="12383" y="4469"/>
                </a:lnTo>
                <a:lnTo>
                  <a:pt x="12505" y="4298"/>
                </a:lnTo>
                <a:lnTo>
                  <a:pt x="12701" y="4103"/>
                </a:lnTo>
                <a:lnTo>
                  <a:pt x="12798" y="4005"/>
                </a:lnTo>
                <a:lnTo>
                  <a:pt x="12945" y="3908"/>
                </a:lnTo>
                <a:lnTo>
                  <a:pt x="13091" y="3834"/>
                </a:lnTo>
                <a:lnTo>
                  <a:pt x="13262" y="3761"/>
                </a:lnTo>
                <a:lnTo>
                  <a:pt x="13604" y="3663"/>
                </a:lnTo>
                <a:lnTo>
                  <a:pt x="13775" y="3639"/>
                </a:lnTo>
                <a:lnTo>
                  <a:pt x="13922" y="3615"/>
                </a:lnTo>
                <a:close/>
                <a:moveTo>
                  <a:pt x="6888" y="2467"/>
                </a:moveTo>
                <a:lnTo>
                  <a:pt x="6986" y="2491"/>
                </a:lnTo>
                <a:lnTo>
                  <a:pt x="7083" y="2516"/>
                </a:lnTo>
                <a:lnTo>
                  <a:pt x="7132" y="2540"/>
                </a:lnTo>
                <a:lnTo>
                  <a:pt x="7181" y="2589"/>
                </a:lnTo>
                <a:lnTo>
                  <a:pt x="7181" y="2638"/>
                </a:lnTo>
                <a:lnTo>
                  <a:pt x="7181" y="2711"/>
                </a:lnTo>
                <a:lnTo>
                  <a:pt x="7132" y="2784"/>
                </a:lnTo>
                <a:lnTo>
                  <a:pt x="7083" y="2858"/>
                </a:lnTo>
                <a:lnTo>
                  <a:pt x="6937" y="3028"/>
                </a:lnTo>
                <a:lnTo>
                  <a:pt x="6864" y="3175"/>
                </a:lnTo>
                <a:lnTo>
                  <a:pt x="6839" y="3322"/>
                </a:lnTo>
                <a:lnTo>
                  <a:pt x="6864" y="3395"/>
                </a:lnTo>
                <a:lnTo>
                  <a:pt x="6888" y="3419"/>
                </a:lnTo>
                <a:lnTo>
                  <a:pt x="6961" y="3517"/>
                </a:lnTo>
                <a:lnTo>
                  <a:pt x="7010" y="3615"/>
                </a:lnTo>
                <a:lnTo>
                  <a:pt x="7059" y="3712"/>
                </a:lnTo>
                <a:lnTo>
                  <a:pt x="7083" y="3810"/>
                </a:lnTo>
                <a:lnTo>
                  <a:pt x="7059" y="3908"/>
                </a:lnTo>
                <a:lnTo>
                  <a:pt x="7010" y="4005"/>
                </a:lnTo>
                <a:lnTo>
                  <a:pt x="6961" y="4103"/>
                </a:lnTo>
                <a:lnTo>
                  <a:pt x="6888" y="4201"/>
                </a:lnTo>
                <a:lnTo>
                  <a:pt x="6839" y="4225"/>
                </a:lnTo>
                <a:lnTo>
                  <a:pt x="6644" y="4225"/>
                </a:lnTo>
                <a:lnTo>
                  <a:pt x="6473" y="4128"/>
                </a:lnTo>
                <a:lnTo>
                  <a:pt x="6302" y="4005"/>
                </a:lnTo>
                <a:lnTo>
                  <a:pt x="6155" y="3859"/>
                </a:lnTo>
                <a:lnTo>
                  <a:pt x="5984" y="3786"/>
                </a:lnTo>
                <a:lnTo>
                  <a:pt x="5838" y="3761"/>
                </a:lnTo>
                <a:lnTo>
                  <a:pt x="5789" y="3786"/>
                </a:lnTo>
                <a:lnTo>
                  <a:pt x="5740" y="3810"/>
                </a:lnTo>
                <a:lnTo>
                  <a:pt x="5642" y="3883"/>
                </a:lnTo>
                <a:lnTo>
                  <a:pt x="5545" y="3957"/>
                </a:lnTo>
                <a:lnTo>
                  <a:pt x="5447" y="3981"/>
                </a:lnTo>
                <a:lnTo>
                  <a:pt x="5349" y="4005"/>
                </a:lnTo>
                <a:lnTo>
                  <a:pt x="5203" y="4030"/>
                </a:lnTo>
                <a:lnTo>
                  <a:pt x="5129" y="4054"/>
                </a:lnTo>
                <a:lnTo>
                  <a:pt x="5081" y="4103"/>
                </a:lnTo>
                <a:lnTo>
                  <a:pt x="5032" y="4128"/>
                </a:lnTo>
                <a:lnTo>
                  <a:pt x="4959" y="4152"/>
                </a:lnTo>
                <a:lnTo>
                  <a:pt x="4788" y="4201"/>
                </a:lnTo>
                <a:lnTo>
                  <a:pt x="4690" y="4201"/>
                </a:lnTo>
                <a:lnTo>
                  <a:pt x="4592" y="4250"/>
                </a:lnTo>
                <a:lnTo>
                  <a:pt x="4494" y="4298"/>
                </a:lnTo>
                <a:lnTo>
                  <a:pt x="4397" y="4372"/>
                </a:lnTo>
                <a:lnTo>
                  <a:pt x="4372" y="4421"/>
                </a:lnTo>
                <a:lnTo>
                  <a:pt x="4372" y="4494"/>
                </a:lnTo>
                <a:lnTo>
                  <a:pt x="4372" y="4616"/>
                </a:lnTo>
                <a:lnTo>
                  <a:pt x="4470" y="4787"/>
                </a:lnTo>
                <a:lnTo>
                  <a:pt x="4592" y="4958"/>
                </a:lnTo>
                <a:lnTo>
                  <a:pt x="4690" y="5031"/>
                </a:lnTo>
                <a:lnTo>
                  <a:pt x="4788" y="5056"/>
                </a:lnTo>
                <a:lnTo>
                  <a:pt x="4885" y="5080"/>
                </a:lnTo>
                <a:lnTo>
                  <a:pt x="5007" y="5080"/>
                </a:lnTo>
                <a:lnTo>
                  <a:pt x="5129" y="5056"/>
                </a:lnTo>
                <a:lnTo>
                  <a:pt x="5227" y="5007"/>
                </a:lnTo>
                <a:lnTo>
                  <a:pt x="5349" y="4933"/>
                </a:lnTo>
                <a:lnTo>
                  <a:pt x="5447" y="4860"/>
                </a:lnTo>
                <a:lnTo>
                  <a:pt x="5642" y="4665"/>
                </a:lnTo>
                <a:lnTo>
                  <a:pt x="5838" y="4518"/>
                </a:lnTo>
                <a:lnTo>
                  <a:pt x="6009" y="4421"/>
                </a:lnTo>
                <a:lnTo>
                  <a:pt x="6131" y="4372"/>
                </a:lnTo>
                <a:lnTo>
                  <a:pt x="6204" y="4396"/>
                </a:lnTo>
                <a:lnTo>
                  <a:pt x="6253" y="4445"/>
                </a:lnTo>
                <a:lnTo>
                  <a:pt x="6302" y="4494"/>
                </a:lnTo>
                <a:lnTo>
                  <a:pt x="6302" y="4567"/>
                </a:lnTo>
                <a:lnTo>
                  <a:pt x="6326" y="4640"/>
                </a:lnTo>
                <a:lnTo>
                  <a:pt x="6375" y="4714"/>
                </a:lnTo>
                <a:lnTo>
                  <a:pt x="6424" y="4738"/>
                </a:lnTo>
                <a:lnTo>
                  <a:pt x="6497" y="4763"/>
                </a:lnTo>
                <a:lnTo>
                  <a:pt x="6595" y="4787"/>
                </a:lnTo>
                <a:lnTo>
                  <a:pt x="6693" y="4811"/>
                </a:lnTo>
                <a:lnTo>
                  <a:pt x="6790" y="4885"/>
                </a:lnTo>
                <a:lnTo>
                  <a:pt x="6888" y="4958"/>
                </a:lnTo>
                <a:lnTo>
                  <a:pt x="6937" y="5031"/>
                </a:lnTo>
                <a:lnTo>
                  <a:pt x="6961" y="5153"/>
                </a:lnTo>
                <a:lnTo>
                  <a:pt x="6937" y="5251"/>
                </a:lnTo>
                <a:lnTo>
                  <a:pt x="6888" y="5324"/>
                </a:lnTo>
                <a:lnTo>
                  <a:pt x="6790" y="5398"/>
                </a:lnTo>
                <a:lnTo>
                  <a:pt x="6693" y="5471"/>
                </a:lnTo>
                <a:lnTo>
                  <a:pt x="6595" y="5520"/>
                </a:lnTo>
                <a:lnTo>
                  <a:pt x="6497" y="5520"/>
                </a:lnTo>
                <a:lnTo>
                  <a:pt x="6399" y="5544"/>
                </a:lnTo>
                <a:lnTo>
                  <a:pt x="6253" y="5642"/>
                </a:lnTo>
                <a:lnTo>
                  <a:pt x="6082" y="5764"/>
                </a:lnTo>
                <a:lnTo>
                  <a:pt x="5935" y="5910"/>
                </a:lnTo>
                <a:lnTo>
                  <a:pt x="5764" y="6057"/>
                </a:lnTo>
                <a:lnTo>
                  <a:pt x="5594" y="6179"/>
                </a:lnTo>
                <a:lnTo>
                  <a:pt x="5471" y="6252"/>
                </a:lnTo>
                <a:lnTo>
                  <a:pt x="5349" y="6277"/>
                </a:lnTo>
                <a:lnTo>
                  <a:pt x="5227" y="6326"/>
                </a:lnTo>
                <a:lnTo>
                  <a:pt x="5056" y="6448"/>
                </a:lnTo>
                <a:lnTo>
                  <a:pt x="4812" y="6643"/>
                </a:lnTo>
                <a:lnTo>
                  <a:pt x="4568" y="6887"/>
                </a:lnTo>
                <a:lnTo>
                  <a:pt x="4226" y="7229"/>
                </a:lnTo>
                <a:lnTo>
                  <a:pt x="4104" y="7327"/>
                </a:lnTo>
                <a:lnTo>
                  <a:pt x="3957" y="7449"/>
                </a:lnTo>
                <a:lnTo>
                  <a:pt x="3640" y="7644"/>
                </a:lnTo>
                <a:lnTo>
                  <a:pt x="3347" y="7767"/>
                </a:lnTo>
                <a:lnTo>
                  <a:pt x="3200" y="7791"/>
                </a:lnTo>
                <a:lnTo>
                  <a:pt x="3078" y="7815"/>
                </a:lnTo>
                <a:lnTo>
                  <a:pt x="2834" y="7815"/>
                </a:lnTo>
                <a:lnTo>
                  <a:pt x="2614" y="7864"/>
                </a:lnTo>
                <a:lnTo>
                  <a:pt x="2443" y="7938"/>
                </a:lnTo>
                <a:lnTo>
                  <a:pt x="2321" y="8011"/>
                </a:lnTo>
                <a:lnTo>
                  <a:pt x="2248" y="8084"/>
                </a:lnTo>
                <a:lnTo>
                  <a:pt x="2174" y="8182"/>
                </a:lnTo>
                <a:lnTo>
                  <a:pt x="2125" y="8279"/>
                </a:lnTo>
                <a:lnTo>
                  <a:pt x="2125" y="8377"/>
                </a:lnTo>
                <a:lnTo>
                  <a:pt x="2125" y="8475"/>
                </a:lnTo>
                <a:lnTo>
                  <a:pt x="2174" y="8573"/>
                </a:lnTo>
                <a:lnTo>
                  <a:pt x="2248" y="8670"/>
                </a:lnTo>
                <a:lnTo>
                  <a:pt x="2321" y="8768"/>
                </a:lnTo>
                <a:lnTo>
                  <a:pt x="2394" y="8841"/>
                </a:lnTo>
                <a:lnTo>
                  <a:pt x="2492" y="8890"/>
                </a:lnTo>
                <a:lnTo>
                  <a:pt x="2614" y="8939"/>
                </a:lnTo>
                <a:lnTo>
                  <a:pt x="2687" y="8939"/>
                </a:lnTo>
                <a:lnTo>
                  <a:pt x="2809" y="8988"/>
                </a:lnTo>
                <a:lnTo>
                  <a:pt x="2956" y="9085"/>
                </a:lnTo>
                <a:lnTo>
                  <a:pt x="3151" y="9232"/>
                </a:lnTo>
                <a:lnTo>
                  <a:pt x="3371" y="9427"/>
                </a:lnTo>
                <a:lnTo>
                  <a:pt x="3566" y="9623"/>
                </a:lnTo>
                <a:lnTo>
                  <a:pt x="3762" y="9769"/>
                </a:lnTo>
                <a:lnTo>
                  <a:pt x="3908" y="9867"/>
                </a:lnTo>
                <a:lnTo>
                  <a:pt x="4030" y="9891"/>
                </a:lnTo>
                <a:lnTo>
                  <a:pt x="4177" y="9867"/>
                </a:lnTo>
                <a:lnTo>
                  <a:pt x="4250" y="9843"/>
                </a:lnTo>
                <a:lnTo>
                  <a:pt x="4324" y="9818"/>
                </a:lnTo>
                <a:lnTo>
                  <a:pt x="4372" y="9769"/>
                </a:lnTo>
                <a:lnTo>
                  <a:pt x="4494" y="9745"/>
                </a:lnTo>
                <a:lnTo>
                  <a:pt x="4641" y="9720"/>
                </a:lnTo>
                <a:lnTo>
                  <a:pt x="4959" y="9720"/>
                </a:lnTo>
                <a:lnTo>
                  <a:pt x="5105" y="9769"/>
                </a:lnTo>
                <a:lnTo>
                  <a:pt x="5252" y="9818"/>
                </a:lnTo>
                <a:lnTo>
                  <a:pt x="5349" y="9916"/>
                </a:lnTo>
                <a:lnTo>
                  <a:pt x="5447" y="9989"/>
                </a:lnTo>
                <a:lnTo>
                  <a:pt x="5545" y="10038"/>
                </a:lnTo>
                <a:lnTo>
                  <a:pt x="5642" y="10087"/>
                </a:lnTo>
                <a:lnTo>
                  <a:pt x="5740" y="10087"/>
                </a:lnTo>
                <a:lnTo>
                  <a:pt x="5838" y="10136"/>
                </a:lnTo>
                <a:lnTo>
                  <a:pt x="5984" y="10209"/>
                </a:lnTo>
                <a:lnTo>
                  <a:pt x="6155" y="10331"/>
                </a:lnTo>
                <a:lnTo>
                  <a:pt x="6302" y="10478"/>
                </a:lnTo>
                <a:lnTo>
                  <a:pt x="6473" y="10624"/>
                </a:lnTo>
                <a:lnTo>
                  <a:pt x="6644" y="10746"/>
                </a:lnTo>
                <a:lnTo>
                  <a:pt x="6790" y="10819"/>
                </a:lnTo>
                <a:lnTo>
                  <a:pt x="6888" y="10844"/>
                </a:lnTo>
                <a:lnTo>
                  <a:pt x="6961" y="10868"/>
                </a:lnTo>
                <a:lnTo>
                  <a:pt x="7083" y="10917"/>
                </a:lnTo>
                <a:lnTo>
                  <a:pt x="7181" y="10966"/>
                </a:lnTo>
                <a:lnTo>
                  <a:pt x="7254" y="11039"/>
                </a:lnTo>
                <a:lnTo>
                  <a:pt x="7352" y="11113"/>
                </a:lnTo>
                <a:lnTo>
                  <a:pt x="7450" y="11186"/>
                </a:lnTo>
                <a:lnTo>
                  <a:pt x="7547" y="11210"/>
                </a:lnTo>
                <a:lnTo>
                  <a:pt x="7645" y="11235"/>
                </a:lnTo>
                <a:lnTo>
                  <a:pt x="7743" y="11259"/>
                </a:lnTo>
                <a:lnTo>
                  <a:pt x="7840" y="11283"/>
                </a:lnTo>
                <a:lnTo>
                  <a:pt x="7938" y="11357"/>
                </a:lnTo>
                <a:lnTo>
                  <a:pt x="8036" y="11430"/>
                </a:lnTo>
                <a:lnTo>
                  <a:pt x="8109" y="11528"/>
                </a:lnTo>
                <a:lnTo>
                  <a:pt x="8158" y="11625"/>
                </a:lnTo>
                <a:lnTo>
                  <a:pt x="8207" y="11723"/>
                </a:lnTo>
                <a:lnTo>
                  <a:pt x="8207" y="11796"/>
                </a:lnTo>
                <a:lnTo>
                  <a:pt x="8207" y="11894"/>
                </a:lnTo>
                <a:lnTo>
                  <a:pt x="8158" y="11992"/>
                </a:lnTo>
                <a:lnTo>
                  <a:pt x="8109" y="12089"/>
                </a:lnTo>
                <a:lnTo>
                  <a:pt x="8036" y="12187"/>
                </a:lnTo>
                <a:lnTo>
                  <a:pt x="7963" y="12285"/>
                </a:lnTo>
                <a:lnTo>
                  <a:pt x="7889" y="12383"/>
                </a:lnTo>
                <a:lnTo>
                  <a:pt x="7840" y="12480"/>
                </a:lnTo>
                <a:lnTo>
                  <a:pt x="7840" y="12578"/>
                </a:lnTo>
                <a:lnTo>
                  <a:pt x="7816" y="12676"/>
                </a:lnTo>
                <a:lnTo>
                  <a:pt x="7718" y="12822"/>
                </a:lnTo>
                <a:lnTo>
                  <a:pt x="7596" y="12969"/>
                </a:lnTo>
                <a:lnTo>
                  <a:pt x="7450" y="13140"/>
                </a:lnTo>
                <a:lnTo>
                  <a:pt x="7303" y="13311"/>
                </a:lnTo>
                <a:lnTo>
                  <a:pt x="7181" y="13457"/>
                </a:lnTo>
                <a:lnTo>
                  <a:pt x="7108" y="13604"/>
                </a:lnTo>
                <a:lnTo>
                  <a:pt x="7083" y="13701"/>
                </a:lnTo>
                <a:lnTo>
                  <a:pt x="7034" y="13823"/>
                </a:lnTo>
                <a:lnTo>
                  <a:pt x="6961" y="13970"/>
                </a:lnTo>
                <a:lnTo>
                  <a:pt x="6839" y="14117"/>
                </a:lnTo>
                <a:lnTo>
                  <a:pt x="6693" y="14288"/>
                </a:lnTo>
                <a:lnTo>
                  <a:pt x="6546" y="14434"/>
                </a:lnTo>
                <a:lnTo>
                  <a:pt x="6424" y="14605"/>
                </a:lnTo>
                <a:lnTo>
                  <a:pt x="6351" y="14752"/>
                </a:lnTo>
                <a:lnTo>
                  <a:pt x="6302" y="14849"/>
                </a:lnTo>
                <a:lnTo>
                  <a:pt x="6277" y="14947"/>
                </a:lnTo>
                <a:lnTo>
                  <a:pt x="6229" y="15069"/>
                </a:lnTo>
                <a:lnTo>
                  <a:pt x="6131" y="15216"/>
                </a:lnTo>
                <a:lnTo>
                  <a:pt x="6033" y="15338"/>
                </a:lnTo>
                <a:lnTo>
                  <a:pt x="5911" y="15460"/>
                </a:lnTo>
                <a:lnTo>
                  <a:pt x="5813" y="15582"/>
                </a:lnTo>
                <a:lnTo>
                  <a:pt x="5764" y="15704"/>
                </a:lnTo>
                <a:lnTo>
                  <a:pt x="5740" y="15802"/>
                </a:lnTo>
                <a:lnTo>
                  <a:pt x="5764" y="15973"/>
                </a:lnTo>
                <a:lnTo>
                  <a:pt x="5789" y="16046"/>
                </a:lnTo>
                <a:lnTo>
                  <a:pt x="5838" y="16095"/>
                </a:lnTo>
                <a:lnTo>
                  <a:pt x="5862" y="16144"/>
                </a:lnTo>
                <a:lnTo>
                  <a:pt x="5911" y="16217"/>
                </a:lnTo>
                <a:lnTo>
                  <a:pt x="5935" y="16388"/>
                </a:lnTo>
                <a:lnTo>
                  <a:pt x="5911" y="16461"/>
                </a:lnTo>
                <a:lnTo>
                  <a:pt x="5862" y="16510"/>
                </a:lnTo>
                <a:lnTo>
                  <a:pt x="5813" y="16559"/>
                </a:lnTo>
                <a:lnTo>
                  <a:pt x="5642" y="16559"/>
                </a:lnTo>
                <a:lnTo>
                  <a:pt x="5545" y="16510"/>
                </a:lnTo>
                <a:lnTo>
                  <a:pt x="5447" y="16461"/>
                </a:lnTo>
                <a:lnTo>
                  <a:pt x="5349" y="16388"/>
                </a:lnTo>
                <a:lnTo>
                  <a:pt x="5276" y="16266"/>
                </a:lnTo>
                <a:lnTo>
                  <a:pt x="5227" y="16119"/>
                </a:lnTo>
                <a:lnTo>
                  <a:pt x="5178" y="15973"/>
                </a:lnTo>
                <a:lnTo>
                  <a:pt x="5178" y="15802"/>
                </a:lnTo>
                <a:lnTo>
                  <a:pt x="5154" y="15655"/>
                </a:lnTo>
                <a:lnTo>
                  <a:pt x="5105" y="15484"/>
                </a:lnTo>
                <a:lnTo>
                  <a:pt x="5056" y="15338"/>
                </a:lnTo>
                <a:lnTo>
                  <a:pt x="4983" y="15240"/>
                </a:lnTo>
                <a:lnTo>
                  <a:pt x="4934" y="15191"/>
                </a:lnTo>
                <a:lnTo>
                  <a:pt x="4910" y="15093"/>
                </a:lnTo>
                <a:lnTo>
                  <a:pt x="4836" y="14849"/>
                </a:lnTo>
                <a:lnTo>
                  <a:pt x="4812" y="14556"/>
                </a:lnTo>
                <a:lnTo>
                  <a:pt x="4788" y="14214"/>
                </a:lnTo>
                <a:lnTo>
                  <a:pt x="4788" y="13970"/>
                </a:lnTo>
                <a:lnTo>
                  <a:pt x="4788" y="13799"/>
                </a:lnTo>
                <a:lnTo>
                  <a:pt x="4739" y="13604"/>
                </a:lnTo>
                <a:lnTo>
                  <a:pt x="4714" y="13433"/>
                </a:lnTo>
                <a:lnTo>
                  <a:pt x="4641" y="13237"/>
                </a:lnTo>
                <a:lnTo>
                  <a:pt x="4568" y="13066"/>
                </a:lnTo>
                <a:lnTo>
                  <a:pt x="4494" y="12920"/>
                </a:lnTo>
                <a:lnTo>
                  <a:pt x="4397" y="12773"/>
                </a:lnTo>
                <a:lnTo>
                  <a:pt x="4324" y="12676"/>
                </a:lnTo>
                <a:lnTo>
                  <a:pt x="4128" y="12456"/>
                </a:lnTo>
                <a:lnTo>
                  <a:pt x="3982" y="12260"/>
                </a:lnTo>
                <a:lnTo>
                  <a:pt x="3884" y="12114"/>
                </a:lnTo>
                <a:lnTo>
                  <a:pt x="3835" y="11992"/>
                </a:lnTo>
                <a:lnTo>
                  <a:pt x="3811" y="11845"/>
                </a:lnTo>
                <a:lnTo>
                  <a:pt x="3786" y="11772"/>
                </a:lnTo>
                <a:lnTo>
                  <a:pt x="3737" y="11723"/>
                </a:lnTo>
                <a:lnTo>
                  <a:pt x="3713" y="11650"/>
                </a:lnTo>
                <a:lnTo>
                  <a:pt x="3664" y="11528"/>
                </a:lnTo>
                <a:lnTo>
                  <a:pt x="3664" y="11381"/>
                </a:lnTo>
                <a:lnTo>
                  <a:pt x="3640" y="11235"/>
                </a:lnTo>
                <a:lnTo>
                  <a:pt x="3664" y="11088"/>
                </a:lnTo>
                <a:lnTo>
                  <a:pt x="3664" y="10942"/>
                </a:lnTo>
                <a:lnTo>
                  <a:pt x="3713" y="10819"/>
                </a:lnTo>
                <a:lnTo>
                  <a:pt x="3737" y="10771"/>
                </a:lnTo>
                <a:lnTo>
                  <a:pt x="3786" y="10697"/>
                </a:lnTo>
                <a:lnTo>
                  <a:pt x="3811" y="10648"/>
                </a:lnTo>
                <a:lnTo>
                  <a:pt x="3835" y="10478"/>
                </a:lnTo>
                <a:lnTo>
                  <a:pt x="3811" y="10307"/>
                </a:lnTo>
                <a:lnTo>
                  <a:pt x="3786" y="10233"/>
                </a:lnTo>
                <a:lnTo>
                  <a:pt x="3737" y="10184"/>
                </a:lnTo>
                <a:lnTo>
                  <a:pt x="3689" y="10160"/>
                </a:lnTo>
                <a:lnTo>
                  <a:pt x="3615" y="10111"/>
                </a:lnTo>
                <a:lnTo>
                  <a:pt x="3444" y="10087"/>
                </a:lnTo>
                <a:lnTo>
                  <a:pt x="3347" y="10062"/>
                </a:lnTo>
                <a:lnTo>
                  <a:pt x="3200" y="9989"/>
                </a:lnTo>
                <a:lnTo>
                  <a:pt x="3054" y="9867"/>
                </a:lnTo>
                <a:lnTo>
                  <a:pt x="2883" y="9720"/>
                </a:lnTo>
                <a:lnTo>
                  <a:pt x="2712" y="9574"/>
                </a:lnTo>
                <a:lnTo>
                  <a:pt x="2565" y="9452"/>
                </a:lnTo>
                <a:lnTo>
                  <a:pt x="2419" y="9354"/>
                </a:lnTo>
                <a:lnTo>
                  <a:pt x="2321" y="9330"/>
                </a:lnTo>
                <a:lnTo>
                  <a:pt x="2199" y="9281"/>
                </a:lnTo>
                <a:lnTo>
                  <a:pt x="2003" y="9159"/>
                </a:lnTo>
                <a:lnTo>
                  <a:pt x="1784" y="8988"/>
                </a:lnTo>
                <a:lnTo>
                  <a:pt x="1539" y="8768"/>
                </a:lnTo>
                <a:lnTo>
                  <a:pt x="1246" y="8402"/>
                </a:lnTo>
                <a:lnTo>
                  <a:pt x="1078" y="8185"/>
                </a:lnTo>
                <a:lnTo>
                  <a:pt x="1124" y="7840"/>
                </a:lnTo>
                <a:lnTo>
                  <a:pt x="1197" y="7473"/>
                </a:lnTo>
                <a:lnTo>
                  <a:pt x="1295" y="7132"/>
                </a:lnTo>
                <a:lnTo>
                  <a:pt x="1393" y="6790"/>
                </a:lnTo>
                <a:lnTo>
                  <a:pt x="1515" y="6448"/>
                </a:lnTo>
                <a:lnTo>
                  <a:pt x="1637" y="6106"/>
                </a:lnTo>
                <a:lnTo>
                  <a:pt x="1784" y="5788"/>
                </a:lnTo>
                <a:lnTo>
                  <a:pt x="1954" y="5471"/>
                </a:lnTo>
                <a:lnTo>
                  <a:pt x="2125" y="5153"/>
                </a:lnTo>
                <a:lnTo>
                  <a:pt x="2296" y="4860"/>
                </a:lnTo>
                <a:lnTo>
                  <a:pt x="2516" y="4567"/>
                </a:lnTo>
                <a:lnTo>
                  <a:pt x="2712" y="4298"/>
                </a:lnTo>
                <a:lnTo>
                  <a:pt x="3151" y="3737"/>
                </a:lnTo>
                <a:lnTo>
                  <a:pt x="3664" y="3248"/>
                </a:lnTo>
                <a:lnTo>
                  <a:pt x="4079" y="3248"/>
                </a:lnTo>
                <a:lnTo>
                  <a:pt x="4299" y="3297"/>
                </a:lnTo>
                <a:lnTo>
                  <a:pt x="4470" y="3346"/>
                </a:lnTo>
                <a:lnTo>
                  <a:pt x="4592" y="3419"/>
                </a:lnTo>
                <a:lnTo>
                  <a:pt x="4690" y="3493"/>
                </a:lnTo>
                <a:lnTo>
                  <a:pt x="4788" y="3517"/>
                </a:lnTo>
                <a:lnTo>
                  <a:pt x="4885" y="3493"/>
                </a:lnTo>
                <a:lnTo>
                  <a:pt x="4983" y="3419"/>
                </a:lnTo>
                <a:lnTo>
                  <a:pt x="5056" y="3346"/>
                </a:lnTo>
                <a:lnTo>
                  <a:pt x="5178" y="3297"/>
                </a:lnTo>
                <a:lnTo>
                  <a:pt x="5276" y="3248"/>
                </a:lnTo>
                <a:lnTo>
                  <a:pt x="5349" y="3248"/>
                </a:lnTo>
                <a:lnTo>
                  <a:pt x="5471" y="3199"/>
                </a:lnTo>
                <a:lnTo>
                  <a:pt x="5594" y="3126"/>
                </a:lnTo>
                <a:lnTo>
                  <a:pt x="5764" y="3004"/>
                </a:lnTo>
                <a:lnTo>
                  <a:pt x="5935" y="2858"/>
                </a:lnTo>
                <a:lnTo>
                  <a:pt x="6131" y="2711"/>
                </a:lnTo>
                <a:lnTo>
                  <a:pt x="6375" y="2589"/>
                </a:lnTo>
                <a:lnTo>
                  <a:pt x="6619" y="2516"/>
                </a:lnTo>
                <a:lnTo>
                  <a:pt x="6888" y="2467"/>
                </a:lnTo>
                <a:close/>
                <a:moveTo>
                  <a:pt x="9379" y="0"/>
                </a:moveTo>
                <a:lnTo>
                  <a:pt x="8891" y="24"/>
                </a:lnTo>
                <a:lnTo>
                  <a:pt x="8427" y="49"/>
                </a:lnTo>
                <a:lnTo>
                  <a:pt x="7963" y="122"/>
                </a:lnTo>
                <a:lnTo>
                  <a:pt x="7499" y="195"/>
                </a:lnTo>
                <a:lnTo>
                  <a:pt x="7034" y="293"/>
                </a:lnTo>
                <a:lnTo>
                  <a:pt x="6595" y="440"/>
                </a:lnTo>
                <a:lnTo>
                  <a:pt x="6155" y="586"/>
                </a:lnTo>
                <a:lnTo>
                  <a:pt x="5740" y="733"/>
                </a:lnTo>
                <a:lnTo>
                  <a:pt x="5325" y="928"/>
                </a:lnTo>
                <a:lnTo>
                  <a:pt x="4910" y="1148"/>
                </a:lnTo>
                <a:lnTo>
                  <a:pt x="4519" y="1368"/>
                </a:lnTo>
                <a:lnTo>
                  <a:pt x="4128" y="1612"/>
                </a:lnTo>
                <a:lnTo>
                  <a:pt x="3762" y="1881"/>
                </a:lnTo>
                <a:lnTo>
                  <a:pt x="3420" y="2149"/>
                </a:lnTo>
                <a:lnTo>
                  <a:pt x="3078" y="2442"/>
                </a:lnTo>
                <a:lnTo>
                  <a:pt x="2760" y="2760"/>
                </a:lnTo>
                <a:lnTo>
                  <a:pt x="2443" y="3077"/>
                </a:lnTo>
                <a:lnTo>
                  <a:pt x="2150" y="3419"/>
                </a:lnTo>
                <a:lnTo>
                  <a:pt x="1881" y="3761"/>
                </a:lnTo>
                <a:lnTo>
                  <a:pt x="1613" y="4128"/>
                </a:lnTo>
                <a:lnTo>
                  <a:pt x="1368" y="4518"/>
                </a:lnTo>
                <a:lnTo>
                  <a:pt x="1149" y="4909"/>
                </a:lnTo>
                <a:lnTo>
                  <a:pt x="929" y="5324"/>
                </a:lnTo>
                <a:lnTo>
                  <a:pt x="733" y="5739"/>
                </a:lnTo>
                <a:lnTo>
                  <a:pt x="587" y="6155"/>
                </a:lnTo>
                <a:lnTo>
                  <a:pt x="440" y="6594"/>
                </a:lnTo>
                <a:lnTo>
                  <a:pt x="294" y="7034"/>
                </a:lnTo>
                <a:lnTo>
                  <a:pt x="196" y="7498"/>
                </a:lnTo>
                <a:lnTo>
                  <a:pt x="123" y="7962"/>
                </a:lnTo>
                <a:lnTo>
                  <a:pt x="49" y="8426"/>
                </a:lnTo>
                <a:lnTo>
                  <a:pt x="25" y="8890"/>
                </a:lnTo>
                <a:lnTo>
                  <a:pt x="1" y="9378"/>
                </a:lnTo>
                <a:lnTo>
                  <a:pt x="25" y="9867"/>
                </a:lnTo>
                <a:lnTo>
                  <a:pt x="49" y="10331"/>
                </a:lnTo>
                <a:lnTo>
                  <a:pt x="123" y="10795"/>
                </a:lnTo>
                <a:lnTo>
                  <a:pt x="196" y="11259"/>
                </a:lnTo>
                <a:lnTo>
                  <a:pt x="294" y="11723"/>
                </a:lnTo>
                <a:lnTo>
                  <a:pt x="440" y="12163"/>
                </a:lnTo>
                <a:lnTo>
                  <a:pt x="587" y="12602"/>
                </a:lnTo>
                <a:lnTo>
                  <a:pt x="733" y="13018"/>
                </a:lnTo>
                <a:lnTo>
                  <a:pt x="929" y="13433"/>
                </a:lnTo>
                <a:lnTo>
                  <a:pt x="1149" y="13848"/>
                </a:lnTo>
                <a:lnTo>
                  <a:pt x="1368" y="14239"/>
                </a:lnTo>
                <a:lnTo>
                  <a:pt x="1613" y="14629"/>
                </a:lnTo>
                <a:lnTo>
                  <a:pt x="1881" y="14996"/>
                </a:lnTo>
                <a:lnTo>
                  <a:pt x="2150" y="15338"/>
                </a:lnTo>
                <a:lnTo>
                  <a:pt x="2443" y="15680"/>
                </a:lnTo>
                <a:lnTo>
                  <a:pt x="2760" y="15997"/>
                </a:lnTo>
                <a:lnTo>
                  <a:pt x="3078" y="16315"/>
                </a:lnTo>
                <a:lnTo>
                  <a:pt x="3420" y="16608"/>
                </a:lnTo>
                <a:lnTo>
                  <a:pt x="3762" y="16876"/>
                </a:lnTo>
                <a:lnTo>
                  <a:pt x="4128" y="17145"/>
                </a:lnTo>
                <a:lnTo>
                  <a:pt x="4519" y="17389"/>
                </a:lnTo>
                <a:lnTo>
                  <a:pt x="4910" y="17609"/>
                </a:lnTo>
                <a:lnTo>
                  <a:pt x="5325" y="17829"/>
                </a:lnTo>
                <a:lnTo>
                  <a:pt x="5740" y="18024"/>
                </a:lnTo>
                <a:lnTo>
                  <a:pt x="6155" y="18171"/>
                </a:lnTo>
                <a:lnTo>
                  <a:pt x="6595" y="18317"/>
                </a:lnTo>
                <a:lnTo>
                  <a:pt x="7034" y="18464"/>
                </a:lnTo>
                <a:lnTo>
                  <a:pt x="7499" y="18562"/>
                </a:lnTo>
                <a:lnTo>
                  <a:pt x="7963" y="18635"/>
                </a:lnTo>
                <a:lnTo>
                  <a:pt x="8427" y="18708"/>
                </a:lnTo>
                <a:lnTo>
                  <a:pt x="8891" y="18733"/>
                </a:lnTo>
                <a:lnTo>
                  <a:pt x="9379" y="18757"/>
                </a:lnTo>
                <a:lnTo>
                  <a:pt x="9868" y="18733"/>
                </a:lnTo>
                <a:lnTo>
                  <a:pt x="10332" y="18708"/>
                </a:lnTo>
                <a:lnTo>
                  <a:pt x="10796" y="18635"/>
                </a:lnTo>
                <a:lnTo>
                  <a:pt x="11260" y="18562"/>
                </a:lnTo>
                <a:lnTo>
                  <a:pt x="11724" y="18464"/>
                </a:lnTo>
                <a:lnTo>
                  <a:pt x="12163" y="18317"/>
                </a:lnTo>
                <a:lnTo>
                  <a:pt x="12603" y="18171"/>
                </a:lnTo>
                <a:lnTo>
                  <a:pt x="13018" y="18024"/>
                </a:lnTo>
                <a:lnTo>
                  <a:pt x="13433" y="17829"/>
                </a:lnTo>
                <a:lnTo>
                  <a:pt x="13848" y="17609"/>
                </a:lnTo>
                <a:lnTo>
                  <a:pt x="14239" y="17389"/>
                </a:lnTo>
                <a:lnTo>
                  <a:pt x="14630" y="17145"/>
                </a:lnTo>
                <a:lnTo>
                  <a:pt x="14996" y="16876"/>
                </a:lnTo>
                <a:lnTo>
                  <a:pt x="15338" y="16608"/>
                </a:lnTo>
                <a:lnTo>
                  <a:pt x="15680" y="16315"/>
                </a:lnTo>
                <a:lnTo>
                  <a:pt x="15998" y="15997"/>
                </a:lnTo>
                <a:lnTo>
                  <a:pt x="16315" y="15680"/>
                </a:lnTo>
                <a:lnTo>
                  <a:pt x="16608" y="15338"/>
                </a:lnTo>
                <a:lnTo>
                  <a:pt x="16877" y="14996"/>
                </a:lnTo>
                <a:lnTo>
                  <a:pt x="17146" y="14629"/>
                </a:lnTo>
                <a:lnTo>
                  <a:pt x="17390" y="14239"/>
                </a:lnTo>
                <a:lnTo>
                  <a:pt x="17610" y="13848"/>
                </a:lnTo>
                <a:lnTo>
                  <a:pt x="17829" y="13433"/>
                </a:lnTo>
                <a:lnTo>
                  <a:pt x="18025" y="13018"/>
                </a:lnTo>
                <a:lnTo>
                  <a:pt x="18171" y="12602"/>
                </a:lnTo>
                <a:lnTo>
                  <a:pt x="18318" y="12163"/>
                </a:lnTo>
                <a:lnTo>
                  <a:pt x="18464" y="11723"/>
                </a:lnTo>
                <a:lnTo>
                  <a:pt x="18562" y="11259"/>
                </a:lnTo>
                <a:lnTo>
                  <a:pt x="18635" y="10795"/>
                </a:lnTo>
                <a:lnTo>
                  <a:pt x="18709" y="10331"/>
                </a:lnTo>
                <a:lnTo>
                  <a:pt x="18733" y="9867"/>
                </a:lnTo>
                <a:lnTo>
                  <a:pt x="18758" y="9378"/>
                </a:lnTo>
                <a:lnTo>
                  <a:pt x="18733" y="8890"/>
                </a:lnTo>
                <a:lnTo>
                  <a:pt x="18709" y="8426"/>
                </a:lnTo>
                <a:lnTo>
                  <a:pt x="18635" y="7962"/>
                </a:lnTo>
                <a:lnTo>
                  <a:pt x="18562" y="7498"/>
                </a:lnTo>
                <a:lnTo>
                  <a:pt x="18464" y="7034"/>
                </a:lnTo>
                <a:lnTo>
                  <a:pt x="18318" y="6594"/>
                </a:lnTo>
                <a:lnTo>
                  <a:pt x="18171" y="6155"/>
                </a:lnTo>
                <a:lnTo>
                  <a:pt x="18025" y="5739"/>
                </a:lnTo>
                <a:lnTo>
                  <a:pt x="17829" y="5324"/>
                </a:lnTo>
                <a:lnTo>
                  <a:pt x="17610" y="4909"/>
                </a:lnTo>
                <a:lnTo>
                  <a:pt x="17390" y="4518"/>
                </a:lnTo>
                <a:lnTo>
                  <a:pt x="17146" y="4128"/>
                </a:lnTo>
                <a:lnTo>
                  <a:pt x="16877" y="3761"/>
                </a:lnTo>
                <a:lnTo>
                  <a:pt x="16608" y="3419"/>
                </a:lnTo>
                <a:lnTo>
                  <a:pt x="16315" y="3077"/>
                </a:lnTo>
                <a:lnTo>
                  <a:pt x="15998" y="2760"/>
                </a:lnTo>
                <a:lnTo>
                  <a:pt x="15680" y="2442"/>
                </a:lnTo>
                <a:lnTo>
                  <a:pt x="15338" y="2149"/>
                </a:lnTo>
                <a:lnTo>
                  <a:pt x="14996" y="1881"/>
                </a:lnTo>
                <a:lnTo>
                  <a:pt x="14630" y="1612"/>
                </a:lnTo>
                <a:lnTo>
                  <a:pt x="14239" y="1368"/>
                </a:lnTo>
                <a:lnTo>
                  <a:pt x="13848" y="1148"/>
                </a:lnTo>
                <a:lnTo>
                  <a:pt x="13433" y="928"/>
                </a:lnTo>
                <a:lnTo>
                  <a:pt x="13018" y="733"/>
                </a:lnTo>
                <a:lnTo>
                  <a:pt x="12603" y="586"/>
                </a:lnTo>
                <a:lnTo>
                  <a:pt x="12163" y="440"/>
                </a:lnTo>
                <a:lnTo>
                  <a:pt x="11724" y="293"/>
                </a:lnTo>
                <a:lnTo>
                  <a:pt x="11260" y="195"/>
                </a:lnTo>
                <a:lnTo>
                  <a:pt x="10796" y="122"/>
                </a:lnTo>
                <a:lnTo>
                  <a:pt x="10332" y="49"/>
                </a:lnTo>
                <a:lnTo>
                  <a:pt x="9868" y="24"/>
                </a:lnTo>
                <a:lnTo>
                  <a:pt x="9379" y="0"/>
                </a:lnTo>
                <a:close/>
              </a:path>
            </a:pathLst>
          </a:custGeom>
          <a:solidFill>
            <a:schemeClr val="tx1"/>
          </a:solidFill>
          <a:ln>
            <a:noFill/>
          </a:ln>
        </p:spPr>
        <p:txBody>
          <a:bodyPr spcFirstLastPara="1" wrap="square" lIns="121900" tIns="121900" rIns="121900" bIns="121900" anchor="ctr" anchorCtr="0">
            <a:noAutofit/>
          </a:bodyPr>
          <a:lstStyle/>
          <a:p>
            <a:endParaRPr sz="2400"/>
          </a:p>
        </p:txBody>
      </p:sp>
    </p:spTree>
    <p:extLst>
      <p:ext uri="{BB962C8B-B14F-4D97-AF65-F5344CB8AC3E}">
        <p14:creationId xmlns:p14="http://schemas.microsoft.com/office/powerpoint/2010/main" val="3994178729"/>
      </p:ext>
    </p:extLst>
  </p:cSld>
  <p:clrMapOvr>
    <a:masterClrMapping/>
  </p:clrMapOvr>
  <p:transition spd="slow">
    <p:wedg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14:presetBounceEnd="5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0000">
                                          <p:cBhvr additive="base">
                                            <p:cTn id="7" dur="5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14:presetBounceEnd="50000">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14:bounceEnd="50000">
                                          <p:cBhvr additive="base">
                                            <p:cTn id="11" dur="500" fill="hold"/>
                                            <p:tgtEl>
                                              <p:spTgt spid="20"/>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14:presetBounceEnd="50000">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14:bounceEnd="50000">
                                          <p:cBhvr additive="base">
                                            <p:cTn id="15" dur="500" fill="hold"/>
                                            <p:tgtEl>
                                              <p:spTgt spid="22"/>
                                            </p:tgtEl>
                                            <p:attrNameLst>
                                              <p:attrName>ppt_x</p:attrName>
                                            </p:attrNameLst>
                                          </p:cBhvr>
                                          <p:tavLst>
                                            <p:tav tm="0">
                                              <p:val>
                                                <p:strVal val="1+#ppt_w/2"/>
                                              </p:val>
                                            </p:tav>
                                            <p:tav tm="100000">
                                              <p:val>
                                                <p:strVal val="#ppt_x"/>
                                              </p:val>
                                            </p:tav>
                                          </p:tavLst>
                                        </p:anim>
                                        <p:anim calcmode="lin" valueType="num" p14:bounceEnd="50000">
                                          <p:cBhvr additive="base">
                                            <p:cTn id="16"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0-#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1+#ppt_w/2"/>
                                              </p:val>
                                            </p:tav>
                                            <p:tav tm="100000">
                                              <p:val>
                                                <p:strVal val="#ppt_x"/>
                                              </p:val>
                                            </p:tav>
                                          </p:tavLst>
                                        </p:anim>
                                        <p:anim calcmode="lin" valueType="num">
                                          <p:cBhvr additive="base">
                                            <p:cTn id="16"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grpSp>
        <p:nvGrpSpPr>
          <p:cNvPr id="317442" name="Group 2">
            <a:extLst>
              <a:ext uri="{FF2B5EF4-FFF2-40B4-BE49-F238E27FC236}">
                <a16:creationId xmlns:a16="http://schemas.microsoft.com/office/drawing/2014/main" id="{B19395EE-ADC7-C24F-A67B-02C8817EE534}"/>
              </a:ext>
            </a:extLst>
          </p:cNvPr>
          <p:cNvGrpSpPr>
            <a:grpSpLocks/>
          </p:cNvGrpSpPr>
          <p:nvPr/>
        </p:nvGrpSpPr>
        <p:grpSpPr bwMode="auto">
          <a:xfrm>
            <a:off x="5532474" y="4803407"/>
            <a:ext cx="4800600" cy="755651"/>
            <a:chOff x="1152" y="3386"/>
            <a:chExt cx="3024" cy="476"/>
          </a:xfrm>
        </p:grpSpPr>
        <p:sp>
          <p:nvSpPr>
            <p:cNvPr id="48271" name="Rectangle 3">
              <a:extLst>
                <a:ext uri="{FF2B5EF4-FFF2-40B4-BE49-F238E27FC236}">
                  <a16:creationId xmlns:a16="http://schemas.microsoft.com/office/drawing/2014/main" id="{D559F5FA-361A-C24E-8F77-D37D6AB9B6EE}"/>
                </a:ext>
              </a:extLst>
            </p:cNvPr>
            <p:cNvSpPr>
              <a:spLocks noChangeArrowheads="1"/>
            </p:cNvSpPr>
            <p:nvPr/>
          </p:nvSpPr>
          <p:spPr bwMode="auto">
            <a:xfrm>
              <a:off x="3744" y="3386"/>
              <a:ext cx="432" cy="47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vi-VN" sz="2800">
                  <a:cs typeface="Times New Roman" panose="02020603050405020304" pitchFamily="18" charset="0"/>
                </a:rPr>
                <a:t>H</a:t>
              </a:r>
            </a:p>
          </p:txBody>
        </p:sp>
        <p:sp>
          <p:nvSpPr>
            <p:cNvPr id="48272" name="Rectangle 4">
              <a:extLst>
                <a:ext uri="{FF2B5EF4-FFF2-40B4-BE49-F238E27FC236}">
                  <a16:creationId xmlns:a16="http://schemas.microsoft.com/office/drawing/2014/main" id="{CE3D9A14-A6AC-2B42-9483-51FA11BC7694}"/>
                </a:ext>
              </a:extLst>
            </p:cNvPr>
            <p:cNvSpPr>
              <a:spLocks noChangeArrowheads="1"/>
            </p:cNvSpPr>
            <p:nvPr/>
          </p:nvSpPr>
          <p:spPr bwMode="auto">
            <a:xfrm>
              <a:off x="3312" y="3386"/>
              <a:ext cx="432" cy="47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vi-VN" sz="2800">
                  <a:cs typeface="Times New Roman" panose="02020603050405020304" pitchFamily="18" charset="0"/>
                </a:rPr>
                <a:t>N</a:t>
              </a:r>
            </a:p>
          </p:txBody>
        </p:sp>
        <p:sp>
          <p:nvSpPr>
            <p:cNvPr id="48273" name="Rectangle 5">
              <a:extLst>
                <a:ext uri="{FF2B5EF4-FFF2-40B4-BE49-F238E27FC236}">
                  <a16:creationId xmlns:a16="http://schemas.microsoft.com/office/drawing/2014/main" id="{FEBCF9C8-4FDC-1F4E-AB21-4FB88BA62CC2}"/>
                </a:ext>
              </a:extLst>
            </p:cNvPr>
            <p:cNvSpPr>
              <a:spLocks noChangeArrowheads="1"/>
            </p:cNvSpPr>
            <p:nvPr/>
          </p:nvSpPr>
          <p:spPr bwMode="auto">
            <a:xfrm>
              <a:off x="2880" y="3386"/>
              <a:ext cx="432" cy="476"/>
            </a:xfrm>
            <a:prstGeom prst="rect">
              <a:avLst/>
            </a:prstGeom>
            <a:solidFill>
              <a:schemeClr val="accent3">
                <a:lumMod val="20000"/>
                <a:lumOff val="8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vi-VN" sz="2800">
                  <a:cs typeface="Times New Roman" panose="02020603050405020304" pitchFamily="18" charset="0"/>
                </a:rPr>
                <a:t>I</a:t>
              </a:r>
            </a:p>
          </p:txBody>
        </p:sp>
        <p:sp>
          <p:nvSpPr>
            <p:cNvPr id="48274" name="Rectangle 6">
              <a:extLst>
                <a:ext uri="{FF2B5EF4-FFF2-40B4-BE49-F238E27FC236}">
                  <a16:creationId xmlns:a16="http://schemas.microsoft.com/office/drawing/2014/main" id="{750071AB-EF5C-C648-A19F-B77477E566ED}"/>
                </a:ext>
              </a:extLst>
            </p:cNvPr>
            <p:cNvSpPr>
              <a:spLocks noChangeArrowheads="1"/>
            </p:cNvSpPr>
            <p:nvPr/>
          </p:nvSpPr>
          <p:spPr bwMode="auto">
            <a:xfrm>
              <a:off x="2448" y="3386"/>
              <a:ext cx="432" cy="47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vi-VN" sz="2800">
                  <a:cs typeface="Times New Roman" panose="02020603050405020304" pitchFamily="18" charset="0"/>
                </a:rPr>
                <a:t>S</a:t>
              </a:r>
            </a:p>
          </p:txBody>
        </p:sp>
        <p:sp>
          <p:nvSpPr>
            <p:cNvPr id="48275" name="Rectangle 7">
              <a:extLst>
                <a:ext uri="{FF2B5EF4-FFF2-40B4-BE49-F238E27FC236}">
                  <a16:creationId xmlns:a16="http://schemas.microsoft.com/office/drawing/2014/main" id="{26AD7BAE-55A7-194B-95FE-EB55108B77A2}"/>
                </a:ext>
              </a:extLst>
            </p:cNvPr>
            <p:cNvSpPr>
              <a:spLocks noChangeArrowheads="1"/>
            </p:cNvSpPr>
            <p:nvPr/>
          </p:nvSpPr>
          <p:spPr bwMode="auto">
            <a:xfrm>
              <a:off x="2016" y="3386"/>
              <a:ext cx="432" cy="47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vi-VN" sz="2800">
                  <a:cs typeface="Times New Roman" panose="02020603050405020304" pitchFamily="18" charset="0"/>
                </a:rPr>
                <a:t>N</a:t>
              </a:r>
            </a:p>
          </p:txBody>
        </p:sp>
        <p:sp>
          <p:nvSpPr>
            <p:cNvPr id="48276" name="Rectangle 8">
              <a:extLst>
                <a:ext uri="{FF2B5EF4-FFF2-40B4-BE49-F238E27FC236}">
                  <a16:creationId xmlns:a16="http://schemas.microsoft.com/office/drawing/2014/main" id="{52A02AE9-5FE8-4246-B331-0B7BF29FA425}"/>
                </a:ext>
              </a:extLst>
            </p:cNvPr>
            <p:cNvSpPr>
              <a:spLocks noChangeArrowheads="1"/>
            </p:cNvSpPr>
            <p:nvPr/>
          </p:nvSpPr>
          <p:spPr bwMode="auto">
            <a:xfrm>
              <a:off x="1584" y="3386"/>
              <a:ext cx="432" cy="47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vi-VN" sz="2800">
                  <a:cs typeface="Times New Roman" panose="02020603050405020304" pitchFamily="18" charset="0"/>
                </a:rPr>
                <a:t>Â</a:t>
              </a:r>
            </a:p>
          </p:txBody>
        </p:sp>
        <p:sp>
          <p:nvSpPr>
            <p:cNvPr id="48277" name="Rectangle 9">
              <a:extLst>
                <a:ext uri="{FF2B5EF4-FFF2-40B4-BE49-F238E27FC236}">
                  <a16:creationId xmlns:a16="http://schemas.microsoft.com/office/drawing/2014/main" id="{317348EE-78B9-A34C-91A6-552A16586C29}"/>
                </a:ext>
              </a:extLst>
            </p:cNvPr>
            <p:cNvSpPr>
              <a:spLocks noChangeArrowheads="1"/>
            </p:cNvSpPr>
            <p:nvPr/>
          </p:nvSpPr>
          <p:spPr bwMode="auto">
            <a:xfrm>
              <a:off x="1152" y="3386"/>
              <a:ext cx="432" cy="47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vi-VN" sz="2800">
                  <a:cs typeface="Times New Roman" panose="02020603050405020304" pitchFamily="18" charset="0"/>
                </a:rPr>
                <a:t>D</a:t>
              </a:r>
            </a:p>
          </p:txBody>
        </p:sp>
      </p:grpSp>
      <p:grpSp>
        <p:nvGrpSpPr>
          <p:cNvPr id="317450" name="Group 10">
            <a:extLst>
              <a:ext uri="{FF2B5EF4-FFF2-40B4-BE49-F238E27FC236}">
                <a16:creationId xmlns:a16="http://schemas.microsoft.com/office/drawing/2014/main" id="{015ECDB2-1599-7849-9BBF-32C4CFF28896}"/>
              </a:ext>
            </a:extLst>
          </p:cNvPr>
          <p:cNvGrpSpPr>
            <a:grpSpLocks/>
          </p:cNvGrpSpPr>
          <p:nvPr/>
        </p:nvGrpSpPr>
        <p:grpSpPr bwMode="auto">
          <a:xfrm>
            <a:off x="4846674" y="4035060"/>
            <a:ext cx="4800600" cy="754063"/>
            <a:chOff x="720" y="2911"/>
            <a:chExt cx="3024" cy="475"/>
          </a:xfrm>
        </p:grpSpPr>
        <p:sp>
          <p:nvSpPr>
            <p:cNvPr id="48264" name="Rectangle 11">
              <a:extLst>
                <a:ext uri="{FF2B5EF4-FFF2-40B4-BE49-F238E27FC236}">
                  <a16:creationId xmlns:a16="http://schemas.microsoft.com/office/drawing/2014/main" id="{AD0F43F3-39FA-574E-95A7-6B428BCDE235}"/>
                </a:ext>
              </a:extLst>
            </p:cNvPr>
            <p:cNvSpPr>
              <a:spLocks noChangeArrowheads="1"/>
            </p:cNvSpPr>
            <p:nvPr/>
          </p:nvSpPr>
          <p:spPr bwMode="auto">
            <a:xfrm>
              <a:off x="3312" y="2911"/>
              <a:ext cx="432" cy="4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vi-VN" sz="2800">
                  <a:cs typeface="Times New Roman" panose="02020603050405020304" pitchFamily="18" charset="0"/>
                </a:rPr>
                <a:t>C</a:t>
              </a:r>
            </a:p>
          </p:txBody>
        </p:sp>
        <p:sp>
          <p:nvSpPr>
            <p:cNvPr id="48265" name="Rectangle 12">
              <a:extLst>
                <a:ext uri="{FF2B5EF4-FFF2-40B4-BE49-F238E27FC236}">
                  <a16:creationId xmlns:a16="http://schemas.microsoft.com/office/drawing/2014/main" id="{30F01769-2325-A243-B06D-0EA0CDAAB49B}"/>
                </a:ext>
              </a:extLst>
            </p:cNvPr>
            <p:cNvSpPr>
              <a:spLocks noChangeArrowheads="1"/>
            </p:cNvSpPr>
            <p:nvPr/>
          </p:nvSpPr>
          <p:spPr bwMode="auto">
            <a:xfrm>
              <a:off x="2880" y="2911"/>
              <a:ext cx="432" cy="475"/>
            </a:xfrm>
            <a:prstGeom prst="rect">
              <a:avLst/>
            </a:prstGeom>
            <a:solidFill>
              <a:schemeClr val="accent3">
                <a:lumMod val="20000"/>
                <a:lumOff val="8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vi-VN" sz="2800" dirty="0" err="1">
                  <a:cs typeface="Times New Roman" panose="02020603050405020304" pitchFamily="18" charset="0"/>
                </a:rPr>
                <a:t>Ợ</a:t>
              </a:r>
              <a:endParaRPr lang="en-US" altLang="vi-VN" sz="2800" dirty="0">
                <a:cs typeface="Times New Roman" panose="02020603050405020304" pitchFamily="18" charset="0"/>
              </a:endParaRPr>
            </a:p>
          </p:txBody>
        </p:sp>
        <p:sp>
          <p:nvSpPr>
            <p:cNvPr id="48266" name="Rectangle 13">
              <a:extLst>
                <a:ext uri="{FF2B5EF4-FFF2-40B4-BE49-F238E27FC236}">
                  <a16:creationId xmlns:a16="http://schemas.microsoft.com/office/drawing/2014/main" id="{52C1F905-3D6C-0F4C-9B0F-29AA45B087CA}"/>
                </a:ext>
              </a:extLst>
            </p:cNvPr>
            <p:cNvSpPr>
              <a:spLocks noChangeArrowheads="1"/>
            </p:cNvSpPr>
            <p:nvPr/>
          </p:nvSpPr>
          <p:spPr bwMode="auto">
            <a:xfrm>
              <a:off x="2448" y="2911"/>
              <a:ext cx="432" cy="4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vi-VN" sz="2800">
                  <a:cs typeface="Times New Roman" panose="02020603050405020304" pitchFamily="18" charset="0"/>
                </a:rPr>
                <a:t>Ư</a:t>
              </a:r>
            </a:p>
          </p:txBody>
        </p:sp>
        <p:sp>
          <p:nvSpPr>
            <p:cNvPr id="48267" name="Rectangle 14">
              <a:extLst>
                <a:ext uri="{FF2B5EF4-FFF2-40B4-BE49-F238E27FC236}">
                  <a16:creationId xmlns:a16="http://schemas.microsoft.com/office/drawing/2014/main" id="{86BA7BFE-B0A9-0A49-80CD-137AF8122D7E}"/>
                </a:ext>
              </a:extLst>
            </p:cNvPr>
            <p:cNvSpPr>
              <a:spLocks noChangeArrowheads="1"/>
            </p:cNvSpPr>
            <p:nvPr/>
          </p:nvSpPr>
          <p:spPr bwMode="auto">
            <a:xfrm>
              <a:off x="2016" y="2911"/>
              <a:ext cx="432" cy="4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vi-VN" sz="2800">
                  <a:cs typeface="Times New Roman" panose="02020603050405020304" pitchFamily="18" charset="0"/>
                </a:rPr>
                <a:t>L</a:t>
              </a:r>
            </a:p>
          </p:txBody>
        </p:sp>
        <p:sp>
          <p:nvSpPr>
            <p:cNvPr id="48268" name="Rectangle 15">
              <a:extLst>
                <a:ext uri="{FF2B5EF4-FFF2-40B4-BE49-F238E27FC236}">
                  <a16:creationId xmlns:a16="http://schemas.microsoft.com/office/drawing/2014/main" id="{A6E9DC91-C485-BE41-B2B9-5A4D5BCAC7B6}"/>
                </a:ext>
              </a:extLst>
            </p:cNvPr>
            <p:cNvSpPr>
              <a:spLocks noChangeArrowheads="1"/>
            </p:cNvSpPr>
            <p:nvPr/>
          </p:nvSpPr>
          <p:spPr bwMode="auto">
            <a:xfrm>
              <a:off x="1584" y="2911"/>
              <a:ext cx="432" cy="4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vi-VN" sz="2800">
                  <a:cs typeface="Times New Roman" panose="02020603050405020304" pitchFamily="18" charset="0"/>
                </a:rPr>
                <a:t>M</a:t>
              </a:r>
            </a:p>
          </p:txBody>
        </p:sp>
        <p:sp>
          <p:nvSpPr>
            <p:cNvPr id="48269" name="Rectangle 16">
              <a:extLst>
                <a:ext uri="{FF2B5EF4-FFF2-40B4-BE49-F238E27FC236}">
                  <a16:creationId xmlns:a16="http://schemas.microsoft.com/office/drawing/2014/main" id="{3B2BC3DB-11C8-C545-951F-F66BB9F660C2}"/>
                </a:ext>
              </a:extLst>
            </p:cNvPr>
            <p:cNvSpPr>
              <a:spLocks noChangeArrowheads="1"/>
            </p:cNvSpPr>
            <p:nvPr/>
          </p:nvSpPr>
          <p:spPr bwMode="auto">
            <a:xfrm>
              <a:off x="1152" y="2911"/>
              <a:ext cx="432" cy="4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vi-VN" sz="2800">
                  <a:cs typeface="Times New Roman" panose="02020603050405020304" pitchFamily="18" charset="0"/>
                </a:rPr>
                <a:t>Â</a:t>
              </a:r>
            </a:p>
          </p:txBody>
        </p:sp>
        <p:sp>
          <p:nvSpPr>
            <p:cNvPr id="48270" name="Rectangle 17">
              <a:extLst>
                <a:ext uri="{FF2B5EF4-FFF2-40B4-BE49-F238E27FC236}">
                  <a16:creationId xmlns:a16="http://schemas.microsoft.com/office/drawing/2014/main" id="{16D39E6A-6B60-724F-B3BB-171142F08299}"/>
                </a:ext>
              </a:extLst>
            </p:cNvPr>
            <p:cNvSpPr>
              <a:spLocks noChangeArrowheads="1"/>
            </p:cNvSpPr>
            <p:nvPr/>
          </p:nvSpPr>
          <p:spPr bwMode="auto">
            <a:xfrm>
              <a:off x="720" y="2911"/>
              <a:ext cx="432" cy="4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vi-VN" sz="2800">
                  <a:cs typeface="Times New Roman" panose="02020603050405020304" pitchFamily="18" charset="0"/>
                </a:rPr>
                <a:t>X</a:t>
              </a:r>
            </a:p>
          </p:txBody>
        </p:sp>
      </p:grpSp>
      <p:grpSp>
        <p:nvGrpSpPr>
          <p:cNvPr id="317458" name="Group 18">
            <a:extLst>
              <a:ext uri="{FF2B5EF4-FFF2-40B4-BE49-F238E27FC236}">
                <a16:creationId xmlns:a16="http://schemas.microsoft.com/office/drawing/2014/main" id="{44226C50-BAE1-AF4D-9651-BDAEAF77171E}"/>
              </a:ext>
            </a:extLst>
          </p:cNvPr>
          <p:cNvGrpSpPr>
            <a:grpSpLocks/>
          </p:cNvGrpSpPr>
          <p:nvPr/>
        </p:nvGrpSpPr>
        <p:grpSpPr bwMode="auto">
          <a:xfrm>
            <a:off x="4160874" y="3273058"/>
            <a:ext cx="6858000" cy="755651"/>
            <a:chOff x="288" y="2435"/>
            <a:chExt cx="4320" cy="476"/>
          </a:xfrm>
        </p:grpSpPr>
        <p:sp>
          <p:nvSpPr>
            <p:cNvPr id="48254" name="Rectangle 19">
              <a:extLst>
                <a:ext uri="{FF2B5EF4-FFF2-40B4-BE49-F238E27FC236}">
                  <a16:creationId xmlns:a16="http://schemas.microsoft.com/office/drawing/2014/main" id="{EF776FE3-C704-9B47-B45B-CE762F6E011A}"/>
                </a:ext>
              </a:extLst>
            </p:cNvPr>
            <p:cNvSpPr>
              <a:spLocks noChangeArrowheads="1"/>
            </p:cNvSpPr>
            <p:nvPr/>
          </p:nvSpPr>
          <p:spPr bwMode="auto">
            <a:xfrm>
              <a:off x="4176" y="2435"/>
              <a:ext cx="432" cy="47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vi-VN" sz="2800">
                  <a:cs typeface="Times New Roman" panose="02020603050405020304" pitchFamily="18" charset="0"/>
                </a:rPr>
                <a:t>N</a:t>
              </a:r>
            </a:p>
          </p:txBody>
        </p:sp>
        <p:sp>
          <p:nvSpPr>
            <p:cNvPr id="48255" name="Rectangle 20">
              <a:extLst>
                <a:ext uri="{FF2B5EF4-FFF2-40B4-BE49-F238E27FC236}">
                  <a16:creationId xmlns:a16="http://schemas.microsoft.com/office/drawing/2014/main" id="{D31AC2AD-0806-0940-8FD2-46737BB4C629}"/>
                </a:ext>
              </a:extLst>
            </p:cNvPr>
            <p:cNvSpPr>
              <a:spLocks noChangeArrowheads="1"/>
            </p:cNvSpPr>
            <p:nvPr/>
          </p:nvSpPr>
          <p:spPr bwMode="auto">
            <a:xfrm>
              <a:off x="3744" y="2435"/>
              <a:ext cx="432" cy="47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vi-VN" sz="2800">
                  <a:cs typeface="Times New Roman" panose="02020603050405020304" pitchFamily="18" charset="0"/>
                </a:rPr>
                <a:t>Ệ</a:t>
              </a:r>
            </a:p>
          </p:txBody>
        </p:sp>
        <p:sp>
          <p:nvSpPr>
            <p:cNvPr id="48256" name="Rectangle 21">
              <a:extLst>
                <a:ext uri="{FF2B5EF4-FFF2-40B4-BE49-F238E27FC236}">
                  <a16:creationId xmlns:a16="http://schemas.microsoft.com/office/drawing/2014/main" id="{06E512BB-469F-284F-8A4C-EB57ACF45736}"/>
                </a:ext>
              </a:extLst>
            </p:cNvPr>
            <p:cNvSpPr>
              <a:spLocks noChangeArrowheads="1"/>
            </p:cNvSpPr>
            <p:nvPr/>
          </p:nvSpPr>
          <p:spPr bwMode="auto">
            <a:xfrm>
              <a:off x="3312" y="2435"/>
              <a:ext cx="432" cy="47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vi-VN" sz="2800">
                  <a:cs typeface="Times New Roman" panose="02020603050405020304" pitchFamily="18" charset="0"/>
                </a:rPr>
                <a:t>I</a:t>
              </a:r>
            </a:p>
          </p:txBody>
        </p:sp>
        <p:sp>
          <p:nvSpPr>
            <p:cNvPr id="48257" name="Rectangle 22">
              <a:extLst>
                <a:ext uri="{FF2B5EF4-FFF2-40B4-BE49-F238E27FC236}">
                  <a16:creationId xmlns:a16="http://schemas.microsoft.com/office/drawing/2014/main" id="{83741518-4F86-5348-8F3D-2E59DA1DA564}"/>
                </a:ext>
              </a:extLst>
            </p:cNvPr>
            <p:cNvSpPr>
              <a:spLocks noChangeArrowheads="1"/>
            </p:cNvSpPr>
            <p:nvPr/>
          </p:nvSpPr>
          <p:spPr bwMode="auto">
            <a:xfrm>
              <a:off x="2880" y="2435"/>
              <a:ext cx="432" cy="476"/>
            </a:xfrm>
            <a:prstGeom prst="rect">
              <a:avLst/>
            </a:prstGeom>
            <a:solidFill>
              <a:schemeClr val="accent3">
                <a:lumMod val="20000"/>
                <a:lumOff val="8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vi-VN" sz="2800" dirty="0">
                  <a:cs typeface="Times New Roman" panose="02020603050405020304" pitchFamily="18" charset="0"/>
                </a:rPr>
                <a:t>H</a:t>
              </a:r>
            </a:p>
          </p:txBody>
        </p:sp>
        <p:sp>
          <p:nvSpPr>
            <p:cNvPr id="48258" name="Rectangle 23">
              <a:extLst>
                <a:ext uri="{FF2B5EF4-FFF2-40B4-BE49-F238E27FC236}">
                  <a16:creationId xmlns:a16="http://schemas.microsoft.com/office/drawing/2014/main" id="{8F24F25D-41DA-384F-BDA5-D2C3FEABFE10}"/>
                </a:ext>
              </a:extLst>
            </p:cNvPr>
            <p:cNvSpPr>
              <a:spLocks noChangeArrowheads="1"/>
            </p:cNvSpPr>
            <p:nvPr/>
          </p:nvSpPr>
          <p:spPr bwMode="auto">
            <a:xfrm>
              <a:off x="2448" y="2435"/>
              <a:ext cx="432" cy="47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vi-VN" sz="2800">
                  <a:cs typeface="Times New Roman" panose="02020603050405020304" pitchFamily="18" charset="0"/>
                </a:rPr>
                <a:t>P</a:t>
              </a:r>
            </a:p>
          </p:txBody>
        </p:sp>
        <p:sp>
          <p:nvSpPr>
            <p:cNvPr id="48259" name="Rectangle 24">
              <a:extLst>
                <a:ext uri="{FF2B5EF4-FFF2-40B4-BE49-F238E27FC236}">
                  <a16:creationId xmlns:a16="http://schemas.microsoft.com/office/drawing/2014/main" id="{3009A682-0D72-E44B-B614-563F50785426}"/>
                </a:ext>
              </a:extLst>
            </p:cNvPr>
            <p:cNvSpPr>
              <a:spLocks noChangeArrowheads="1"/>
            </p:cNvSpPr>
            <p:nvPr/>
          </p:nvSpPr>
          <p:spPr bwMode="auto">
            <a:xfrm>
              <a:off x="2016" y="2435"/>
              <a:ext cx="432" cy="47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vi-VN" sz="2800">
                  <a:cs typeface="Times New Roman" panose="02020603050405020304" pitchFamily="18" charset="0"/>
                </a:rPr>
                <a:t>C</a:t>
              </a:r>
            </a:p>
          </p:txBody>
        </p:sp>
        <p:sp>
          <p:nvSpPr>
            <p:cNvPr id="48260" name="Rectangle 25">
              <a:extLst>
                <a:ext uri="{FF2B5EF4-FFF2-40B4-BE49-F238E27FC236}">
                  <a16:creationId xmlns:a16="http://schemas.microsoft.com/office/drawing/2014/main" id="{DA9EF945-23CA-144A-BF52-D01DFB918532}"/>
                </a:ext>
              </a:extLst>
            </p:cNvPr>
            <p:cNvSpPr>
              <a:spLocks noChangeArrowheads="1"/>
            </p:cNvSpPr>
            <p:nvPr/>
          </p:nvSpPr>
          <p:spPr bwMode="auto">
            <a:xfrm>
              <a:off x="1584" y="2435"/>
              <a:ext cx="432" cy="47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vi-VN" sz="2800">
                  <a:cs typeface="Times New Roman" panose="02020603050405020304" pitchFamily="18" charset="0"/>
                </a:rPr>
                <a:t>Ố</a:t>
              </a:r>
            </a:p>
          </p:txBody>
        </p:sp>
        <p:sp>
          <p:nvSpPr>
            <p:cNvPr id="48261" name="Rectangle 26">
              <a:extLst>
                <a:ext uri="{FF2B5EF4-FFF2-40B4-BE49-F238E27FC236}">
                  <a16:creationId xmlns:a16="http://schemas.microsoft.com/office/drawing/2014/main" id="{CD358DCC-E19B-E249-A243-9CAD75522A45}"/>
                </a:ext>
              </a:extLst>
            </p:cNvPr>
            <p:cNvSpPr>
              <a:spLocks noChangeArrowheads="1"/>
            </p:cNvSpPr>
            <p:nvPr/>
          </p:nvSpPr>
          <p:spPr bwMode="auto">
            <a:xfrm>
              <a:off x="1152" y="2435"/>
              <a:ext cx="432" cy="47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vi-VN" sz="2800">
                  <a:cs typeface="Times New Roman" panose="02020603050405020304" pitchFamily="18" charset="0"/>
                </a:rPr>
                <a:t>U</a:t>
              </a:r>
            </a:p>
          </p:txBody>
        </p:sp>
        <p:sp>
          <p:nvSpPr>
            <p:cNvPr id="48262" name="Rectangle 27">
              <a:extLst>
                <a:ext uri="{FF2B5EF4-FFF2-40B4-BE49-F238E27FC236}">
                  <a16:creationId xmlns:a16="http://schemas.microsoft.com/office/drawing/2014/main" id="{6AB51136-FCD5-7546-9A2C-3E38C0DE8F67}"/>
                </a:ext>
              </a:extLst>
            </p:cNvPr>
            <p:cNvSpPr>
              <a:spLocks noChangeArrowheads="1"/>
            </p:cNvSpPr>
            <p:nvPr/>
          </p:nvSpPr>
          <p:spPr bwMode="auto">
            <a:xfrm>
              <a:off x="720" y="2435"/>
              <a:ext cx="432" cy="47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vi-VN" sz="2800">
                  <a:cs typeface="Times New Roman" panose="02020603050405020304" pitchFamily="18" charset="0"/>
                </a:rPr>
                <a:t>H</a:t>
              </a:r>
            </a:p>
          </p:txBody>
        </p:sp>
        <p:sp>
          <p:nvSpPr>
            <p:cNvPr id="48263" name="Rectangle 28">
              <a:extLst>
                <a:ext uri="{FF2B5EF4-FFF2-40B4-BE49-F238E27FC236}">
                  <a16:creationId xmlns:a16="http://schemas.microsoft.com/office/drawing/2014/main" id="{855015C8-D979-3244-A352-F4793F6E4EE9}"/>
                </a:ext>
              </a:extLst>
            </p:cNvPr>
            <p:cNvSpPr>
              <a:spLocks noChangeArrowheads="1"/>
            </p:cNvSpPr>
            <p:nvPr/>
          </p:nvSpPr>
          <p:spPr bwMode="auto">
            <a:xfrm>
              <a:off x="288" y="2435"/>
              <a:ext cx="432" cy="47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vi-VN" sz="2800">
                  <a:cs typeface="Times New Roman" panose="02020603050405020304" pitchFamily="18" charset="0"/>
                </a:rPr>
                <a:t>T</a:t>
              </a:r>
            </a:p>
          </p:txBody>
        </p:sp>
      </p:grpSp>
      <p:grpSp>
        <p:nvGrpSpPr>
          <p:cNvPr id="317469" name="Group 29">
            <a:extLst>
              <a:ext uri="{FF2B5EF4-FFF2-40B4-BE49-F238E27FC236}">
                <a16:creationId xmlns:a16="http://schemas.microsoft.com/office/drawing/2014/main" id="{5128E727-1FE2-AF4E-88FD-C3F60874AB85}"/>
              </a:ext>
            </a:extLst>
          </p:cNvPr>
          <p:cNvGrpSpPr>
            <a:grpSpLocks/>
          </p:cNvGrpSpPr>
          <p:nvPr/>
        </p:nvGrpSpPr>
        <p:grpSpPr bwMode="auto">
          <a:xfrm>
            <a:off x="6904074" y="2511058"/>
            <a:ext cx="5486400" cy="755651"/>
            <a:chOff x="2016" y="1959"/>
            <a:chExt cx="3456" cy="476"/>
          </a:xfrm>
        </p:grpSpPr>
        <p:sp>
          <p:nvSpPr>
            <p:cNvPr id="48246" name="Rectangle 30">
              <a:extLst>
                <a:ext uri="{FF2B5EF4-FFF2-40B4-BE49-F238E27FC236}">
                  <a16:creationId xmlns:a16="http://schemas.microsoft.com/office/drawing/2014/main" id="{20BF8A73-C305-9346-B019-702CBB2573D2}"/>
                </a:ext>
              </a:extLst>
            </p:cNvPr>
            <p:cNvSpPr>
              <a:spLocks noChangeArrowheads="1"/>
            </p:cNvSpPr>
            <p:nvPr/>
          </p:nvSpPr>
          <p:spPr bwMode="auto">
            <a:xfrm>
              <a:off x="5040" y="1959"/>
              <a:ext cx="432" cy="47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vi-VN" sz="2800">
                  <a:cs typeface="Times New Roman" panose="02020603050405020304" pitchFamily="18" charset="0"/>
                </a:rPr>
                <a:t>C</a:t>
              </a:r>
            </a:p>
          </p:txBody>
        </p:sp>
        <p:sp>
          <p:nvSpPr>
            <p:cNvPr id="48247" name="Rectangle 31">
              <a:extLst>
                <a:ext uri="{FF2B5EF4-FFF2-40B4-BE49-F238E27FC236}">
                  <a16:creationId xmlns:a16="http://schemas.microsoft.com/office/drawing/2014/main" id="{6F49B37F-E2AF-3E49-94E1-C82983A0BB3C}"/>
                </a:ext>
              </a:extLst>
            </p:cNvPr>
            <p:cNvSpPr>
              <a:spLocks noChangeArrowheads="1"/>
            </p:cNvSpPr>
            <p:nvPr/>
          </p:nvSpPr>
          <p:spPr bwMode="auto">
            <a:xfrm>
              <a:off x="4608" y="1959"/>
              <a:ext cx="432" cy="47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vi-VN" sz="2800">
                  <a:cs typeface="Times New Roman" panose="02020603050405020304" pitchFamily="18" charset="0"/>
                </a:rPr>
                <a:t>Ú</a:t>
              </a:r>
            </a:p>
          </p:txBody>
        </p:sp>
        <p:sp>
          <p:nvSpPr>
            <p:cNvPr id="48248" name="Rectangle 32">
              <a:extLst>
                <a:ext uri="{FF2B5EF4-FFF2-40B4-BE49-F238E27FC236}">
                  <a16:creationId xmlns:a16="http://schemas.microsoft.com/office/drawing/2014/main" id="{EA620DE0-9C32-1E47-96F5-0FC50DEE656D}"/>
                </a:ext>
              </a:extLst>
            </p:cNvPr>
            <p:cNvSpPr>
              <a:spLocks noChangeArrowheads="1"/>
            </p:cNvSpPr>
            <p:nvPr/>
          </p:nvSpPr>
          <p:spPr bwMode="auto">
            <a:xfrm>
              <a:off x="4176" y="1959"/>
              <a:ext cx="432" cy="47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vi-VN" sz="2800">
                  <a:cs typeface="Times New Roman" panose="02020603050405020304" pitchFamily="18" charset="0"/>
                </a:rPr>
                <a:t>H</a:t>
              </a:r>
            </a:p>
          </p:txBody>
        </p:sp>
        <p:sp>
          <p:nvSpPr>
            <p:cNvPr id="48249" name="Rectangle 33">
              <a:extLst>
                <a:ext uri="{FF2B5EF4-FFF2-40B4-BE49-F238E27FC236}">
                  <a16:creationId xmlns:a16="http://schemas.microsoft.com/office/drawing/2014/main" id="{84284156-7E28-EE4E-9F97-684B66BF5074}"/>
                </a:ext>
              </a:extLst>
            </p:cNvPr>
            <p:cNvSpPr>
              <a:spLocks noChangeArrowheads="1"/>
            </p:cNvSpPr>
            <p:nvPr/>
          </p:nvSpPr>
          <p:spPr bwMode="auto">
            <a:xfrm>
              <a:off x="3744" y="1959"/>
              <a:ext cx="432" cy="47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vi-VN" sz="2800">
                  <a:cs typeface="Times New Roman" panose="02020603050405020304" pitchFamily="18" charset="0"/>
                </a:rPr>
                <a:t>P</a:t>
              </a:r>
            </a:p>
          </p:txBody>
        </p:sp>
        <p:sp>
          <p:nvSpPr>
            <p:cNvPr id="48250" name="Rectangle 34">
              <a:extLst>
                <a:ext uri="{FF2B5EF4-FFF2-40B4-BE49-F238E27FC236}">
                  <a16:creationId xmlns:a16="http://schemas.microsoft.com/office/drawing/2014/main" id="{29AB9D32-F458-5340-A40B-7D1511982CBB}"/>
                </a:ext>
              </a:extLst>
            </p:cNvPr>
            <p:cNvSpPr>
              <a:spLocks noChangeArrowheads="1"/>
            </p:cNvSpPr>
            <p:nvPr/>
          </p:nvSpPr>
          <p:spPr bwMode="auto">
            <a:xfrm>
              <a:off x="3312" y="1959"/>
              <a:ext cx="432" cy="47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vi-VN" sz="2800">
                  <a:cs typeface="Times New Roman" panose="02020603050405020304" pitchFamily="18" charset="0"/>
                </a:rPr>
                <a:t>H</a:t>
              </a:r>
            </a:p>
          </p:txBody>
        </p:sp>
        <p:sp>
          <p:nvSpPr>
            <p:cNvPr id="48251" name="Rectangle 35">
              <a:extLst>
                <a:ext uri="{FF2B5EF4-FFF2-40B4-BE49-F238E27FC236}">
                  <a16:creationId xmlns:a16="http://schemas.microsoft.com/office/drawing/2014/main" id="{048AA94B-1A4B-3445-A3A7-C3E81A83B6E8}"/>
                </a:ext>
              </a:extLst>
            </p:cNvPr>
            <p:cNvSpPr>
              <a:spLocks noChangeArrowheads="1"/>
            </p:cNvSpPr>
            <p:nvPr/>
          </p:nvSpPr>
          <p:spPr bwMode="auto">
            <a:xfrm>
              <a:off x="2880" y="1959"/>
              <a:ext cx="432" cy="476"/>
            </a:xfrm>
            <a:prstGeom prst="rect">
              <a:avLst/>
            </a:prstGeom>
            <a:solidFill>
              <a:schemeClr val="accent3">
                <a:lumMod val="20000"/>
                <a:lumOff val="8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vi-VN" sz="2800" dirty="0">
                  <a:cs typeface="Times New Roman" panose="02020603050405020304" pitchFamily="18" charset="0"/>
                </a:rPr>
                <a:t>N</a:t>
              </a:r>
            </a:p>
          </p:txBody>
        </p:sp>
        <p:sp>
          <p:nvSpPr>
            <p:cNvPr id="48252" name="Rectangle 36">
              <a:extLst>
                <a:ext uri="{FF2B5EF4-FFF2-40B4-BE49-F238E27FC236}">
                  <a16:creationId xmlns:a16="http://schemas.microsoft.com/office/drawing/2014/main" id="{4DAD83B8-CD44-504B-9A67-B40B180E0386}"/>
                </a:ext>
              </a:extLst>
            </p:cNvPr>
            <p:cNvSpPr>
              <a:spLocks noChangeArrowheads="1"/>
            </p:cNvSpPr>
            <p:nvPr/>
          </p:nvSpPr>
          <p:spPr bwMode="auto">
            <a:xfrm>
              <a:off x="2448" y="1959"/>
              <a:ext cx="432" cy="47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vi-VN" sz="2800">
                  <a:cs typeface="Times New Roman" panose="02020603050405020304" pitchFamily="18" charset="0"/>
                </a:rPr>
                <a:t>Ạ</a:t>
              </a:r>
            </a:p>
          </p:txBody>
        </p:sp>
        <p:sp>
          <p:nvSpPr>
            <p:cNvPr id="48253" name="Rectangle 37">
              <a:extLst>
                <a:ext uri="{FF2B5EF4-FFF2-40B4-BE49-F238E27FC236}">
                  <a16:creationId xmlns:a16="http://schemas.microsoft.com/office/drawing/2014/main" id="{223AED7B-BC32-E948-9180-9D74ADD231A2}"/>
                </a:ext>
              </a:extLst>
            </p:cNvPr>
            <p:cNvSpPr>
              <a:spLocks noChangeArrowheads="1"/>
            </p:cNvSpPr>
            <p:nvPr/>
          </p:nvSpPr>
          <p:spPr bwMode="auto">
            <a:xfrm>
              <a:off x="2016" y="1959"/>
              <a:ext cx="432" cy="47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vi-VN" sz="2800">
                  <a:cs typeface="Times New Roman" panose="02020603050405020304" pitchFamily="18" charset="0"/>
                </a:rPr>
                <a:t>H</a:t>
              </a:r>
            </a:p>
          </p:txBody>
        </p:sp>
      </p:grpSp>
      <p:grpSp>
        <p:nvGrpSpPr>
          <p:cNvPr id="317478" name="Group 38">
            <a:extLst>
              <a:ext uri="{FF2B5EF4-FFF2-40B4-BE49-F238E27FC236}">
                <a16:creationId xmlns:a16="http://schemas.microsoft.com/office/drawing/2014/main" id="{483F55CD-F10C-E343-815A-2E0940CA6D19}"/>
              </a:ext>
            </a:extLst>
          </p:cNvPr>
          <p:cNvGrpSpPr>
            <a:grpSpLocks/>
          </p:cNvGrpSpPr>
          <p:nvPr/>
        </p:nvGrpSpPr>
        <p:grpSpPr bwMode="auto">
          <a:xfrm>
            <a:off x="5532474" y="1756996"/>
            <a:ext cx="4114800" cy="754063"/>
            <a:chOff x="1152" y="1484"/>
            <a:chExt cx="2592" cy="475"/>
          </a:xfrm>
        </p:grpSpPr>
        <p:sp>
          <p:nvSpPr>
            <p:cNvPr id="48240" name="Rectangle 39">
              <a:extLst>
                <a:ext uri="{FF2B5EF4-FFF2-40B4-BE49-F238E27FC236}">
                  <a16:creationId xmlns:a16="http://schemas.microsoft.com/office/drawing/2014/main" id="{C19198E2-D313-CA46-83BD-FFC3205F6E11}"/>
                </a:ext>
              </a:extLst>
            </p:cNvPr>
            <p:cNvSpPr>
              <a:spLocks noChangeArrowheads="1"/>
            </p:cNvSpPr>
            <p:nvPr/>
          </p:nvSpPr>
          <p:spPr bwMode="auto">
            <a:xfrm>
              <a:off x="3312" y="1484"/>
              <a:ext cx="432" cy="4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vi-VN" sz="2800">
                  <a:cs typeface="Times New Roman" panose="02020603050405020304" pitchFamily="18" charset="0"/>
                </a:rPr>
                <a:t>N</a:t>
              </a:r>
            </a:p>
          </p:txBody>
        </p:sp>
        <p:sp>
          <p:nvSpPr>
            <p:cNvPr id="48241" name="Rectangle 40">
              <a:extLst>
                <a:ext uri="{FF2B5EF4-FFF2-40B4-BE49-F238E27FC236}">
                  <a16:creationId xmlns:a16="http://schemas.microsoft.com/office/drawing/2014/main" id="{6CB5B2A6-47C0-A749-BC59-3D946331F07A}"/>
                </a:ext>
              </a:extLst>
            </p:cNvPr>
            <p:cNvSpPr>
              <a:spLocks noChangeArrowheads="1"/>
            </p:cNvSpPr>
            <p:nvPr/>
          </p:nvSpPr>
          <p:spPr bwMode="auto">
            <a:xfrm>
              <a:off x="2880" y="1484"/>
              <a:ext cx="432" cy="475"/>
            </a:xfrm>
            <a:prstGeom prst="rect">
              <a:avLst/>
            </a:prstGeom>
            <a:solidFill>
              <a:schemeClr val="accent3">
                <a:lumMod val="20000"/>
                <a:lumOff val="8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vi-VN" sz="2800" dirty="0" err="1">
                  <a:cs typeface="Times New Roman" panose="02020603050405020304" pitchFamily="18" charset="0"/>
                </a:rPr>
                <a:t>Â</a:t>
              </a:r>
              <a:endParaRPr lang="en-US" altLang="vi-VN" sz="2800" dirty="0">
                <a:cs typeface="Times New Roman" panose="02020603050405020304" pitchFamily="18" charset="0"/>
              </a:endParaRPr>
            </a:p>
          </p:txBody>
        </p:sp>
        <p:sp>
          <p:nvSpPr>
            <p:cNvPr id="48242" name="Rectangle 41">
              <a:extLst>
                <a:ext uri="{FF2B5EF4-FFF2-40B4-BE49-F238E27FC236}">
                  <a16:creationId xmlns:a16="http://schemas.microsoft.com/office/drawing/2014/main" id="{2FE4409F-A724-5D4D-83CD-D1ACC690CEC7}"/>
                </a:ext>
              </a:extLst>
            </p:cNvPr>
            <p:cNvSpPr>
              <a:spLocks noChangeArrowheads="1"/>
            </p:cNvSpPr>
            <p:nvPr/>
          </p:nvSpPr>
          <p:spPr bwMode="auto">
            <a:xfrm>
              <a:off x="2448" y="1484"/>
              <a:ext cx="432" cy="4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vi-VN" sz="2800">
                  <a:cs typeface="Times New Roman" panose="02020603050405020304" pitchFamily="18" charset="0"/>
                </a:rPr>
                <a:t>D</a:t>
              </a:r>
            </a:p>
          </p:txBody>
        </p:sp>
        <p:sp>
          <p:nvSpPr>
            <p:cNvPr id="48243" name="Rectangle 42">
              <a:extLst>
                <a:ext uri="{FF2B5EF4-FFF2-40B4-BE49-F238E27FC236}">
                  <a16:creationId xmlns:a16="http://schemas.microsoft.com/office/drawing/2014/main" id="{E22D3AAD-0DC5-FD47-8D82-D3929EACC9AB}"/>
                </a:ext>
              </a:extLst>
            </p:cNvPr>
            <p:cNvSpPr>
              <a:spLocks noChangeArrowheads="1"/>
            </p:cNvSpPr>
            <p:nvPr/>
          </p:nvSpPr>
          <p:spPr bwMode="auto">
            <a:xfrm>
              <a:off x="2016" y="1484"/>
              <a:ext cx="432" cy="4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vi-VN" sz="2800">
                  <a:cs typeface="Times New Roman" panose="02020603050405020304" pitchFamily="18" charset="0"/>
                </a:rPr>
                <a:t>M</a:t>
              </a:r>
            </a:p>
          </p:txBody>
        </p:sp>
        <p:sp>
          <p:nvSpPr>
            <p:cNvPr id="48244" name="Rectangle 43">
              <a:extLst>
                <a:ext uri="{FF2B5EF4-FFF2-40B4-BE49-F238E27FC236}">
                  <a16:creationId xmlns:a16="http://schemas.microsoft.com/office/drawing/2014/main" id="{53A94D4F-0298-4F4C-9B59-3DF1160AE2FE}"/>
                </a:ext>
              </a:extLst>
            </p:cNvPr>
            <p:cNvSpPr>
              <a:spLocks noChangeArrowheads="1"/>
            </p:cNvSpPr>
            <p:nvPr/>
          </p:nvSpPr>
          <p:spPr bwMode="auto">
            <a:xfrm>
              <a:off x="1584" y="1484"/>
              <a:ext cx="432" cy="4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vi-VN" sz="2800">
                  <a:cs typeface="Times New Roman" panose="02020603050405020304" pitchFamily="18" charset="0"/>
                </a:rPr>
                <a:t>A</a:t>
              </a:r>
            </a:p>
          </p:txBody>
        </p:sp>
        <p:sp>
          <p:nvSpPr>
            <p:cNvPr id="48245" name="Rectangle 44">
              <a:extLst>
                <a:ext uri="{FF2B5EF4-FFF2-40B4-BE49-F238E27FC236}">
                  <a16:creationId xmlns:a16="http://schemas.microsoft.com/office/drawing/2014/main" id="{7E4E3DFC-E8FB-F046-8B6D-6E89CAD85BF1}"/>
                </a:ext>
              </a:extLst>
            </p:cNvPr>
            <p:cNvSpPr>
              <a:spLocks noChangeArrowheads="1"/>
            </p:cNvSpPr>
            <p:nvPr/>
          </p:nvSpPr>
          <p:spPr bwMode="auto">
            <a:xfrm>
              <a:off x="1152" y="1484"/>
              <a:ext cx="432" cy="4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vi-VN" sz="2800">
                  <a:cs typeface="Times New Roman" panose="02020603050405020304" pitchFamily="18" charset="0"/>
                </a:rPr>
                <a:t>T</a:t>
              </a:r>
            </a:p>
          </p:txBody>
        </p:sp>
      </p:grpSp>
      <p:grpSp>
        <p:nvGrpSpPr>
          <p:cNvPr id="317485" name="Group 45">
            <a:extLst>
              <a:ext uri="{FF2B5EF4-FFF2-40B4-BE49-F238E27FC236}">
                <a16:creationId xmlns:a16="http://schemas.microsoft.com/office/drawing/2014/main" id="{14D81601-E73B-DB40-974B-E9F85790AE40}"/>
              </a:ext>
            </a:extLst>
          </p:cNvPr>
          <p:cNvGrpSpPr>
            <a:grpSpLocks/>
          </p:cNvGrpSpPr>
          <p:nvPr/>
        </p:nvGrpSpPr>
        <p:grpSpPr bwMode="auto">
          <a:xfrm>
            <a:off x="4846674" y="993407"/>
            <a:ext cx="4800600" cy="755651"/>
            <a:chOff x="720" y="768"/>
            <a:chExt cx="3024" cy="476"/>
          </a:xfrm>
        </p:grpSpPr>
        <p:sp>
          <p:nvSpPr>
            <p:cNvPr id="48233" name="Rectangle 46">
              <a:extLst>
                <a:ext uri="{FF2B5EF4-FFF2-40B4-BE49-F238E27FC236}">
                  <a16:creationId xmlns:a16="http://schemas.microsoft.com/office/drawing/2014/main" id="{8F7B1746-263D-3E49-B04D-77762C7D8E62}"/>
                </a:ext>
              </a:extLst>
            </p:cNvPr>
            <p:cNvSpPr>
              <a:spLocks noChangeArrowheads="1"/>
            </p:cNvSpPr>
            <p:nvPr/>
          </p:nvSpPr>
          <p:spPr bwMode="auto">
            <a:xfrm>
              <a:off x="3312" y="768"/>
              <a:ext cx="432" cy="47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vi-VN" sz="2800">
                  <a:cs typeface="Times New Roman" panose="02020603050405020304" pitchFamily="18" charset="0"/>
                </a:rPr>
                <a:t>Ự</a:t>
              </a:r>
            </a:p>
          </p:txBody>
        </p:sp>
        <p:sp>
          <p:nvSpPr>
            <p:cNvPr id="48234" name="Rectangle 47">
              <a:extLst>
                <a:ext uri="{FF2B5EF4-FFF2-40B4-BE49-F238E27FC236}">
                  <a16:creationId xmlns:a16="http://schemas.microsoft.com/office/drawing/2014/main" id="{67A32CB8-2F1F-4449-B50C-109466A6E89C}"/>
                </a:ext>
              </a:extLst>
            </p:cNvPr>
            <p:cNvSpPr>
              <a:spLocks noChangeArrowheads="1"/>
            </p:cNvSpPr>
            <p:nvPr/>
          </p:nvSpPr>
          <p:spPr bwMode="auto">
            <a:xfrm>
              <a:off x="2880" y="768"/>
              <a:ext cx="432" cy="476"/>
            </a:xfrm>
            <a:prstGeom prst="rect">
              <a:avLst/>
            </a:prstGeom>
            <a:solidFill>
              <a:schemeClr val="accent3">
                <a:lumMod val="20000"/>
                <a:lumOff val="8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vi-VN" sz="2800" dirty="0">
                  <a:cs typeface="Times New Roman" panose="02020603050405020304" pitchFamily="18" charset="0"/>
                </a:rPr>
                <a:t>T</a:t>
              </a:r>
            </a:p>
          </p:txBody>
        </p:sp>
        <p:sp>
          <p:nvSpPr>
            <p:cNvPr id="48235" name="Rectangle 48">
              <a:extLst>
                <a:ext uri="{FF2B5EF4-FFF2-40B4-BE49-F238E27FC236}">
                  <a16:creationId xmlns:a16="http://schemas.microsoft.com/office/drawing/2014/main" id="{A9322915-2249-3543-82B9-6D5AD45B0D6D}"/>
                </a:ext>
              </a:extLst>
            </p:cNvPr>
            <p:cNvSpPr>
              <a:spLocks noChangeArrowheads="1"/>
            </p:cNvSpPr>
            <p:nvPr/>
          </p:nvSpPr>
          <p:spPr bwMode="auto">
            <a:xfrm>
              <a:off x="2448" y="768"/>
              <a:ext cx="432" cy="47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vi-VN" sz="2800">
                  <a:cs typeface="Times New Roman" panose="02020603050405020304" pitchFamily="18" charset="0"/>
                </a:rPr>
                <a:t>G</a:t>
              </a:r>
            </a:p>
          </p:txBody>
        </p:sp>
        <p:sp>
          <p:nvSpPr>
            <p:cNvPr id="48236" name="Rectangle 49">
              <a:extLst>
                <a:ext uri="{FF2B5EF4-FFF2-40B4-BE49-F238E27FC236}">
                  <a16:creationId xmlns:a16="http://schemas.microsoft.com/office/drawing/2014/main" id="{D609B594-5327-C943-9F0F-F5396C1A733B}"/>
                </a:ext>
              </a:extLst>
            </p:cNvPr>
            <p:cNvSpPr>
              <a:spLocks noChangeArrowheads="1"/>
            </p:cNvSpPr>
            <p:nvPr/>
          </p:nvSpPr>
          <p:spPr bwMode="auto">
            <a:xfrm>
              <a:off x="2016" y="768"/>
              <a:ext cx="432" cy="47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vi-VN" sz="2800">
                  <a:cs typeface="Times New Roman" panose="02020603050405020304" pitchFamily="18" charset="0"/>
                </a:rPr>
                <a:t>N</a:t>
              </a:r>
            </a:p>
          </p:txBody>
        </p:sp>
        <p:sp>
          <p:nvSpPr>
            <p:cNvPr id="48237" name="Rectangle 50">
              <a:extLst>
                <a:ext uri="{FF2B5EF4-FFF2-40B4-BE49-F238E27FC236}">
                  <a16:creationId xmlns:a16="http://schemas.microsoft.com/office/drawing/2014/main" id="{8433B7F6-604E-B844-809E-0C91561FC6AE}"/>
                </a:ext>
              </a:extLst>
            </p:cNvPr>
            <p:cNvSpPr>
              <a:spLocks noChangeArrowheads="1"/>
            </p:cNvSpPr>
            <p:nvPr/>
          </p:nvSpPr>
          <p:spPr bwMode="auto">
            <a:xfrm>
              <a:off x="1584" y="768"/>
              <a:ext cx="432" cy="47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vi-VN" sz="2800">
                  <a:cs typeface="Times New Roman" panose="02020603050405020304" pitchFamily="18" charset="0"/>
                </a:rPr>
                <a:t>A</a:t>
              </a:r>
            </a:p>
          </p:txBody>
        </p:sp>
        <p:sp>
          <p:nvSpPr>
            <p:cNvPr id="48238" name="Rectangle 51">
              <a:extLst>
                <a:ext uri="{FF2B5EF4-FFF2-40B4-BE49-F238E27FC236}">
                  <a16:creationId xmlns:a16="http://schemas.microsoft.com/office/drawing/2014/main" id="{D3E800C2-9958-2A46-865A-ABE849C00980}"/>
                </a:ext>
              </a:extLst>
            </p:cNvPr>
            <p:cNvSpPr>
              <a:spLocks noChangeArrowheads="1"/>
            </p:cNvSpPr>
            <p:nvPr/>
          </p:nvSpPr>
          <p:spPr bwMode="auto">
            <a:xfrm>
              <a:off x="1152" y="768"/>
              <a:ext cx="432" cy="47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vi-VN" sz="2800">
                  <a:cs typeface="Times New Roman" panose="02020603050405020304" pitchFamily="18" charset="0"/>
                </a:rPr>
                <a:t>U</a:t>
              </a:r>
            </a:p>
          </p:txBody>
        </p:sp>
        <p:sp>
          <p:nvSpPr>
            <p:cNvPr id="48239" name="Rectangle 52">
              <a:extLst>
                <a:ext uri="{FF2B5EF4-FFF2-40B4-BE49-F238E27FC236}">
                  <a16:creationId xmlns:a16="http://schemas.microsoft.com/office/drawing/2014/main" id="{7DCDA9AA-DEF2-6C48-9F91-CCC58C276AB1}"/>
                </a:ext>
              </a:extLst>
            </p:cNvPr>
            <p:cNvSpPr>
              <a:spLocks noChangeArrowheads="1"/>
            </p:cNvSpPr>
            <p:nvPr/>
          </p:nvSpPr>
          <p:spPr bwMode="auto">
            <a:xfrm>
              <a:off x="720" y="768"/>
              <a:ext cx="432" cy="47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vi-VN" sz="2800">
                  <a:cs typeface="Times New Roman" panose="02020603050405020304" pitchFamily="18" charset="0"/>
                </a:rPr>
                <a:t>Q</a:t>
              </a:r>
            </a:p>
          </p:txBody>
        </p:sp>
      </p:grpSp>
      <p:grpSp>
        <p:nvGrpSpPr>
          <p:cNvPr id="48136" name="Group 53">
            <a:extLst>
              <a:ext uri="{FF2B5EF4-FFF2-40B4-BE49-F238E27FC236}">
                <a16:creationId xmlns:a16="http://schemas.microsoft.com/office/drawing/2014/main" id="{FC47321E-16C3-904C-8F92-A9B1D49166C5}"/>
              </a:ext>
            </a:extLst>
          </p:cNvPr>
          <p:cNvGrpSpPr>
            <a:grpSpLocks/>
          </p:cNvGrpSpPr>
          <p:nvPr/>
        </p:nvGrpSpPr>
        <p:grpSpPr bwMode="auto">
          <a:xfrm>
            <a:off x="4160874" y="987060"/>
            <a:ext cx="8229600" cy="4530725"/>
            <a:chOff x="576" y="1008"/>
            <a:chExt cx="5184" cy="2854"/>
          </a:xfrm>
        </p:grpSpPr>
        <p:sp>
          <p:nvSpPr>
            <p:cNvPr id="48159" name="Rectangle 54">
              <a:extLst>
                <a:ext uri="{FF2B5EF4-FFF2-40B4-BE49-F238E27FC236}">
                  <a16:creationId xmlns:a16="http://schemas.microsoft.com/office/drawing/2014/main" id="{6ED7E7E7-D43D-A645-8094-65F9E2628CD8}"/>
                </a:ext>
              </a:extLst>
            </p:cNvPr>
            <p:cNvSpPr>
              <a:spLocks noChangeArrowheads="1"/>
            </p:cNvSpPr>
            <p:nvPr/>
          </p:nvSpPr>
          <p:spPr bwMode="auto">
            <a:xfrm>
              <a:off x="5328" y="3386"/>
              <a:ext cx="432" cy="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vi-VN" altLang="vi-VN" sz="2800">
                <a:cs typeface="Times New Roman" panose="02020603050405020304" pitchFamily="18" charset="0"/>
              </a:endParaRPr>
            </a:p>
          </p:txBody>
        </p:sp>
        <p:sp>
          <p:nvSpPr>
            <p:cNvPr id="48160" name="Rectangle 55">
              <a:extLst>
                <a:ext uri="{FF2B5EF4-FFF2-40B4-BE49-F238E27FC236}">
                  <a16:creationId xmlns:a16="http://schemas.microsoft.com/office/drawing/2014/main" id="{B5CEE31F-1414-1248-A179-FB23FD03499D}"/>
                </a:ext>
              </a:extLst>
            </p:cNvPr>
            <p:cNvSpPr>
              <a:spLocks noChangeArrowheads="1"/>
            </p:cNvSpPr>
            <p:nvPr/>
          </p:nvSpPr>
          <p:spPr bwMode="auto">
            <a:xfrm>
              <a:off x="4896" y="3386"/>
              <a:ext cx="432" cy="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vi-VN" altLang="vi-VN" sz="2800">
                <a:cs typeface="Times New Roman" panose="02020603050405020304" pitchFamily="18" charset="0"/>
              </a:endParaRPr>
            </a:p>
          </p:txBody>
        </p:sp>
        <p:sp>
          <p:nvSpPr>
            <p:cNvPr id="48161" name="Rectangle 56">
              <a:extLst>
                <a:ext uri="{FF2B5EF4-FFF2-40B4-BE49-F238E27FC236}">
                  <a16:creationId xmlns:a16="http://schemas.microsoft.com/office/drawing/2014/main" id="{17FB1036-CEF2-E04F-A772-D063C278A269}"/>
                </a:ext>
              </a:extLst>
            </p:cNvPr>
            <p:cNvSpPr>
              <a:spLocks noChangeArrowheads="1"/>
            </p:cNvSpPr>
            <p:nvPr/>
          </p:nvSpPr>
          <p:spPr bwMode="auto">
            <a:xfrm>
              <a:off x="4464" y="3386"/>
              <a:ext cx="432" cy="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vi-VN" altLang="vi-VN" sz="2800">
                <a:cs typeface="Times New Roman" panose="02020603050405020304" pitchFamily="18" charset="0"/>
              </a:endParaRPr>
            </a:p>
          </p:txBody>
        </p:sp>
        <p:sp>
          <p:nvSpPr>
            <p:cNvPr id="48162" name="Rectangle 57">
              <a:extLst>
                <a:ext uri="{FF2B5EF4-FFF2-40B4-BE49-F238E27FC236}">
                  <a16:creationId xmlns:a16="http://schemas.microsoft.com/office/drawing/2014/main" id="{CFAB3200-D2E3-B84B-AD61-211879FE67E9}"/>
                </a:ext>
              </a:extLst>
            </p:cNvPr>
            <p:cNvSpPr>
              <a:spLocks noChangeArrowheads="1"/>
            </p:cNvSpPr>
            <p:nvPr/>
          </p:nvSpPr>
          <p:spPr bwMode="auto">
            <a:xfrm>
              <a:off x="1008" y="3386"/>
              <a:ext cx="432" cy="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vi-VN" altLang="vi-VN" sz="2800">
                <a:cs typeface="Times New Roman" panose="02020603050405020304" pitchFamily="18" charset="0"/>
              </a:endParaRPr>
            </a:p>
          </p:txBody>
        </p:sp>
        <p:sp>
          <p:nvSpPr>
            <p:cNvPr id="48163" name="Rectangle 58">
              <a:extLst>
                <a:ext uri="{FF2B5EF4-FFF2-40B4-BE49-F238E27FC236}">
                  <a16:creationId xmlns:a16="http://schemas.microsoft.com/office/drawing/2014/main" id="{487D1753-6094-F84F-BAAA-66A336A1FFC5}"/>
                </a:ext>
              </a:extLst>
            </p:cNvPr>
            <p:cNvSpPr>
              <a:spLocks noChangeArrowheads="1"/>
            </p:cNvSpPr>
            <p:nvPr/>
          </p:nvSpPr>
          <p:spPr bwMode="auto">
            <a:xfrm>
              <a:off x="576" y="3386"/>
              <a:ext cx="432" cy="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vi-VN" altLang="vi-VN" sz="2800">
                <a:cs typeface="Times New Roman" panose="02020603050405020304" pitchFamily="18" charset="0"/>
              </a:endParaRPr>
            </a:p>
          </p:txBody>
        </p:sp>
        <p:sp>
          <p:nvSpPr>
            <p:cNvPr id="48164" name="Rectangle 59">
              <a:extLst>
                <a:ext uri="{FF2B5EF4-FFF2-40B4-BE49-F238E27FC236}">
                  <a16:creationId xmlns:a16="http://schemas.microsoft.com/office/drawing/2014/main" id="{7B1FA7DB-66DD-7E4F-8091-65F17560C9C8}"/>
                </a:ext>
              </a:extLst>
            </p:cNvPr>
            <p:cNvSpPr>
              <a:spLocks noChangeArrowheads="1"/>
            </p:cNvSpPr>
            <p:nvPr/>
          </p:nvSpPr>
          <p:spPr bwMode="auto">
            <a:xfrm>
              <a:off x="5328" y="2911"/>
              <a:ext cx="432" cy="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vi-VN" altLang="vi-VN" sz="2800">
                <a:cs typeface="Times New Roman" panose="02020603050405020304" pitchFamily="18" charset="0"/>
              </a:endParaRPr>
            </a:p>
          </p:txBody>
        </p:sp>
        <p:sp>
          <p:nvSpPr>
            <p:cNvPr id="48165" name="Rectangle 60">
              <a:extLst>
                <a:ext uri="{FF2B5EF4-FFF2-40B4-BE49-F238E27FC236}">
                  <a16:creationId xmlns:a16="http://schemas.microsoft.com/office/drawing/2014/main" id="{4EE55818-BD36-C64C-A42F-0E9902DA944B}"/>
                </a:ext>
              </a:extLst>
            </p:cNvPr>
            <p:cNvSpPr>
              <a:spLocks noChangeArrowheads="1"/>
            </p:cNvSpPr>
            <p:nvPr/>
          </p:nvSpPr>
          <p:spPr bwMode="auto">
            <a:xfrm>
              <a:off x="4896" y="2911"/>
              <a:ext cx="432" cy="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vi-VN" altLang="vi-VN" sz="2800">
                <a:cs typeface="Times New Roman" panose="02020603050405020304" pitchFamily="18" charset="0"/>
              </a:endParaRPr>
            </a:p>
          </p:txBody>
        </p:sp>
        <p:sp>
          <p:nvSpPr>
            <p:cNvPr id="48166" name="Rectangle 61">
              <a:extLst>
                <a:ext uri="{FF2B5EF4-FFF2-40B4-BE49-F238E27FC236}">
                  <a16:creationId xmlns:a16="http://schemas.microsoft.com/office/drawing/2014/main" id="{E733BFB3-A2DD-AD45-8D8A-3E2E0F87DF49}"/>
                </a:ext>
              </a:extLst>
            </p:cNvPr>
            <p:cNvSpPr>
              <a:spLocks noChangeArrowheads="1"/>
            </p:cNvSpPr>
            <p:nvPr/>
          </p:nvSpPr>
          <p:spPr bwMode="auto">
            <a:xfrm>
              <a:off x="4464" y="2911"/>
              <a:ext cx="432" cy="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vi-VN" altLang="vi-VN" sz="2800">
                <a:cs typeface="Times New Roman" panose="02020603050405020304" pitchFamily="18" charset="0"/>
              </a:endParaRPr>
            </a:p>
          </p:txBody>
        </p:sp>
        <p:sp>
          <p:nvSpPr>
            <p:cNvPr id="48167" name="Rectangle 62">
              <a:extLst>
                <a:ext uri="{FF2B5EF4-FFF2-40B4-BE49-F238E27FC236}">
                  <a16:creationId xmlns:a16="http://schemas.microsoft.com/office/drawing/2014/main" id="{7AB46824-C664-B34E-8D47-73C55DAF41E8}"/>
                </a:ext>
              </a:extLst>
            </p:cNvPr>
            <p:cNvSpPr>
              <a:spLocks noChangeArrowheads="1"/>
            </p:cNvSpPr>
            <p:nvPr/>
          </p:nvSpPr>
          <p:spPr bwMode="auto">
            <a:xfrm>
              <a:off x="4032" y="2911"/>
              <a:ext cx="432" cy="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vi-VN" altLang="vi-VN" sz="2800">
                <a:cs typeface="Times New Roman" panose="02020603050405020304" pitchFamily="18" charset="0"/>
              </a:endParaRPr>
            </a:p>
          </p:txBody>
        </p:sp>
        <p:sp>
          <p:nvSpPr>
            <p:cNvPr id="48168" name="Rectangle 63">
              <a:extLst>
                <a:ext uri="{FF2B5EF4-FFF2-40B4-BE49-F238E27FC236}">
                  <a16:creationId xmlns:a16="http://schemas.microsoft.com/office/drawing/2014/main" id="{82323538-5FBF-C041-BD97-C2F4E520A53F}"/>
                </a:ext>
              </a:extLst>
            </p:cNvPr>
            <p:cNvSpPr>
              <a:spLocks noChangeArrowheads="1"/>
            </p:cNvSpPr>
            <p:nvPr/>
          </p:nvSpPr>
          <p:spPr bwMode="auto">
            <a:xfrm>
              <a:off x="576" y="2911"/>
              <a:ext cx="432" cy="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vi-VN" altLang="vi-VN" sz="2800">
                <a:cs typeface="Times New Roman" panose="02020603050405020304" pitchFamily="18" charset="0"/>
              </a:endParaRPr>
            </a:p>
          </p:txBody>
        </p:sp>
        <p:sp>
          <p:nvSpPr>
            <p:cNvPr id="48169" name="Rectangle 64">
              <a:extLst>
                <a:ext uri="{FF2B5EF4-FFF2-40B4-BE49-F238E27FC236}">
                  <a16:creationId xmlns:a16="http://schemas.microsoft.com/office/drawing/2014/main" id="{52704C13-E0D5-8E43-89B9-5688A20E709E}"/>
                </a:ext>
              </a:extLst>
            </p:cNvPr>
            <p:cNvSpPr>
              <a:spLocks noChangeArrowheads="1"/>
            </p:cNvSpPr>
            <p:nvPr/>
          </p:nvSpPr>
          <p:spPr bwMode="auto">
            <a:xfrm>
              <a:off x="5328" y="2435"/>
              <a:ext cx="432" cy="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vi-VN" altLang="vi-VN" sz="2800">
                <a:cs typeface="Times New Roman" panose="02020603050405020304" pitchFamily="18" charset="0"/>
              </a:endParaRPr>
            </a:p>
          </p:txBody>
        </p:sp>
        <p:sp>
          <p:nvSpPr>
            <p:cNvPr id="48170" name="Rectangle 65">
              <a:extLst>
                <a:ext uri="{FF2B5EF4-FFF2-40B4-BE49-F238E27FC236}">
                  <a16:creationId xmlns:a16="http://schemas.microsoft.com/office/drawing/2014/main" id="{17F08E31-13B1-444A-8467-6470FDCBA07B}"/>
                </a:ext>
              </a:extLst>
            </p:cNvPr>
            <p:cNvSpPr>
              <a:spLocks noChangeArrowheads="1"/>
            </p:cNvSpPr>
            <p:nvPr/>
          </p:nvSpPr>
          <p:spPr bwMode="auto">
            <a:xfrm>
              <a:off x="4896" y="2435"/>
              <a:ext cx="432" cy="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vi-VN" altLang="vi-VN" sz="2800">
                <a:cs typeface="Times New Roman" panose="02020603050405020304" pitchFamily="18" charset="0"/>
              </a:endParaRPr>
            </a:p>
          </p:txBody>
        </p:sp>
        <p:sp>
          <p:nvSpPr>
            <p:cNvPr id="48171" name="Rectangle 66">
              <a:extLst>
                <a:ext uri="{FF2B5EF4-FFF2-40B4-BE49-F238E27FC236}">
                  <a16:creationId xmlns:a16="http://schemas.microsoft.com/office/drawing/2014/main" id="{18E6D3BD-DD6F-CD4E-9FB6-065BB46C56A3}"/>
                </a:ext>
              </a:extLst>
            </p:cNvPr>
            <p:cNvSpPr>
              <a:spLocks noChangeArrowheads="1"/>
            </p:cNvSpPr>
            <p:nvPr/>
          </p:nvSpPr>
          <p:spPr bwMode="auto">
            <a:xfrm>
              <a:off x="1872" y="1959"/>
              <a:ext cx="432" cy="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vi-VN" altLang="vi-VN" sz="2800">
                <a:cs typeface="Times New Roman" panose="02020603050405020304" pitchFamily="18" charset="0"/>
              </a:endParaRPr>
            </a:p>
          </p:txBody>
        </p:sp>
        <p:sp>
          <p:nvSpPr>
            <p:cNvPr id="48172" name="Rectangle 67">
              <a:extLst>
                <a:ext uri="{FF2B5EF4-FFF2-40B4-BE49-F238E27FC236}">
                  <a16:creationId xmlns:a16="http://schemas.microsoft.com/office/drawing/2014/main" id="{7E2F2041-3C10-F840-924A-935975DD0C5B}"/>
                </a:ext>
              </a:extLst>
            </p:cNvPr>
            <p:cNvSpPr>
              <a:spLocks noChangeArrowheads="1"/>
            </p:cNvSpPr>
            <p:nvPr/>
          </p:nvSpPr>
          <p:spPr bwMode="auto">
            <a:xfrm>
              <a:off x="1440" y="1959"/>
              <a:ext cx="432" cy="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vi-VN" altLang="vi-VN" sz="2800">
                <a:cs typeface="Times New Roman" panose="02020603050405020304" pitchFamily="18" charset="0"/>
              </a:endParaRPr>
            </a:p>
          </p:txBody>
        </p:sp>
        <p:sp>
          <p:nvSpPr>
            <p:cNvPr id="48173" name="Rectangle 68">
              <a:extLst>
                <a:ext uri="{FF2B5EF4-FFF2-40B4-BE49-F238E27FC236}">
                  <a16:creationId xmlns:a16="http://schemas.microsoft.com/office/drawing/2014/main" id="{53E38E77-6708-184A-86A1-1754C99BCAE4}"/>
                </a:ext>
              </a:extLst>
            </p:cNvPr>
            <p:cNvSpPr>
              <a:spLocks noChangeArrowheads="1"/>
            </p:cNvSpPr>
            <p:nvPr/>
          </p:nvSpPr>
          <p:spPr bwMode="auto">
            <a:xfrm>
              <a:off x="1008" y="1959"/>
              <a:ext cx="432" cy="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vi-VN" altLang="vi-VN" sz="2800">
                <a:cs typeface="Times New Roman" panose="02020603050405020304" pitchFamily="18" charset="0"/>
              </a:endParaRPr>
            </a:p>
          </p:txBody>
        </p:sp>
        <p:sp>
          <p:nvSpPr>
            <p:cNvPr id="48174" name="Rectangle 69">
              <a:extLst>
                <a:ext uri="{FF2B5EF4-FFF2-40B4-BE49-F238E27FC236}">
                  <a16:creationId xmlns:a16="http://schemas.microsoft.com/office/drawing/2014/main" id="{87F0E8E5-EE8C-8547-B470-BE95712116A9}"/>
                </a:ext>
              </a:extLst>
            </p:cNvPr>
            <p:cNvSpPr>
              <a:spLocks noChangeArrowheads="1"/>
            </p:cNvSpPr>
            <p:nvPr/>
          </p:nvSpPr>
          <p:spPr bwMode="auto">
            <a:xfrm>
              <a:off x="576" y="1959"/>
              <a:ext cx="432" cy="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vi-VN" altLang="vi-VN" sz="2800">
                <a:cs typeface="Times New Roman" panose="02020603050405020304" pitchFamily="18" charset="0"/>
              </a:endParaRPr>
            </a:p>
          </p:txBody>
        </p:sp>
        <p:sp>
          <p:nvSpPr>
            <p:cNvPr id="48175" name="Rectangle 70">
              <a:extLst>
                <a:ext uri="{FF2B5EF4-FFF2-40B4-BE49-F238E27FC236}">
                  <a16:creationId xmlns:a16="http://schemas.microsoft.com/office/drawing/2014/main" id="{69D8E6E5-415E-0A4B-ADC3-58812EC79670}"/>
                </a:ext>
              </a:extLst>
            </p:cNvPr>
            <p:cNvSpPr>
              <a:spLocks noChangeArrowheads="1"/>
            </p:cNvSpPr>
            <p:nvPr/>
          </p:nvSpPr>
          <p:spPr bwMode="auto">
            <a:xfrm>
              <a:off x="5328" y="1484"/>
              <a:ext cx="432" cy="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vi-VN" altLang="vi-VN" sz="2800">
                <a:cs typeface="Times New Roman" panose="02020603050405020304" pitchFamily="18" charset="0"/>
              </a:endParaRPr>
            </a:p>
          </p:txBody>
        </p:sp>
        <p:sp>
          <p:nvSpPr>
            <p:cNvPr id="48176" name="Rectangle 71">
              <a:extLst>
                <a:ext uri="{FF2B5EF4-FFF2-40B4-BE49-F238E27FC236}">
                  <a16:creationId xmlns:a16="http://schemas.microsoft.com/office/drawing/2014/main" id="{264E3BDD-5AF0-284B-8FB2-C682DFC7C465}"/>
                </a:ext>
              </a:extLst>
            </p:cNvPr>
            <p:cNvSpPr>
              <a:spLocks noChangeArrowheads="1"/>
            </p:cNvSpPr>
            <p:nvPr/>
          </p:nvSpPr>
          <p:spPr bwMode="auto">
            <a:xfrm>
              <a:off x="4896" y="1484"/>
              <a:ext cx="432" cy="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vi-VN" altLang="vi-VN" sz="2800">
                <a:cs typeface="Times New Roman" panose="02020603050405020304" pitchFamily="18" charset="0"/>
              </a:endParaRPr>
            </a:p>
          </p:txBody>
        </p:sp>
        <p:sp>
          <p:nvSpPr>
            <p:cNvPr id="48177" name="Rectangle 72">
              <a:extLst>
                <a:ext uri="{FF2B5EF4-FFF2-40B4-BE49-F238E27FC236}">
                  <a16:creationId xmlns:a16="http://schemas.microsoft.com/office/drawing/2014/main" id="{4BC96E16-A773-0445-8F00-EB43080C55B5}"/>
                </a:ext>
              </a:extLst>
            </p:cNvPr>
            <p:cNvSpPr>
              <a:spLocks noChangeArrowheads="1"/>
            </p:cNvSpPr>
            <p:nvPr/>
          </p:nvSpPr>
          <p:spPr bwMode="auto">
            <a:xfrm>
              <a:off x="4464" y="1484"/>
              <a:ext cx="432" cy="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vi-VN" altLang="vi-VN" sz="2800">
                <a:cs typeface="Times New Roman" panose="02020603050405020304" pitchFamily="18" charset="0"/>
              </a:endParaRPr>
            </a:p>
          </p:txBody>
        </p:sp>
        <p:sp>
          <p:nvSpPr>
            <p:cNvPr id="48178" name="Rectangle 73">
              <a:extLst>
                <a:ext uri="{FF2B5EF4-FFF2-40B4-BE49-F238E27FC236}">
                  <a16:creationId xmlns:a16="http://schemas.microsoft.com/office/drawing/2014/main" id="{CCE7789C-BB37-6048-B1E4-80A20171E367}"/>
                </a:ext>
              </a:extLst>
            </p:cNvPr>
            <p:cNvSpPr>
              <a:spLocks noChangeArrowheads="1"/>
            </p:cNvSpPr>
            <p:nvPr/>
          </p:nvSpPr>
          <p:spPr bwMode="auto">
            <a:xfrm>
              <a:off x="4032" y="1484"/>
              <a:ext cx="432" cy="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vi-VN" altLang="vi-VN" sz="2800">
                <a:cs typeface="Times New Roman" panose="02020603050405020304" pitchFamily="18" charset="0"/>
              </a:endParaRPr>
            </a:p>
          </p:txBody>
        </p:sp>
        <p:sp>
          <p:nvSpPr>
            <p:cNvPr id="48179" name="Rectangle 74">
              <a:extLst>
                <a:ext uri="{FF2B5EF4-FFF2-40B4-BE49-F238E27FC236}">
                  <a16:creationId xmlns:a16="http://schemas.microsoft.com/office/drawing/2014/main" id="{37D65985-103A-6D4F-AEF1-83DCEB45DFB2}"/>
                </a:ext>
              </a:extLst>
            </p:cNvPr>
            <p:cNvSpPr>
              <a:spLocks noChangeArrowheads="1"/>
            </p:cNvSpPr>
            <p:nvPr/>
          </p:nvSpPr>
          <p:spPr bwMode="auto">
            <a:xfrm>
              <a:off x="1008" y="1484"/>
              <a:ext cx="432" cy="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vi-VN" altLang="vi-VN" sz="2800">
                <a:cs typeface="Times New Roman" panose="02020603050405020304" pitchFamily="18" charset="0"/>
              </a:endParaRPr>
            </a:p>
          </p:txBody>
        </p:sp>
        <p:sp>
          <p:nvSpPr>
            <p:cNvPr id="48180" name="Rectangle 75">
              <a:extLst>
                <a:ext uri="{FF2B5EF4-FFF2-40B4-BE49-F238E27FC236}">
                  <a16:creationId xmlns:a16="http://schemas.microsoft.com/office/drawing/2014/main" id="{B2E584F1-8E71-B243-9799-0F204321A54C}"/>
                </a:ext>
              </a:extLst>
            </p:cNvPr>
            <p:cNvSpPr>
              <a:spLocks noChangeArrowheads="1"/>
            </p:cNvSpPr>
            <p:nvPr/>
          </p:nvSpPr>
          <p:spPr bwMode="auto">
            <a:xfrm>
              <a:off x="576" y="1484"/>
              <a:ext cx="432" cy="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vi-VN" altLang="vi-VN" sz="2800">
                <a:cs typeface="Times New Roman" panose="02020603050405020304" pitchFamily="18" charset="0"/>
              </a:endParaRPr>
            </a:p>
          </p:txBody>
        </p:sp>
        <p:sp>
          <p:nvSpPr>
            <p:cNvPr id="48181" name="Rectangle 76">
              <a:extLst>
                <a:ext uri="{FF2B5EF4-FFF2-40B4-BE49-F238E27FC236}">
                  <a16:creationId xmlns:a16="http://schemas.microsoft.com/office/drawing/2014/main" id="{4DEDADCB-9245-5C46-A966-ABACBE2A6627}"/>
                </a:ext>
              </a:extLst>
            </p:cNvPr>
            <p:cNvSpPr>
              <a:spLocks noChangeArrowheads="1"/>
            </p:cNvSpPr>
            <p:nvPr/>
          </p:nvSpPr>
          <p:spPr bwMode="auto">
            <a:xfrm>
              <a:off x="5328" y="1008"/>
              <a:ext cx="432" cy="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vi-VN" altLang="vi-VN" sz="2800">
                <a:cs typeface="Times New Roman" panose="02020603050405020304" pitchFamily="18" charset="0"/>
              </a:endParaRPr>
            </a:p>
          </p:txBody>
        </p:sp>
        <p:sp>
          <p:nvSpPr>
            <p:cNvPr id="48182" name="Rectangle 77">
              <a:extLst>
                <a:ext uri="{FF2B5EF4-FFF2-40B4-BE49-F238E27FC236}">
                  <a16:creationId xmlns:a16="http://schemas.microsoft.com/office/drawing/2014/main" id="{E5AA7CF9-1FC5-834F-9EDA-B73BC7D1E806}"/>
                </a:ext>
              </a:extLst>
            </p:cNvPr>
            <p:cNvSpPr>
              <a:spLocks noChangeArrowheads="1"/>
            </p:cNvSpPr>
            <p:nvPr/>
          </p:nvSpPr>
          <p:spPr bwMode="auto">
            <a:xfrm>
              <a:off x="4896" y="1008"/>
              <a:ext cx="432" cy="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vi-VN" altLang="vi-VN" sz="2800">
                <a:cs typeface="Times New Roman" panose="02020603050405020304" pitchFamily="18" charset="0"/>
              </a:endParaRPr>
            </a:p>
          </p:txBody>
        </p:sp>
        <p:sp>
          <p:nvSpPr>
            <p:cNvPr id="48183" name="Rectangle 78">
              <a:extLst>
                <a:ext uri="{FF2B5EF4-FFF2-40B4-BE49-F238E27FC236}">
                  <a16:creationId xmlns:a16="http://schemas.microsoft.com/office/drawing/2014/main" id="{62369D91-8C45-304A-B203-33BB045F20EE}"/>
                </a:ext>
              </a:extLst>
            </p:cNvPr>
            <p:cNvSpPr>
              <a:spLocks noChangeArrowheads="1"/>
            </p:cNvSpPr>
            <p:nvPr/>
          </p:nvSpPr>
          <p:spPr bwMode="auto">
            <a:xfrm>
              <a:off x="4464" y="1008"/>
              <a:ext cx="432" cy="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vi-VN" altLang="vi-VN" sz="2800">
                <a:cs typeface="Times New Roman" panose="02020603050405020304" pitchFamily="18" charset="0"/>
              </a:endParaRPr>
            </a:p>
          </p:txBody>
        </p:sp>
        <p:sp>
          <p:nvSpPr>
            <p:cNvPr id="48184" name="Rectangle 79">
              <a:extLst>
                <a:ext uri="{FF2B5EF4-FFF2-40B4-BE49-F238E27FC236}">
                  <a16:creationId xmlns:a16="http://schemas.microsoft.com/office/drawing/2014/main" id="{E59C3234-8788-AC4B-B226-C2C35455B222}"/>
                </a:ext>
              </a:extLst>
            </p:cNvPr>
            <p:cNvSpPr>
              <a:spLocks noChangeArrowheads="1"/>
            </p:cNvSpPr>
            <p:nvPr/>
          </p:nvSpPr>
          <p:spPr bwMode="auto">
            <a:xfrm>
              <a:off x="4032" y="1008"/>
              <a:ext cx="432" cy="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vi-VN" altLang="vi-VN" sz="2800">
                <a:cs typeface="Times New Roman" panose="02020603050405020304" pitchFamily="18" charset="0"/>
              </a:endParaRPr>
            </a:p>
          </p:txBody>
        </p:sp>
        <p:sp>
          <p:nvSpPr>
            <p:cNvPr id="48185" name="Rectangle 80">
              <a:extLst>
                <a:ext uri="{FF2B5EF4-FFF2-40B4-BE49-F238E27FC236}">
                  <a16:creationId xmlns:a16="http://schemas.microsoft.com/office/drawing/2014/main" id="{9E822569-9669-9F48-97EE-BE5345DBBB8A}"/>
                </a:ext>
              </a:extLst>
            </p:cNvPr>
            <p:cNvSpPr>
              <a:spLocks noChangeArrowheads="1"/>
            </p:cNvSpPr>
            <p:nvPr/>
          </p:nvSpPr>
          <p:spPr bwMode="auto">
            <a:xfrm>
              <a:off x="576" y="1008"/>
              <a:ext cx="432" cy="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vi-VN" altLang="vi-VN" sz="2800">
                <a:cs typeface="Times New Roman" panose="02020603050405020304" pitchFamily="18" charset="0"/>
              </a:endParaRPr>
            </a:p>
          </p:txBody>
        </p:sp>
        <p:sp>
          <p:nvSpPr>
            <p:cNvPr id="48186" name="Line 81">
              <a:extLst>
                <a:ext uri="{FF2B5EF4-FFF2-40B4-BE49-F238E27FC236}">
                  <a16:creationId xmlns:a16="http://schemas.microsoft.com/office/drawing/2014/main" id="{55537A2F-0205-964B-BD67-CE460869264E}"/>
                </a:ext>
              </a:extLst>
            </p:cNvPr>
            <p:cNvSpPr>
              <a:spLocks noChangeShapeType="1"/>
            </p:cNvSpPr>
            <p:nvPr/>
          </p:nvSpPr>
          <p:spPr bwMode="auto">
            <a:xfrm>
              <a:off x="576" y="2435"/>
              <a:ext cx="518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48187" name="Line 82">
              <a:extLst>
                <a:ext uri="{FF2B5EF4-FFF2-40B4-BE49-F238E27FC236}">
                  <a16:creationId xmlns:a16="http://schemas.microsoft.com/office/drawing/2014/main" id="{EB69E676-2E5B-9F49-8F5C-0EB71AC1BD22}"/>
                </a:ext>
              </a:extLst>
            </p:cNvPr>
            <p:cNvSpPr>
              <a:spLocks noChangeShapeType="1"/>
            </p:cNvSpPr>
            <p:nvPr/>
          </p:nvSpPr>
          <p:spPr bwMode="auto">
            <a:xfrm>
              <a:off x="576" y="2911"/>
              <a:ext cx="432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48188" name="Line 83">
              <a:extLst>
                <a:ext uri="{FF2B5EF4-FFF2-40B4-BE49-F238E27FC236}">
                  <a16:creationId xmlns:a16="http://schemas.microsoft.com/office/drawing/2014/main" id="{4955B95C-90B9-6D44-864B-ADA4C148CC80}"/>
                </a:ext>
              </a:extLst>
            </p:cNvPr>
            <p:cNvSpPr>
              <a:spLocks noChangeShapeType="1"/>
            </p:cNvSpPr>
            <p:nvPr/>
          </p:nvSpPr>
          <p:spPr bwMode="auto">
            <a:xfrm>
              <a:off x="576" y="3862"/>
              <a:ext cx="432"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48189" name="Line 84">
              <a:extLst>
                <a:ext uri="{FF2B5EF4-FFF2-40B4-BE49-F238E27FC236}">
                  <a16:creationId xmlns:a16="http://schemas.microsoft.com/office/drawing/2014/main" id="{7D279576-66EE-F14A-8729-475EBD5759B8}"/>
                </a:ext>
              </a:extLst>
            </p:cNvPr>
            <p:cNvSpPr>
              <a:spLocks noChangeShapeType="1"/>
            </p:cNvSpPr>
            <p:nvPr/>
          </p:nvSpPr>
          <p:spPr bwMode="auto">
            <a:xfrm>
              <a:off x="1008" y="1008"/>
              <a:ext cx="0" cy="476"/>
            </a:xfrm>
            <a:prstGeom prst="line">
              <a:avLst/>
            </a:prstGeom>
            <a:noFill/>
            <a:ln w="12700"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48190" name="Line 85">
              <a:extLst>
                <a:ext uri="{FF2B5EF4-FFF2-40B4-BE49-F238E27FC236}">
                  <a16:creationId xmlns:a16="http://schemas.microsoft.com/office/drawing/2014/main" id="{017865E6-8957-0E41-8F6F-0D78E2CDB0E1}"/>
                </a:ext>
              </a:extLst>
            </p:cNvPr>
            <p:cNvSpPr>
              <a:spLocks noChangeShapeType="1"/>
            </p:cNvSpPr>
            <p:nvPr/>
          </p:nvSpPr>
          <p:spPr bwMode="auto">
            <a:xfrm>
              <a:off x="1440" y="1008"/>
              <a:ext cx="0" cy="95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48191" name="Line 86">
              <a:extLst>
                <a:ext uri="{FF2B5EF4-FFF2-40B4-BE49-F238E27FC236}">
                  <a16:creationId xmlns:a16="http://schemas.microsoft.com/office/drawing/2014/main" id="{B02A453C-EE65-0943-9247-FFB07D862F05}"/>
                </a:ext>
              </a:extLst>
            </p:cNvPr>
            <p:cNvSpPr>
              <a:spLocks noChangeShapeType="1"/>
            </p:cNvSpPr>
            <p:nvPr/>
          </p:nvSpPr>
          <p:spPr bwMode="auto">
            <a:xfrm>
              <a:off x="1872" y="1008"/>
              <a:ext cx="0" cy="95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48192" name="Line 87">
              <a:extLst>
                <a:ext uri="{FF2B5EF4-FFF2-40B4-BE49-F238E27FC236}">
                  <a16:creationId xmlns:a16="http://schemas.microsoft.com/office/drawing/2014/main" id="{D50119A6-ED28-E942-9262-469C642741B6}"/>
                </a:ext>
              </a:extLst>
            </p:cNvPr>
            <p:cNvSpPr>
              <a:spLocks noChangeShapeType="1"/>
            </p:cNvSpPr>
            <p:nvPr/>
          </p:nvSpPr>
          <p:spPr bwMode="auto">
            <a:xfrm>
              <a:off x="2304" y="1008"/>
              <a:ext cx="0" cy="285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48193" name="Line 88">
              <a:extLst>
                <a:ext uri="{FF2B5EF4-FFF2-40B4-BE49-F238E27FC236}">
                  <a16:creationId xmlns:a16="http://schemas.microsoft.com/office/drawing/2014/main" id="{39529F32-4BC6-B641-9501-C49D470D2343}"/>
                </a:ext>
              </a:extLst>
            </p:cNvPr>
            <p:cNvSpPr>
              <a:spLocks noChangeShapeType="1"/>
            </p:cNvSpPr>
            <p:nvPr/>
          </p:nvSpPr>
          <p:spPr bwMode="auto">
            <a:xfrm>
              <a:off x="2736" y="1008"/>
              <a:ext cx="0" cy="285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48194" name="Line 89">
              <a:extLst>
                <a:ext uri="{FF2B5EF4-FFF2-40B4-BE49-F238E27FC236}">
                  <a16:creationId xmlns:a16="http://schemas.microsoft.com/office/drawing/2014/main" id="{ED651214-FCFC-5042-9079-EDE96FFE36F0}"/>
                </a:ext>
              </a:extLst>
            </p:cNvPr>
            <p:cNvSpPr>
              <a:spLocks noChangeShapeType="1"/>
            </p:cNvSpPr>
            <p:nvPr/>
          </p:nvSpPr>
          <p:spPr bwMode="auto">
            <a:xfrm>
              <a:off x="3168" y="1008"/>
              <a:ext cx="0" cy="285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48195" name="Line 90">
              <a:extLst>
                <a:ext uri="{FF2B5EF4-FFF2-40B4-BE49-F238E27FC236}">
                  <a16:creationId xmlns:a16="http://schemas.microsoft.com/office/drawing/2014/main" id="{546FAF8D-18D5-BB46-9DD8-52301862F013}"/>
                </a:ext>
              </a:extLst>
            </p:cNvPr>
            <p:cNvSpPr>
              <a:spLocks noChangeShapeType="1"/>
            </p:cNvSpPr>
            <p:nvPr/>
          </p:nvSpPr>
          <p:spPr bwMode="auto">
            <a:xfrm>
              <a:off x="3600" y="1008"/>
              <a:ext cx="0" cy="285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48196" name="Line 91">
              <a:extLst>
                <a:ext uri="{FF2B5EF4-FFF2-40B4-BE49-F238E27FC236}">
                  <a16:creationId xmlns:a16="http://schemas.microsoft.com/office/drawing/2014/main" id="{278A2636-80BF-5748-8248-4BD25AB5F5E4}"/>
                </a:ext>
              </a:extLst>
            </p:cNvPr>
            <p:cNvSpPr>
              <a:spLocks noChangeShapeType="1"/>
            </p:cNvSpPr>
            <p:nvPr/>
          </p:nvSpPr>
          <p:spPr bwMode="auto">
            <a:xfrm>
              <a:off x="5760" y="1008"/>
              <a:ext cx="0" cy="47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48197" name="Line 92">
              <a:extLst>
                <a:ext uri="{FF2B5EF4-FFF2-40B4-BE49-F238E27FC236}">
                  <a16:creationId xmlns:a16="http://schemas.microsoft.com/office/drawing/2014/main" id="{F7D8CF69-BB36-D044-8D1C-6BB1167E33E4}"/>
                </a:ext>
              </a:extLst>
            </p:cNvPr>
            <p:cNvSpPr>
              <a:spLocks noChangeShapeType="1"/>
            </p:cNvSpPr>
            <p:nvPr/>
          </p:nvSpPr>
          <p:spPr bwMode="auto">
            <a:xfrm>
              <a:off x="4464" y="1008"/>
              <a:ext cx="432"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48198" name="Line 93">
              <a:extLst>
                <a:ext uri="{FF2B5EF4-FFF2-40B4-BE49-F238E27FC236}">
                  <a16:creationId xmlns:a16="http://schemas.microsoft.com/office/drawing/2014/main" id="{B9CA2608-D166-3F4C-B15F-63EA50097947}"/>
                </a:ext>
              </a:extLst>
            </p:cNvPr>
            <p:cNvSpPr>
              <a:spLocks noChangeShapeType="1"/>
            </p:cNvSpPr>
            <p:nvPr/>
          </p:nvSpPr>
          <p:spPr bwMode="auto">
            <a:xfrm>
              <a:off x="4896" y="1008"/>
              <a:ext cx="432"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48199" name="Line 94">
              <a:extLst>
                <a:ext uri="{FF2B5EF4-FFF2-40B4-BE49-F238E27FC236}">
                  <a16:creationId xmlns:a16="http://schemas.microsoft.com/office/drawing/2014/main" id="{E183F81B-AA2D-8044-8A25-69BA34ADA437}"/>
                </a:ext>
              </a:extLst>
            </p:cNvPr>
            <p:cNvSpPr>
              <a:spLocks noChangeShapeType="1"/>
            </p:cNvSpPr>
            <p:nvPr/>
          </p:nvSpPr>
          <p:spPr bwMode="auto">
            <a:xfrm>
              <a:off x="5328" y="1008"/>
              <a:ext cx="432"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48200" name="Line 95">
              <a:extLst>
                <a:ext uri="{FF2B5EF4-FFF2-40B4-BE49-F238E27FC236}">
                  <a16:creationId xmlns:a16="http://schemas.microsoft.com/office/drawing/2014/main" id="{6ADE6C4B-80BB-B845-998D-9DCBA56516DA}"/>
                </a:ext>
              </a:extLst>
            </p:cNvPr>
            <p:cNvSpPr>
              <a:spLocks noChangeShapeType="1"/>
            </p:cNvSpPr>
            <p:nvPr/>
          </p:nvSpPr>
          <p:spPr bwMode="auto">
            <a:xfrm>
              <a:off x="5760" y="1484"/>
              <a:ext cx="0" cy="475"/>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48201" name="Line 96">
              <a:extLst>
                <a:ext uri="{FF2B5EF4-FFF2-40B4-BE49-F238E27FC236}">
                  <a16:creationId xmlns:a16="http://schemas.microsoft.com/office/drawing/2014/main" id="{45949815-6E2A-E24A-A58D-8D4CD280FC1C}"/>
                </a:ext>
              </a:extLst>
            </p:cNvPr>
            <p:cNvSpPr>
              <a:spLocks noChangeShapeType="1"/>
            </p:cNvSpPr>
            <p:nvPr/>
          </p:nvSpPr>
          <p:spPr bwMode="auto">
            <a:xfrm>
              <a:off x="4464" y="1968"/>
              <a:ext cx="0" cy="96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48202" name="Line 97">
              <a:extLst>
                <a:ext uri="{FF2B5EF4-FFF2-40B4-BE49-F238E27FC236}">
                  <a16:creationId xmlns:a16="http://schemas.microsoft.com/office/drawing/2014/main" id="{AFCD603D-C869-8741-A1B6-2E0B0AEF5B6F}"/>
                </a:ext>
              </a:extLst>
            </p:cNvPr>
            <p:cNvSpPr>
              <a:spLocks noChangeShapeType="1"/>
            </p:cNvSpPr>
            <p:nvPr/>
          </p:nvSpPr>
          <p:spPr bwMode="auto">
            <a:xfrm>
              <a:off x="4896" y="1959"/>
              <a:ext cx="0" cy="95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48203" name="Line 98">
              <a:extLst>
                <a:ext uri="{FF2B5EF4-FFF2-40B4-BE49-F238E27FC236}">
                  <a16:creationId xmlns:a16="http://schemas.microsoft.com/office/drawing/2014/main" id="{8491440F-4395-E648-B019-8BE296952EBE}"/>
                </a:ext>
              </a:extLst>
            </p:cNvPr>
            <p:cNvSpPr>
              <a:spLocks noChangeShapeType="1"/>
            </p:cNvSpPr>
            <p:nvPr/>
          </p:nvSpPr>
          <p:spPr bwMode="auto">
            <a:xfrm>
              <a:off x="5328" y="1959"/>
              <a:ext cx="0" cy="47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48204" name="Line 99">
              <a:extLst>
                <a:ext uri="{FF2B5EF4-FFF2-40B4-BE49-F238E27FC236}">
                  <a16:creationId xmlns:a16="http://schemas.microsoft.com/office/drawing/2014/main" id="{B788F91A-1ADF-3449-9ACB-B7410FB07377}"/>
                </a:ext>
              </a:extLst>
            </p:cNvPr>
            <p:cNvSpPr>
              <a:spLocks noChangeShapeType="1"/>
            </p:cNvSpPr>
            <p:nvPr/>
          </p:nvSpPr>
          <p:spPr bwMode="auto">
            <a:xfrm>
              <a:off x="5760" y="1959"/>
              <a:ext cx="0" cy="476"/>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48205" name="Line 100">
              <a:extLst>
                <a:ext uri="{FF2B5EF4-FFF2-40B4-BE49-F238E27FC236}">
                  <a16:creationId xmlns:a16="http://schemas.microsoft.com/office/drawing/2014/main" id="{781B5F5A-1496-134F-8238-943E8E770AA1}"/>
                </a:ext>
              </a:extLst>
            </p:cNvPr>
            <p:cNvSpPr>
              <a:spLocks noChangeShapeType="1"/>
            </p:cNvSpPr>
            <p:nvPr/>
          </p:nvSpPr>
          <p:spPr bwMode="auto">
            <a:xfrm>
              <a:off x="5760" y="2911"/>
              <a:ext cx="0" cy="475"/>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48206" name="Line 101">
              <a:extLst>
                <a:ext uri="{FF2B5EF4-FFF2-40B4-BE49-F238E27FC236}">
                  <a16:creationId xmlns:a16="http://schemas.microsoft.com/office/drawing/2014/main" id="{3DE860FB-96D4-6F46-96D4-FE03E61A4471}"/>
                </a:ext>
              </a:extLst>
            </p:cNvPr>
            <p:cNvSpPr>
              <a:spLocks noChangeShapeType="1"/>
            </p:cNvSpPr>
            <p:nvPr/>
          </p:nvSpPr>
          <p:spPr bwMode="auto">
            <a:xfrm>
              <a:off x="5760" y="2435"/>
              <a:ext cx="0" cy="47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48207" name="Line 102">
              <a:extLst>
                <a:ext uri="{FF2B5EF4-FFF2-40B4-BE49-F238E27FC236}">
                  <a16:creationId xmlns:a16="http://schemas.microsoft.com/office/drawing/2014/main" id="{3B906F46-D066-BC45-87D5-B2F8697BD319}"/>
                </a:ext>
              </a:extLst>
            </p:cNvPr>
            <p:cNvSpPr>
              <a:spLocks noChangeShapeType="1"/>
            </p:cNvSpPr>
            <p:nvPr/>
          </p:nvSpPr>
          <p:spPr bwMode="auto">
            <a:xfrm>
              <a:off x="5760" y="3386"/>
              <a:ext cx="0" cy="47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48208" name="Line 103">
              <a:extLst>
                <a:ext uri="{FF2B5EF4-FFF2-40B4-BE49-F238E27FC236}">
                  <a16:creationId xmlns:a16="http://schemas.microsoft.com/office/drawing/2014/main" id="{D74D88E4-EBC8-7242-9885-B538FD49B3CF}"/>
                </a:ext>
              </a:extLst>
            </p:cNvPr>
            <p:cNvSpPr>
              <a:spLocks noChangeShapeType="1"/>
            </p:cNvSpPr>
            <p:nvPr/>
          </p:nvSpPr>
          <p:spPr bwMode="auto">
            <a:xfrm>
              <a:off x="5328" y="3862"/>
              <a:ext cx="432"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48209" name="Line 104">
              <a:extLst>
                <a:ext uri="{FF2B5EF4-FFF2-40B4-BE49-F238E27FC236}">
                  <a16:creationId xmlns:a16="http://schemas.microsoft.com/office/drawing/2014/main" id="{A9B75408-30CC-E14E-8D98-F993F94A3AB7}"/>
                </a:ext>
              </a:extLst>
            </p:cNvPr>
            <p:cNvSpPr>
              <a:spLocks noChangeShapeType="1"/>
            </p:cNvSpPr>
            <p:nvPr/>
          </p:nvSpPr>
          <p:spPr bwMode="auto">
            <a:xfrm>
              <a:off x="4896" y="3862"/>
              <a:ext cx="432"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48210" name="Line 105">
              <a:extLst>
                <a:ext uri="{FF2B5EF4-FFF2-40B4-BE49-F238E27FC236}">
                  <a16:creationId xmlns:a16="http://schemas.microsoft.com/office/drawing/2014/main" id="{E3CF5BDA-225B-1947-8386-13077EB80EA1}"/>
                </a:ext>
              </a:extLst>
            </p:cNvPr>
            <p:cNvSpPr>
              <a:spLocks noChangeShapeType="1"/>
            </p:cNvSpPr>
            <p:nvPr/>
          </p:nvSpPr>
          <p:spPr bwMode="auto">
            <a:xfrm>
              <a:off x="576" y="3386"/>
              <a:ext cx="0" cy="47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48211" name="Line 106">
              <a:extLst>
                <a:ext uri="{FF2B5EF4-FFF2-40B4-BE49-F238E27FC236}">
                  <a16:creationId xmlns:a16="http://schemas.microsoft.com/office/drawing/2014/main" id="{FE314D3D-BB40-F844-90E9-95A077B9A7D6}"/>
                </a:ext>
              </a:extLst>
            </p:cNvPr>
            <p:cNvSpPr>
              <a:spLocks noChangeShapeType="1"/>
            </p:cNvSpPr>
            <p:nvPr/>
          </p:nvSpPr>
          <p:spPr bwMode="auto">
            <a:xfrm>
              <a:off x="576" y="2911"/>
              <a:ext cx="0" cy="475"/>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48212" name="Line 107">
              <a:extLst>
                <a:ext uri="{FF2B5EF4-FFF2-40B4-BE49-F238E27FC236}">
                  <a16:creationId xmlns:a16="http://schemas.microsoft.com/office/drawing/2014/main" id="{BCA0B553-F318-DA46-83C7-30C8D9ADDFD2}"/>
                </a:ext>
              </a:extLst>
            </p:cNvPr>
            <p:cNvSpPr>
              <a:spLocks noChangeShapeType="1"/>
            </p:cNvSpPr>
            <p:nvPr/>
          </p:nvSpPr>
          <p:spPr bwMode="auto">
            <a:xfrm>
              <a:off x="1008" y="3386"/>
              <a:ext cx="43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48213" name="Line 108">
              <a:extLst>
                <a:ext uri="{FF2B5EF4-FFF2-40B4-BE49-F238E27FC236}">
                  <a16:creationId xmlns:a16="http://schemas.microsoft.com/office/drawing/2014/main" id="{23A93D2C-B4BF-BA43-AF68-AFB1682CFD36}"/>
                </a:ext>
              </a:extLst>
            </p:cNvPr>
            <p:cNvSpPr>
              <a:spLocks noChangeShapeType="1"/>
            </p:cNvSpPr>
            <p:nvPr/>
          </p:nvSpPr>
          <p:spPr bwMode="auto">
            <a:xfrm>
              <a:off x="1440" y="3862"/>
              <a:ext cx="3024" cy="0"/>
            </a:xfrm>
            <a:prstGeom prst="line">
              <a:avLst/>
            </a:prstGeom>
            <a:noFill/>
            <a:ln w="12700"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48214" name="Line 109">
              <a:extLst>
                <a:ext uri="{FF2B5EF4-FFF2-40B4-BE49-F238E27FC236}">
                  <a16:creationId xmlns:a16="http://schemas.microsoft.com/office/drawing/2014/main" id="{77AB736B-D8E3-5E42-90E6-D65BE4475C85}"/>
                </a:ext>
              </a:extLst>
            </p:cNvPr>
            <p:cNvSpPr>
              <a:spLocks noChangeShapeType="1"/>
            </p:cNvSpPr>
            <p:nvPr/>
          </p:nvSpPr>
          <p:spPr bwMode="auto">
            <a:xfrm>
              <a:off x="1008" y="3862"/>
              <a:ext cx="432"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48215" name="Line 110">
              <a:extLst>
                <a:ext uri="{FF2B5EF4-FFF2-40B4-BE49-F238E27FC236}">
                  <a16:creationId xmlns:a16="http://schemas.microsoft.com/office/drawing/2014/main" id="{5E3FBAA5-4FFB-704E-9DD8-80D7B18492F7}"/>
                </a:ext>
              </a:extLst>
            </p:cNvPr>
            <p:cNvSpPr>
              <a:spLocks noChangeShapeType="1"/>
            </p:cNvSpPr>
            <p:nvPr/>
          </p:nvSpPr>
          <p:spPr bwMode="auto">
            <a:xfrm>
              <a:off x="1440" y="3386"/>
              <a:ext cx="0" cy="476"/>
            </a:xfrm>
            <a:prstGeom prst="line">
              <a:avLst/>
            </a:prstGeom>
            <a:noFill/>
            <a:ln w="12700"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48216" name="Line 111">
              <a:extLst>
                <a:ext uri="{FF2B5EF4-FFF2-40B4-BE49-F238E27FC236}">
                  <a16:creationId xmlns:a16="http://schemas.microsoft.com/office/drawing/2014/main" id="{36CA41F7-A2BA-494F-99B5-DCFF32A5C8DA}"/>
                </a:ext>
              </a:extLst>
            </p:cNvPr>
            <p:cNvSpPr>
              <a:spLocks noChangeShapeType="1"/>
            </p:cNvSpPr>
            <p:nvPr/>
          </p:nvSpPr>
          <p:spPr bwMode="auto">
            <a:xfrm>
              <a:off x="1440" y="3386"/>
              <a:ext cx="3024" cy="0"/>
            </a:xfrm>
            <a:prstGeom prst="line">
              <a:avLst/>
            </a:prstGeom>
            <a:noFill/>
            <a:ln w="12700"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48217" name="Line 112">
              <a:extLst>
                <a:ext uri="{FF2B5EF4-FFF2-40B4-BE49-F238E27FC236}">
                  <a16:creationId xmlns:a16="http://schemas.microsoft.com/office/drawing/2014/main" id="{BFBEE833-CEE8-744D-9097-F4EC96B32F31}"/>
                </a:ext>
              </a:extLst>
            </p:cNvPr>
            <p:cNvSpPr>
              <a:spLocks noChangeShapeType="1"/>
            </p:cNvSpPr>
            <p:nvPr/>
          </p:nvSpPr>
          <p:spPr bwMode="auto">
            <a:xfrm>
              <a:off x="4464" y="3862"/>
              <a:ext cx="432"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48218" name="Line 113">
              <a:extLst>
                <a:ext uri="{FF2B5EF4-FFF2-40B4-BE49-F238E27FC236}">
                  <a16:creationId xmlns:a16="http://schemas.microsoft.com/office/drawing/2014/main" id="{8859C095-93E9-814C-A040-449663B8B4B8}"/>
                </a:ext>
              </a:extLst>
            </p:cNvPr>
            <p:cNvSpPr>
              <a:spLocks noChangeShapeType="1"/>
            </p:cNvSpPr>
            <p:nvPr/>
          </p:nvSpPr>
          <p:spPr bwMode="auto">
            <a:xfrm>
              <a:off x="4464" y="3386"/>
              <a:ext cx="0" cy="476"/>
            </a:xfrm>
            <a:prstGeom prst="line">
              <a:avLst/>
            </a:prstGeom>
            <a:noFill/>
            <a:ln w="12700"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48219" name="Line 114">
              <a:extLst>
                <a:ext uri="{FF2B5EF4-FFF2-40B4-BE49-F238E27FC236}">
                  <a16:creationId xmlns:a16="http://schemas.microsoft.com/office/drawing/2014/main" id="{B8A4F073-1089-9C47-9661-64E038FAC3C7}"/>
                </a:ext>
              </a:extLst>
            </p:cNvPr>
            <p:cNvSpPr>
              <a:spLocks noChangeShapeType="1"/>
            </p:cNvSpPr>
            <p:nvPr/>
          </p:nvSpPr>
          <p:spPr bwMode="auto">
            <a:xfrm>
              <a:off x="576" y="1959"/>
              <a:ext cx="0" cy="47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48220" name="Line 115">
              <a:extLst>
                <a:ext uri="{FF2B5EF4-FFF2-40B4-BE49-F238E27FC236}">
                  <a16:creationId xmlns:a16="http://schemas.microsoft.com/office/drawing/2014/main" id="{CB9E6C3D-E33C-5540-9580-8D44E9AD2C0B}"/>
                </a:ext>
              </a:extLst>
            </p:cNvPr>
            <p:cNvSpPr>
              <a:spLocks noChangeShapeType="1"/>
            </p:cNvSpPr>
            <p:nvPr/>
          </p:nvSpPr>
          <p:spPr bwMode="auto">
            <a:xfrm>
              <a:off x="576" y="2435"/>
              <a:ext cx="0" cy="476"/>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48221" name="Line 116">
              <a:extLst>
                <a:ext uri="{FF2B5EF4-FFF2-40B4-BE49-F238E27FC236}">
                  <a16:creationId xmlns:a16="http://schemas.microsoft.com/office/drawing/2014/main" id="{053CA890-5A27-FD47-9A09-27267CF91F3F}"/>
                </a:ext>
              </a:extLst>
            </p:cNvPr>
            <p:cNvSpPr>
              <a:spLocks noChangeShapeType="1"/>
            </p:cNvSpPr>
            <p:nvPr/>
          </p:nvSpPr>
          <p:spPr bwMode="auto">
            <a:xfrm>
              <a:off x="1008" y="2435"/>
              <a:ext cx="0" cy="95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48222" name="Line 117">
              <a:extLst>
                <a:ext uri="{FF2B5EF4-FFF2-40B4-BE49-F238E27FC236}">
                  <a16:creationId xmlns:a16="http://schemas.microsoft.com/office/drawing/2014/main" id="{10786486-CD32-BA4F-A549-1DDF2E1BCCA9}"/>
                </a:ext>
              </a:extLst>
            </p:cNvPr>
            <p:cNvSpPr>
              <a:spLocks noChangeShapeType="1"/>
            </p:cNvSpPr>
            <p:nvPr/>
          </p:nvSpPr>
          <p:spPr bwMode="auto">
            <a:xfrm>
              <a:off x="1440" y="2435"/>
              <a:ext cx="0" cy="95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48223" name="Line 118">
              <a:extLst>
                <a:ext uri="{FF2B5EF4-FFF2-40B4-BE49-F238E27FC236}">
                  <a16:creationId xmlns:a16="http://schemas.microsoft.com/office/drawing/2014/main" id="{A5F3407D-5DA4-7744-A4CE-B11C788A6BD7}"/>
                </a:ext>
              </a:extLst>
            </p:cNvPr>
            <p:cNvSpPr>
              <a:spLocks noChangeShapeType="1"/>
            </p:cNvSpPr>
            <p:nvPr/>
          </p:nvSpPr>
          <p:spPr bwMode="auto">
            <a:xfrm>
              <a:off x="1872" y="2435"/>
              <a:ext cx="0" cy="142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48224" name="Line 119">
              <a:extLst>
                <a:ext uri="{FF2B5EF4-FFF2-40B4-BE49-F238E27FC236}">
                  <a16:creationId xmlns:a16="http://schemas.microsoft.com/office/drawing/2014/main" id="{EB224A21-63FA-5246-AC41-AA8A268B2765}"/>
                </a:ext>
              </a:extLst>
            </p:cNvPr>
            <p:cNvSpPr>
              <a:spLocks noChangeShapeType="1"/>
            </p:cNvSpPr>
            <p:nvPr/>
          </p:nvSpPr>
          <p:spPr bwMode="auto">
            <a:xfrm>
              <a:off x="576" y="1484"/>
              <a:ext cx="0" cy="475"/>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48225" name="Line 120">
              <a:extLst>
                <a:ext uri="{FF2B5EF4-FFF2-40B4-BE49-F238E27FC236}">
                  <a16:creationId xmlns:a16="http://schemas.microsoft.com/office/drawing/2014/main" id="{73FDD1BB-B84F-CC47-8AE6-5BFE6D1A6F46}"/>
                </a:ext>
              </a:extLst>
            </p:cNvPr>
            <p:cNvSpPr>
              <a:spLocks noChangeShapeType="1"/>
            </p:cNvSpPr>
            <p:nvPr/>
          </p:nvSpPr>
          <p:spPr bwMode="auto">
            <a:xfrm>
              <a:off x="576" y="1008"/>
              <a:ext cx="0" cy="47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48226" name="Line 121">
              <a:extLst>
                <a:ext uri="{FF2B5EF4-FFF2-40B4-BE49-F238E27FC236}">
                  <a16:creationId xmlns:a16="http://schemas.microsoft.com/office/drawing/2014/main" id="{6668B042-DE3F-F344-9172-EED9C1B77DC1}"/>
                </a:ext>
              </a:extLst>
            </p:cNvPr>
            <p:cNvSpPr>
              <a:spLocks noChangeShapeType="1"/>
            </p:cNvSpPr>
            <p:nvPr/>
          </p:nvSpPr>
          <p:spPr bwMode="auto">
            <a:xfrm>
              <a:off x="1440" y="1959"/>
              <a:ext cx="432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48227" name="Line 122">
              <a:extLst>
                <a:ext uri="{FF2B5EF4-FFF2-40B4-BE49-F238E27FC236}">
                  <a16:creationId xmlns:a16="http://schemas.microsoft.com/office/drawing/2014/main" id="{A4DD6F52-3024-464B-B20E-3351FC05C28C}"/>
                </a:ext>
              </a:extLst>
            </p:cNvPr>
            <p:cNvSpPr>
              <a:spLocks noChangeShapeType="1"/>
            </p:cNvSpPr>
            <p:nvPr/>
          </p:nvSpPr>
          <p:spPr bwMode="auto">
            <a:xfrm>
              <a:off x="1008" y="1008"/>
              <a:ext cx="3024" cy="0"/>
            </a:xfrm>
            <a:prstGeom prst="line">
              <a:avLst/>
            </a:prstGeom>
            <a:noFill/>
            <a:ln w="12700"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48228" name="Line 123">
              <a:extLst>
                <a:ext uri="{FF2B5EF4-FFF2-40B4-BE49-F238E27FC236}">
                  <a16:creationId xmlns:a16="http://schemas.microsoft.com/office/drawing/2014/main" id="{AE3279E0-A813-8A4F-9B8D-AA31630576C4}"/>
                </a:ext>
              </a:extLst>
            </p:cNvPr>
            <p:cNvSpPr>
              <a:spLocks noChangeShapeType="1"/>
            </p:cNvSpPr>
            <p:nvPr/>
          </p:nvSpPr>
          <p:spPr bwMode="auto">
            <a:xfrm>
              <a:off x="576" y="1008"/>
              <a:ext cx="432"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48229" name="Line 124">
              <a:extLst>
                <a:ext uri="{FF2B5EF4-FFF2-40B4-BE49-F238E27FC236}">
                  <a16:creationId xmlns:a16="http://schemas.microsoft.com/office/drawing/2014/main" id="{FD29711C-9050-8541-870B-9068A0F5A4A1}"/>
                </a:ext>
              </a:extLst>
            </p:cNvPr>
            <p:cNvSpPr>
              <a:spLocks noChangeShapeType="1"/>
            </p:cNvSpPr>
            <p:nvPr/>
          </p:nvSpPr>
          <p:spPr bwMode="auto">
            <a:xfrm>
              <a:off x="4032" y="1008"/>
              <a:ext cx="432"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48230" name="Line 125">
              <a:extLst>
                <a:ext uri="{FF2B5EF4-FFF2-40B4-BE49-F238E27FC236}">
                  <a16:creationId xmlns:a16="http://schemas.microsoft.com/office/drawing/2014/main" id="{762D3BC8-5C6F-B34E-B552-B83F0C4CDC9D}"/>
                </a:ext>
              </a:extLst>
            </p:cNvPr>
            <p:cNvSpPr>
              <a:spLocks noChangeShapeType="1"/>
            </p:cNvSpPr>
            <p:nvPr/>
          </p:nvSpPr>
          <p:spPr bwMode="auto">
            <a:xfrm>
              <a:off x="4032" y="1484"/>
              <a:ext cx="0" cy="237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48231" name="Line 126">
              <a:extLst>
                <a:ext uri="{FF2B5EF4-FFF2-40B4-BE49-F238E27FC236}">
                  <a16:creationId xmlns:a16="http://schemas.microsoft.com/office/drawing/2014/main" id="{6072B33B-0982-684A-B6F0-46DD78A38AE0}"/>
                </a:ext>
              </a:extLst>
            </p:cNvPr>
            <p:cNvSpPr>
              <a:spLocks noChangeShapeType="1"/>
            </p:cNvSpPr>
            <p:nvPr/>
          </p:nvSpPr>
          <p:spPr bwMode="auto">
            <a:xfrm>
              <a:off x="4032" y="1008"/>
              <a:ext cx="0" cy="476"/>
            </a:xfrm>
            <a:prstGeom prst="line">
              <a:avLst/>
            </a:prstGeom>
            <a:noFill/>
            <a:ln w="12700"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48232" name="Line 127">
              <a:extLst>
                <a:ext uri="{FF2B5EF4-FFF2-40B4-BE49-F238E27FC236}">
                  <a16:creationId xmlns:a16="http://schemas.microsoft.com/office/drawing/2014/main" id="{866AA01F-11B6-E444-B9F2-F2F1AF9E5998}"/>
                </a:ext>
              </a:extLst>
            </p:cNvPr>
            <p:cNvSpPr>
              <a:spLocks noChangeShapeType="1"/>
            </p:cNvSpPr>
            <p:nvPr/>
          </p:nvSpPr>
          <p:spPr bwMode="auto">
            <a:xfrm>
              <a:off x="1008" y="1484"/>
              <a:ext cx="3024" cy="0"/>
            </a:xfrm>
            <a:prstGeom prst="line">
              <a:avLst/>
            </a:prstGeom>
            <a:noFill/>
            <a:ln w="12700"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grpSp>
      <p:grpSp>
        <p:nvGrpSpPr>
          <p:cNvPr id="317568" name="Group 128">
            <a:extLst>
              <a:ext uri="{FF2B5EF4-FFF2-40B4-BE49-F238E27FC236}">
                <a16:creationId xmlns:a16="http://schemas.microsoft.com/office/drawing/2014/main" id="{8B569CB1-3987-0D47-8988-57CB3BA21162}"/>
              </a:ext>
            </a:extLst>
          </p:cNvPr>
          <p:cNvGrpSpPr>
            <a:grpSpLocks/>
          </p:cNvGrpSpPr>
          <p:nvPr/>
        </p:nvGrpSpPr>
        <p:grpSpPr bwMode="auto">
          <a:xfrm>
            <a:off x="8274402" y="976206"/>
            <a:ext cx="685800" cy="4572000"/>
            <a:chOff x="2880" y="982"/>
            <a:chExt cx="432" cy="2880"/>
          </a:xfrm>
          <a:solidFill>
            <a:schemeClr val="accent3">
              <a:lumMod val="20000"/>
              <a:lumOff val="80000"/>
            </a:schemeClr>
          </a:solidFill>
        </p:grpSpPr>
        <p:sp>
          <p:nvSpPr>
            <p:cNvPr id="48153" name="Rectangle 129">
              <a:extLst>
                <a:ext uri="{FF2B5EF4-FFF2-40B4-BE49-F238E27FC236}">
                  <a16:creationId xmlns:a16="http://schemas.microsoft.com/office/drawing/2014/main" id="{099E65D8-EC94-DB4D-A88E-A92C97832BBE}"/>
                </a:ext>
              </a:extLst>
            </p:cNvPr>
            <p:cNvSpPr>
              <a:spLocks noChangeArrowheads="1"/>
            </p:cNvSpPr>
            <p:nvPr/>
          </p:nvSpPr>
          <p:spPr bwMode="auto">
            <a:xfrm>
              <a:off x="2880" y="3364"/>
              <a:ext cx="432" cy="498"/>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vi-VN" sz="2800">
                  <a:solidFill>
                    <a:srgbClr val="0000FF"/>
                  </a:solidFill>
                  <a:cs typeface="Times New Roman" panose="02020603050405020304" pitchFamily="18" charset="0"/>
                </a:rPr>
                <a:t>I</a:t>
              </a:r>
            </a:p>
          </p:txBody>
        </p:sp>
        <p:sp>
          <p:nvSpPr>
            <p:cNvPr id="48154" name="Rectangle 130">
              <a:extLst>
                <a:ext uri="{FF2B5EF4-FFF2-40B4-BE49-F238E27FC236}">
                  <a16:creationId xmlns:a16="http://schemas.microsoft.com/office/drawing/2014/main" id="{0F729937-C5A0-0E4E-8FE3-A78AE0A8046A}"/>
                </a:ext>
              </a:extLst>
            </p:cNvPr>
            <p:cNvSpPr>
              <a:spLocks noChangeArrowheads="1"/>
            </p:cNvSpPr>
            <p:nvPr/>
          </p:nvSpPr>
          <p:spPr bwMode="auto">
            <a:xfrm>
              <a:off x="2880" y="2902"/>
              <a:ext cx="432" cy="475"/>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vi-VN" sz="2800">
                  <a:solidFill>
                    <a:srgbClr val="0000FF"/>
                  </a:solidFill>
                  <a:cs typeface="Times New Roman" panose="02020603050405020304" pitchFamily="18" charset="0"/>
                </a:rPr>
                <a:t>Ợ</a:t>
              </a:r>
            </a:p>
          </p:txBody>
        </p:sp>
        <p:sp>
          <p:nvSpPr>
            <p:cNvPr id="48155" name="Rectangle 131">
              <a:extLst>
                <a:ext uri="{FF2B5EF4-FFF2-40B4-BE49-F238E27FC236}">
                  <a16:creationId xmlns:a16="http://schemas.microsoft.com/office/drawing/2014/main" id="{613E780C-A71A-294B-AEF2-16DF0ECFF2D5}"/>
                </a:ext>
              </a:extLst>
            </p:cNvPr>
            <p:cNvSpPr>
              <a:spLocks noChangeArrowheads="1"/>
            </p:cNvSpPr>
            <p:nvPr/>
          </p:nvSpPr>
          <p:spPr bwMode="auto">
            <a:xfrm>
              <a:off x="2880" y="2417"/>
              <a:ext cx="432" cy="485"/>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vi-VN" sz="2800">
                  <a:solidFill>
                    <a:srgbClr val="0000FF"/>
                  </a:solidFill>
                  <a:cs typeface="Times New Roman" panose="02020603050405020304" pitchFamily="18" charset="0"/>
                </a:rPr>
                <a:t>H</a:t>
              </a:r>
            </a:p>
          </p:txBody>
        </p:sp>
        <p:sp>
          <p:nvSpPr>
            <p:cNvPr id="48156" name="Rectangle 132">
              <a:extLst>
                <a:ext uri="{FF2B5EF4-FFF2-40B4-BE49-F238E27FC236}">
                  <a16:creationId xmlns:a16="http://schemas.microsoft.com/office/drawing/2014/main" id="{C88C9200-38C7-DC40-91CF-3387F5270F7A}"/>
                </a:ext>
              </a:extLst>
            </p:cNvPr>
            <p:cNvSpPr>
              <a:spLocks noChangeArrowheads="1"/>
            </p:cNvSpPr>
            <p:nvPr/>
          </p:nvSpPr>
          <p:spPr bwMode="auto">
            <a:xfrm>
              <a:off x="2880" y="1942"/>
              <a:ext cx="432" cy="476"/>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vi-VN" sz="2800">
                  <a:solidFill>
                    <a:srgbClr val="0000FF"/>
                  </a:solidFill>
                  <a:cs typeface="Times New Roman" panose="02020603050405020304" pitchFamily="18" charset="0"/>
                </a:rPr>
                <a:t>N</a:t>
              </a:r>
            </a:p>
          </p:txBody>
        </p:sp>
        <p:sp>
          <p:nvSpPr>
            <p:cNvPr id="48157" name="Rectangle 133">
              <a:extLst>
                <a:ext uri="{FF2B5EF4-FFF2-40B4-BE49-F238E27FC236}">
                  <a16:creationId xmlns:a16="http://schemas.microsoft.com/office/drawing/2014/main" id="{8D0F2E4B-59C0-9D44-8D38-794C57F437FD}"/>
                </a:ext>
              </a:extLst>
            </p:cNvPr>
            <p:cNvSpPr>
              <a:spLocks noChangeArrowheads="1"/>
            </p:cNvSpPr>
            <p:nvPr/>
          </p:nvSpPr>
          <p:spPr bwMode="auto">
            <a:xfrm>
              <a:off x="2880" y="1462"/>
              <a:ext cx="432" cy="528"/>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vi-VN" sz="2800">
                  <a:solidFill>
                    <a:srgbClr val="0000FF"/>
                  </a:solidFill>
                  <a:cs typeface="Times New Roman" panose="02020603050405020304" pitchFamily="18" charset="0"/>
                </a:rPr>
                <a:t>Â</a:t>
              </a:r>
            </a:p>
          </p:txBody>
        </p:sp>
        <p:sp>
          <p:nvSpPr>
            <p:cNvPr id="48158" name="Rectangle 134">
              <a:extLst>
                <a:ext uri="{FF2B5EF4-FFF2-40B4-BE49-F238E27FC236}">
                  <a16:creationId xmlns:a16="http://schemas.microsoft.com/office/drawing/2014/main" id="{DA01145B-7663-1F48-AF76-AA216019FA67}"/>
                </a:ext>
              </a:extLst>
            </p:cNvPr>
            <p:cNvSpPr>
              <a:spLocks noChangeArrowheads="1"/>
            </p:cNvSpPr>
            <p:nvPr/>
          </p:nvSpPr>
          <p:spPr bwMode="auto">
            <a:xfrm>
              <a:off x="2880" y="982"/>
              <a:ext cx="432" cy="476"/>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vi-VN" sz="2800" dirty="0">
                  <a:solidFill>
                    <a:srgbClr val="0000FF"/>
                  </a:solidFill>
                  <a:cs typeface="Times New Roman" panose="02020603050405020304" pitchFamily="18" charset="0"/>
                </a:rPr>
                <a:t>T</a:t>
              </a:r>
            </a:p>
          </p:txBody>
        </p:sp>
      </p:grpSp>
      <p:sp>
        <p:nvSpPr>
          <p:cNvPr id="317575" name="Rectangle 135">
            <a:extLst>
              <a:ext uri="{FF2B5EF4-FFF2-40B4-BE49-F238E27FC236}">
                <a16:creationId xmlns:a16="http://schemas.microsoft.com/office/drawing/2014/main" id="{E3B27E41-F254-F742-A88D-8F9DF2A7FD17}"/>
              </a:ext>
            </a:extLst>
          </p:cNvPr>
          <p:cNvSpPr>
            <a:spLocks noChangeArrowheads="1"/>
          </p:cNvSpPr>
          <p:nvPr/>
        </p:nvSpPr>
        <p:spPr bwMode="auto">
          <a:xfrm>
            <a:off x="3382614" y="982342"/>
            <a:ext cx="702190" cy="646331"/>
          </a:xfrm>
          <a:prstGeom prst="rect">
            <a:avLst/>
          </a:prstGeom>
          <a:solidFill>
            <a:schemeClr val="tx1"/>
          </a:solidFill>
          <a:ln w="38100">
            <a:solidFill>
              <a:schemeClr val="tx1"/>
            </a:solidFill>
            <a:miter lim="800000"/>
            <a:headEnd/>
            <a:tailEnd/>
          </a:ln>
          <a:effectLst/>
        </p:spPr>
        <p:txBody>
          <a:bodyPr wrap="square">
            <a:spAutoFit/>
          </a:bodyPr>
          <a:lstStyle/>
          <a:p>
            <a:pPr algn="ctr">
              <a:spcBef>
                <a:spcPct val="20000"/>
              </a:spcBef>
              <a:buClr>
                <a:schemeClr val="hlink"/>
              </a:buClr>
              <a:buSzPct val="60000"/>
              <a:buFont typeface="Wingdings" pitchFamily="2" charset="2"/>
              <a:buNone/>
              <a:defRPr/>
            </a:pPr>
            <a:r>
              <a:rPr lang="en-US" sz="3600" b="1" dirty="0">
                <a:solidFill>
                  <a:schemeClr val="bg1"/>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1</a:t>
            </a:r>
          </a:p>
        </p:txBody>
      </p:sp>
      <p:sp>
        <p:nvSpPr>
          <p:cNvPr id="317576" name="Rectangle 136">
            <a:extLst>
              <a:ext uri="{FF2B5EF4-FFF2-40B4-BE49-F238E27FC236}">
                <a16:creationId xmlns:a16="http://schemas.microsoft.com/office/drawing/2014/main" id="{FE368F1B-0BD2-1B4D-996D-7A8E7B2ABA82}"/>
              </a:ext>
            </a:extLst>
          </p:cNvPr>
          <p:cNvSpPr>
            <a:spLocks noChangeArrowheads="1"/>
          </p:cNvSpPr>
          <p:nvPr/>
        </p:nvSpPr>
        <p:spPr bwMode="auto">
          <a:xfrm>
            <a:off x="3382614" y="1744342"/>
            <a:ext cx="702190" cy="646331"/>
          </a:xfrm>
          <a:prstGeom prst="rect">
            <a:avLst/>
          </a:prstGeom>
          <a:solidFill>
            <a:schemeClr val="tx1"/>
          </a:solidFill>
          <a:ln w="38100">
            <a:solidFill>
              <a:schemeClr val="tx1"/>
            </a:solidFill>
            <a:miter lim="800000"/>
            <a:headEnd/>
            <a:tailEnd/>
          </a:ln>
          <a:effectLst/>
        </p:spPr>
        <p:txBody>
          <a:bodyPr wrap="square">
            <a:spAutoFit/>
          </a:bodyPr>
          <a:lstStyle/>
          <a:p>
            <a:pPr algn="ctr">
              <a:spcBef>
                <a:spcPct val="20000"/>
              </a:spcBef>
              <a:buClr>
                <a:schemeClr val="hlink"/>
              </a:buClr>
              <a:buSzPct val="60000"/>
              <a:buFont typeface="Wingdings" pitchFamily="2" charset="2"/>
              <a:buNone/>
              <a:defRPr/>
            </a:pPr>
            <a:r>
              <a:rPr lang="en-US" sz="3600" b="1" dirty="0">
                <a:solidFill>
                  <a:schemeClr val="bg1"/>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2</a:t>
            </a:r>
          </a:p>
        </p:txBody>
      </p:sp>
      <p:sp>
        <p:nvSpPr>
          <p:cNvPr id="317577" name="Rectangle 137">
            <a:extLst>
              <a:ext uri="{FF2B5EF4-FFF2-40B4-BE49-F238E27FC236}">
                <a16:creationId xmlns:a16="http://schemas.microsoft.com/office/drawing/2014/main" id="{EFB2BAE9-889B-7E41-8750-A0975A1B74A2}"/>
              </a:ext>
            </a:extLst>
          </p:cNvPr>
          <p:cNvSpPr>
            <a:spLocks noChangeArrowheads="1"/>
          </p:cNvSpPr>
          <p:nvPr/>
        </p:nvSpPr>
        <p:spPr bwMode="auto">
          <a:xfrm>
            <a:off x="3382614" y="2549532"/>
            <a:ext cx="702190" cy="646331"/>
          </a:xfrm>
          <a:prstGeom prst="rect">
            <a:avLst/>
          </a:prstGeom>
          <a:solidFill>
            <a:schemeClr val="tx1"/>
          </a:solidFill>
          <a:ln w="38100">
            <a:solidFill>
              <a:schemeClr val="tx1"/>
            </a:solidFill>
            <a:miter lim="800000"/>
            <a:headEnd/>
            <a:tailEnd/>
          </a:ln>
          <a:effectLst/>
        </p:spPr>
        <p:txBody>
          <a:bodyPr wrap="square">
            <a:spAutoFit/>
          </a:bodyPr>
          <a:lstStyle/>
          <a:p>
            <a:pPr algn="ctr">
              <a:spcBef>
                <a:spcPct val="20000"/>
              </a:spcBef>
              <a:buClr>
                <a:schemeClr val="hlink"/>
              </a:buClr>
              <a:buSzPct val="60000"/>
              <a:buFont typeface="Wingdings" pitchFamily="2" charset="2"/>
              <a:buNone/>
              <a:defRPr/>
            </a:pPr>
            <a:r>
              <a:rPr lang="en-US" sz="3600" b="1" dirty="0">
                <a:solidFill>
                  <a:schemeClr val="bg1"/>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3</a:t>
            </a:r>
          </a:p>
        </p:txBody>
      </p:sp>
      <p:sp>
        <p:nvSpPr>
          <p:cNvPr id="317578" name="Rectangle 138">
            <a:extLst>
              <a:ext uri="{FF2B5EF4-FFF2-40B4-BE49-F238E27FC236}">
                <a16:creationId xmlns:a16="http://schemas.microsoft.com/office/drawing/2014/main" id="{FF9B6BF1-5C89-354B-8486-493D115BC928}"/>
              </a:ext>
            </a:extLst>
          </p:cNvPr>
          <p:cNvSpPr>
            <a:spLocks noChangeArrowheads="1"/>
          </p:cNvSpPr>
          <p:nvPr/>
        </p:nvSpPr>
        <p:spPr bwMode="auto">
          <a:xfrm>
            <a:off x="3362785" y="3305384"/>
            <a:ext cx="702190" cy="646331"/>
          </a:xfrm>
          <a:prstGeom prst="rect">
            <a:avLst/>
          </a:prstGeom>
          <a:solidFill>
            <a:schemeClr val="tx1"/>
          </a:solidFill>
          <a:ln w="38100">
            <a:solidFill>
              <a:schemeClr val="tx1"/>
            </a:solidFill>
            <a:miter lim="800000"/>
            <a:headEnd/>
            <a:tailEnd/>
          </a:ln>
          <a:effectLst/>
        </p:spPr>
        <p:txBody>
          <a:bodyPr wrap="square">
            <a:spAutoFit/>
          </a:bodyPr>
          <a:lstStyle/>
          <a:p>
            <a:pPr algn="ctr">
              <a:spcBef>
                <a:spcPct val="20000"/>
              </a:spcBef>
              <a:buClr>
                <a:schemeClr val="hlink"/>
              </a:buClr>
              <a:buSzPct val="60000"/>
              <a:buFont typeface="Wingdings" pitchFamily="2" charset="2"/>
              <a:buNone/>
              <a:defRPr/>
            </a:pPr>
            <a:r>
              <a:rPr lang="en-US" sz="3600" b="1" dirty="0">
                <a:solidFill>
                  <a:schemeClr val="bg1"/>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4</a:t>
            </a:r>
          </a:p>
        </p:txBody>
      </p:sp>
      <p:sp>
        <p:nvSpPr>
          <p:cNvPr id="317579" name="Rectangle 139">
            <a:extLst>
              <a:ext uri="{FF2B5EF4-FFF2-40B4-BE49-F238E27FC236}">
                <a16:creationId xmlns:a16="http://schemas.microsoft.com/office/drawing/2014/main" id="{5B68311F-3165-774D-A2EE-6EA3B155A23E}"/>
              </a:ext>
            </a:extLst>
          </p:cNvPr>
          <p:cNvSpPr>
            <a:spLocks noChangeArrowheads="1"/>
          </p:cNvSpPr>
          <p:nvPr/>
        </p:nvSpPr>
        <p:spPr bwMode="auto">
          <a:xfrm>
            <a:off x="3382614" y="4164297"/>
            <a:ext cx="702190" cy="646331"/>
          </a:xfrm>
          <a:prstGeom prst="rect">
            <a:avLst/>
          </a:prstGeom>
          <a:solidFill>
            <a:schemeClr val="tx1"/>
          </a:solidFill>
          <a:ln w="38100">
            <a:solidFill>
              <a:schemeClr val="tx1"/>
            </a:solidFill>
            <a:miter lim="800000"/>
            <a:headEnd/>
            <a:tailEnd/>
          </a:ln>
          <a:effectLst/>
        </p:spPr>
        <p:txBody>
          <a:bodyPr wrap="square">
            <a:spAutoFit/>
          </a:bodyPr>
          <a:lstStyle/>
          <a:p>
            <a:pPr algn="ctr">
              <a:spcBef>
                <a:spcPct val="20000"/>
              </a:spcBef>
              <a:buClr>
                <a:schemeClr val="hlink"/>
              </a:buClr>
              <a:buSzPct val="60000"/>
              <a:buFont typeface="Wingdings" pitchFamily="2" charset="2"/>
              <a:buNone/>
              <a:defRPr/>
            </a:pPr>
            <a:r>
              <a:rPr lang="en-US" sz="3600" b="1">
                <a:solidFill>
                  <a:schemeClr val="bg1"/>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5</a:t>
            </a:r>
          </a:p>
        </p:txBody>
      </p:sp>
      <p:sp>
        <p:nvSpPr>
          <p:cNvPr id="317580" name="Rectangle 140">
            <a:extLst>
              <a:ext uri="{FF2B5EF4-FFF2-40B4-BE49-F238E27FC236}">
                <a16:creationId xmlns:a16="http://schemas.microsoft.com/office/drawing/2014/main" id="{7DD9D00E-7C39-AB41-BAE8-B27A40031766}"/>
              </a:ext>
            </a:extLst>
          </p:cNvPr>
          <p:cNvSpPr>
            <a:spLocks noChangeArrowheads="1"/>
          </p:cNvSpPr>
          <p:nvPr/>
        </p:nvSpPr>
        <p:spPr bwMode="auto">
          <a:xfrm>
            <a:off x="3390225" y="4968690"/>
            <a:ext cx="702190" cy="646331"/>
          </a:xfrm>
          <a:prstGeom prst="rect">
            <a:avLst/>
          </a:prstGeom>
          <a:solidFill>
            <a:schemeClr val="tx1"/>
          </a:solidFill>
          <a:ln w="38100">
            <a:solidFill>
              <a:schemeClr val="tx1"/>
            </a:solidFill>
            <a:miter lim="800000"/>
            <a:headEnd/>
            <a:tailEnd/>
          </a:ln>
          <a:effectLst/>
        </p:spPr>
        <p:txBody>
          <a:bodyPr wrap="square">
            <a:spAutoFit/>
          </a:bodyPr>
          <a:lstStyle/>
          <a:p>
            <a:pPr algn="ctr">
              <a:spcBef>
                <a:spcPct val="20000"/>
              </a:spcBef>
              <a:buClr>
                <a:schemeClr val="hlink"/>
              </a:buClr>
              <a:buSzPct val="60000"/>
              <a:buFont typeface="Wingdings" pitchFamily="2" charset="2"/>
              <a:buNone/>
              <a:defRPr/>
            </a:pPr>
            <a:r>
              <a:rPr lang="en-US" sz="3600" b="1">
                <a:solidFill>
                  <a:schemeClr val="bg1"/>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6</a:t>
            </a:r>
          </a:p>
        </p:txBody>
      </p:sp>
      <p:sp>
        <p:nvSpPr>
          <p:cNvPr id="317581" name="Rectangle 141">
            <a:extLst>
              <a:ext uri="{FF2B5EF4-FFF2-40B4-BE49-F238E27FC236}">
                <a16:creationId xmlns:a16="http://schemas.microsoft.com/office/drawing/2014/main" id="{8FD14BA7-B7EF-9D47-8BB4-F2D2C298E38F}"/>
              </a:ext>
            </a:extLst>
          </p:cNvPr>
          <p:cNvSpPr>
            <a:spLocks noChangeArrowheads="1"/>
          </p:cNvSpPr>
          <p:nvPr/>
        </p:nvSpPr>
        <p:spPr bwMode="auto">
          <a:xfrm>
            <a:off x="3329188" y="5912865"/>
            <a:ext cx="824265" cy="523220"/>
          </a:xfrm>
          <a:prstGeom prst="rect">
            <a:avLst/>
          </a:prstGeom>
          <a:solidFill>
            <a:srgbClr val="92D050"/>
          </a:solidFill>
          <a:ln w="9525">
            <a:solidFill>
              <a:srgbClr val="0000FF"/>
            </a:solidFill>
            <a:miter lim="800000"/>
            <a:headEnd/>
            <a:tailEnd/>
          </a:ln>
          <a:effectLst/>
        </p:spPr>
        <p:txBody>
          <a:bodyPr wrap="none">
            <a:spAutoFit/>
          </a:bodyPr>
          <a:lstStyle/>
          <a:p>
            <a:pPr>
              <a:spcBef>
                <a:spcPct val="20000"/>
              </a:spcBef>
              <a:buClr>
                <a:schemeClr val="hlink"/>
              </a:buClr>
              <a:buSzPct val="60000"/>
              <a:buFont typeface="Wingdings" pitchFamily="2" charset="2"/>
              <a:buNone/>
              <a:defRPr/>
            </a:pPr>
            <a:r>
              <a:rPr lang="en-US" sz="2800" dirty="0" err="1">
                <a:effectLst>
                  <a:outerShdw blurRad="38100" dist="38100" dir="2700000" algn="tl">
                    <a:srgbClr val="FFFFFF"/>
                  </a:outerShdw>
                </a:effectLst>
              </a:rPr>
              <a:t>Dọc</a:t>
            </a:r>
            <a:endParaRPr lang="en-US" sz="2800" dirty="0">
              <a:effectLst>
                <a:outerShdw blurRad="38100" dist="38100" dir="2700000" algn="tl">
                  <a:srgbClr val="FFFFFF"/>
                </a:outerShdw>
              </a:effectLst>
            </a:endParaRPr>
          </a:p>
        </p:txBody>
      </p:sp>
      <p:sp>
        <p:nvSpPr>
          <p:cNvPr id="317582" name="Text Box 142">
            <a:extLst>
              <a:ext uri="{FF2B5EF4-FFF2-40B4-BE49-F238E27FC236}">
                <a16:creationId xmlns:a16="http://schemas.microsoft.com/office/drawing/2014/main" id="{563E1D56-D169-1440-B669-9D03328D9D49}"/>
              </a:ext>
            </a:extLst>
          </p:cNvPr>
          <p:cNvSpPr txBox="1">
            <a:spLocks noChangeArrowheads="1"/>
          </p:cNvSpPr>
          <p:nvPr/>
        </p:nvSpPr>
        <p:spPr bwMode="auto">
          <a:xfrm>
            <a:off x="4387734" y="5920792"/>
            <a:ext cx="749435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vi-VN" sz="2400" dirty="0" err="1">
                <a:solidFill>
                  <a:srgbClr val="0000FF"/>
                </a:solidFill>
                <a:latin typeface="Times New Roman" panose="02020603050405020304" pitchFamily="18" charset="0"/>
                <a:cs typeface="Times New Roman" panose="02020603050405020304" pitchFamily="18" charset="0"/>
              </a:rPr>
              <a:t>Vị</a:t>
            </a:r>
            <a:r>
              <a:rPr lang="en-US" altLang="vi-VN" sz="2400" dirty="0">
                <a:solidFill>
                  <a:srgbClr val="0000FF"/>
                </a:solidFill>
                <a:latin typeface="Times New Roman" panose="02020603050405020304" pitchFamily="18" charset="0"/>
                <a:cs typeface="Times New Roman" panose="02020603050405020304" pitchFamily="18" charset="0"/>
              </a:rPr>
              <a:t> </a:t>
            </a:r>
            <a:r>
              <a:rPr lang="en-US" altLang="vi-VN" sz="2400" dirty="0" err="1">
                <a:solidFill>
                  <a:srgbClr val="0000FF"/>
                </a:solidFill>
                <a:latin typeface="Times New Roman" panose="02020603050405020304" pitchFamily="18" charset="0"/>
                <a:cs typeface="Times New Roman" panose="02020603050405020304" pitchFamily="18" charset="0"/>
              </a:rPr>
              <a:t>vua</a:t>
            </a:r>
            <a:r>
              <a:rPr lang="en-US" altLang="vi-VN" sz="2400" dirty="0">
                <a:solidFill>
                  <a:srgbClr val="0000FF"/>
                </a:solidFill>
                <a:latin typeface="Times New Roman" panose="02020603050405020304" pitchFamily="18" charset="0"/>
                <a:cs typeface="Times New Roman" panose="02020603050405020304" pitchFamily="18" charset="0"/>
              </a:rPr>
              <a:t> </a:t>
            </a:r>
            <a:r>
              <a:rPr lang="en-US" altLang="vi-VN" sz="2400" dirty="0" err="1">
                <a:solidFill>
                  <a:srgbClr val="0000FF"/>
                </a:solidFill>
                <a:latin typeface="Times New Roman" panose="02020603050405020304" pitchFamily="18" charset="0"/>
                <a:cs typeface="Times New Roman" panose="02020603050405020304" pitchFamily="18" charset="0"/>
              </a:rPr>
              <a:t>đứng</a:t>
            </a:r>
            <a:r>
              <a:rPr lang="en-US" altLang="vi-VN" sz="2400" dirty="0">
                <a:solidFill>
                  <a:srgbClr val="0000FF"/>
                </a:solidFill>
                <a:latin typeface="Times New Roman" panose="02020603050405020304" pitchFamily="18" charset="0"/>
                <a:cs typeface="Times New Roman" panose="02020603050405020304" pitchFamily="18" charset="0"/>
              </a:rPr>
              <a:t> </a:t>
            </a:r>
            <a:r>
              <a:rPr lang="en-US" altLang="vi-VN" sz="2400" dirty="0" err="1">
                <a:solidFill>
                  <a:srgbClr val="0000FF"/>
                </a:solidFill>
                <a:latin typeface="Times New Roman" panose="02020603050405020304" pitchFamily="18" charset="0"/>
                <a:cs typeface="Times New Roman" panose="02020603050405020304" pitchFamily="18" charset="0"/>
              </a:rPr>
              <a:t>đầu</a:t>
            </a:r>
            <a:r>
              <a:rPr lang="en-US" altLang="vi-VN" sz="2400" dirty="0">
                <a:solidFill>
                  <a:srgbClr val="0000FF"/>
                </a:solidFill>
                <a:latin typeface="Times New Roman" panose="02020603050405020304" pitchFamily="18" charset="0"/>
                <a:cs typeface="Times New Roman" panose="02020603050405020304" pitchFamily="18" charset="0"/>
              </a:rPr>
              <a:t> </a:t>
            </a:r>
            <a:r>
              <a:rPr lang="en-US" altLang="vi-VN" sz="2400" dirty="0" err="1">
                <a:solidFill>
                  <a:srgbClr val="0000FF"/>
                </a:solidFill>
                <a:latin typeface="Times New Roman" panose="02020603050405020304" pitchFamily="18" charset="0"/>
                <a:cs typeface="Times New Roman" panose="02020603050405020304" pitchFamily="18" charset="0"/>
              </a:rPr>
              <a:t>phong</a:t>
            </a:r>
            <a:r>
              <a:rPr lang="en-US" altLang="vi-VN" sz="2400" dirty="0">
                <a:solidFill>
                  <a:srgbClr val="0000FF"/>
                </a:solidFill>
                <a:latin typeface="Times New Roman" panose="02020603050405020304" pitchFamily="18" charset="0"/>
                <a:cs typeface="Times New Roman" panose="02020603050405020304" pitchFamily="18" charset="0"/>
              </a:rPr>
              <a:t> </a:t>
            </a:r>
            <a:r>
              <a:rPr lang="en-US" altLang="vi-VN" sz="2400" dirty="0" err="1">
                <a:solidFill>
                  <a:srgbClr val="0000FF"/>
                </a:solidFill>
                <a:latin typeface="Times New Roman" panose="02020603050405020304" pitchFamily="18" charset="0"/>
                <a:cs typeface="Times New Roman" panose="02020603050405020304" pitchFamily="18" charset="0"/>
              </a:rPr>
              <a:t>trào</a:t>
            </a:r>
            <a:r>
              <a:rPr lang="en-US" altLang="vi-VN" sz="2400" dirty="0">
                <a:solidFill>
                  <a:srgbClr val="0000FF"/>
                </a:solidFill>
                <a:latin typeface="Times New Roman" panose="02020603050405020304" pitchFamily="18" charset="0"/>
                <a:cs typeface="Times New Roman" panose="02020603050405020304" pitchFamily="18" charset="0"/>
              </a:rPr>
              <a:t> </a:t>
            </a:r>
            <a:r>
              <a:rPr lang="en-US" altLang="vi-VN" sz="2400" dirty="0" err="1">
                <a:solidFill>
                  <a:srgbClr val="0000FF"/>
                </a:solidFill>
                <a:latin typeface="Times New Roman" panose="02020603050405020304" pitchFamily="18" charset="0"/>
                <a:cs typeface="Times New Roman" panose="02020603050405020304" pitchFamily="18" charset="0"/>
              </a:rPr>
              <a:t>Duy</a:t>
            </a:r>
            <a:r>
              <a:rPr lang="en-US" altLang="vi-VN" sz="2400" dirty="0">
                <a:solidFill>
                  <a:srgbClr val="0000FF"/>
                </a:solidFill>
                <a:latin typeface="Times New Roman" panose="02020603050405020304" pitchFamily="18" charset="0"/>
                <a:cs typeface="Times New Roman" panose="02020603050405020304" pitchFamily="18" charset="0"/>
              </a:rPr>
              <a:t> </a:t>
            </a:r>
            <a:r>
              <a:rPr lang="en-US" altLang="vi-VN" sz="2400" dirty="0" err="1">
                <a:solidFill>
                  <a:srgbClr val="0000FF"/>
                </a:solidFill>
                <a:latin typeface="Times New Roman" panose="02020603050405020304" pitchFamily="18" charset="0"/>
                <a:cs typeface="Times New Roman" panose="02020603050405020304" pitchFamily="18" charset="0"/>
              </a:rPr>
              <a:t>Tân</a:t>
            </a:r>
            <a:r>
              <a:rPr lang="en-US" altLang="vi-VN" sz="2400" dirty="0">
                <a:solidFill>
                  <a:srgbClr val="0000FF"/>
                </a:solidFill>
                <a:latin typeface="Times New Roman" panose="02020603050405020304" pitchFamily="18" charset="0"/>
                <a:cs typeface="Times New Roman" panose="02020603050405020304" pitchFamily="18" charset="0"/>
              </a:rPr>
              <a:t> </a:t>
            </a:r>
            <a:r>
              <a:rPr lang="en-US" altLang="vi-VN" sz="2400" dirty="0" err="1">
                <a:solidFill>
                  <a:srgbClr val="0000FF"/>
                </a:solidFill>
                <a:latin typeface="Times New Roman" panose="02020603050405020304" pitchFamily="18" charset="0"/>
                <a:cs typeface="Times New Roman" panose="02020603050405020304" pitchFamily="18" charset="0"/>
              </a:rPr>
              <a:t>ở</a:t>
            </a:r>
            <a:r>
              <a:rPr lang="en-US" altLang="vi-VN" sz="2400" dirty="0">
                <a:solidFill>
                  <a:srgbClr val="0000FF"/>
                </a:solidFill>
                <a:latin typeface="Times New Roman" panose="02020603050405020304" pitchFamily="18" charset="0"/>
                <a:cs typeface="Times New Roman" panose="02020603050405020304" pitchFamily="18" charset="0"/>
              </a:rPr>
              <a:t> </a:t>
            </a:r>
            <a:r>
              <a:rPr lang="en-US" altLang="vi-VN" sz="2400" dirty="0" err="1">
                <a:solidFill>
                  <a:srgbClr val="0000FF"/>
                </a:solidFill>
                <a:latin typeface="Times New Roman" panose="02020603050405020304" pitchFamily="18" charset="0"/>
                <a:cs typeface="Times New Roman" panose="02020603050405020304" pitchFamily="18" charset="0"/>
              </a:rPr>
              <a:t>Trung</a:t>
            </a:r>
            <a:r>
              <a:rPr lang="en-US" altLang="vi-VN" sz="2400" dirty="0">
                <a:solidFill>
                  <a:srgbClr val="0000FF"/>
                </a:solidFill>
                <a:latin typeface="Times New Roman" panose="02020603050405020304" pitchFamily="18" charset="0"/>
                <a:cs typeface="Times New Roman" panose="02020603050405020304" pitchFamily="18" charset="0"/>
              </a:rPr>
              <a:t> </a:t>
            </a:r>
            <a:r>
              <a:rPr lang="en-US" altLang="vi-VN" sz="2400" dirty="0" err="1">
                <a:solidFill>
                  <a:srgbClr val="0000FF"/>
                </a:solidFill>
                <a:latin typeface="Times New Roman" panose="02020603050405020304" pitchFamily="18" charset="0"/>
                <a:cs typeface="Times New Roman" panose="02020603050405020304" pitchFamily="18" charset="0"/>
              </a:rPr>
              <a:t>Quốc</a:t>
            </a:r>
            <a:r>
              <a:rPr lang="en-US" altLang="vi-VN" sz="2400" dirty="0">
                <a:solidFill>
                  <a:srgbClr val="0000FF"/>
                </a:solidFill>
                <a:latin typeface="Times New Roman" panose="02020603050405020304" pitchFamily="18" charset="0"/>
                <a:cs typeface="Times New Roman" panose="02020603050405020304" pitchFamily="18" charset="0"/>
              </a:rPr>
              <a:t> (1898)</a:t>
            </a:r>
          </a:p>
        </p:txBody>
      </p:sp>
      <p:sp>
        <p:nvSpPr>
          <p:cNvPr id="317583" name="Text Box 143">
            <a:extLst>
              <a:ext uri="{FF2B5EF4-FFF2-40B4-BE49-F238E27FC236}">
                <a16:creationId xmlns:a16="http://schemas.microsoft.com/office/drawing/2014/main" id="{74ADE6D0-CF7D-3549-B7D7-48C7B2BA89F1}"/>
              </a:ext>
            </a:extLst>
          </p:cNvPr>
          <p:cNvSpPr txBox="1">
            <a:spLocks noChangeArrowheads="1"/>
          </p:cNvSpPr>
          <p:nvPr/>
        </p:nvSpPr>
        <p:spPr bwMode="auto">
          <a:xfrm>
            <a:off x="4424193" y="5920792"/>
            <a:ext cx="487870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vi-VN" sz="2400">
                <a:solidFill>
                  <a:srgbClr val="0000FF"/>
                </a:solidFill>
                <a:latin typeface="Times New Roman" panose="02020603050405020304" pitchFamily="18" charset="0"/>
                <a:cs typeface="Times New Roman" panose="02020603050405020304" pitchFamily="18" charset="0"/>
              </a:rPr>
              <a:t>Đây là Học thuyết của Tôn Trung Sơn</a:t>
            </a:r>
          </a:p>
        </p:txBody>
      </p:sp>
      <p:sp>
        <p:nvSpPr>
          <p:cNvPr id="317584" name="Text Box 144">
            <a:extLst>
              <a:ext uri="{FF2B5EF4-FFF2-40B4-BE49-F238E27FC236}">
                <a16:creationId xmlns:a16="http://schemas.microsoft.com/office/drawing/2014/main" id="{95137D89-667F-E240-8B8E-345EAA91D599}"/>
              </a:ext>
            </a:extLst>
          </p:cNvPr>
          <p:cNvSpPr txBox="1">
            <a:spLocks noChangeArrowheads="1"/>
          </p:cNvSpPr>
          <p:nvPr/>
        </p:nvSpPr>
        <p:spPr bwMode="auto">
          <a:xfrm>
            <a:off x="4539017" y="5920792"/>
            <a:ext cx="727795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vi-VN" sz="2400">
                <a:solidFill>
                  <a:srgbClr val="0000FF"/>
                </a:solidFill>
                <a:latin typeface="Times New Roman" panose="02020603050405020304" pitchFamily="18" charset="0"/>
                <a:cs typeface="Times New Roman" panose="02020603050405020304" pitchFamily="18" charset="0"/>
              </a:rPr>
              <a:t>Trong Học thuyết Tam dân, dân sinh phải có nhu cầu này.</a:t>
            </a:r>
          </a:p>
        </p:txBody>
      </p:sp>
      <p:sp>
        <p:nvSpPr>
          <p:cNvPr id="317585" name="Text Box 145">
            <a:extLst>
              <a:ext uri="{FF2B5EF4-FFF2-40B4-BE49-F238E27FC236}">
                <a16:creationId xmlns:a16="http://schemas.microsoft.com/office/drawing/2014/main" id="{A87125EE-CFEE-F44B-8AC0-4911AE19B5D9}"/>
              </a:ext>
            </a:extLst>
          </p:cNvPr>
          <p:cNvSpPr txBox="1">
            <a:spLocks noChangeArrowheads="1"/>
          </p:cNvSpPr>
          <p:nvPr/>
        </p:nvSpPr>
        <p:spPr bwMode="auto">
          <a:xfrm>
            <a:off x="5354264" y="5920793"/>
            <a:ext cx="660789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vi-VN" sz="2400">
                <a:solidFill>
                  <a:srgbClr val="0000FF"/>
                </a:solidFill>
                <a:latin typeface="Times New Roman" panose="02020603050405020304" pitchFamily="18" charset="0"/>
                <a:cs typeface="Times New Roman" panose="02020603050405020304" pitchFamily="18" charset="0"/>
              </a:rPr>
              <a:t>Thực dân Anh đã tiến hành cuộc chiến tranh này tại </a:t>
            </a:r>
          </a:p>
          <a:p>
            <a:pPr algn="ctr">
              <a:spcBef>
                <a:spcPct val="0"/>
              </a:spcBef>
              <a:buFontTx/>
              <a:buNone/>
            </a:pPr>
            <a:r>
              <a:rPr lang="en-US" altLang="vi-VN" sz="2400">
                <a:solidFill>
                  <a:srgbClr val="0000FF"/>
                </a:solidFill>
                <a:latin typeface="Times New Roman" panose="02020603050405020304" pitchFamily="18" charset="0"/>
                <a:cs typeface="Times New Roman" panose="02020603050405020304" pitchFamily="18" charset="0"/>
              </a:rPr>
              <a:t>Trung Quốc.</a:t>
            </a:r>
          </a:p>
        </p:txBody>
      </p:sp>
      <p:sp>
        <p:nvSpPr>
          <p:cNvPr id="317586" name="Text Box 146">
            <a:extLst>
              <a:ext uri="{FF2B5EF4-FFF2-40B4-BE49-F238E27FC236}">
                <a16:creationId xmlns:a16="http://schemas.microsoft.com/office/drawing/2014/main" id="{BE5380BA-D217-C542-BD39-D6FD195578D2}"/>
              </a:ext>
            </a:extLst>
          </p:cNvPr>
          <p:cNvSpPr txBox="1">
            <a:spLocks noChangeArrowheads="1"/>
          </p:cNvSpPr>
          <p:nvPr/>
        </p:nvSpPr>
        <p:spPr bwMode="auto">
          <a:xfrm>
            <a:off x="5253355" y="5920793"/>
            <a:ext cx="662873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vi-VN" sz="2400">
                <a:solidFill>
                  <a:srgbClr val="0000FF"/>
                </a:solidFill>
                <a:latin typeface="Times New Roman" panose="02020603050405020304" pitchFamily="18" charset="0"/>
                <a:cs typeface="Times New Roman" panose="02020603050405020304" pitchFamily="18" charset="0"/>
              </a:rPr>
              <a:t>Các nước đế quốc đã thực hiện âm mưu này đối với </a:t>
            </a:r>
          </a:p>
          <a:p>
            <a:pPr algn="ctr">
              <a:spcBef>
                <a:spcPct val="0"/>
              </a:spcBef>
              <a:buFontTx/>
              <a:buNone/>
            </a:pPr>
            <a:r>
              <a:rPr lang="en-US" altLang="vi-VN" sz="2400">
                <a:solidFill>
                  <a:srgbClr val="0000FF"/>
                </a:solidFill>
                <a:latin typeface="Times New Roman" panose="02020603050405020304" pitchFamily="18" charset="0"/>
                <a:cs typeface="Times New Roman" panose="02020603050405020304" pitchFamily="18" charset="0"/>
              </a:rPr>
              <a:t>Trung Quốc</a:t>
            </a:r>
          </a:p>
        </p:txBody>
      </p:sp>
      <p:sp>
        <p:nvSpPr>
          <p:cNvPr id="317587" name="Text Box 147">
            <a:extLst>
              <a:ext uri="{FF2B5EF4-FFF2-40B4-BE49-F238E27FC236}">
                <a16:creationId xmlns:a16="http://schemas.microsoft.com/office/drawing/2014/main" id="{190B5AC0-0400-C341-96BA-265B644D121D}"/>
              </a:ext>
            </a:extLst>
          </p:cNvPr>
          <p:cNvSpPr txBox="1">
            <a:spLocks noChangeArrowheads="1"/>
          </p:cNvSpPr>
          <p:nvPr/>
        </p:nvSpPr>
        <p:spPr bwMode="auto">
          <a:xfrm>
            <a:off x="4470233" y="5920792"/>
            <a:ext cx="588834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vi-VN" sz="2400">
                <a:solidFill>
                  <a:srgbClr val="0000FF"/>
                </a:solidFill>
                <a:latin typeface="Times New Roman" panose="02020603050405020304" pitchFamily="18" charset="0"/>
                <a:cs typeface="Times New Roman" panose="02020603050405020304" pitchFamily="18" charset="0"/>
              </a:rPr>
              <a:t>Một trong 3 nội dung của Học thuyết Tam dân</a:t>
            </a:r>
          </a:p>
        </p:txBody>
      </p:sp>
      <p:sp>
        <p:nvSpPr>
          <p:cNvPr id="317588" name="Text Box 148">
            <a:extLst>
              <a:ext uri="{FF2B5EF4-FFF2-40B4-BE49-F238E27FC236}">
                <a16:creationId xmlns:a16="http://schemas.microsoft.com/office/drawing/2014/main" id="{B7748A91-EEAF-8E48-ACA0-C4A0D3A93354}"/>
              </a:ext>
            </a:extLst>
          </p:cNvPr>
          <p:cNvSpPr txBox="1">
            <a:spLocks noChangeArrowheads="1"/>
          </p:cNvSpPr>
          <p:nvPr/>
        </p:nvSpPr>
        <p:spPr bwMode="auto">
          <a:xfrm>
            <a:off x="4466181" y="5920792"/>
            <a:ext cx="740298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vi-VN" sz="2400" dirty="0" err="1">
                <a:solidFill>
                  <a:srgbClr val="0000FF"/>
                </a:solidFill>
                <a:latin typeface="Times New Roman" panose="02020603050405020304" pitchFamily="18" charset="0"/>
                <a:cs typeface="Times New Roman" panose="02020603050405020304" pitchFamily="18" charset="0"/>
              </a:rPr>
              <a:t>Tên</a:t>
            </a:r>
            <a:r>
              <a:rPr lang="en-US" altLang="vi-VN" sz="2400" dirty="0">
                <a:solidFill>
                  <a:srgbClr val="0000FF"/>
                </a:solidFill>
                <a:latin typeface="Times New Roman" panose="02020603050405020304" pitchFamily="18" charset="0"/>
                <a:cs typeface="Times New Roman" panose="02020603050405020304" pitchFamily="18" charset="0"/>
              </a:rPr>
              <a:t> </a:t>
            </a:r>
            <a:r>
              <a:rPr lang="en-US" altLang="vi-VN" sz="2400" dirty="0" err="1">
                <a:solidFill>
                  <a:srgbClr val="0000FF"/>
                </a:solidFill>
                <a:latin typeface="Times New Roman" panose="02020603050405020304" pitchFamily="18" charset="0"/>
                <a:cs typeface="Times New Roman" panose="02020603050405020304" pitchFamily="18" charset="0"/>
              </a:rPr>
              <a:t>cuộc</a:t>
            </a:r>
            <a:r>
              <a:rPr lang="en-US" altLang="vi-VN" sz="2400" dirty="0">
                <a:solidFill>
                  <a:srgbClr val="0000FF"/>
                </a:solidFill>
                <a:latin typeface="Times New Roman" panose="02020603050405020304" pitchFamily="18" charset="0"/>
                <a:cs typeface="Times New Roman" panose="02020603050405020304" pitchFamily="18" charset="0"/>
              </a:rPr>
              <a:t> </a:t>
            </a:r>
            <a:r>
              <a:rPr lang="en-US" altLang="vi-VN" sz="2400" dirty="0" err="1">
                <a:solidFill>
                  <a:srgbClr val="0000FF"/>
                </a:solidFill>
                <a:latin typeface="Times New Roman" panose="02020603050405020304" pitchFamily="18" charset="0"/>
                <a:cs typeface="Times New Roman" panose="02020603050405020304" pitchFamily="18" charset="0"/>
              </a:rPr>
              <a:t>cách</a:t>
            </a:r>
            <a:r>
              <a:rPr lang="en-US" altLang="vi-VN" sz="2400" dirty="0">
                <a:solidFill>
                  <a:srgbClr val="0000FF"/>
                </a:solidFill>
                <a:latin typeface="Times New Roman" panose="02020603050405020304" pitchFamily="18" charset="0"/>
                <a:cs typeface="Times New Roman" panose="02020603050405020304" pitchFamily="18" charset="0"/>
              </a:rPr>
              <a:t> </a:t>
            </a:r>
            <a:r>
              <a:rPr lang="en-US" altLang="vi-VN" sz="2400" dirty="0" err="1">
                <a:solidFill>
                  <a:srgbClr val="0000FF"/>
                </a:solidFill>
                <a:latin typeface="Times New Roman" panose="02020603050405020304" pitchFamily="18" charset="0"/>
                <a:cs typeface="Times New Roman" panose="02020603050405020304" pitchFamily="18" charset="0"/>
              </a:rPr>
              <a:t>mạng</a:t>
            </a:r>
            <a:r>
              <a:rPr lang="en-US" altLang="vi-VN" sz="2400" dirty="0">
                <a:solidFill>
                  <a:srgbClr val="0000FF"/>
                </a:solidFill>
                <a:latin typeface="Times New Roman" panose="02020603050405020304" pitchFamily="18" charset="0"/>
                <a:cs typeface="Times New Roman" panose="02020603050405020304" pitchFamily="18" charset="0"/>
              </a:rPr>
              <a:t> </a:t>
            </a:r>
            <a:r>
              <a:rPr lang="en-US" altLang="vi-VN" sz="2400" dirty="0" err="1">
                <a:solidFill>
                  <a:srgbClr val="0000FF"/>
                </a:solidFill>
                <a:latin typeface="Times New Roman" panose="02020603050405020304" pitchFamily="18" charset="0"/>
                <a:cs typeface="Times New Roman" panose="02020603050405020304" pitchFamily="18" charset="0"/>
              </a:rPr>
              <a:t>bùng</a:t>
            </a:r>
            <a:r>
              <a:rPr lang="en-US" altLang="vi-VN" sz="2400" dirty="0">
                <a:solidFill>
                  <a:srgbClr val="0000FF"/>
                </a:solidFill>
                <a:latin typeface="Times New Roman" panose="02020603050405020304" pitchFamily="18" charset="0"/>
                <a:cs typeface="Times New Roman" panose="02020603050405020304" pitchFamily="18" charset="0"/>
              </a:rPr>
              <a:t> </a:t>
            </a:r>
            <a:r>
              <a:rPr lang="en-US" altLang="vi-VN" sz="2400" dirty="0" err="1">
                <a:solidFill>
                  <a:srgbClr val="0000FF"/>
                </a:solidFill>
                <a:latin typeface="Times New Roman" panose="02020603050405020304" pitchFamily="18" charset="0"/>
                <a:cs typeface="Times New Roman" panose="02020603050405020304" pitchFamily="18" charset="0"/>
              </a:rPr>
              <a:t>nổ</a:t>
            </a:r>
            <a:r>
              <a:rPr lang="en-US" altLang="vi-VN" sz="2400" dirty="0">
                <a:solidFill>
                  <a:srgbClr val="0000FF"/>
                </a:solidFill>
                <a:latin typeface="Times New Roman" panose="02020603050405020304" pitchFamily="18" charset="0"/>
                <a:cs typeface="Times New Roman" panose="02020603050405020304" pitchFamily="18" charset="0"/>
              </a:rPr>
              <a:t> </a:t>
            </a:r>
            <a:r>
              <a:rPr lang="en-US" altLang="vi-VN" sz="2400" dirty="0" err="1">
                <a:solidFill>
                  <a:srgbClr val="0000FF"/>
                </a:solidFill>
                <a:latin typeface="Times New Roman" panose="02020603050405020304" pitchFamily="18" charset="0"/>
                <a:cs typeface="Times New Roman" panose="02020603050405020304" pitchFamily="18" charset="0"/>
              </a:rPr>
              <a:t>ở</a:t>
            </a:r>
            <a:r>
              <a:rPr lang="en-US" altLang="vi-VN" sz="2400" dirty="0">
                <a:solidFill>
                  <a:srgbClr val="0000FF"/>
                </a:solidFill>
                <a:latin typeface="Times New Roman" panose="02020603050405020304" pitchFamily="18" charset="0"/>
                <a:cs typeface="Times New Roman" panose="02020603050405020304" pitchFamily="18" charset="0"/>
              </a:rPr>
              <a:t> </a:t>
            </a:r>
            <a:r>
              <a:rPr lang="en-US" altLang="vi-VN" sz="2400" dirty="0" err="1">
                <a:solidFill>
                  <a:srgbClr val="0000FF"/>
                </a:solidFill>
                <a:latin typeface="Times New Roman" panose="02020603050405020304" pitchFamily="18" charset="0"/>
                <a:cs typeface="Times New Roman" panose="02020603050405020304" pitchFamily="18" charset="0"/>
              </a:rPr>
              <a:t>Trung</a:t>
            </a:r>
            <a:r>
              <a:rPr lang="en-US" altLang="vi-VN" sz="2400" dirty="0">
                <a:solidFill>
                  <a:srgbClr val="0000FF"/>
                </a:solidFill>
                <a:latin typeface="Times New Roman" panose="02020603050405020304" pitchFamily="18" charset="0"/>
                <a:cs typeface="Times New Roman" panose="02020603050405020304" pitchFamily="18" charset="0"/>
              </a:rPr>
              <a:t> </a:t>
            </a:r>
            <a:r>
              <a:rPr lang="en-US" altLang="vi-VN" sz="2400" dirty="0" err="1">
                <a:solidFill>
                  <a:srgbClr val="0000FF"/>
                </a:solidFill>
                <a:latin typeface="Times New Roman" panose="02020603050405020304" pitchFamily="18" charset="0"/>
                <a:cs typeface="Times New Roman" panose="02020603050405020304" pitchFamily="18" charset="0"/>
              </a:rPr>
              <a:t>Quốc</a:t>
            </a:r>
            <a:r>
              <a:rPr lang="en-US" altLang="vi-VN" sz="2400" dirty="0">
                <a:solidFill>
                  <a:srgbClr val="0000FF"/>
                </a:solidFill>
                <a:latin typeface="Times New Roman" panose="02020603050405020304" pitchFamily="18" charset="0"/>
                <a:cs typeface="Times New Roman" panose="02020603050405020304" pitchFamily="18" charset="0"/>
              </a:rPr>
              <a:t> </a:t>
            </a:r>
            <a:r>
              <a:rPr lang="en-US" altLang="vi-VN" sz="2400" dirty="0" err="1">
                <a:solidFill>
                  <a:srgbClr val="0000FF"/>
                </a:solidFill>
                <a:latin typeface="Times New Roman" panose="02020603050405020304" pitchFamily="18" charset="0"/>
                <a:cs typeface="Times New Roman" panose="02020603050405020304" pitchFamily="18" charset="0"/>
              </a:rPr>
              <a:t>vào</a:t>
            </a:r>
            <a:r>
              <a:rPr lang="en-US" altLang="vi-VN" sz="2400" dirty="0">
                <a:solidFill>
                  <a:srgbClr val="0000FF"/>
                </a:solidFill>
                <a:latin typeface="Times New Roman" panose="02020603050405020304" pitchFamily="18" charset="0"/>
                <a:cs typeface="Times New Roman" panose="02020603050405020304" pitchFamily="18" charset="0"/>
              </a:rPr>
              <a:t> </a:t>
            </a:r>
            <a:r>
              <a:rPr lang="en-US" altLang="vi-VN" sz="2400" dirty="0" err="1">
                <a:solidFill>
                  <a:srgbClr val="0000FF"/>
                </a:solidFill>
                <a:latin typeface="Times New Roman" panose="02020603050405020304" pitchFamily="18" charset="0"/>
                <a:cs typeface="Times New Roman" panose="02020603050405020304" pitchFamily="18" charset="0"/>
              </a:rPr>
              <a:t>năm</a:t>
            </a:r>
            <a:r>
              <a:rPr lang="en-US" altLang="vi-VN" sz="2400" dirty="0">
                <a:solidFill>
                  <a:srgbClr val="0000FF"/>
                </a:solidFill>
                <a:latin typeface="Times New Roman" panose="02020603050405020304" pitchFamily="18" charset="0"/>
                <a:cs typeface="Times New Roman" panose="02020603050405020304" pitchFamily="18" charset="0"/>
              </a:rPr>
              <a:t> 1911</a:t>
            </a:r>
          </a:p>
        </p:txBody>
      </p:sp>
      <p:sp>
        <p:nvSpPr>
          <p:cNvPr id="48152" name="Rectangle 149">
            <a:extLst>
              <a:ext uri="{FF2B5EF4-FFF2-40B4-BE49-F238E27FC236}">
                <a16:creationId xmlns:a16="http://schemas.microsoft.com/office/drawing/2014/main" id="{0FCFD11F-676B-4B4E-8B94-7350A5E9197B}"/>
              </a:ext>
            </a:extLst>
          </p:cNvPr>
          <p:cNvSpPr>
            <a:spLocks noGrp="1" noChangeArrowheads="1"/>
          </p:cNvSpPr>
          <p:nvPr>
            <p:ph type="title"/>
          </p:nvPr>
        </p:nvSpPr>
        <p:spPr>
          <a:xfrm>
            <a:off x="0" y="1962601"/>
            <a:ext cx="2977116" cy="1686580"/>
          </a:xfrm>
          <a:noFill/>
        </p:spPr>
        <p:txBody>
          <a:bodyPr/>
          <a:lstStyle/>
          <a:p>
            <a:pPr eaLnBrk="1" hangingPunct="1"/>
            <a:r>
              <a:rPr lang="en-US" altLang="vi-VN" sz="3200" dirty="0"/>
              <a:t/>
            </a:r>
            <a:br>
              <a:rPr lang="en-US" altLang="vi-VN" sz="3200" dirty="0"/>
            </a:br>
            <a:r>
              <a:rPr lang="en-US" altLang="vi-VN" dirty="0" err="1">
                <a:latin typeface="Times New Roman" panose="02020603050405020304" pitchFamily="18" charset="0"/>
              </a:rPr>
              <a:t>Em</a:t>
            </a:r>
            <a:r>
              <a:rPr lang="en-US" altLang="vi-VN" dirty="0">
                <a:latin typeface="Times New Roman" panose="02020603050405020304" pitchFamily="18" charset="0"/>
              </a:rPr>
              <a:t> </a:t>
            </a:r>
            <a:r>
              <a:rPr lang="en-US" altLang="vi-VN" dirty="0" err="1">
                <a:latin typeface="Times New Roman" panose="02020603050405020304" pitchFamily="18" charset="0"/>
              </a:rPr>
              <a:t>hãy</a:t>
            </a:r>
            <a:r>
              <a:rPr lang="en-US" altLang="vi-VN" dirty="0">
                <a:latin typeface="Times New Roman" panose="02020603050405020304" pitchFamily="18" charset="0"/>
              </a:rPr>
              <a:t> </a:t>
            </a:r>
            <a:r>
              <a:rPr lang="en-US" altLang="vi-VN" dirty="0" err="1">
                <a:latin typeface="Times New Roman" panose="02020603050405020304" pitchFamily="18" charset="0"/>
              </a:rPr>
              <a:t>đoán</a:t>
            </a:r>
            <a:r>
              <a:rPr lang="en-US" altLang="vi-VN" dirty="0">
                <a:latin typeface="Times New Roman" panose="02020603050405020304" pitchFamily="18" charset="0"/>
              </a:rPr>
              <a:t> </a:t>
            </a:r>
            <a:r>
              <a:rPr lang="en-US" altLang="vi-VN" dirty="0" err="1">
                <a:latin typeface="Times New Roman" panose="02020603050405020304" pitchFamily="18" charset="0"/>
              </a:rPr>
              <a:t>ô</a:t>
            </a:r>
            <a:r>
              <a:rPr lang="en-US" altLang="vi-VN" dirty="0">
                <a:latin typeface="Times New Roman" panose="02020603050405020304" pitchFamily="18" charset="0"/>
              </a:rPr>
              <a:t> </a:t>
            </a:r>
            <a:r>
              <a:rPr lang="en-US" altLang="vi-VN" dirty="0" err="1">
                <a:latin typeface="Times New Roman" panose="02020603050405020304" pitchFamily="18" charset="0"/>
              </a:rPr>
              <a:t>chữ</a:t>
            </a:r>
            <a:r>
              <a:rPr lang="en-US" altLang="vi-VN" dirty="0">
                <a:latin typeface="Times New Roman" panose="02020603050405020304" pitchFamily="18" charset="0"/>
              </a:rPr>
              <a:t> qua </a:t>
            </a:r>
            <a:r>
              <a:rPr lang="en-US" altLang="vi-VN" dirty="0" err="1">
                <a:latin typeface="Times New Roman" panose="02020603050405020304" pitchFamily="18" charset="0"/>
              </a:rPr>
              <a:t>nội</a:t>
            </a:r>
            <a:r>
              <a:rPr lang="en-US" altLang="vi-VN" dirty="0">
                <a:latin typeface="Times New Roman" panose="02020603050405020304" pitchFamily="18" charset="0"/>
              </a:rPr>
              <a:t> dung </a:t>
            </a:r>
            <a:r>
              <a:rPr lang="en-US" altLang="vi-VN" dirty="0" err="1">
                <a:latin typeface="Times New Roman" panose="02020603050405020304" pitchFamily="18" charset="0"/>
              </a:rPr>
              <a:t>bài</a:t>
            </a:r>
            <a:r>
              <a:rPr lang="en-US" altLang="vi-VN" dirty="0">
                <a:latin typeface="Times New Roman" panose="02020603050405020304" pitchFamily="18" charset="0"/>
              </a:rPr>
              <a:t> </a:t>
            </a:r>
            <a:r>
              <a:rPr lang="en-US" altLang="vi-VN" dirty="0" err="1">
                <a:latin typeface="Times New Roman" panose="02020603050405020304" pitchFamily="18" charset="0"/>
              </a:rPr>
              <a:t>học</a:t>
            </a:r>
            <a:endParaRPr lang="en-US" altLang="vi-VN" dirty="0">
              <a:latin typeface="Times New Roman" panose="02020603050405020304" pitchFamily="18" charset="0"/>
            </a:endParaRPr>
          </a:p>
        </p:txBody>
      </p:sp>
      <p:sp>
        <p:nvSpPr>
          <p:cNvPr id="2" name="Rectangle 1">
            <a:extLst>
              <a:ext uri="{FF2B5EF4-FFF2-40B4-BE49-F238E27FC236}">
                <a16:creationId xmlns:a16="http://schemas.microsoft.com/office/drawing/2014/main" id="{02B2F96F-872A-644B-AC1A-A9353C943F56}"/>
              </a:ext>
            </a:extLst>
          </p:cNvPr>
          <p:cNvSpPr/>
          <p:nvPr/>
        </p:nvSpPr>
        <p:spPr>
          <a:xfrm>
            <a:off x="405498" y="1609068"/>
            <a:ext cx="2440092" cy="584775"/>
          </a:xfrm>
          <a:prstGeom prst="rect">
            <a:avLst/>
          </a:prstGeom>
        </p:spPr>
        <p:txBody>
          <a:bodyPr wrap="none">
            <a:spAutoFit/>
          </a:bodyPr>
          <a:lstStyle/>
          <a:p>
            <a:r>
              <a:rPr lang="en-US" altLang="vi-VN" sz="3200" b="1" kern="0" dirty="0" err="1">
                <a:solidFill>
                  <a:srgbClr val="FFFFFF"/>
                </a:solidFill>
                <a:latin typeface="Cabin Condensed"/>
                <a:sym typeface="Cabin Condensed"/>
              </a:rPr>
              <a:t>Bài</a:t>
            </a:r>
            <a:r>
              <a:rPr lang="en-US" altLang="vi-VN" sz="3200" b="1" kern="0" dirty="0">
                <a:solidFill>
                  <a:srgbClr val="FFFFFF"/>
                </a:solidFill>
                <a:latin typeface="Cabin Condensed"/>
                <a:sym typeface="Cabin Condensed"/>
              </a:rPr>
              <a:t> </a:t>
            </a:r>
            <a:r>
              <a:rPr lang="en-US" altLang="vi-VN" sz="3200" b="1" kern="0" dirty="0" err="1">
                <a:solidFill>
                  <a:srgbClr val="FFFFFF"/>
                </a:solidFill>
                <a:latin typeface="Cabin Condensed"/>
                <a:sym typeface="Cabin Condensed"/>
              </a:rPr>
              <a:t>tập</a:t>
            </a:r>
            <a:r>
              <a:rPr lang="en-US" altLang="vi-VN" sz="3200" b="1" kern="0" dirty="0">
                <a:solidFill>
                  <a:srgbClr val="FFFFFF"/>
                </a:solidFill>
                <a:latin typeface="Cabin Condensed"/>
                <a:sym typeface="Cabin Condensed"/>
              </a:rPr>
              <a:t> </a:t>
            </a:r>
            <a:r>
              <a:rPr lang="en-US" altLang="vi-VN" sz="3200" b="1" kern="0" dirty="0" err="1">
                <a:solidFill>
                  <a:srgbClr val="FFFFFF"/>
                </a:solidFill>
                <a:latin typeface="Cabin Condensed"/>
                <a:sym typeface="Cabin Condensed"/>
              </a:rPr>
              <a:t>ô</a:t>
            </a:r>
            <a:r>
              <a:rPr lang="en-US" altLang="vi-VN" sz="3200" b="1" kern="0" dirty="0">
                <a:solidFill>
                  <a:srgbClr val="FFFFFF"/>
                </a:solidFill>
                <a:latin typeface="Cabin Condensed"/>
                <a:sym typeface="Cabin Condensed"/>
              </a:rPr>
              <a:t> </a:t>
            </a:r>
            <a:r>
              <a:rPr lang="en-US" altLang="vi-VN" sz="3200" b="1" kern="0" dirty="0" err="1">
                <a:solidFill>
                  <a:srgbClr val="FFFFFF"/>
                </a:solidFill>
                <a:latin typeface="Cabin Condensed"/>
                <a:sym typeface="Cabin Condensed"/>
              </a:rPr>
              <a:t>chữ</a:t>
            </a:r>
            <a:endParaRPr lang="en-VN" dirty="0"/>
          </a:p>
        </p:txBody>
      </p:sp>
      <p:pic>
        <p:nvPicPr>
          <p:cNvPr id="2050" name="Picture 2" descr="Ảnh động Powerpoint CTU">
            <a:extLst>
              <a:ext uri="{FF2B5EF4-FFF2-40B4-BE49-F238E27FC236}">
                <a16:creationId xmlns:a16="http://schemas.microsoft.com/office/drawing/2014/main" id="{8A318434-F9DE-0D41-AADD-91A0C1B223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632" y="3429000"/>
            <a:ext cx="1877958" cy="2409456"/>
          </a:xfrm>
          <a:prstGeom prst="rect">
            <a:avLst/>
          </a:prstGeom>
          <a:noFill/>
          <a:effectLst>
            <a:reflection blurRad="6350" stA="50000" endA="300" endPos="55500" dist="50800" dir="5400000" sy="-100000" algn="bl" rotWithShape="0"/>
          </a:effectLst>
          <a:extLst>
            <a:ext uri="{909E8E84-426E-40DD-AFC4-6F175D3DCCD1}">
              <a14:hiddenFill xmlns:a14="http://schemas.microsoft.com/office/drawing/2010/main">
                <a:solidFill>
                  <a:srgbClr val="FFFFFF"/>
                </a:solidFill>
              </a14:hiddenFill>
            </a:ext>
          </a:extLst>
        </p:spPr>
      </p:pic>
      <p:pic>
        <p:nvPicPr>
          <p:cNvPr id="4" name="Graphic 3" descr="Connections">
            <a:extLst>
              <a:ext uri="{FF2B5EF4-FFF2-40B4-BE49-F238E27FC236}">
                <a16:creationId xmlns:a16="http://schemas.microsoft.com/office/drawing/2014/main" id="{111076D3-A3C5-1A47-8E1A-651BB597E6F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553386" y="153730"/>
            <a:ext cx="1351832" cy="1351832"/>
          </a:xfrm>
          <a:prstGeom prst="rect">
            <a:avLst/>
          </a:prstGeom>
        </p:spPr>
      </p:pic>
      <p:pic>
        <p:nvPicPr>
          <p:cNvPr id="153" name="Picture 152">
            <a:extLst>
              <a:ext uri="{FF2B5EF4-FFF2-40B4-BE49-F238E27FC236}">
                <a16:creationId xmlns:a16="http://schemas.microsoft.com/office/drawing/2014/main" id="{4DAA9ADD-6CD6-BE4C-96C0-C57D5EB700BE}"/>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10342179" y="0"/>
            <a:ext cx="1849821" cy="2488924"/>
          </a:xfrm>
          <a:prstGeom prst="rect">
            <a:avLst/>
          </a:prstGeom>
          <a:ln>
            <a:noFill/>
          </a:ln>
        </p:spPr>
      </p:pic>
    </p:spTree>
    <p:extLst>
      <p:ext uri="{BB962C8B-B14F-4D97-AF65-F5344CB8AC3E}">
        <p14:creationId xmlns:p14="http://schemas.microsoft.com/office/powerpoint/2010/main" val="3698065900"/>
      </p:ext>
    </p:extLst>
  </p:cSld>
  <p:clrMapOvr>
    <a:masterClrMapping/>
  </p:clrMapOvr>
  <p:transition spd="slow">
    <p:wedge/>
  </p:transition>
  <p:timing>
    <p:tnLst>
      <p:par>
        <p:cTn id="1" dur="indefinite" restart="never" nodeType="tmRoot">
          <p:childTnLst>
            <p:seq concurrent="1" nextAc="seek">
              <p:cTn id="2" restart="whenNotActive" fill="hold" evtFilter="cancelBubble" nodeType="interactiveSeq">
                <p:stCondLst>
                  <p:cond evt="onClick" delay="0">
                    <p:tgtEl>
                      <p:spTgt spid="317575"/>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7582"/>
                                        </p:tgtEl>
                                        <p:attrNameLst>
                                          <p:attrName>style.visibility</p:attrName>
                                        </p:attrNameLst>
                                      </p:cBhvr>
                                      <p:to>
                                        <p:strVal val="visible"/>
                                      </p:to>
                                    </p:set>
                                    <p:animEffect transition="in" filter="fade">
                                      <p:cBhvr>
                                        <p:cTn id="7" dur="500"/>
                                        <p:tgtEl>
                                          <p:spTgt spid="3175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1" nodeType="clickEffect">
                                  <p:stCondLst>
                                    <p:cond delay="0"/>
                                  </p:stCondLst>
                                  <p:childTnLst>
                                    <p:animEffect transition="out" filter="fade">
                                      <p:cBhvr>
                                        <p:cTn id="11" dur="500"/>
                                        <p:tgtEl>
                                          <p:spTgt spid="317582"/>
                                        </p:tgtEl>
                                      </p:cBhvr>
                                    </p:animEffect>
                                    <p:set>
                                      <p:cBhvr>
                                        <p:cTn id="12" dur="1" fill="hold">
                                          <p:stCondLst>
                                            <p:cond delay="499"/>
                                          </p:stCondLst>
                                        </p:cTn>
                                        <p:tgtEl>
                                          <p:spTgt spid="317582"/>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17485"/>
                                        </p:tgtEl>
                                        <p:attrNameLst>
                                          <p:attrName>style.visibility</p:attrName>
                                        </p:attrNameLst>
                                      </p:cBhvr>
                                      <p:to>
                                        <p:strVal val="visible"/>
                                      </p:to>
                                    </p:set>
                                    <p:animEffect transition="in" filter="fade">
                                      <p:cBhvr>
                                        <p:cTn id="17" dur="500"/>
                                        <p:tgtEl>
                                          <p:spTgt spid="317485"/>
                                        </p:tgtEl>
                                      </p:cBhvr>
                                    </p:animEffect>
                                  </p:childTnLst>
                                </p:cTn>
                              </p:par>
                            </p:childTnLst>
                          </p:cTn>
                        </p:par>
                      </p:childTnLst>
                    </p:cTn>
                  </p:par>
                </p:childTnLst>
              </p:cTn>
              <p:nextCondLst>
                <p:cond evt="onClick" delay="0">
                  <p:tgtEl>
                    <p:spTgt spid="317575"/>
                  </p:tgtEl>
                </p:cond>
              </p:nextCondLst>
            </p:seq>
            <p:seq concurrent="1" nextAc="seek">
              <p:cTn id="18" restart="whenNotActive" fill="hold" evtFilter="cancelBubble" nodeType="interactiveSeq">
                <p:stCondLst>
                  <p:cond evt="onClick" delay="0">
                    <p:tgtEl>
                      <p:spTgt spid="317576"/>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17583"/>
                                        </p:tgtEl>
                                        <p:attrNameLst>
                                          <p:attrName>style.visibility</p:attrName>
                                        </p:attrNameLst>
                                      </p:cBhvr>
                                      <p:to>
                                        <p:strVal val="visible"/>
                                      </p:to>
                                    </p:set>
                                    <p:animEffect transition="in" filter="fade">
                                      <p:cBhvr>
                                        <p:cTn id="23" dur="500"/>
                                        <p:tgtEl>
                                          <p:spTgt spid="31758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xit" presetSubtype="0" fill="hold" grpId="1" nodeType="clickEffect">
                                  <p:stCondLst>
                                    <p:cond delay="0"/>
                                  </p:stCondLst>
                                  <p:childTnLst>
                                    <p:animEffect transition="out" filter="fade">
                                      <p:cBhvr>
                                        <p:cTn id="27" dur="500"/>
                                        <p:tgtEl>
                                          <p:spTgt spid="317583"/>
                                        </p:tgtEl>
                                      </p:cBhvr>
                                    </p:animEffect>
                                    <p:set>
                                      <p:cBhvr>
                                        <p:cTn id="28" dur="1" fill="hold">
                                          <p:stCondLst>
                                            <p:cond delay="499"/>
                                          </p:stCondLst>
                                        </p:cTn>
                                        <p:tgtEl>
                                          <p:spTgt spid="317583"/>
                                        </p:tgtEl>
                                        <p:attrNameLst>
                                          <p:attrName>style.visibility</p:attrName>
                                        </p:attrNameLst>
                                      </p:cBhvr>
                                      <p:to>
                                        <p:strVal val="hidden"/>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317478"/>
                                        </p:tgtEl>
                                        <p:attrNameLst>
                                          <p:attrName>style.visibility</p:attrName>
                                        </p:attrNameLst>
                                      </p:cBhvr>
                                      <p:to>
                                        <p:strVal val="visible"/>
                                      </p:to>
                                    </p:set>
                                    <p:animEffect transition="in" filter="fade">
                                      <p:cBhvr>
                                        <p:cTn id="33" dur="500"/>
                                        <p:tgtEl>
                                          <p:spTgt spid="317478"/>
                                        </p:tgtEl>
                                      </p:cBhvr>
                                    </p:animEffect>
                                  </p:childTnLst>
                                </p:cTn>
                              </p:par>
                            </p:childTnLst>
                          </p:cTn>
                        </p:par>
                      </p:childTnLst>
                    </p:cTn>
                  </p:par>
                </p:childTnLst>
              </p:cTn>
              <p:nextCondLst>
                <p:cond evt="onClick" delay="0">
                  <p:tgtEl>
                    <p:spTgt spid="317576"/>
                  </p:tgtEl>
                </p:cond>
              </p:nextCondLst>
            </p:seq>
            <p:seq concurrent="1" nextAc="seek">
              <p:cTn id="34" restart="whenNotActive" fill="hold" evtFilter="cancelBubble" nodeType="interactiveSeq">
                <p:stCondLst>
                  <p:cond evt="onClick" delay="0">
                    <p:tgtEl>
                      <p:spTgt spid="317577"/>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17584"/>
                                        </p:tgtEl>
                                        <p:attrNameLst>
                                          <p:attrName>style.visibility</p:attrName>
                                        </p:attrNameLst>
                                      </p:cBhvr>
                                      <p:to>
                                        <p:strVal val="visible"/>
                                      </p:to>
                                    </p:set>
                                    <p:animEffect transition="in" filter="fade">
                                      <p:cBhvr>
                                        <p:cTn id="39" dur="500"/>
                                        <p:tgtEl>
                                          <p:spTgt spid="317584"/>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xit" presetSubtype="0" fill="hold" grpId="1" nodeType="clickEffect">
                                  <p:stCondLst>
                                    <p:cond delay="0"/>
                                  </p:stCondLst>
                                  <p:childTnLst>
                                    <p:animEffect transition="out" filter="fade">
                                      <p:cBhvr>
                                        <p:cTn id="43" dur="500"/>
                                        <p:tgtEl>
                                          <p:spTgt spid="317584"/>
                                        </p:tgtEl>
                                      </p:cBhvr>
                                    </p:animEffect>
                                    <p:set>
                                      <p:cBhvr>
                                        <p:cTn id="44" dur="1" fill="hold">
                                          <p:stCondLst>
                                            <p:cond delay="499"/>
                                          </p:stCondLst>
                                        </p:cTn>
                                        <p:tgtEl>
                                          <p:spTgt spid="317584"/>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nodeType="clickEffect">
                                  <p:stCondLst>
                                    <p:cond delay="0"/>
                                  </p:stCondLst>
                                  <p:childTnLst>
                                    <p:set>
                                      <p:cBhvr>
                                        <p:cTn id="48" dur="1" fill="hold">
                                          <p:stCondLst>
                                            <p:cond delay="0"/>
                                          </p:stCondLst>
                                        </p:cTn>
                                        <p:tgtEl>
                                          <p:spTgt spid="317469"/>
                                        </p:tgtEl>
                                        <p:attrNameLst>
                                          <p:attrName>style.visibility</p:attrName>
                                        </p:attrNameLst>
                                      </p:cBhvr>
                                      <p:to>
                                        <p:strVal val="visible"/>
                                      </p:to>
                                    </p:set>
                                    <p:animEffect transition="in" filter="fade">
                                      <p:cBhvr>
                                        <p:cTn id="49" dur="500"/>
                                        <p:tgtEl>
                                          <p:spTgt spid="317469"/>
                                        </p:tgtEl>
                                      </p:cBhvr>
                                    </p:animEffect>
                                  </p:childTnLst>
                                </p:cTn>
                              </p:par>
                            </p:childTnLst>
                          </p:cTn>
                        </p:par>
                      </p:childTnLst>
                    </p:cTn>
                  </p:par>
                </p:childTnLst>
              </p:cTn>
              <p:nextCondLst>
                <p:cond evt="onClick" delay="0">
                  <p:tgtEl>
                    <p:spTgt spid="317577"/>
                  </p:tgtEl>
                </p:cond>
              </p:nextCondLst>
            </p:seq>
            <p:seq concurrent="1" nextAc="seek">
              <p:cTn id="50" restart="whenNotActive" fill="hold" evtFilter="cancelBubble" nodeType="interactiveSeq">
                <p:stCondLst>
                  <p:cond evt="onClick" delay="0">
                    <p:tgtEl>
                      <p:spTgt spid="317578"/>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17585"/>
                                        </p:tgtEl>
                                        <p:attrNameLst>
                                          <p:attrName>style.visibility</p:attrName>
                                        </p:attrNameLst>
                                      </p:cBhvr>
                                      <p:to>
                                        <p:strVal val="visible"/>
                                      </p:to>
                                    </p:set>
                                    <p:animEffect transition="in" filter="fade">
                                      <p:cBhvr>
                                        <p:cTn id="55" dur="500"/>
                                        <p:tgtEl>
                                          <p:spTgt spid="317585"/>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0" presetClass="exit" presetSubtype="0" fill="hold" grpId="1" nodeType="clickEffect">
                                  <p:stCondLst>
                                    <p:cond delay="0"/>
                                  </p:stCondLst>
                                  <p:childTnLst>
                                    <p:animEffect transition="out" filter="fade">
                                      <p:cBhvr>
                                        <p:cTn id="59" dur="500"/>
                                        <p:tgtEl>
                                          <p:spTgt spid="317585"/>
                                        </p:tgtEl>
                                      </p:cBhvr>
                                    </p:animEffect>
                                    <p:set>
                                      <p:cBhvr>
                                        <p:cTn id="60" dur="1" fill="hold">
                                          <p:stCondLst>
                                            <p:cond delay="499"/>
                                          </p:stCondLst>
                                        </p:cTn>
                                        <p:tgtEl>
                                          <p:spTgt spid="317585"/>
                                        </p:tgtEl>
                                        <p:attrNameLst>
                                          <p:attrName>style.visibility</p:attrName>
                                        </p:attrNameLst>
                                      </p:cBhvr>
                                      <p:to>
                                        <p:strVal val="hidden"/>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0" presetClass="entr" presetSubtype="0" fill="hold" nodeType="clickEffect">
                                  <p:stCondLst>
                                    <p:cond delay="0"/>
                                  </p:stCondLst>
                                  <p:childTnLst>
                                    <p:set>
                                      <p:cBhvr>
                                        <p:cTn id="64" dur="1" fill="hold">
                                          <p:stCondLst>
                                            <p:cond delay="0"/>
                                          </p:stCondLst>
                                        </p:cTn>
                                        <p:tgtEl>
                                          <p:spTgt spid="317458"/>
                                        </p:tgtEl>
                                        <p:attrNameLst>
                                          <p:attrName>style.visibility</p:attrName>
                                        </p:attrNameLst>
                                      </p:cBhvr>
                                      <p:to>
                                        <p:strVal val="visible"/>
                                      </p:to>
                                    </p:set>
                                    <p:animEffect transition="in" filter="fade">
                                      <p:cBhvr>
                                        <p:cTn id="65" dur="500"/>
                                        <p:tgtEl>
                                          <p:spTgt spid="317458"/>
                                        </p:tgtEl>
                                      </p:cBhvr>
                                    </p:animEffect>
                                  </p:childTnLst>
                                </p:cTn>
                              </p:par>
                            </p:childTnLst>
                          </p:cTn>
                        </p:par>
                      </p:childTnLst>
                    </p:cTn>
                  </p:par>
                </p:childTnLst>
              </p:cTn>
              <p:nextCondLst>
                <p:cond evt="onClick" delay="0">
                  <p:tgtEl>
                    <p:spTgt spid="317578"/>
                  </p:tgtEl>
                </p:cond>
              </p:nextCondLst>
            </p:seq>
            <p:seq concurrent="1" nextAc="seek">
              <p:cTn id="66" restart="whenNotActive" fill="hold" evtFilter="cancelBubble" nodeType="interactiveSeq">
                <p:stCondLst>
                  <p:cond evt="onClick" delay="0">
                    <p:tgtEl>
                      <p:spTgt spid="317579"/>
                    </p:tgtEl>
                  </p:cond>
                </p:stCondLst>
                <p:endSync evt="end" delay="0">
                  <p:rtn val="all"/>
                </p:endSync>
                <p:childTnLst>
                  <p:par>
                    <p:cTn id="67" fill="hold" nodeType="clickPar">
                      <p:stCondLst>
                        <p:cond delay="0"/>
                      </p:stCondLst>
                      <p:childTnLst>
                        <p:par>
                          <p:cTn id="68" fill="hold" nodeType="withGroup">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317586"/>
                                        </p:tgtEl>
                                        <p:attrNameLst>
                                          <p:attrName>style.visibility</p:attrName>
                                        </p:attrNameLst>
                                      </p:cBhvr>
                                      <p:to>
                                        <p:strVal val="visible"/>
                                      </p:to>
                                    </p:set>
                                    <p:animEffect transition="in" filter="fade">
                                      <p:cBhvr>
                                        <p:cTn id="71" dur="500"/>
                                        <p:tgtEl>
                                          <p:spTgt spid="317586"/>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10" presetClass="exit" presetSubtype="0" fill="hold" grpId="1" nodeType="clickEffect">
                                  <p:stCondLst>
                                    <p:cond delay="0"/>
                                  </p:stCondLst>
                                  <p:childTnLst>
                                    <p:animEffect transition="out" filter="fade">
                                      <p:cBhvr>
                                        <p:cTn id="75" dur="500"/>
                                        <p:tgtEl>
                                          <p:spTgt spid="317586"/>
                                        </p:tgtEl>
                                      </p:cBhvr>
                                    </p:animEffect>
                                    <p:set>
                                      <p:cBhvr>
                                        <p:cTn id="76" dur="1" fill="hold">
                                          <p:stCondLst>
                                            <p:cond delay="499"/>
                                          </p:stCondLst>
                                        </p:cTn>
                                        <p:tgtEl>
                                          <p:spTgt spid="317586"/>
                                        </p:tgtEl>
                                        <p:attrNameLst>
                                          <p:attrName>style.visibility</p:attrName>
                                        </p:attrNameLst>
                                      </p:cBhvr>
                                      <p:to>
                                        <p:strVal val="hidden"/>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10" presetClass="entr" presetSubtype="0" fill="hold" nodeType="clickEffect">
                                  <p:stCondLst>
                                    <p:cond delay="0"/>
                                  </p:stCondLst>
                                  <p:childTnLst>
                                    <p:set>
                                      <p:cBhvr>
                                        <p:cTn id="80" dur="1" fill="hold">
                                          <p:stCondLst>
                                            <p:cond delay="0"/>
                                          </p:stCondLst>
                                        </p:cTn>
                                        <p:tgtEl>
                                          <p:spTgt spid="317450"/>
                                        </p:tgtEl>
                                        <p:attrNameLst>
                                          <p:attrName>style.visibility</p:attrName>
                                        </p:attrNameLst>
                                      </p:cBhvr>
                                      <p:to>
                                        <p:strVal val="visible"/>
                                      </p:to>
                                    </p:set>
                                    <p:animEffect transition="in" filter="fade">
                                      <p:cBhvr>
                                        <p:cTn id="81" dur="500"/>
                                        <p:tgtEl>
                                          <p:spTgt spid="317450"/>
                                        </p:tgtEl>
                                      </p:cBhvr>
                                    </p:animEffect>
                                  </p:childTnLst>
                                </p:cTn>
                              </p:par>
                            </p:childTnLst>
                          </p:cTn>
                        </p:par>
                      </p:childTnLst>
                    </p:cTn>
                  </p:par>
                </p:childTnLst>
              </p:cTn>
              <p:nextCondLst>
                <p:cond evt="onClick" delay="0">
                  <p:tgtEl>
                    <p:spTgt spid="317579"/>
                  </p:tgtEl>
                </p:cond>
              </p:nextCondLst>
            </p:seq>
            <p:seq concurrent="1" nextAc="seek">
              <p:cTn id="82" restart="whenNotActive" fill="hold" evtFilter="cancelBubble" nodeType="interactiveSeq">
                <p:stCondLst>
                  <p:cond evt="onClick" delay="0">
                    <p:tgtEl>
                      <p:spTgt spid="317580"/>
                    </p:tgtEl>
                  </p:cond>
                </p:stCondLst>
                <p:endSync evt="end" delay="0">
                  <p:rtn val="all"/>
                </p:endSync>
                <p:childTnLst>
                  <p:par>
                    <p:cTn id="83" fill="hold" nodeType="clickPar">
                      <p:stCondLst>
                        <p:cond delay="0"/>
                      </p:stCondLst>
                      <p:childTnLst>
                        <p:par>
                          <p:cTn id="84" fill="hold" nodeType="withGroup">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317587"/>
                                        </p:tgtEl>
                                        <p:attrNameLst>
                                          <p:attrName>style.visibility</p:attrName>
                                        </p:attrNameLst>
                                      </p:cBhvr>
                                      <p:to>
                                        <p:strVal val="visible"/>
                                      </p:to>
                                    </p:set>
                                    <p:animEffect transition="in" filter="fade">
                                      <p:cBhvr>
                                        <p:cTn id="87" dur="500"/>
                                        <p:tgtEl>
                                          <p:spTgt spid="317587"/>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10" presetClass="exit" presetSubtype="0" fill="hold" grpId="1" nodeType="clickEffect">
                                  <p:stCondLst>
                                    <p:cond delay="0"/>
                                  </p:stCondLst>
                                  <p:childTnLst>
                                    <p:animEffect transition="out" filter="fade">
                                      <p:cBhvr>
                                        <p:cTn id="91" dur="500"/>
                                        <p:tgtEl>
                                          <p:spTgt spid="317587"/>
                                        </p:tgtEl>
                                      </p:cBhvr>
                                    </p:animEffect>
                                    <p:set>
                                      <p:cBhvr>
                                        <p:cTn id="92" dur="1" fill="hold">
                                          <p:stCondLst>
                                            <p:cond delay="499"/>
                                          </p:stCondLst>
                                        </p:cTn>
                                        <p:tgtEl>
                                          <p:spTgt spid="317587"/>
                                        </p:tgtEl>
                                        <p:attrNameLst>
                                          <p:attrName>style.visibility</p:attrName>
                                        </p:attrNameLst>
                                      </p:cBhvr>
                                      <p:to>
                                        <p:strVal val="hidden"/>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0" presetClass="entr" presetSubtype="0" fill="hold" nodeType="clickEffect">
                                  <p:stCondLst>
                                    <p:cond delay="0"/>
                                  </p:stCondLst>
                                  <p:childTnLst>
                                    <p:set>
                                      <p:cBhvr>
                                        <p:cTn id="96" dur="1" fill="hold">
                                          <p:stCondLst>
                                            <p:cond delay="0"/>
                                          </p:stCondLst>
                                        </p:cTn>
                                        <p:tgtEl>
                                          <p:spTgt spid="317442"/>
                                        </p:tgtEl>
                                        <p:attrNameLst>
                                          <p:attrName>style.visibility</p:attrName>
                                        </p:attrNameLst>
                                      </p:cBhvr>
                                      <p:to>
                                        <p:strVal val="visible"/>
                                      </p:to>
                                    </p:set>
                                    <p:animEffect transition="in" filter="fade">
                                      <p:cBhvr>
                                        <p:cTn id="97" dur="500"/>
                                        <p:tgtEl>
                                          <p:spTgt spid="317442"/>
                                        </p:tgtEl>
                                      </p:cBhvr>
                                    </p:animEffect>
                                  </p:childTnLst>
                                </p:cTn>
                              </p:par>
                            </p:childTnLst>
                          </p:cTn>
                        </p:par>
                      </p:childTnLst>
                    </p:cTn>
                  </p:par>
                </p:childTnLst>
              </p:cTn>
              <p:nextCondLst>
                <p:cond evt="onClick" delay="0">
                  <p:tgtEl>
                    <p:spTgt spid="317580"/>
                  </p:tgtEl>
                </p:cond>
              </p:nextCondLst>
            </p:seq>
            <p:seq concurrent="1" nextAc="seek">
              <p:cTn id="98" restart="whenNotActive" fill="hold" evtFilter="cancelBubble" nodeType="interactiveSeq">
                <p:stCondLst>
                  <p:cond evt="onClick" delay="0">
                    <p:tgtEl>
                      <p:spTgt spid="317581"/>
                    </p:tgtEl>
                  </p:cond>
                </p:stCondLst>
                <p:endSync evt="end" delay="0">
                  <p:rtn val="all"/>
                </p:endSync>
                <p:childTnLst>
                  <p:par>
                    <p:cTn id="99" fill="hold" nodeType="clickPar">
                      <p:stCondLst>
                        <p:cond delay="0"/>
                      </p:stCondLst>
                      <p:childTnLst>
                        <p:par>
                          <p:cTn id="100" fill="hold" nodeType="withGroup">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317588"/>
                                        </p:tgtEl>
                                        <p:attrNameLst>
                                          <p:attrName>style.visibility</p:attrName>
                                        </p:attrNameLst>
                                      </p:cBhvr>
                                      <p:to>
                                        <p:strVal val="visible"/>
                                      </p:to>
                                    </p:set>
                                    <p:animEffect transition="in" filter="fade">
                                      <p:cBhvr>
                                        <p:cTn id="103" dur="500"/>
                                        <p:tgtEl>
                                          <p:spTgt spid="317588"/>
                                        </p:tgtEl>
                                      </p:cBhvr>
                                    </p:animEffec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10" presetClass="exit" presetSubtype="0" fill="hold" grpId="1" nodeType="clickEffect">
                                  <p:stCondLst>
                                    <p:cond delay="0"/>
                                  </p:stCondLst>
                                  <p:childTnLst>
                                    <p:animEffect transition="out" filter="fade">
                                      <p:cBhvr>
                                        <p:cTn id="107" dur="500"/>
                                        <p:tgtEl>
                                          <p:spTgt spid="317588"/>
                                        </p:tgtEl>
                                      </p:cBhvr>
                                    </p:animEffect>
                                    <p:set>
                                      <p:cBhvr>
                                        <p:cTn id="108" dur="1" fill="hold">
                                          <p:stCondLst>
                                            <p:cond delay="499"/>
                                          </p:stCondLst>
                                        </p:cTn>
                                        <p:tgtEl>
                                          <p:spTgt spid="317588"/>
                                        </p:tgtEl>
                                        <p:attrNameLst>
                                          <p:attrName>style.visibility</p:attrName>
                                        </p:attrNameLst>
                                      </p:cBhvr>
                                      <p:to>
                                        <p:strVal val="hidden"/>
                                      </p:to>
                                    </p:se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10" presetClass="entr" presetSubtype="0" fill="hold" nodeType="clickEffect">
                                  <p:stCondLst>
                                    <p:cond delay="0"/>
                                  </p:stCondLst>
                                  <p:childTnLst>
                                    <p:set>
                                      <p:cBhvr>
                                        <p:cTn id="112" dur="1" fill="hold">
                                          <p:stCondLst>
                                            <p:cond delay="0"/>
                                          </p:stCondLst>
                                        </p:cTn>
                                        <p:tgtEl>
                                          <p:spTgt spid="317568"/>
                                        </p:tgtEl>
                                        <p:attrNameLst>
                                          <p:attrName>style.visibility</p:attrName>
                                        </p:attrNameLst>
                                      </p:cBhvr>
                                      <p:to>
                                        <p:strVal val="visible"/>
                                      </p:to>
                                    </p:set>
                                    <p:animEffect transition="in" filter="fade">
                                      <p:cBhvr>
                                        <p:cTn id="113" dur="500"/>
                                        <p:tgtEl>
                                          <p:spTgt spid="317568"/>
                                        </p:tgtEl>
                                      </p:cBhvr>
                                    </p:animEffect>
                                  </p:childTnLst>
                                </p:cTn>
                              </p:par>
                            </p:childTnLst>
                          </p:cTn>
                        </p:par>
                      </p:childTnLst>
                    </p:cTn>
                  </p:par>
                </p:childTnLst>
              </p:cTn>
              <p:nextCondLst>
                <p:cond evt="onClick" delay="0">
                  <p:tgtEl>
                    <p:spTgt spid="317581"/>
                  </p:tgtEl>
                </p:cond>
              </p:nextCondLst>
            </p:seq>
          </p:childTnLst>
        </p:cTn>
      </p:par>
    </p:tnLst>
    <p:bldLst>
      <p:bldP spid="317582" grpId="0"/>
      <p:bldP spid="317582" grpId="1"/>
      <p:bldP spid="317583" grpId="0"/>
      <p:bldP spid="317583" grpId="1"/>
      <p:bldP spid="317584" grpId="0"/>
      <p:bldP spid="317584" grpId="1"/>
      <p:bldP spid="317585" grpId="0"/>
      <p:bldP spid="317585" grpId="1"/>
      <p:bldP spid="317586" grpId="0"/>
      <p:bldP spid="317586" grpId="1"/>
      <p:bldP spid="317587" grpId="0"/>
      <p:bldP spid="317587" grpId="1"/>
      <p:bldP spid="317588" grpId="0"/>
      <p:bldP spid="317588"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05;p35">
            <a:extLst>
              <a:ext uri="{FF2B5EF4-FFF2-40B4-BE49-F238E27FC236}">
                <a16:creationId xmlns:a16="http://schemas.microsoft.com/office/drawing/2014/main" id="{CA61DFC8-CBF1-FA49-A4C0-691B2CE56C02}"/>
              </a:ext>
            </a:extLst>
          </p:cNvPr>
          <p:cNvSpPr/>
          <p:nvPr/>
        </p:nvSpPr>
        <p:spPr>
          <a:xfrm>
            <a:off x="5588000" y="990600"/>
            <a:ext cx="5791200" cy="5480784"/>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w="19050" cap="flat" cmpd="sng">
            <a:solidFill>
              <a:srgbClr val="FFFF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 name="Rectangle 3">
            <a:extLst>
              <a:ext uri="{FF2B5EF4-FFF2-40B4-BE49-F238E27FC236}">
                <a16:creationId xmlns:a16="http://schemas.microsoft.com/office/drawing/2014/main" id="{F4103153-993A-D246-A155-DC45B9B0590A}"/>
              </a:ext>
            </a:extLst>
          </p:cNvPr>
          <p:cNvSpPr/>
          <p:nvPr/>
        </p:nvSpPr>
        <p:spPr>
          <a:xfrm>
            <a:off x="5688041" y="1512436"/>
            <a:ext cx="4163960" cy="1477328"/>
          </a:xfrm>
          <a:prstGeom prst="rect">
            <a:avLst/>
          </a:prstGeom>
          <a:noFill/>
        </p:spPr>
        <p:txBody>
          <a:bodyPr wrap="none" lIns="121920" tIns="60960" rIns="121920" bIns="60960">
            <a:spAutoFit/>
          </a:bodyPr>
          <a:lstStyle/>
          <a:p>
            <a:pPr algn="ctr" defTabSz="1219170">
              <a:buClr>
                <a:srgbClr val="000000"/>
              </a:buClr>
            </a:pPr>
            <a:r>
              <a:rPr lang="en-US" sz="8800" b="1" kern="0" dirty="0" err="1">
                <a:ln w="0"/>
                <a:solidFill>
                  <a:srgbClr val="C00000"/>
                </a:solidFill>
                <a:effectLst>
                  <a:reflection blurRad="6350" stA="53000" endA="300" endPos="35500" dir="5400000" sy="-90000" algn="bl" rotWithShape="0"/>
                </a:effectLst>
                <a:latin typeface="Snell Roundhand Black" panose="02000603080000090004" pitchFamily="2" charset="77"/>
                <a:cs typeface="Arial"/>
                <a:sym typeface="Arial"/>
              </a:rPr>
              <a:t>Dặn</a:t>
            </a:r>
            <a:r>
              <a:rPr lang="en-US" sz="8800" b="1" kern="0" dirty="0">
                <a:ln w="0"/>
                <a:solidFill>
                  <a:srgbClr val="C00000"/>
                </a:solidFill>
                <a:effectLst>
                  <a:reflection blurRad="6350" stA="53000" endA="300" endPos="35500" dir="5400000" sy="-90000" algn="bl" rotWithShape="0"/>
                </a:effectLst>
                <a:latin typeface="Snell Roundhand Black" panose="02000603080000090004" pitchFamily="2" charset="77"/>
                <a:cs typeface="Arial"/>
                <a:sym typeface="Arial"/>
              </a:rPr>
              <a:t> </a:t>
            </a:r>
            <a:r>
              <a:rPr lang="en-US" sz="8800" b="1" kern="0" dirty="0" err="1">
                <a:ln w="0"/>
                <a:solidFill>
                  <a:srgbClr val="C00000"/>
                </a:solidFill>
                <a:effectLst>
                  <a:reflection blurRad="6350" stA="53000" endA="300" endPos="35500" dir="5400000" sy="-90000" algn="bl" rotWithShape="0"/>
                </a:effectLst>
                <a:latin typeface="Snell Roundhand Black" panose="02000603080000090004" pitchFamily="2" charset="77"/>
                <a:cs typeface="Arial"/>
                <a:sym typeface="Arial"/>
              </a:rPr>
              <a:t>dò</a:t>
            </a:r>
            <a:endParaRPr lang="en-US" sz="8800" b="1" kern="0" dirty="0">
              <a:ln w="0"/>
              <a:solidFill>
                <a:srgbClr val="C00000"/>
              </a:solidFill>
              <a:effectLst>
                <a:reflection blurRad="6350" stA="53000" endA="300" endPos="35500" dir="5400000" sy="-90000" algn="bl" rotWithShape="0"/>
              </a:effectLst>
              <a:latin typeface="Snell Roundhand Black" panose="02000603080000090004" pitchFamily="2" charset="77"/>
              <a:cs typeface="Arial"/>
              <a:sym typeface="Arial"/>
            </a:endParaRPr>
          </a:p>
        </p:txBody>
      </p:sp>
      <p:sp>
        <p:nvSpPr>
          <p:cNvPr id="2" name="Rectangle 1">
            <a:extLst>
              <a:ext uri="{FF2B5EF4-FFF2-40B4-BE49-F238E27FC236}">
                <a16:creationId xmlns:a16="http://schemas.microsoft.com/office/drawing/2014/main" id="{A3F2AAFE-4395-2F48-8A04-850438CC3E9F}"/>
              </a:ext>
            </a:extLst>
          </p:cNvPr>
          <p:cNvSpPr/>
          <p:nvPr/>
        </p:nvSpPr>
        <p:spPr>
          <a:xfrm>
            <a:off x="711200" y="771208"/>
            <a:ext cx="4876800" cy="2929392"/>
          </a:xfrm>
          <a:prstGeom prst="rect">
            <a:avLst/>
          </a:prstGeom>
        </p:spPr>
        <p:txBody>
          <a:bodyPr wrap="square">
            <a:spAutoFit/>
          </a:bodyPr>
          <a:lstStyle/>
          <a:p>
            <a:pPr marL="812780" indent="-812780" algn="just" defTabSz="1219170">
              <a:lnSpc>
                <a:spcPct val="150000"/>
              </a:lnSpc>
              <a:buClr>
                <a:srgbClr val="000000"/>
              </a:buClr>
              <a:buFont typeface="Arial"/>
              <a:buAutoNum type="arabicPeriod"/>
            </a:pPr>
            <a:r>
              <a:rPr lang="en-US" altLang="en-US" sz="4267" b="1" kern="0" dirty="0" err="1">
                <a:solidFill>
                  <a:srgbClr val="000000"/>
                </a:solidFill>
                <a:latin typeface="Times New Roman" panose="02020603050405020304" pitchFamily="18" charset="0"/>
                <a:cs typeface="Times New Roman" panose="02020603050405020304" pitchFamily="18" charset="0"/>
                <a:sym typeface="Arial"/>
              </a:rPr>
              <a:t>Học</a:t>
            </a:r>
            <a:r>
              <a:rPr lang="en-US" altLang="en-US" sz="4267" b="1" kern="0" dirty="0">
                <a:solidFill>
                  <a:srgbClr val="000000"/>
                </a:solidFill>
                <a:latin typeface="Times New Roman" panose="02020603050405020304" pitchFamily="18" charset="0"/>
                <a:cs typeface="Times New Roman" panose="02020603050405020304" pitchFamily="18" charset="0"/>
                <a:sym typeface="Arial"/>
              </a:rPr>
              <a:t> </a:t>
            </a:r>
            <a:r>
              <a:rPr lang="en-US" altLang="en-US" sz="4267" b="1" kern="0" dirty="0" err="1">
                <a:solidFill>
                  <a:srgbClr val="000000"/>
                </a:solidFill>
                <a:latin typeface="Times New Roman" panose="02020603050405020304" pitchFamily="18" charset="0"/>
                <a:cs typeface="Times New Roman" panose="02020603050405020304" pitchFamily="18" charset="0"/>
                <a:sym typeface="Arial"/>
              </a:rPr>
              <a:t>bài</a:t>
            </a:r>
            <a:r>
              <a:rPr lang="en-US" altLang="en-US" sz="4267" b="1" kern="0" dirty="0">
                <a:solidFill>
                  <a:srgbClr val="000000"/>
                </a:solidFill>
                <a:latin typeface="Times New Roman" panose="02020603050405020304" pitchFamily="18" charset="0"/>
                <a:cs typeface="Times New Roman" panose="02020603050405020304" pitchFamily="18" charset="0"/>
                <a:sym typeface="Arial"/>
              </a:rPr>
              <a:t> (</a:t>
            </a:r>
            <a:r>
              <a:rPr lang="en-US" altLang="en-US" sz="4267" b="1" kern="0" dirty="0" err="1">
                <a:solidFill>
                  <a:srgbClr val="000000"/>
                </a:solidFill>
                <a:latin typeface="Times New Roman" panose="02020603050405020304" pitchFamily="18" charset="0"/>
                <a:cs typeface="Times New Roman" panose="02020603050405020304" pitchFamily="18" charset="0"/>
                <a:sym typeface="Arial"/>
              </a:rPr>
              <a:t>các</a:t>
            </a:r>
            <a:r>
              <a:rPr lang="en-US" altLang="en-US" sz="4267" b="1" kern="0" dirty="0">
                <a:solidFill>
                  <a:srgbClr val="000000"/>
                </a:solidFill>
                <a:latin typeface="Times New Roman" panose="02020603050405020304" pitchFamily="18" charset="0"/>
                <a:cs typeface="Times New Roman" panose="02020603050405020304" pitchFamily="18" charset="0"/>
                <a:sym typeface="Arial"/>
              </a:rPr>
              <a:t> </a:t>
            </a:r>
            <a:r>
              <a:rPr lang="en-US" altLang="en-US" sz="4267" b="1" kern="0" dirty="0" err="1">
                <a:solidFill>
                  <a:srgbClr val="000000"/>
                </a:solidFill>
                <a:latin typeface="Times New Roman" panose="02020603050405020304" pitchFamily="18" charset="0"/>
                <a:cs typeface="Times New Roman" panose="02020603050405020304" pitchFamily="18" charset="0"/>
                <a:sym typeface="Arial"/>
              </a:rPr>
              <a:t>câu</a:t>
            </a:r>
            <a:r>
              <a:rPr lang="en-US" altLang="en-US" sz="4267" b="1" kern="0" dirty="0">
                <a:solidFill>
                  <a:srgbClr val="000000"/>
                </a:solidFill>
                <a:latin typeface="Times New Roman" panose="02020603050405020304" pitchFamily="18" charset="0"/>
                <a:cs typeface="Times New Roman" panose="02020603050405020304" pitchFamily="18" charset="0"/>
                <a:sym typeface="Arial"/>
              </a:rPr>
              <a:t> </a:t>
            </a:r>
            <a:r>
              <a:rPr lang="en-US" altLang="en-US" sz="4267" b="1" kern="0" dirty="0" err="1">
                <a:solidFill>
                  <a:srgbClr val="000000"/>
                </a:solidFill>
                <a:latin typeface="Times New Roman" panose="02020603050405020304" pitchFamily="18" charset="0"/>
                <a:cs typeface="Times New Roman" panose="02020603050405020304" pitchFamily="18" charset="0"/>
                <a:sym typeface="Arial"/>
              </a:rPr>
              <a:t>hỏi</a:t>
            </a:r>
            <a:r>
              <a:rPr lang="en-US" altLang="en-US" sz="4267" b="1" kern="0" dirty="0">
                <a:solidFill>
                  <a:srgbClr val="000000"/>
                </a:solidFill>
                <a:latin typeface="Times New Roman" panose="02020603050405020304" pitchFamily="18" charset="0"/>
                <a:cs typeface="Times New Roman" panose="02020603050405020304" pitchFamily="18" charset="0"/>
                <a:sym typeface="Arial"/>
              </a:rPr>
              <a:t> SGK)</a:t>
            </a:r>
            <a:r>
              <a:rPr lang="en-US" sz="4267" b="1" kern="0" dirty="0">
                <a:solidFill>
                  <a:srgbClr val="000000"/>
                </a:solidFill>
                <a:latin typeface="Times New Roman" panose="02020603050405020304" pitchFamily="18" charset="0"/>
                <a:cs typeface="Times New Roman" panose="02020603050405020304" pitchFamily="18" charset="0"/>
                <a:sym typeface="Arial"/>
              </a:rPr>
              <a:t>.</a:t>
            </a:r>
            <a:endParaRPr lang="en-US" altLang="en-US" sz="4267" b="1" kern="0" dirty="0">
              <a:solidFill>
                <a:srgbClr val="000000"/>
              </a:solidFill>
              <a:latin typeface="Times New Roman" panose="02020603050405020304" pitchFamily="18" charset="0"/>
              <a:cs typeface="Times New Roman" panose="02020603050405020304" pitchFamily="18" charset="0"/>
              <a:sym typeface="Arial"/>
            </a:endParaRPr>
          </a:p>
          <a:p>
            <a:pPr marL="812780" indent="-812780" algn="just" defTabSz="1219170">
              <a:lnSpc>
                <a:spcPct val="150000"/>
              </a:lnSpc>
              <a:buClr>
                <a:srgbClr val="000000"/>
              </a:buClr>
            </a:pPr>
            <a:r>
              <a:rPr lang="en-US" altLang="en-US" sz="4267" b="1" kern="0" dirty="0">
                <a:solidFill>
                  <a:srgbClr val="000000"/>
                </a:solidFill>
                <a:latin typeface="Times New Roman" panose="02020603050405020304" pitchFamily="18" charset="0"/>
                <a:cs typeface="Times New Roman" panose="02020603050405020304" pitchFamily="18" charset="0"/>
                <a:sym typeface="Arial"/>
              </a:rPr>
              <a:t>2. </a:t>
            </a:r>
            <a:r>
              <a:rPr lang="en-US" altLang="en-US" sz="4267" b="1" kern="0" dirty="0" err="1">
                <a:solidFill>
                  <a:srgbClr val="000000"/>
                </a:solidFill>
                <a:latin typeface="Times New Roman" panose="02020603050405020304" pitchFamily="18" charset="0"/>
                <a:cs typeface="Times New Roman" panose="02020603050405020304" pitchFamily="18" charset="0"/>
                <a:sym typeface="Arial"/>
              </a:rPr>
              <a:t>Chuẩn</a:t>
            </a:r>
            <a:r>
              <a:rPr lang="en-US" altLang="en-US" sz="4267" b="1" kern="0" dirty="0">
                <a:solidFill>
                  <a:srgbClr val="000000"/>
                </a:solidFill>
                <a:latin typeface="Times New Roman" panose="02020603050405020304" pitchFamily="18" charset="0"/>
                <a:cs typeface="Times New Roman" panose="02020603050405020304" pitchFamily="18" charset="0"/>
                <a:sym typeface="Arial"/>
              </a:rPr>
              <a:t> </a:t>
            </a:r>
            <a:r>
              <a:rPr lang="en-US" altLang="en-US" sz="4267" b="1" kern="0" dirty="0" err="1">
                <a:solidFill>
                  <a:srgbClr val="000000"/>
                </a:solidFill>
                <a:latin typeface="Times New Roman" panose="02020603050405020304" pitchFamily="18" charset="0"/>
                <a:cs typeface="Times New Roman" panose="02020603050405020304" pitchFamily="18" charset="0"/>
                <a:sym typeface="Arial"/>
              </a:rPr>
              <a:t>bị</a:t>
            </a:r>
            <a:r>
              <a:rPr lang="en-US" altLang="en-US" sz="4267" b="1" kern="0" dirty="0">
                <a:solidFill>
                  <a:srgbClr val="000000"/>
                </a:solidFill>
                <a:latin typeface="Times New Roman" panose="02020603050405020304" pitchFamily="18" charset="0"/>
                <a:cs typeface="Times New Roman" panose="02020603050405020304" pitchFamily="18" charset="0"/>
                <a:sym typeface="Arial"/>
              </a:rPr>
              <a:t> </a:t>
            </a:r>
            <a:r>
              <a:rPr lang="en-US" altLang="en-US" sz="4267" b="1" kern="0" dirty="0" err="1">
                <a:solidFill>
                  <a:srgbClr val="000000"/>
                </a:solidFill>
                <a:latin typeface="Times New Roman" panose="02020603050405020304" pitchFamily="18" charset="0"/>
                <a:cs typeface="Times New Roman" panose="02020603050405020304" pitchFamily="18" charset="0"/>
                <a:sym typeface="Arial"/>
              </a:rPr>
              <a:t>bài</a:t>
            </a:r>
            <a:r>
              <a:rPr lang="en-US" altLang="en-US" sz="4267" b="1" kern="0" dirty="0">
                <a:solidFill>
                  <a:srgbClr val="000000"/>
                </a:solidFill>
                <a:latin typeface="Times New Roman" panose="02020603050405020304" pitchFamily="18" charset="0"/>
                <a:cs typeface="Times New Roman" panose="02020603050405020304" pitchFamily="18" charset="0"/>
                <a:sym typeface="Arial"/>
              </a:rPr>
              <a:t> </a:t>
            </a:r>
            <a:r>
              <a:rPr lang="en-US" altLang="en-US" sz="4267" b="1" kern="0" dirty="0" err="1">
                <a:solidFill>
                  <a:srgbClr val="000000"/>
                </a:solidFill>
                <a:latin typeface="Times New Roman" panose="02020603050405020304" pitchFamily="18" charset="0"/>
                <a:cs typeface="Times New Roman" panose="02020603050405020304" pitchFamily="18" charset="0"/>
                <a:sym typeface="Arial"/>
              </a:rPr>
              <a:t>mới</a:t>
            </a:r>
            <a:r>
              <a:rPr lang="en-US" altLang="en-US" sz="4267" b="1" kern="0" dirty="0">
                <a:solidFill>
                  <a:srgbClr val="000000"/>
                </a:solidFill>
                <a:latin typeface="Times New Roman" panose="02020603050405020304" pitchFamily="18" charset="0"/>
                <a:cs typeface="Times New Roman" panose="02020603050405020304" pitchFamily="18" charset="0"/>
                <a:sym typeface="Arial"/>
              </a:rPr>
              <a:t> </a:t>
            </a:r>
          </a:p>
        </p:txBody>
      </p:sp>
      <p:pic>
        <p:nvPicPr>
          <p:cNvPr id="5" name="Picture 4" descr="Ảnh động Powerpoint CTU">
            <a:extLst>
              <a:ext uri="{FF2B5EF4-FFF2-40B4-BE49-F238E27FC236}">
                <a16:creationId xmlns:a16="http://schemas.microsoft.com/office/drawing/2014/main" id="{641AA054-B030-5D46-A06D-AAE73CA0C5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0728" y="4003576"/>
            <a:ext cx="2863877" cy="246780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A37F06C-35A8-2F49-80F0-864180482336}"/>
              </a:ext>
            </a:extLst>
          </p:cNvPr>
          <p:cNvPicPr>
            <a:picLocks noChangeAspect="1"/>
          </p:cNvPicPr>
          <p:nvPr/>
        </p:nvPicPr>
        <p:blipFill>
          <a:blip r:embed="rId3"/>
          <a:stretch>
            <a:fillRect/>
          </a:stretch>
        </p:blipFill>
        <p:spPr>
          <a:xfrm>
            <a:off x="8403831" y="1957883"/>
            <a:ext cx="2902752" cy="3546219"/>
          </a:xfrm>
          <a:prstGeom prst="rect">
            <a:avLst/>
          </a:prstGeom>
        </p:spPr>
      </p:pic>
      <p:pic>
        <p:nvPicPr>
          <p:cNvPr id="9" name="Picture 8">
            <a:extLst>
              <a:ext uri="{FF2B5EF4-FFF2-40B4-BE49-F238E27FC236}">
                <a16:creationId xmlns:a16="http://schemas.microsoft.com/office/drawing/2014/main" id="{F7175670-311D-E74C-B124-C08B60A944AB}"/>
              </a:ext>
            </a:extLst>
          </p:cNvPr>
          <p:cNvPicPr>
            <a:picLocks noChangeAspect="1"/>
          </p:cNvPicPr>
          <p:nvPr/>
        </p:nvPicPr>
        <p:blipFill>
          <a:blip r:embed="rId4"/>
          <a:stretch>
            <a:fillRect/>
          </a:stretch>
        </p:blipFill>
        <p:spPr>
          <a:xfrm>
            <a:off x="8026401" y="5669201"/>
            <a:ext cx="850900" cy="850900"/>
          </a:xfrm>
          <a:prstGeom prst="rect">
            <a:avLst/>
          </a:prstGeom>
        </p:spPr>
      </p:pic>
    </p:spTree>
    <p:extLst>
      <p:ext uri="{BB962C8B-B14F-4D97-AF65-F5344CB8AC3E}">
        <p14:creationId xmlns:p14="http://schemas.microsoft.com/office/powerpoint/2010/main" val="248542497"/>
      </p:ext>
    </p:extLst>
  </p:cSld>
  <p:clrMapOvr>
    <a:masterClrMapping/>
  </p:clrMapOvr>
  <p:transition spd="slow">
    <p:wedg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8)">
                                          <p:cBhvr>
                                            <p:cTn id="7" dur="500"/>
                                            <p:tgtEl>
                                              <p:spTgt spid="7"/>
                                            </p:tgtEl>
                                          </p:cBhvr>
                                        </p:animEffect>
                                      </p:childTnLst>
                                    </p:cTn>
                                  </p:par>
                                </p:childTnLst>
                              </p:cTn>
                            </p:par>
                            <p:par>
                              <p:cTn id="8" fill="hold">
                                <p:stCondLst>
                                  <p:cond delay="500"/>
                                </p:stCondLst>
                                <p:childTnLst>
                                  <p:par>
                                    <p:cTn id="9" presetID="21"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8)">
                                          <p:cBhvr>
                                            <p:cTn id="11" dur="500"/>
                                            <p:tgtEl>
                                              <p:spTgt spid="4"/>
                                            </p:tgtEl>
                                          </p:cBhvr>
                                        </p:animEffect>
                                      </p:childTnLst>
                                    </p:cTn>
                                  </p:par>
                                </p:childTnLst>
                              </p:cTn>
                            </p:par>
                            <p:par>
                              <p:cTn id="12" fill="hold">
                                <p:stCondLst>
                                  <p:cond delay="1000"/>
                                </p:stCondLst>
                                <p:childTnLst>
                                  <p:par>
                                    <p:cTn id="13" presetID="2" presetClass="entr" presetSubtype="1" fill="hold" nodeType="afterEffect" p14:presetBounceEnd="50000">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14:bounceEnd="50000">
                                          <p:cBhvr additive="base">
                                            <p:cTn id="15"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5"/>
                                            </p:tgtEl>
                                            <p:attrNameLst>
                                              <p:attrName>ppt_y</p:attrName>
                                            </p:attrNameLst>
                                          </p:cBhvr>
                                          <p:tavLst>
                                            <p:tav tm="0">
                                              <p:val>
                                                <p:strVal val="0-#ppt_h/2"/>
                                              </p:val>
                                            </p:tav>
                                            <p:tav tm="100000">
                                              <p:val>
                                                <p:strVal val="#ppt_y"/>
                                              </p:val>
                                            </p:tav>
                                          </p:tavLst>
                                        </p:anim>
                                      </p:childTnLst>
                                    </p:cTn>
                                  </p:par>
                                </p:childTnLst>
                              </p:cTn>
                            </p:par>
                            <p:par>
                              <p:cTn id="17" fill="hold">
                                <p:stCondLst>
                                  <p:cond delay="1500"/>
                                </p:stCondLst>
                                <p:childTnLst>
                                  <p:par>
                                    <p:cTn id="18" presetID="2" presetClass="entr" presetSubtype="1" fill="hold" grpId="0" nodeType="afterEffect" p14:presetBounceEnd="50000">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14:bounceEnd="50000">
                                          <p:cBhvr additive="base">
                                            <p:cTn id="20"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21"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8)">
                                          <p:cBhvr>
                                            <p:cTn id="7" dur="500"/>
                                            <p:tgtEl>
                                              <p:spTgt spid="7"/>
                                            </p:tgtEl>
                                          </p:cBhvr>
                                        </p:animEffect>
                                      </p:childTnLst>
                                    </p:cTn>
                                  </p:par>
                                </p:childTnLst>
                              </p:cTn>
                            </p:par>
                            <p:par>
                              <p:cTn id="8" fill="hold">
                                <p:stCondLst>
                                  <p:cond delay="500"/>
                                </p:stCondLst>
                                <p:childTnLst>
                                  <p:par>
                                    <p:cTn id="9" presetID="21"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8)">
                                          <p:cBhvr>
                                            <p:cTn id="11" dur="500"/>
                                            <p:tgtEl>
                                              <p:spTgt spid="4"/>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0-#ppt_h/2"/>
                                              </p:val>
                                            </p:tav>
                                            <p:tav tm="100000">
                                              <p:val>
                                                <p:strVal val="#ppt_y"/>
                                              </p:val>
                                            </p:tav>
                                          </p:tavLst>
                                        </p:anim>
                                      </p:childTnLst>
                                    </p:cTn>
                                  </p:par>
                                </p:childTnLst>
                              </p:cTn>
                            </p:par>
                            <p:par>
                              <p:cTn id="17" fill="hold">
                                <p:stCondLst>
                                  <p:cond delay="1500"/>
                                </p:stCondLst>
                                <p:childTnLst>
                                  <p:par>
                                    <p:cTn id="18" presetID="2" presetClass="entr" presetSubtype="1"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0112" y="177800"/>
            <a:ext cx="8378000" cy="4707200"/>
          </a:xfrm>
        </p:spPr>
        <p:txBody>
          <a:bodyPr/>
          <a:lstStyle/>
          <a:p>
            <a:r>
              <a:rPr lang="en-US" sz="7333" dirty="0"/>
              <a:t>CẢM ƠN SỰ THEO DÕI CỦA CÁC EM!</a:t>
            </a:r>
          </a:p>
        </p:txBody>
      </p:sp>
      <p:pic>
        <p:nvPicPr>
          <p:cNvPr id="3074" name="Picture 2">
            <a:extLst>
              <a:ext uri="{FF2B5EF4-FFF2-40B4-BE49-F238E27FC236}">
                <a16:creationId xmlns:a16="http://schemas.microsoft.com/office/drawing/2014/main" id="{7BF9384F-A48D-AB44-811B-4A2C2EA249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200" y="787400"/>
            <a:ext cx="2286000" cy="2032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F0A130AA-869F-B648-9E00-E3DA5B259D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0112" y="147675"/>
            <a:ext cx="2286000" cy="2032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3B7954E3-4912-2B44-B4D6-08C3F13D4C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643" y="4749986"/>
            <a:ext cx="2176555" cy="19603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1D488753-8DC4-E44D-B467-99AFA304CE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6460" y="4857199"/>
            <a:ext cx="2176555" cy="19603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B7048D5-17B8-1C48-8850-9E613BA160E0}"/>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9855200" y="152538"/>
            <a:ext cx="1849821" cy="2488924"/>
          </a:xfrm>
          <a:prstGeom prst="rect">
            <a:avLst/>
          </a:prstGeom>
          <a:ln>
            <a:noFill/>
          </a:ln>
        </p:spPr>
      </p:pic>
    </p:spTree>
    <p:extLst>
      <p:ext uri="{BB962C8B-B14F-4D97-AF65-F5344CB8AC3E}">
        <p14:creationId xmlns:p14="http://schemas.microsoft.com/office/powerpoint/2010/main" val="4150970834"/>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600"/>
                            </p:stCondLst>
                            <p:childTnLst>
                              <p:par>
                                <p:cTn id="13" presetID="8" presetClass="emph" presetSubtype="0" fill="hold" nodeType="afterEffect">
                                  <p:stCondLst>
                                    <p:cond delay="0"/>
                                  </p:stCondLst>
                                  <p:iterate type="lt">
                                    <p:tmPct val="0"/>
                                  </p:iterate>
                                  <p:childTnLst>
                                    <p:animRot by="21600000">
                                      <p:cBhvr>
                                        <p:cTn id="14" dur="2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xfrm>
            <a:off x="336970" y="1638647"/>
            <a:ext cx="2546271" cy="1978400"/>
          </a:xfrm>
          <a:prstGeom prst="rect">
            <a:avLst/>
          </a:prstGeom>
        </p:spPr>
        <p:txBody>
          <a:bodyPr spcFirstLastPara="1" wrap="square" lIns="121900" tIns="121900" rIns="121900" bIns="121900" anchor="t" anchorCtr="0">
            <a:noAutofit/>
          </a:bodyPr>
          <a:lstStyle/>
          <a:p>
            <a:pPr lvl="0"/>
            <a:r>
              <a:rPr lang="vi-VN" sz="2667" kern="1200" dirty="0">
                <a:solidFill>
                  <a:schemeClr val="bg1"/>
                </a:solidFill>
                <a:latin typeface="Times New Roman" pitchFamily="18" charset="0"/>
                <a:ea typeface="+mn-ea"/>
                <a:cs typeface="Times New Roman" pitchFamily="18" charset="0"/>
              </a:rPr>
              <a:t>I. Trung Quốc bị các nước đế quốc chia xẻ.</a:t>
            </a:r>
            <a:br>
              <a:rPr lang="vi-VN" sz="2667" kern="1200" dirty="0">
                <a:solidFill>
                  <a:schemeClr val="bg1"/>
                </a:solidFill>
                <a:latin typeface="Times New Roman" pitchFamily="18" charset="0"/>
                <a:ea typeface="+mn-ea"/>
                <a:cs typeface="Times New Roman" pitchFamily="18" charset="0"/>
              </a:rPr>
            </a:br>
            <a:endParaRPr sz="2667" dirty="0">
              <a:solidFill>
                <a:schemeClr val="bg1"/>
              </a:solidFill>
            </a:endParaRPr>
          </a:p>
        </p:txBody>
      </p:sp>
      <p:grpSp>
        <p:nvGrpSpPr>
          <p:cNvPr id="64" name="Google Shape;64;p14"/>
          <p:cNvGrpSpPr/>
          <p:nvPr/>
        </p:nvGrpSpPr>
        <p:grpSpPr>
          <a:xfrm>
            <a:off x="1846870" y="732380"/>
            <a:ext cx="787292" cy="718275"/>
            <a:chOff x="6625350" y="1613750"/>
            <a:chExt cx="480525" cy="438400"/>
          </a:xfrm>
        </p:grpSpPr>
        <p:sp>
          <p:nvSpPr>
            <p:cNvPr id="65" name="Google Shape;65;p14"/>
            <p:cNvSpPr/>
            <p:nvPr/>
          </p:nvSpPr>
          <p:spPr>
            <a:xfrm>
              <a:off x="6670525" y="1887275"/>
              <a:ext cx="117875" cy="164875"/>
            </a:xfrm>
            <a:custGeom>
              <a:avLst/>
              <a:gdLst/>
              <a:ahLst/>
              <a:cxnLst/>
              <a:rect l="l" t="t" r="r" b="b"/>
              <a:pathLst>
                <a:path w="4715" h="6595" extrusionOk="0">
                  <a:moveTo>
                    <a:pt x="0" y="1"/>
                  </a:moveTo>
                  <a:lnTo>
                    <a:pt x="538" y="6058"/>
                  </a:lnTo>
                  <a:lnTo>
                    <a:pt x="562" y="6180"/>
                  </a:lnTo>
                  <a:lnTo>
                    <a:pt x="587" y="6277"/>
                  </a:lnTo>
                  <a:lnTo>
                    <a:pt x="660" y="6351"/>
                  </a:lnTo>
                  <a:lnTo>
                    <a:pt x="733" y="6448"/>
                  </a:lnTo>
                  <a:lnTo>
                    <a:pt x="806" y="6497"/>
                  </a:lnTo>
                  <a:lnTo>
                    <a:pt x="904" y="6546"/>
                  </a:lnTo>
                  <a:lnTo>
                    <a:pt x="1002" y="6571"/>
                  </a:lnTo>
                  <a:lnTo>
                    <a:pt x="1124" y="6595"/>
                  </a:lnTo>
                  <a:lnTo>
                    <a:pt x="4128" y="6595"/>
                  </a:lnTo>
                  <a:lnTo>
                    <a:pt x="4274" y="6571"/>
                  </a:lnTo>
                  <a:lnTo>
                    <a:pt x="4397" y="6522"/>
                  </a:lnTo>
                  <a:lnTo>
                    <a:pt x="4494" y="6473"/>
                  </a:lnTo>
                  <a:lnTo>
                    <a:pt x="4592" y="6375"/>
                  </a:lnTo>
                  <a:lnTo>
                    <a:pt x="4665" y="6253"/>
                  </a:lnTo>
                  <a:lnTo>
                    <a:pt x="4714" y="6155"/>
                  </a:lnTo>
                  <a:lnTo>
                    <a:pt x="4714" y="6009"/>
                  </a:lnTo>
                  <a:lnTo>
                    <a:pt x="4714" y="5887"/>
                  </a:lnTo>
                  <a:lnTo>
                    <a:pt x="3713" y="123"/>
                  </a:lnTo>
                  <a:lnTo>
                    <a:pt x="2589" y="50"/>
                  </a:lnTo>
                  <a:lnTo>
                    <a:pt x="1637" y="25"/>
                  </a:lnTo>
                  <a:lnTo>
                    <a:pt x="0" y="1"/>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66" name="Google Shape;66;p14"/>
            <p:cNvSpPr/>
            <p:nvPr/>
          </p:nvSpPr>
          <p:spPr>
            <a:xfrm>
              <a:off x="7075950" y="1754175"/>
              <a:ext cx="29925" cy="99550"/>
            </a:xfrm>
            <a:custGeom>
              <a:avLst/>
              <a:gdLst/>
              <a:ahLst/>
              <a:cxnLst/>
              <a:rect l="l" t="t" r="r" b="b"/>
              <a:pathLst>
                <a:path w="1197" h="3982" extrusionOk="0">
                  <a:moveTo>
                    <a:pt x="0" y="1"/>
                  </a:moveTo>
                  <a:lnTo>
                    <a:pt x="0" y="3981"/>
                  </a:lnTo>
                  <a:lnTo>
                    <a:pt x="269" y="3811"/>
                  </a:lnTo>
                  <a:lnTo>
                    <a:pt x="489" y="3615"/>
                  </a:lnTo>
                  <a:lnTo>
                    <a:pt x="684" y="3420"/>
                  </a:lnTo>
                  <a:lnTo>
                    <a:pt x="855" y="3176"/>
                  </a:lnTo>
                  <a:lnTo>
                    <a:pt x="1002" y="2907"/>
                  </a:lnTo>
                  <a:lnTo>
                    <a:pt x="1099" y="2614"/>
                  </a:lnTo>
                  <a:lnTo>
                    <a:pt x="1173" y="2296"/>
                  </a:lnTo>
                  <a:lnTo>
                    <a:pt x="1197" y="1979"/>
                  </a:lnTo>
                  <a:lnTo>
                    <a:pt x="1173" y="1661"/>
                  </a:lnTo>
                  <a:lnTo>
                    <a:pt x="1099" y="1368"/>
                  </a:lnTo>
                  <a:lnTo>
                    <a:pt x="1002" y="1075"/>
                  </a:lnTo>
                  <a:lnTo>
                    <a:pt x="855" y="806"/>
                  </a:lnTo>
                  <a:lnTo>
                    <a:pt x="684" y="562"/>
                  </a:lnTo>
                  <a:lnTo>
                    <a:pt x="489" y="342"/>
                  </a:lnTo>
                  <a:lnTo>
                    <a:pt x="269" y="171"/>
                  </a:lnTo>
                  <a:lnTo>
                    <a:pt x="0" y="1"/>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67" name="Google Shape;67;p14"/>
            <p:cNvSpPr/>
            <p:nvPr/>
          </p:nvSpPr>
          <p:spPr>
            <a:xfrm>
              <a:off x="6625350" y="1729750"/>
              <a:ext cx="97700" cy="147175"/>
            </a:xfrm>
            <a:custGeom>
              <a:avLst/>
              <a:gdLst/>
              <a:ahLst/>
              <a:cxnLst/>
              <a:rect l="l" t="t" r="r" b="b"/>
              <a:pathLst>
                <a:path w="3908" h="5887" extrusionOk="0">
                  <a:moveTo>
                    <a:pt x="3908" y="1"/>
                  </a:moveTo>
                  <a:lnTo>
                    <a:pt x="2711" y="25"/>
                  </a:lnTo>
                  <a:lnTo>
                    <a:pt x="1759" y="25"/>
                  </a:lnTo>
                  <a:lnTo>
                    <a:pt x="1588" y="49"/>
                  </a:lnTo>
                  <a:lnTo>
                    <a:pt x="1417" y="74"/>
                  </a:lnTo>
                  <a:lnTo>
                    <a:pt x="1246" y="123"/>
                  </a:lnTo>
                  <a:lnTo>
                    <a:pt x="1099" y="172"/>
                  </a:lnTo>
                  <a:lnTo>
                    <a:pt x="953" y="245"/>
                  </a:lnTo>
                  <a:lnTo>
                    <a:pt x="806" y="343"/>
                  </a:lnTo>
                  <a:lnTo>
                    <a:pt x="660" y="440"/>
                  </a:lnTo>
                  <a:lnTo>
                    <a:pt x="537" y="562"/>
                  </a:lnTo>
                  <a:lnTo>
                    <a:pt x="415" y="684"/>
                  </a:lnTo>
                  <a:lnTo>
                    <a:pt x="318" y="831"/>
                  </a:lnTo>
                  <a:lnTo>
                    <a:pt x="220" y="978"/>
                  </a:lnTo>
                  <a:lnTo>
                    <a:pt x="147" y="1124"/>
                  </a:lnTo>
                  <a:lnTo>
                    <a:pt x="73" y="1295"/>
                  </a:lnTo>
                  <a:lnTo>
                    <a:pt x="49" y="1442"/>
                  </a:lnTo>
                  <a:lnTo>
                    <a:pt x="0" y="1613"/>
                  </a:lnTo>
                  <a:lnTo>
                    <a:pt x="0" y="1783"/>
                  </a:lnTo>
                  <a:lnTo>
                    <a:pt x="0" y="4128"/>
                  </a:lnTo>
                  <a:lnTo>
                    <a:pt x="0" y="4299"/>
                  </a:lnTo>
                  <a:lnTo>
                    <a:pt x="49" y="4446"/>
                  </a:lnTo>
                  <a:lnTo>
                    <a:pt x="73" y="4617"/>
                  </a:lnTo>
                  <a:lnTo>
                    <a:pt x="147" y="4763"/>
                  </a:lnTo>
                  <a:lnTo>
                    <a:pt x="220" y="4934"/>
                  </a:lnTo>
                  <a:lnTo>
                    <a:pt x="318" y="5081"/>
                  </a:lnTo>
                  <a:lnTo>
                    <a:pt x="415" y="5203"/>
                  </a:lnTo>
                  <a:lnTo>
                    <a:pt x="537" y="5325"/>
                  </a:lnTo>
                  <a:lnTo>
                    <a:pt x="660" y="5447"/>
                  </a:lnTo>
                  <a:lnTo>
                    <a:pt x="806" y="5545"/>
                  </a:lnTo>
                  <a:lnTo>
                    <a:pt x="953" y="5642"/>
                  </a:lnTo>
                  <a:lnTo>
                    <a:pt x="1099" y="5716"/>
                  </a:lnTo>
                  <a:lnTo>
                    <a:pt x="1246" y="5789"/>
                  </a:lnTo>
                  <a:lnTo>
                    <a:pt x="1417" y="5838"/>
                  </a:lnTo>
                  <a:lnTo>
                    <a:pt x="1588" y="5862"/>
                  </a:lnTo>
                  <a:lnTo>
                    <a:pt x="1759" y="5862"/>
                  </a:lnTo>
                  <a:lnTo>
                    <a:pt x="2711" y="5887"/>
                  </a:lnTo>
                  <a:lnTo>
                    <a:pt x="3908" y="5887"/>
                  </a:lnTo>
                  <a:lnTo>
                    <a:pt x="3908" y="1"/>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68" name="Google Shape;68;p14"/>
            <p:cNvSpPr/>
            <p:nvPr/>
          </p:nvSpPr>
          <p:spPr>
            <a:xfrm>
              <a:off x="6736475" y="1638175"/>
              <a:ext cx="279650" cy="330325"/>
            </a:xfrm>
            <a:custGeom>
              <a:avLst/>
              <a:gdLst/>
              <a:ahLst/>
              <a:cxnLst/>
              <a:rect l="l" t="t" r="r" b="b"/>
              <a:pathLst>
                <a:path w="11186" h="13213" extrusionOk="0">
                  <a:moveTo>
                    <a:pt x="11186" y="0"/>
                  </a:moveTo>
                  <a:lnTo>
                    <a:pt x="10771" y="342"/>
                  </a:lnTo>
                  <a:lnTo>
                    <a:pt x="10380" y="635"/>
                  </a:lnTo>
                  <a:lnTo>
                    <a:pt x="9940" y="904"/>
                  </a:lnTo>
                  <a:lnTo>
                    <a:pt x="9525" y="1172"/>
                  </a:lnTo>
                  <a:lnTo>
                    <a:pt x="9110" y="1417"/>
                  </a:lnTo>
                  <a:lnTo>
                    <a:pt x="8695" y="1661"/>
                  </a:lnTo>
                  <a:lnTo>
                    <a:pt x="7840" y="2052"/>
                  </a:lnTo>
                  <a:lnTo>
                    <a:pt x="7034" y="2418"/>
                  </a:lnTo>
                  <a:lnTo>
                    <a:pt x="6228" y="2687"/>
                  </a:lnTo>
                  <a:lnTo>
                    <a:pt x="5471" y="2931"/>
                  </a:lnTo>
                  <a:lnTo>
                    <a:pt x="4763" y="3126"/>
                  </a:lnTo>
                  <a:lnTo>
                    <a:pt x="4225" y="3248"/>
                  </a:lnTo>
                  <a:lnTo>
                    <a:pt x="3664" y="3346"/>
                  </a:lnTo>
                  <a:lnTo>
                    <a:pt x="3077" y="3419"/>
                  </a:lnTo>
                  <a:lnTo>
                    <a:pt x="2467" y="3493"/>
                  </a:lnTo>
                  <a:lnTo>
                    <a:pt x="1221" y="3590"/>
                  </a:lnTo>
                  <a:lnTo>
                    <a:pt x="0" y="3664"/>
                  </a:lnTo>
                  <a:lnTo>
                    <a:pt x="0" y="9574"/>
                  </a:lnTo>
                  <a:lnTo>
                    <a:pt x="1221" y="9623"/>
                  </a:lnTo>
                  <a:lnTo>
                    <a:pt x="2467" y="9721"/>
                  </a:lnTo>
                  <a:lnTo>
                    <a:pt x="3077" y="9794"/>
                  </a:lnTo>
                  <a:lnTo>
                    <a:pt x="3664" y="9891"/>
                  </a:lnTo>
                  <a:lnTo>
                    <a:pt x="4225" y="9989"/>
                  </a:lnTo>
                  <a:lnTo>
                    <a:pt x="4763" y="10111"/>
                  </a:lnTo>
                  <a:lnTo>
                    <a:pt x="5471" y="10307"/>
                  </a:lnTo>
                  <a:lnTo>
                    <a:pt x="6228" y="10526"/>
                  </a:lnTo>
                  <a:lnTo>
                    <a:pt x="7034" y="10820"/>
                  </a:lnTo>
                  <a:lnTo>
                    <a:pt x="7840" y="11161"/>
                  </a:lnTo>
                  <a:lnTo>
                    <a:pt x="8695" y="11577"/>
                  </a:lnTo>
                  <a:lnTo>
                    <a:pt x="9110" y="11796"/>
                  </a:lnTo>
                  <a:lnTo>
                    <a:pt x="9525" y="12041"/>
                  </a:lnTo>
                  <a:lnTo>
                    <a:pt x="9940" y="12309"/>
                  </a:lnTo>
                  <a:lnTo>
                    <a:pt x="10380" y="12602"/>
                  </a:lnTo>
                  <a:lnTo>
                    <a:pt x="10771" y="12896"/>
                  </a:lnTo>
                  <a:lnTo>
                    <a:pt x="11186" y="13213"/>
                  </a:lnTo>
                  <a:lnTo>
                    <a:pt x="11186" y="0"/>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69" name="Google Shape;69;p14"/>
            <p:cNvSpPr/>
            <p:nvPr/>
          </p:nvSpPr>
          <p:spPr>
            <a:xfrm>
              <a:off x="7029550" y="1613750"/>
              <a:ext cx="34200" cy="379800"/>
            </a:xfrm>
            <a:custGeom>
              <a:avLst/>
              <a:gdLst/>
              <a:ahLst/>
              <a:cxnLst/>
              <a:rect l="l" t="t" r="r" b="b"/>
              <a:pathLst>
                <a:path w="1368" h="15192" extrusionOk="0">
                  <a:moveTo>
                    <a:pt x="684" y="0"/>
                  </a:moveTo>
                  <a:lnTo>
                    <a:pt x="562" y="25"/>
                  </a:lnTo>
                  <a:lnTo>
                    <a:pt x="464" y="98"/>
                  </a:lnTo>
                  <a:lnTo>
                    <a:pt x="366" y="171"/>
                  </a:lnTo>
                  <a:lnTo>
                    <a:pt x="0" y="513"/>
                  </a:lnTo>
                  <a:lnTo>
                    <a:pt x="0" y="14654"/>
                  </a:lnTo>
                  <a:lnTo>
                    <a:pt x="366" y="15020"/>
                  </a:lnTo>
                  <a:lnTo>
                    <a:pt x="464" y="15094"/>
                  </a:lnTo>
                  <a:lnTo>
                    <a:pt x="562" y="15143"/>
                  </a:lnTo>
                  <a:lnTo>
                    <a:pt x="684" y="15191"/>
                  </a:lnTo>
                  <a:lnTo>
                    <a:pt x="904" y="15191"/>
                  </a:lnTo>
                  <a:lnTo>
                    <a:pt x="1001" y="15143"/>
                  </a:lnTo>
                  <a:lnTo>
                    <a:pt x="1148" y="15045"/>
                  </a:lnTo>
                  <a:lnTo>
                    <a:pt x="1270" y="14923"/>
                  </a:lnTo>
                  <a:lnTo>
                    <a:pt x="1343" y="14776"/>
                  </a:lnTo>
                  <a:lnTo>
                    <a:pt x="1368" y="14605"/>
                  </a:lnTo>
                  <a:lnTo>
                    <a:pt x="1368" y="586"/>
                  </a:lnTo>
                  <a:lnTo>
                    <a:pt x="1343" y="415"/>
                  </a:lnTo>
                  <a:lnTo>
                    <a:pt x="1270" y="244"/>
                  </a:lnTo>
                  <a:lnTo>
                    <a:pt x="1148" y="122"/>
                  </a:lnTo>
                  <a:lnTo>
                    <a:pt x="1001" y="25"/>
                  </a:lnTo>
                  <a:lnTo>
                    <a:pt x="904" y="0"/>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grpSp>
      <p:sp>
        <p:nvSpPr>
          <p:cNvPr id="4" name="Rectangle 3">
            <a:extLst>
              <a:ext uri="{FF2B5EF4-FFF2-40B4-BE49-F238E27FC236}">
                <a16:creationId xmlns:a16="http://schemas.microsoft.com/office/drawing/2014/main" id="{2A1D9149-1A11-F545-8821-D2BB9791CDF4}"/>
              </a:ext>
            </a:extLst>
          </p:cNvPr>
          <p:cNvSpPr/>
          <p:nvPr/>
        </p:nvSpPr>
        <p:spPr>
          <a:xfrm>
            <a:off x="3458545" y="152994"/>
            <a:ext cx="8563336" cy="769441"/>
          </a:xfrm>
          <a:prstGeom prst="rect">
            <a:avLst/>
          </a:prstGeom>
          <a:ln w="28575">
            <a:solidFill>
              <a:schemeClr val="tx1"/>
            </a:solidFill>
          </a:ln>
        </p:spPr>
        <p:txBody>
          <a:bodyPr wrap="square">
            <a:spAutoFit/>
          </a:bodyPr>
          <a:lstStyle/>
          <a:p>
            <a:pPr algn="ctr" defTabSz="1219140">
              <a:spcBef>
                <a:spcPct val="50000"/>
              </a:spcBef>
              <a:buClr>
                <a:srgbClr val="000000"/>
              </a:buClr>
              <a:defRPr/>
            </a:pPr>
            <a:r>
              <a:rPr lang="vi-VN" sz="4400" b="1" i="1" kern="0" dirty="0">
                <a:solidFill>
                  <a:srgbClr val="000000"/>
                </a:solidFill>
                <a:latin typeface="Times New Roman" pitchFamily="18" charset="0"/>
                <a:cs typeface="Times New Roman" pitchFamily="18" charset="0"/>
                <a:sym typeface="Arial"/>
              </a:rPr>
              <a:t>Tại sao Trung Quốc bị xâm lược?</a:t>
            </a:r>
          </a:p>
        </p:txBody>
      </p:sp>
      <p:sp>
        <p:nvSpPr>
          <p:cNvPr id="22" name="Google Shape;262;p30">
            <a:extLst>
              <a:ext uri="{FF2B5EF4-FFF2-40B4-BE49-F238E27FC236}">
                <a16:creationId xmlns:a16="http://schemas.microsoft.com/office/drawing/2014/main" id="{D5900D4D-7203-0E4D-ACA1-6486A37CFA4D}"/>
              </a:ext>
            </a:extLst>
          </p:cNvPr>
          <p:cNvSpPr/>
          <p:nvPr/>
        </p:nvSpPr>
        <p:spPr>
          <a:xfrm>
            <a:off x="2438171" y="6233682"/>
            <a:ext cx="695748" cy="543652"/>
          </a:xfrm>
          <a:custGeom>
            <a:avLst/>
            <a:gdLst/>
            <a:ahLst/>
            <a:cxnLst/>
            <a:rect l="l" t="t" r="r" b="b"/>
            <a:pathLst>
              <a:path w="18806" h="13361" extrusionOk="0">
                <a:moveTo>
                  <a:pt x="10062" y="1344"/>
                </a:moveTo>
                <a:lnTo>
                  <a:pt x="10673" y="1368"/>
                </a:lnTo>
                <a:lnTo>
                  <a:pt x="11699" y="1442"/>
                </a:lnTo>
                <a:lnTo>
                  <a:pt x="12529" y="1564"/>
                </a:lnTo>
                <a:lnTo>
                  <a:pt x="13164" y="1686"/>
                </a:lnTo>
                <a:lnTo>
                  <a:pt x="13628" y="1808"/>
                </a:lnTo>
                <a:lnTo>
                  <a:pt x="13946" y="1906"/>
                </a:lnTo>
                <a:lnTo>
                  <a:pt x="14166" y="2003"/>
                </a:lnTo>
                <a:lnTo>
                  <a:pt x="14214" y="2052"/>
                </a:lnTo>
                <a:lnTo>
                  <a:pt x="14288" y="2174"/>
                </a:lnTo>
                <a:lnTo>
                  <a:pt x="14459" y="2638"/>
                </a:lnTo>
                <a:lnTo>
                  <a:pt x="14678" y="3273"/>
                </a:lnTo>
                <a:lnTo>
                  <a:pt x="14898" y="4006"/>
                </a:lnTo>
                <a:lnTo>
                  <a:pt x="15313" y="5374"/>
                </a:lnTo>
                <a:lnTo>
                  <a:pt x="15484" y="5984"/>
                </a:lnTo>
                <a:lnTo>
                  <a:pt x="15460" y="6033"/>
                </a:lnTo>
                <a:lnTo>
                  <a:pt x="15411" y="6106"/>
                </a:lnTo>
                <a:lnTo>
                  <a:pt x="15313" y="6180"/>
                </a:lnTo>
                <a:lnTo>
                  <a:pt x="15167" y="6277"/>
                </a:lnTo>
                <a:lnTo>
                  <a:pt x="14972" y="6399"/>
                </a:lnTo>
                <a:lnTo>
                  <a:pt x="14727" y="6522"/>
                </a:lnTo>
                <a:lnTo>
                  <a:pt x="14410" y="6619"/>
                </a:lnTo>
                <a:lnTo>
                  <a:pt x="14068" y="6741"/>
                </a:lnTo>
                <a:lnTo>
                  <a:pt x="13677" y="6864"/>
                </a:lnTo>
                <a:lnTo>
                  <a:pt x="13213" y="6986"/>
                </a:lnTo>
                <a:lnTo>
                  <a:pt x="12725" y="7083"/>
                </a:lnTo>
                <a:lnTo>
                  <a:pt x="12163" y="7181"/>
                </a:lnTo>
                <a:lnTo>
                  <a:pt x="11552" y="7254"/>
                </a:lnTo>
                <a:lnTo>
                  <a:pt x="10893" y="7303"/>
                </a:lnTo>
                <a:lnTo>
                  <a:pt x="10185" y="7352"/>
                </a:lnTo>
                <a:lnTo>
                  <a:pt x="8622" y="7352"/>
                </a:lnTo>
                <a:lnTo>
                  <a:pt x="7913" y="7303"/>
                </a:lnTo>
                <a:lnTo>
                  <a:pt x="7254" y="7254"/>
                </a:lnTo>
                <a:lnTo>
                  <a:pt x="6643" y="7181"/>
                </a:lnTo>
                <a:lnTo>
                  <a:pt x="6082" y="7083"/>
                </a:lnTo>
                <a:lnTo>
                  <a:pt x="5593" y="6986"/>
                </a:lnTo>
                <a:lnTo>
                  <a:pt x="5129" y="6864"/>
                </a:lnTo>
                <a:lnTo>
                  <a:pt x="4738" y="6741"/>
                </a:lnTo>
                <a:lnTo>
                  <a:pt x="4396" y="6619"/>
                </a:lnTo>
                <a:lnTo>
                  <a:pt x="4079" y="6522"/>
                </a:lnTo>
                <a:lnTo>
                  <a:pt x="3835" y="6399"/>
                </a:lnTo>
                <a:lnTo>
                  <a:pt x="3639" y="6277"/>
                </a:lnTo>
                <a:lnTo>
                  <a:pt x="3493" y="6180"/>
                </a:lnTo>
                <a:lnTo>
                  <a:pt x="3395" y="6106"/>
                </a:lnTo>
                <a:lnTo>
                  <a:pt x="3346" y="6033"/>
                </a:lnTo>
                <a:lnTo>
                  <a:pt x="3322" y="5984"/>
                </a:lnTo>
                <a:lnTo>
                  <a:pt x="3493" y="5374"/>
                </a:lnTo>
                <a:lnTo>
                  <a:pt x="3908" y="4006"/>
                </a:lnTo>
                <a:lnTo>
                  <a:pt x="4128" y="3273"/>
                </a:lnTo>
                <a:lnTo>
                  <a:pt x="4347" y="2638"/>
                </a:lnTo>
                <a:lnTo>
                  <a:pt x="4518" y="2174"/>
                </a:lnTo>
                <a:lnTo>
                  <a:pt x="4592" y="2052"/>
                </a:lnTo>
                <a:lnTo>
                  <a:pt x="4641" y="2003"/>
                </a:lnTo>
                <a:lnTo>
                  <a:pt x="4860" y="1906"/>
                </a:lnTo>
                <a:lnTo>
                  <a:pt x="5178" y="1808"/>
                </a:lnTo>
                <a:lnTo>
                  <a:pt x="5642" y="1686"/>
                </a:lnTo>
                <a:lnTo>
                  <a:pt x="6277" y="1564"/>
                </a:lnTo>
                <a:lnTo>
                  <a:pt x="7107" y="1442"/>
                </a:lnTo>
                <a:lnTo>
                  <a:pt x="8133" y="1368"/>
                </a:lnTo>
                <a:lnTo>
                  <a:pt x="8744" y="1344"/>
                </a:lnTo>
                <a:close/>
                <a:moveTo>
                  <a:pt x="11919" y="9916"/>
                </a:moveTo>
                <a:lnTo>
                  <a:pt x="12016" y="9941"/>
                </a:lnTo>
                <a:lnTo>
                  <a:pt x="12090" y="9990"/>
                </a:lnTo>
                <a:lnTo>
                  <a:pt x="12138" y="10063"/>
                </a:lnTo>
                <a:lnTo>
                  <a:pt x="12163" y="10161"/>
                </a:lnTo>
                <a:lnTo>
                  <a:pt x="12138" y="10258"/>
                </a:lnTo>
                <a:lnTo>
                  <a:pt x="12090" y="10332"/>
                </a:lnTo>
                <a:lnTo>
                  <a:pt x="12016" y="10380"/>
                </a:lnTo>
                <a:lnTo>
                  <a:pt x="11919" y="10405"/>
                </a:lnTo>
                <a:lnTo>
                  <a:pt x="6887" y="10405"/>
                </a:lnTo>
                <a:lnTo>
                  <a:pt x="6790" y="10380"/>
                </a:lnTo>
                <a:lnTo>
                  <a:pt x="6717" y="10332"/>
                </a:lnTo>
                <a:lnTo>
                  <a:pt x="6668" y="10258"/>
                </a:lnTo>
                <a:lnTo>
                  <a:pt x="6643" y="10161"/>
                </a:lnTo>
                <a:lnTo>
                  <a:pt x="6668" y="10063"/>
                </a:lnTo>
                <a:lnTo>
                  <a:pt x="6717" y="9990"/>
                </a:lnTo>
                <a:lnTo>
                  <a:pt x="6790" y="9941"/>
                </a:lnTo>
                <a:lnTo>
                  <a:pt x="6887" y="9916"/>
                </a:lnTo>
                <a:close/>
                <a:moveTo>
                  <a:pt x="11626" y="10991"/>
                </a:moveTo>
                <a:lnTo>
                  <a:pt x="11723" y="11015"/>
                </a:lnTo>
                <a:lnTo>
                  <a:pt x="11797" y="11064"/>
                </a:lnTo>
                <a:lnTo>
                  <a:pt x="11845" y="11138"/>
                </a:lnTo>
                <a:lnTo>
                  <a:pt x="11870" y="11235"/>
                </a:lnTo>
                <a:lnTo>
                  <a:pt x="11845" y="11333"/>
                </a:lnTo>
                <a:lnTo>
                  <a:pt x="11797" y="11406"/>
                </a:lnTo>
                <a:lnTo>
                  <a:pt x="11723" y="11455"/>
                </a:lnTo>
                <a:lnTo>
                  <a:pt x="11626" y="11479"/>
                </a:lnTo>
                <a:lnTo>
                  <a:pt x="7181" y="11479"/>
                </a:lnTo>
                <a:lnTo>
                  <a:pt x="7083" y="11455"/>
                </a:lnTo>
                <a:lnTo>
                  <a:pt x="7010" y="11406"/>
                </a:lnTo>
                <a:lnTo>
                  <a:pt x="6961" y="11333"/>
                </a:lnTo>
                <a:lnTo>
                  <a:pt x="6936" y="11235"/>
                </a:lnTo>
                <a:lnTo>
                  <a:pt x="6961" y="11138"/>
                </a:lnTo>
                <a:lnTo>
                  <a:pt x="7010" y="11064"/>
                </a:lnTo>
                <a:lnTo>
                  <a:pt x="7083" y="11015"/>
                </a:lnTo>
                <a:lnTo>
                  <a:pt x="7181" y="10991"/>
                </a:lnTo>
                <a:close/>
                <a:moveTo>
                  <a:pt x="4152" y="9110"/>
                </a:moveTo>
                <a:lnTo>
                  <a:pt x="4299" y="9159"/>
                </a:lnTo>
                <a:lnTo>
                  <a:pt x="4470" y="9208"/>
                </a:lnTo>
                <a:lnTo>
                  <a:pt x="4616" y="9281"/>
                </a:lnTo>
                <a:lnTo>
                  <a:pt x="4763" y="9379"/>
                </a:lnTo>
                <a:lnTo>
                  <a:pt x="4885" y="9501"/>
                </a:lnTo>
                <a:lnTo>
                  <a:pt x="5129" y="9745"/>
                </a:lnTo>
                <a:lnTo>
                  <a:pt x="5324" y="10039"/>
                </a:lnTo>
                <a:lnTo>
                  <a:pt x="5471" y="10332"/>
                </a:lnTo>
                <a:lnTo>
                  <a:pt x="5569" y="10649"/>
                </a:lnTo>
                <a:lnTo>
                  <a:pt x="5593" y="10796"/>
                </a:lnTo>
                <a:lnTo>
                  <a:pt x="5593" y="10918"/>
                </a:lnTo>
                <a:lnTo>
                  <a:pt x="5593" y="11064"/>
                </a:lnTo>
                <a:lnTo>
                  <a:pt x="5569" y="11162"/>
                </a:lnTo>
                <a:lnTo>
                  <a:pt x="5520" y="11260"/>
                </a:lnTo>
                <a:lnTo>
                  <a:pt x="5471" y="11357"/>
                </a:lnTo>
                <a:lnTo>
                  <a:pt x="5398" y="11431"/>
                </a:lnTo>
                <a:lnTo>
                  <a:pt x="5324" y="11504"/>
                </a:lnTo>
                <a:lnTo>
                  <a:pt x="5129" y="11602"/>
                </a:lnTo>
                <a:lnTo>
                  <a:pt x="4885" y="11675"/>
                </a:lnTo>
                <a:lnTo>
                  <a:pt x="4616" y="11699"/>
                </a:lnTo>
                <a:lnTo>
                  <a:pt x="4299" y="11724"/>
                </a:lnTo>
                <a:lnTo>
                  <a:pt x="3981" y="11724"/>
                </a:lnTo>
                <a:lnTo>
                  <a:pt x="3639" y="11699"/>
                </a:lnTo>
                <a:lnTo>
                  <a:pt x="3346" y="11626"/>
                </a:lnTo>
                <a:lnTo>
                  <a:pt x="3077" y="11504"/>
                </a:lnTo>
                <a:lnTo>
                  <a:pt x="2833" y="11333"/>
                </a:lnTo>
                <a:lnTo>
                  <a:pt x="2638" y="11162"/>
                </a:lnTo>
                <a:lnTo>
                  <a:pt x="2467" y="10918"/>
                </a:lnTo>
                <a:lnTo>
                  <a:pt x="2418" y="10820"/>
                </a:lnTo>
                <a:lnTo>
                  <a:pt x="2394" y="10674"/>
                </a:lnTo>
                <a:lnTo>
                  <a:pt x="2369" y="10551"/>
                </a:lnTo>
                <a:lnTo>
                  <a:pt x="2345" y="10429"/>
                </a:lnTo>
                <a:lnTo>
                  <a:pt x="2369" y="10283"/>
                </a:lnTo>
                <a:lnTo>
                  <a:pt x="2394" y="10161"/>
                </a:lnTo>
                <a:lnTo>
                  <a:pt x="2418" y="10039"/>
                </a:lnTo>
                <a:lnTo>
                  <a:pt x="2467" y="9916"/>
                </a:lnTo>
                <a:lnTo>
                  <a:pt x="2638" y="9697"/>
                </a:lnTo>
                <a:lnTo>
                  <a:pt x="2833" y="9501"/>
                </a:lnTo>
                <a:lnTo>
                  <a:pt x="3077" y="9330"/>
                </a:lnTo>
                <a:lnTo>
                  <a:pt x="3346" y="9208"/>
                </a:lnTo>
                <a:lnTo>
                  <a:pt x="3639" y="9135"/>
                </a:lnTo>
                <a:lnTo>
                  <a:pt x="3981" y="9110"/>
                </a:lnTo>
                <a:close/>
                <a:moveTo>
                  <a:pt x="14825" y="9110"/>
                </a:moveTo>
                <a:lnTo>
                  <a:pt x="15167" y="9135"/>
                </a:lnTo>
                <a:lnTo>
                  <a:pt x="15460" y="9208"/>
                </a:lnTo>
                <a:lnTo>
                  <a:pt x="15729" y="9330"/>
                </a:lnTo>
                <a:lnTo>
                  <a:pt x="15973" y="9501"/>
                </a:lnTo>
                <a:lnTo>
                  <a:pt x="16168" y="9697"/>
                </a:lnTo>
                <a:lnTo>
                  <a:pt x="16339" y="9916"/>
                </a:lnTo>
                <a:lnTo>
                  <a:pt x="16388" y="10039"/>
                </a:lnTo>
                <a:lnTo>
                  <a:pt x="16412" y="10161"/>
                </a:lnTo>
                <a:lnTo>
                  <a:pt x="16437" y="10283"/>
                </a:lnTo>
                <a:lnTo>
                  <a:pt x="16461" y="10429"/>
                </a:lnTo>
                <a:lnTo>
                  <a:pt x="16437" y="10551"/>
                </a:lnTo>
                <a:lnTo>
                  <a:pt x="16412" y="10674"/>
                </a:lnTo>
                <a:lnTo>
                  <a:pt x="16388" y="10820"/>
                </a:lnTo>
                <a:lnTo>
                  <a:pt x="16339" y="10918"/>
                </a:lnTo>
                <a:lnTo>
                  <a:pt x="16168" y="11162"/>
                </a:lnTo>
                <a:lnTo>
                  <a:pt x="15973" y="11333"/>
                </a:lnTo>
                <a:lnTo>
                  <a:pt x="15729" y="11504"/>
                </a:lnTo>
                <a:lnTo>
                  <a:pt x="15460" y="11626"/>
                </a:lnTo>
                <a:lnTo>
                  <a:pt x="15167" y="11699"/>
                </a:lnTo>
                <a:lnTo>
                  <a:pt x="14825" y="11724"/>
                </a:lnTo>
                <a:lnTo>
                  <a:pt x="14507" y="11724"/>
                </a:lnTo>
                <a:lnTo>
                  <a:pt x="14190" y="11699"/>
                </a:lnTo>
                <a:lnTo>
                  <a:pt x="13921" y="11675"/>
                </a:lnTo>
                <a:lnTo>
                  <a:pt x="13677" y="11602"/>
                </a:lnTo>
                <a:lnTo>
                  <a:pt x="13482" y="11504"/>
                </a:lnTo>
                <a:lnTo>
                  <a:pt x="13408" y="11431"/>
                </a:lnTo>
                <a:lnTo>
                  <a:pt x="13335" y="11357"/>
                </a:lnTo>
                <a:lnTo>
                  <a:pt x="13286" y="11260"/>
                </a:lnTo>
                <a:lnTo>
                  <a:pt x="13237" y="11162"/>
                </a:lnTo>
                <a:lnTo>
                  <a:pt x="13213" y="11064"/>
                </a:lnTo>
                <a:lnTo>
                  <a:pt x="13213" y="10918"/>
                </a:lnTo>
                <a:lnTo>
                  <a:pt x="13213" y="10796"/>
                </a:lnTo>
                <a:lnTo>
                  <a:pt x="13237" y="10649"/>
                </a:lnTo>
                <a:lnTo>
                  <a:pt x="13335" y="10332"/>
                </a:lnTo>
                <a:lnTo>
                  <a:pt x="13482" y="10039"/>
                </a:lnTo>
                <a:lnTo>
                  <a:pt x="13677" y="9745"/>
                </a:lnTo>
                <a:lnTo>
                  <a:pt x="13921" y="9501"/>
                </a:lnTo>
                <a:lnTo>
                  <a:pt x="14043" y="9379"/>
                </a:lnTo>
                <a:lnTo>
                  <a:pt x="14190" y="9281"/>
                </a:lnTo>
                <a:lnTo>
                  <a:pt x="14337" y="9208"/>
                </a:lnTo>
                <a:lnTo>
                  <a:pt x="14507" y="9159"/>
                </a:lnTo>
                <a:lnTo>
                  <a:pt x="14654" y="9110"/>
                </a:lnTo>
                <a:close/>
                <a:moveTo>
                  <a:pt x="9403" y="1"/>
                </a:moveTo>
                <a:lnTo>
                  <a:pt x="8280" y="25"/>
                </a:lnTo>
                <a:lnTo>
                  <a:pt x="7303" y="74"/>
                </a:lnTo>
                <a:lnTo>
                  <a:pt x="6497" y="147"/>
                </a:lnTo>
                <a:lnTo>
                  <a:pt x="5837" y="220"/>
                </a:lnTo>
                <a:lnTo>
                  <a:pt x="5324" y="318"/>
                </a:lnTo>
                <a:lnTo>
                  <a:pt x="4958" y="391"/>
                </a:lnTo>
                <a:lnTo>
                  <a:pt x="4665" y="440"/>
                </a:lnTo>
                <a:lnTo>
                  <a:pt x="4421" y="538"/>
                </a:lnTo>
                <a:lnTo>
                  <a:pt x="4201" y="660"/>
                </a:lnTo>
                <a:lnTo>
                  <a:pt x="3981" y="807"/>
                </a:lnTo>
                <a:lnTo>
                  <a:pt x="3761" y="978"/>
                </a:lnTo>
                <a:lnTo>
                  <a:pt x="3590" y="1173"/>
                </a:lnTo>
                <a:lnTo>
                  <a:pt x="3419" y="1368"/>
                </a:lnTo>
                <a:lnTo>
                  <a:pt x="3273" y="1588"/>
                </a:lnTo>
                <a:lnTo>
                  <a:pt x="3175" y="1808"/>
                </a:lnTo>
                <a:lnTo>
                  <a:pt x="2272" y="4153"/>
                </a:lnTo>
                <a:lnTo>
                  <a:pt x="928" y="4153"/>
                </a:lnTo>
                <a:lnTo>
                  <a:pt x="831" y="4177"/>
                </a:lnTo>
                <a:lnTo>
                  <a:pt x="733" y="4226"/>
                </a:lnTo>
                <a:lnTo>
                  <a:pt x="635" y="4299"/>
                </a:lnTo>
                <a:lnTo>
                  <a:pt x="464" y="4446"/>
                </a:lnTo>
                <a:lnTo>
                  <a:pt x="293" y="4641"/>
                </a:lnTo>
                <a:lnTo>
                  <a:pt x="171" y="4861"/>
                </a:lnTo>
                <a:lnTo>
                  <a:pt x="73" y="5105"/>
                </a:lnTo>
                <a:lnTo>
                  <a:pt x="25" y="5349"/>
                </a:lnTo>
                <a:lnTo>
                  <a:pt x="0" y="5569"/>
                </a:lnTo>
                <a:lnTo>
                  <a:pt x="25" y="5764"/>
                </a:lnTo>
                <a:lnTo>
                  <a:pt x="73" y="5911"/>
                </a:lnTo>
                <a:lnTo>
                  <a:pt x="171" y="6033"/>
                </a:lnTo>
                <a:lnTo>
                  <a:pt x="293" y="6106"/>
                </a:lnTo>
                <a:lnTo>
                  <a:pt x="464" y="6155"/>
                </a:lnTo>
                <a:lnTo>
                  <a:pt x="635" y="6204"/>
                </a:lnTo>
                <a:lnTo>
                  <a:pt x="1466" y="6204"/>
                </a:lnTo>
                <a:lnTo>
                  <a:pt x="1148" y="7034"/>
                </a:lnTo>
                <a:lnTo>
                  <a:pt x="1002" y="7547"/>
                </a:lnTo>
                <a:lnTo>
                  <a:pt x="879" y="8109"/>
                </a:lnTo>
                <a:lnTo>
                  <a:pt x="782" y="8695"/>
                </a:lnTo>
                <a:lnTo>
                  <a:pt x="757" y="9233"/>
                </a:lnTo>
                <a:lnTo>
                  <a:pt x="757" y="13360"/>
                </a:lnTo>
                <a:lnTo>
                  <a:pt x="18049" y="13360"/>
                </a:lnTo>
                <a:lnTo>
                  <a:pt x="18049" y="9233"/>
                </a:lnTo>
                <a:lnTo>
                  <a:pt x="18024" y="8695"/>
                </a:lnTo>
                <a:lnTo>
                  <a:pt x="17927" y="8109"/>
                </a:lnTo>
                <a:lnTo>
                  <a:pt x="17805" y="7547"/>
                </a:lnTo>
                <a:lnTo>
                  <a:pt x="17658" y="7034"/>
                </a:lnTo>
                <a:lnTo>
                  <a:pt x="17341" y="6204"/>
                </a:lnTo>
                <a:lnTo>
                  <a:pt x="18171" y="6204"/>
                </a:lnTo>
                <a:lnTo>
                  <a:pt x="18342" y="6155"/>
                </a:lnTo>
                <a:lnTo>
                  <a:pt x="18513" y="6106"/>
                </a:lnTo>
                <a:lnTo>
                  <a:pt x="18635" y="6033"/>
                </a:lnTo>
                <a:lnTo>
                  <a:pt x="18733" y="5911"/>
                </a:lnTo>
                <a:lnTo>
                  <a:pt x="18782" y="5764"/>
                </a:lnTo>
                <a:lnTo>
                  <a:pt x="18806" y="5569"/>
                </a:lnTo>
                <a:lnTo>
                  <a:pt x="18782" y="5349"/>
                </a:lnTo>
                <a:lnTo>
                  <a:pt x="18733" y="5105"/>
                </a:lnTo>
                <a:lnTo>
                  <a:pt x="18635" y="4861"/>
                </a:lnTo>
                <a:lnTo>
                  <a:pt x="18513" y="4641"/>
                </a:lnTo>
                <a:lnTo>
                  <a:pt x="18342" y="4446"/>
                </a:lnTo>
                <a:lnTo>
                  <a:pt x="18171" y="4299"/>
                </a:lnTo>
                <a:lnTo>
                  <a:pt x="18073" y="4226"/>
                </a:lnTo>
                <a:lnTo>
                  <a:pt x="17976" y="4177"/>
                </a:lnTo>
                <a:lnTo>
                  <a:pt x="17878" y="4153"/>
                </a:lnTo>
                <a:lnTo>
                  <a:pt x="16535" y="4153"/>
                </a:lnTo>
                <a:lnTo>
                  <a:pt x="15631" y="1808"/>
                </a:lnTo>
                <a:lnTo>
                  <a:pt x="15533" y="1588"/>
                </a:lnTo>
                <a:lnTo>
                  <a:pt x="15387" y="1368"/>
                </a:lnTo>
                <a:lnTo>
                  <a:pt x="15216" y="1173"/>
                </a:lnTo>
                <a:lnTo>
                  <a:pt x="15045" y="978"/>
                </a:lnTo>
                <a:lnTo>
                  <a:pt x="14825" y="807"/>
                </a:lnTo>
                <a:lnTo>
                  <a:pt x="14605" y="660"/>
                </a:lnTo>
                <a:lnTo>
                  <a:pt x="14385" y="538"/>
                </a:lnTo>
                <a:lnTo>
                  <a:pt x="14141" y="440"/>
                </a:lnTo>
                <a:lnTo>
                  <a:pt x="13848" y="391"/>
                </a:lnTo>
                <a:lnTo>
                  <a:pt x="13482" y="318"/>
                </a:lnTo>
                <a:lnTo>
                  <a:pt x="12969" y="220"/>
                </a:lnTo>
                <a:lnTo>
                  <a:pt x="12309" y="147"/>
                </a:lnTo>
                <a:lnTo>
                  <a:pt x="11503" y="74"/>
                </a:lnTo>
                <a:lnTo>
                  <a:pt x="10527" y="25"/>
                </a:lnTo>
                <a:lnTo>
                  <a:pt x="9403" y="1"/>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24" name="Text Box 6">
            <a:extLst>
              <a:ext uri="{FF2B5EF4-FFF2-40B4-BE49-F238E27FC236}">
                <a16:creationId xmlns:a16="http://schemas.microsoft.com/office/drawing/2014/main" id="{98887B92-170A-B144-BBE5-A158D5B820CE}"/>
              </a:ext>
            </a:extLst>
          </p:cNvPr>
          <p:cNvSpPr txBox="1">
            <a:spLocks noChangeArrowheads="1"/>
          </p:cNvSpPr>
          <p:nvPr/>
        </p:nvSpPr>
        <p:spPr bwMode="auto">
          <a:xfrm>
            <a:off x="660688" y="3092107"/>
            <a:ext cx="265734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en-US" altLang="vi-VN" sz="2000" b="1" u="sng" dirty="0">
                <a:solidFill>
                  <a:srgbClr val="FFFF00"/>
                </a:solidFill>
                <a:latin typeface="Times New Roman" panose="02020603050405020304" pitchFamily="18" charset="0"/>
              </a:rPr>
              <a:t>1. </a:t>
            </a:r>
            <a:r>
              <a:rPr lang="en-US" altLang="vi-VN" sz="2400" b="1" u="sng" dirty="0" err="1">
                <a:solidFill>
                  <a:srgbClr val="FFFF00"/>
                </a:solidFill>
                <a:latin typeface="Times New Roman" panose="02020603050405020304" pitchFamily="18" charset="0"/>
              </a:rPr>
              <a:t>Nguyên</a:t>
            </a:r>
            <a:r>
              <a:rPr lang="en-US" altLang="vi-VN" sz="2400" b="1" u="sng" dirty="0">
                <a:solidFill>
                  <a:srgbClr val="FFFF00"/>
                </a:solidFill>
                <a:latin typeface="Times New Roman" panose="02020603050405020304" pitchFamily="18" charset="0"/>
              </a:rPr>
              <a:t> </a:t>
            </a:r>
            <a:r>
              <a:rPr lang="en-US" altLang="vi-VN" sz="2400" b="1" u="sng" dirty="0" err="1">
                <a:solidFill>
                  <a:srgbClr val="FFFF00"/>
                </a:solidFill>
                <a:latin typeface="Times New Roman" panose="02020603050405020304" pitchFamily="18" charset="0"/>
              </a:rPr>
              <a:t>nhân</a:t>
            </a:r>
            <a:r>
              <a:rPr lang="en-US" altLang="vi-VN" sz="2000" b="1" dirty="0">
                <a:solidFill>
                  <a:srgbClr val="FFFF00"/>
                </a:solidFill>
                <a:latin typeface="Times New Roman" panose="02020603050405020304" pitchFamily="18" charset="0"/>
              </a:rPr>
              <a:t>.</a:t>
            </a:r>
          </a:p>
        </p:txBody>
      </p:sp>
      <p:pic>
        <p:nvPicPr>
          <p:cNvPr id="15" name="Picture 14">
            <a:extLst>
              <a:ext uri="{FF2B5EF4-FFF2-40B4-BE49-F238E27FC236}">
                <a16:creationId xmlns:a16="http://schemas.microsoft.com/office/drawing/2014/main" id="{04DB68ED-D361-1442-9D9D-819A93395500}"/>
              </a:ext>
            </a:extLst>
          </p:cNvPr>
          <p:cNvPicPr>
            <a:picLocks noChangeAspect="1"/>
          </p:cNvPicPr>
          <p:nvPr/>
        </p:nvPicPr>
        <p:blipFill>
          <a:blip r:embed="rId3"/>
          <a:stretch>
            <a:fillRect/>
          </a:stretch>
        </p:blipFill>
        <p:spPr>
          <a:xfrm>
            <a:off x="4401287" y="1919569"/>
            <a:ext cx="6103679" cy="4938431"/>
          </a:xfrm>
          <a:prstGeom prst="rect">
            <a:avLst/>
          </a:prstGeom>
        </p:spPr>
      </p:pic>
      <p:pic>
        <p:nvPicPr>
          <p:cNvPr id="18" name="Picture 17">
            <a:extLst>
              <a:ext uri="{FF2B5EF4-FFF2-40B4-BE49-F238E27FC236}">
                <a16:creationId xmlns:a16="http://schemas.microsoft.com/office/drawing/2014/main" id="{41723131-19EB-B449-8F81-5CC027F67828}"/>
              </a:ext>
            </a:extLst>
          </p:cNvPr>
          <p:cNvPicPr>
            <a:picLocks noChangeAspect="1"/>
          </p:cNvPicPr>
          <p:nvPr/>
        </p:nvPicPr>
        <p:blipFill>
          <a:blip r:embed="rId4"/>
          <a:stretch>
            <a:fillRect/>
          </a:stretch>
        </p:blipFill>
        <p:spPr>
          <a:xfrm>
            <a:off x="9909545" y="4664999"/>
            <a:ext cx="2112336" cy="2112336"/>
          </a:xfrm>
          <a:prstGeom prst="rect">
            <a:avLst/>
          </a:prstGeom>
        </p:spPr>
      </p:pic>
      <p:grpSp>
        <p:nvGrpSpPr>
          <p:cNvPr id="28" name="Group 27">
            <a:extLst>
              <a:ext uri="{FF2B5EF4-FFF2-40B4-BE49-F238E27FC236}">
                <a16:creationId xmlns:a16="http://schemas.microsoft.com/office/drawing/2014/main" id="{F83EDC16-FDFF-7047-B549-AD6289158738}"/>
              </a:ext>
            </a:extLst>
          </p:cNvPr>
          <p:cNvGrpSpPr/>
          <p:nvPr/>
        </p:nvGrpSpPr>
        <p:grpSpPr>
          <a:xfrm>
            <a:off x="3221106" y="2029723"/>
            <a:ext cx="3990109" cy="4070816"/>
            <a:chOff x="4194400" y="1357313"/>
            <a:chExt cx="2992582" cy="3053112"/>
          </a:xfrm>
        </p:grpSpPr>
        <p:sp>
          <p:nvSpPr>
            <p:cNvPr id="29" name="Diamond 28">
              <a:extLst>
                <a:ext uri="{FF2B5EF4-FFF2-40B4-BE49-F238E27FC236}">
                  <a16:creationId xmlns:a16="http://schemas.microsoft.com/office/drawing/2014/main" id="{880B5129-CBF4-0D42-A1E9-408DED18FA60}"/>
                </a:ext>
              </a:extLst>
            </p:cNvPr>
            <p:cNvSpPr/>
            <p:nvPr/>
          </p:nvSpPr>
          <p:spPr>
            <a:xfrm>
              <a:off x="4194400" y="1357313"/>
              <a:ext cx="2992582" cy="3053112"/>
            </a:xfrm>
            <a:prstGeom prst="diamond">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40">
                <a:buClr>
                  <a:srgbClr val="000000"/>
                </a:buClr>
              </a:pPr>
              <a:endParaRPr lang="en-VN" sz="1867" kern="0" dirty="0">
                <a:solidFill>
                  <a:srgbClr val="000000"/>
                </a:solidFill>
                <a:latin typeface="Arial"/>
                <a:sym typeface="Arial"/>
              </a:endParaRPr>
            </a:p>
          </p:txBody>
        </p:sp>
        <p:sp>
          <p:nvSpPr>
            <p:cNvPr id="30" name="Rectangle 29">
              <a:extLst>
                <a:ext uri="{FF2B5EF4-FFF2-40B4-BE49-F238E27FC236}">
                  <a16:creationId xmlns:a16="http://schemas.microsoft.com/office/drawing/2014/main" id="{FD24F8E5-D0D0-7E48-8E9C-D64FE5F746AE}"/>
                </a:ext>
              </a:extLst>
            </p:cNvPr>
            <p:cNvSpPr/>
            <p:nvPr/>
          </p:nvSpPr>
          <p:spPr>
            <a:xfrm>
              <a:off x="4855744" y="2231452"/>
              <a:ext cx="1410696" cy="992724"/>
            </a:xfrm>
            <a:prstGeom prst="rect">
              <a:avLst/>
            </a:prstGeom>
          </p:spPr>
          <p:txBody>
            <a:bodyPr wrap="square">
              <a:spAutoFit/>
            </a:bodyPr>
            <a:lstStyle/>
            <a:p>
              <a:pPr defTabSz="1219140">
                <a:buClr>
                  <a:srgbClr val="000000"/>
                </a:buClr>
              </a:pPr>
              <a:r>
                <a:rPr lang="en-US" sz="2667" b="1" kern="0" dirty="0" err="1">
                  <a:solidFill>
                    <a:srgbClr val="C00000"/>
                  </a:solidFill>
                  <a:latin typeface="Times New Roman" pitchFamily="18" charset="0"/>
                  <a:cs typeface="Times New Roman" pitchFamily="18" charset="0"/>
                  <a:sym typeface="Arial"/>
                </a:rPr>
                <a:t>Chế</a:t>
              </a:r>
              <a:r>
                <a:rPr lang="en-US" sz="2667" b="1" kern="0" dirty="0">
                  <a:solidFill>
                    <a:srgbClr val="C00000"/>
                  </a:solidFill>
                  <a:latin typeface="Times New Roman" pitchFamily="18" charset="0"/>
                  <a:cs typeface="Times New Roman" pitchFamily="18" charset="0"/>
                  <a:sym typeface="Arial"/>
                </a:rPr>
                <a:t> </a:t>
              </a:r>
              <a:r>
                <a:rPr lang="en-US" sz="2667" b="1" kern="0" dirty="0" err="1">
                  <a:solidFill>
                    <a:srgbClr val="C00000"/>
                  </a:solidFill>
                  <a:latin typeface="Times New Roman" pitchFamily="18" charset="0"/>
                  <a:cs typeface="Times New Roman" pitchFamily="18" charset="0"/>
                  <a:sym typeface="Arial"/>
                </a:rPr>
                <a:t>độ</a:t>
              </a:r>
              <a:r>
                <a:rPr lang="en-US" sz="2667" b="1" kern="0" dirty="0">
                  <a:solidFill>
                    <a:srgbClr val="C00000"/>
                  </a:solidFill>
                  <a:latin typeface="Times New Roman" pitchFamily="18" charset="0"/>
                  <a:cs typeface="Times New Roman" pitchFamily="18" charset="0"/>
                  <a:sym typeface="Arial"/>
                </a:rPr>
                <a:t> </a:t>
              </a:r>
              <a:r>
                <a:rPr lang="en-US" sz="2667" b="1" kern="0" dirty="0" err="1">
                  <a:solidFill>
                    <a:srgbClr val="C00000"/>
                  </a:solidFill>
                  <a:latin typeface="Times New Roman" pitchFamily="18" charset="0"/>
                  <a:cs typeface="Times New Roman" pitchFamily="18" charset="0"/>
                  <a:sym typeface="Arial"/>
                </a:rPr>
                <a:t>phong</a:t>
              </a:r>
              <a:r>
                <a:rPr lang="en-US" sz="2667" b="1" kern="0" dirty="0">
                  <a:solidFill>
                    <a:srgbClr val="C00000"/>
                  </a:solidFill>
                  <a:latin typeface="Times New Roman" pitchFamily="18" charset="0"/>
                  <a:cs typeface="Times New Roman" pitchFamily="18" charset="0"/>
                  <a:sym typeface="Arial"/>
                </a:rPr>
                <a:t> </a:t>
              </a:r>
              <a:r>
                <a:rPr lang="en-US" sz="2667" b="1" kern="0" dirty="0" err="1">
                  <a:solidFill>
                    <a:srgbClr val="C00000"/>
                  </a:solidFill>
                  <a:latin typeface="Times New Roman" pitchFamily="18" charset="0"/>
                  <a:cs typeface="Times New Roman" pitchFamily="18" charset="0"/>
                  <a:sym typeface="Arial"/>
                </a:rPr>
                <a:t>kiến</a:t>
              </a:r>
              <a:r>
                <a:rPr lang="en-US" sz="2667" b="1" kern="0" dirty="0">
                  <a:solidFill>
                    <a:srgbClr val="C00000"/>
                  </a:solidFill>
                  <a:latin typeface="Times New Roman" pitchFamily="18" charset="0"/>
                  <a:cs typeface="Times New Roman" pitchFamily="18" charset="0"/>
                  <a:sym typeface="Arial"/>
                </a:rPr>
                <a:t> </a:t>
              </a:r>
              <a:r>
                <a:rPr lang="en-US" sz="2667" b="1" kern="0" dirty="0" err="1">
                  <a:solidFill>
                    <a:srgbClr val="C00000"/>
                  </a:solidFill>
                  <a:latin typeface="Times New Roman" pitchFamily="18" charset="0"/>
                  <a:cs typeface="Times New Roman" pitchFamily="18" charset="0"/>
                  <a:sym typeface="Arial"/>
                </a:rPr>
                <a:t>suy</a:t>
              </a:r>
              <a:r>
                <a:rPr lang="en-US" sz="2667" b="1" kern="0" dirty="0">
                  <a:solidFill>
                    <a:srgbClr val="C00000"/>
                  </a:solidFill>
                  <a:latin typeface="Times New Roman" pitchFamily="18" charset="0"/>
                  <a:cs typeface="Times New Roman" pitchFamily="18" charset="0"/>
                  <a:sym typeface="Arial"/>
                </a:rPr>
                <a:t> </a:t>
              </a:r>
              <a:r>
                <a:rPr lang="en-US" sz="2667" b="1" kern="0" dirty="0" err="1">
                  <a:solidFill>
                    <a:srgbClr val="C00000"/>
                  </a:solidFill>
                  <a:latin typeface="Times New Roman" pitchFamily="18" charset="0"/>
                  <a:cs typeface="Times New Roman" pitchFamily="18" charset="0"/>
                  <a:sym typeface="Arial"/>
                </a:rPr>
                <a:t>yếu</a:t>
              </a:r>
              <a:r>
                <a:rPr lang="en-US" sz="2667" b="1" kern="0" dirty="0">
                  <a:solidFill>
                    <a:srgbClr val="C00000"/>
                  </a:solidFill>
                  <a:latin typeface="Times New Roman" pitchFamily="18" charset="0"/>
                  <a:cs typeface="Times New Roman" pitchFamily="18" charset="0"/>
                  <a:sym typeface="Arial"/>
                </a:rPr>
                <a:t>.</a:t>
              </a:r>
            </a:p>
          </p:txBody>
        </p:sp>
        <p:pic>
          <p:nvPicPr>
            <p:cNvPr id="31" name="Graphic 30" descr="Presentation with pie chart">
              <a:extLst>
                <a:ext uri="{FF2B5EF4-FFF2-40B4-BE49-F238E27FC236}">
                  <a16:creationId xmlns:a16="http://schemas.microsoft.com/office/drawing/2014/main" id="{63624E01-41F8-4C49-81CD-C458D40447E9}"/>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344674" y="3493299"/>
              <a:ext cx="648003" cy="648003"/>
            </a:xfrm>
            <a:prstGeom prst="rect">
              <a:avLst/>
            </a:prstGeom>
          </p:spPr>
        </p:pic>
      </p:grpSp>
      <p:grpSp>
        <p:nvGrpSpPr>
          <p:cNvPr id="21" name="Group 20">
            <a:extLst>
              <a:ext uri="{FF2B5EF4-FFF2-40B4-BE49-F238E27FC236}">
                <a16:creationId xmlns:a16="http://schemas.microsoft.com/office/drawing/2014/main" id="{0606B1E9-53E1-1648-84DD-56B03DF08C8D}"/>
              </a:ext>
            </a:extLst>
          </p:cNvPr>
          <p:cNvGrpSpPr/>
          <p:nvPr/>
        </p:nvGrpSpPr>
        <p:grpSpPr>
          <a:xfrm>
            <a:off x="5727220" y="2029723"/>
            <a:ext cx="3990109" cy="4070816"/>
            <a:chOff x="5727220" y="2029723"/>
            <a:chExt cx="3990109" cy="4070816"/>
          </a:xfrm>
        </p:grpSpPr>
        <p:grpSp>
          <p:nvGrpSpPr>
            <p:cNvPr id="32" name="Group 31">
              <a:extLst>
                <a:ext uri="{FF2B5EF4-FFF2-40B4-BE49-F238E27FC236}">
                  <a16:creationId xmlns:a16="http://schemas.microsoft.com/office/drawing/2014/main" id="{EA613E36-E856-9146-BDA1-8E9747E51545}"/>
                </a:ext>
              </a:extLst>
            </p:cNvPr>
            <p:cNvGrpSpPr/>
            <p:nvPr/>
          </p:nvGrpSpPr>
          <p:grpSpPr>
            <a:xfrm>
              <a:off x="5727220" y="2029723"/>
              <a:ext cx="3990109" cy="4070816"/>
              <a:chOff x="2389908" y="1345102"/>
              <a:chExt cx="2992582" cy="3053112"/>
            </a:xfrm>
          </p:grpSpPr>
          <p:sp>
            <p:nvSpPr>
              <p:cNvPr id="33" name="Diamond 32">
                <a:extLst>
                  <a:ext uri="{FF2B5EF4-FFF2-40B4-BE49-F238E27FC236}">
                    <a16:creationId xmlns:a16="http://schemas.microsoft.com/office/drawing/2014/main" id="{110803A9-47A4-BB48-B974-8952B7F52CD2}"/>
                  </a:ext>
                </a:extLst>
              </p:cNvPr>
              <p:cNvSpPr/>
              <p:nvPr/>
            </p:nvSpPr>
            <p:spPr>
              <a:xfrm>
                <a:off x="2389908" y="1345102"/>
                <a:ext cx="2992582" cy="3053112"/>
              </a:xfrm>
              <a:prstGeom prst="diamond">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40">
                  <a:buClr>
                    <a:srgbClr val="000000"/>
                  </a:buClr>
                </a:pPr>
                <a:endParaRPr lang="en-VN" sz="1867" kern="0">
                  <a:solidFill>
                    <a:srgbClr val="000000"/>
                  </a:solidFill>
                  <a:latin typeface="Arial"/>
                  <a:sym typeface="Arial"/>
                </a:endParaRPr>
              </a:p>
            </p:txBody>
          </p:sp>
          <p:sp>
            <p:nvSpPr>
              <p:cNvPr id="34" name="Rectangle 33">
                <a:extLst>
                  <a:ext uri="{FF2B5EF4-FFF2-40B4-BE49-F238E27FC236}">
                    <a16:creationId xmlns:a16="http://schemas.microsoft.com/office/drawing/2014/main" id="{85CC243D-CF92-3047-8C95-87291FE7CD88}"/>
                  </a:ext>
                </a:extLst>
              </p:cNvPr>
              <p:cNvSpPr/>
              <p:nvPr/>
            </p:nvSpPr>
            <p:spPr>
              <a:xfrm>
                <a:off x="3039506" y="2202260"/>
                <a:ext cx="1302672" cy="992724"/>
              </a:xfrm>
              <a:prstGeom prst="rect">
                <a:avLst/>
              </a:prstGeom>
            </p:spPr>
            <p:txBody>
              <a:bodyPr wrap="square">
                <a:spAutoFit/>
              </a:bodyPr>
              <a:lstStyle/>
              <a:p>
                <a:pPr algn="ctr" defTabSz="1219140">
                  <a:spcBef>
                    <a:spcPct val="50000"/>
                  </a:spcBef>
                  <a:buClr>
                    <a:srgbClr val="000000"/>
                  </a:buClr>
                </a:pPr>
                <a:r>
                  <a:rPr lang="en-US" sz="2667" b="1" kern="0" dirty="0" err="1">
                    <a:solidFill>
                      <a:srgbClr val="0070C0"/>
                    </a:solidFill>
                    <a:latin typeface="Times New Roman" pitchFamily="18" charset="0"/>
                    <a:cs typeface="Times New Roman" pitchFamily="18" charset="0"/>
                    <a:sym typeface="Arial"/>
                  </a:rPr>
                  <a:t>Trung</a:t>
                </a:r>
                <a:r>
                  <a:rPr lang="en-US" sz="2667" b="1" kern="0" dirty="0">
                    <a:solidFill>
                      <a:srgbClr val="0070C0"/>
                    </a:solidFill>
                    <a:latin typeface="Times New Roman" pitchFamily="18" charset="0"/>
                    <a:cs typeface="Times New Roman" pitchFamily="18" charset="0"/>
                    <a:sym typeface="Arial"/>
                  </a:rPr>
                  <a:t> </a:t>
                </a:r>
                <a:r>
                  <a:rPr lang="en-US" sz="2667" b="1" kern="0" dirty="0" err="1">
                    <a:solidFill>
                      <a:srgbClr val="0070C0"/>
                    </a:solidFill>
                    <a:latin typeface="Times New Roman" pitchFamily="18" charset="0"/>
                    <a:cs typeface="Times New Roman" pitchFamily="18" charset="0"/>
                    <a:sym typeface="Arial"/>
                  </a:rPr>
                  <a:t>Quốc</a:t>
                </a:r>
                <a:r>
                  <a:rPr lang="en-US" sz="2667" b="1" kern="0" dirty="0">
                    <a:solidFill>
                      <a:srgbClr val="0070C0"/>
                    </a:solidFill>
                    <a:latin typeface="Times New Roman" pitchFamily="18" charset="0"/>
                    <a:cs typeface="Times New Roman" pitchFamily="18" charset="0"/>
                    <a:sym typeface="Arial"/>
                  </a:rPr>
                  <a:t> </a:t>
                </a:r>
                <a:r>
                  <a:rPr lang="en-US" sz="2667" b="1" kern="0" dirty="0" err="1">
                    <a:solidFill>
                      <a:srgbClr val="0070C0"/>
                    </a:solidFill>
                    <a:latin typeface="Times New Roman" pitchFamily="18" charset="0"/>
                    <a:cs typeface="Times New Roman" pitchFamily="18" charset="0"/>
                    <a:sym typeface="Arial"/>
                  </a:rPr>
                  <a:t>giàu</a:t>
                </a:r>
                <a:r>
                  <a:rPr lang="en-US" sz="2667" b="1" kern="0" dirty="0">
                    <a:solidFill>
                      <a:srgbClr val="0070C0"/>
                    </a:solidFill>
                    <a:latin typeface="Times New Roman" pitchFamily="18" charset="0"/>
                    <a:cs typeface="Times New Roman" pitchFamily="18" charset="0"/>
                    <a:sym typeface="Arial"/>
                  </a:rPr>
                  <a:t> </a:t>
                </a:r>
                <a:r>
                  <a:rPr lang="en-US" sz="2667" b="1" kern="0" dirty="0" err="1">
                    <a:solidFill>
                      <a:srgbClr val="0070C0"/>
                    </a:solidFill>
                    <a:latin typeface="Times New Roman" pitchFamily="18" charset="0"/>
                    <a:cs typeface="Times New Roman" pitchFamily="18" charset="0"/>
                    <a:sym typeface="Arial"/>
                  </a:rPr>
                  <a:t>tài</a:t>
                </a:r>
                <a:r>
                  <a:rPr lang="en-US" sz="2667" b="1" kern="0" dirty="0">
                    <a:solidFill>
                      <a:srgbClr val="0070C0"/>
                    </a:solidFill>
                    <a:latin typeface="Times New Roman" pitchFamily="18" charset="0"/>
                    <a:cs typeface="Times New Roman" pitchFamily="18" charset="0"/>
                    <a:sym typeface="Arial"/>
                  </a:rPr>
                  <a:t> </a:t>
                </a:r>
                <a:r>
                  <a:rPr lang="en-US" sz="2667" b="1" kern="0" dirty="0" err="1">
                    <a:solidFill>
                      <a:srgbClr val="0070C0"/>
                    </a:solidFill>
                    <a:latin typeface="Times New Roman" pitchFamily="18" charset="0"/>
                    <a:cs typeface="Times New Roman" pitchFamily="18" charset="0"/>
                    <a:sym typeface="Arial"/>
                  </a:rPr>
                  <a:t>nguyên</a:t>
                </a:r>
                <a:r>
                  <a:rPr lang="en-US" sz="2667" b="1" kern="0" dirty="0">
                    <a:solidFill>
                      <a:srgbClr val="0070C0"/>
                    </a:solidFill>
                    <a:latin typeface="Times New Roman" pitchFamily="18" charset="0"/>
                    <a:cs typeface="Times New Roman" pitchFamily="18" charset="0"/>
                    <a:sym typeface="Arial"/>
                  </a:rPr>
                  <a:t> </a:t>
                </a:r>
              </a:p>
            </p:txBody>
          </p:sp>
        </p:grpSp>
        <p:pic>
          <p:nvPicPr>
            <p:cNvPr id="20" name="Graphic 19" descr="Earth globe Asia and Australia">
              <a:extLst>
                <a:ext uri="{FF2B5EF4-FFF2-40B4-BE49-F238E27FC236}">
                  <a16:creationId xmlns:a16="http://schemas.microsoft.com/office/drawing/2014/main" id="{4B17E5D0-3BD5-E046-99BC-141767EDE622}"/>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7276668" y="4724709"/>
              <a:ext cx="914400" cy="914400"/>
            </a:xfrm>
            <a:prstGeom prst="rect">
              <a:avLst/>
            </a:prstGeom>
          </p:spPr>
        </p:pic>
      </p:grpSp>
      <p:grpSp>
        <p:nvGrpSpPr>
          <p:cNvPr id="36" name="Group 35">
            <a:extLst>
              <a:ext uri="{FF2B5EF4-FFF2-40B4-BE49-F238E27FC236}">
                <a16:creationId xmlns:a16="http://schemas.microsoft.com/office/drawing/2014/main" id="{6AA8EC8B-0447-A747-BE92-46B03E6E605E}"/>
              </a:ext>
            </a:extLst>
          </p:cNvPr>
          <p:cNvGrpSpPr/>
          <p:nvPr/>
        </p:nvGrpSpPr>
        <p:grpSpPr>
          <a:xfrm>
            <a:off x="8233334" y="2029723"/>
            <a:ext cx="3990109" cy="4070816"/>
            <a:chOff x="6151418" y="1357313"/>
            <a:chExt cx="2992582" cy="3053112"/>
          </a:xfrm>
        </p:grpSpPr>
        <p:sp>
          <p:nvSpPr>
            <p:cNvPr id="37" name="Diamond 36">
              <a:extLst>
                <a:ext uri="{FF2B5EF4-FFF2-40B4-BE49-F238E27FC236}">
                  <a16:creationId xmlns:a16="http://schemas.microsoft.com/office/drawing/2014/main" id="{E975A8BB-2191-2148-A54C-A819413CD009}"/>
                </a:ext>
              </a:extLst>
            </p:cNvPr>
            <p:cNvSpPr/>
            <p:nvPr/>
          </p:nvSpPr>
          <p:spPr>
            <a:xfrm>
              <a:off x="6151418" y="1357313"/>
              <a:ext cx="2992582" cy="3053112"/>
            </a:xfrm>
            <a:prstGeom prst="diamond">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40">
                <a:buClr>
                  <a:srgbClr val="000000"/>
                </a:buClr>
              </a:pPr>
              <a:endParaRPr lang="en-VN" sz="1867" kern="0" dirty="0">
                <a:solidFill>
                  <a:srgbClr val="000000"/>
                </a:solidFill>
                <a:latin typeface="Arial"/>
                <a:sym typeface="Arial"/>
              </a:endParaRPr>
            </a:p>
          </p:txBody>
        </p:sp>
        <p:sp>
          <p:nvSpPr>
            <p:cNvPr id="38" name="Rectangle 37">
              <a:extLst>
                <a:ext uri="{FF2B5EF4-FFF2-40B4-BE49-F238E27FC236}">
                  <a16:creationId xmlns:a16="http://schemas.microsoft.com/office/drawing/2014/main" id="{81CCC401-9E2C-3C41-AF27-74EB02492E75}"/>
                </a:ext>
              </a:extLst>
            </p:cNvPr>
            <p:cNvSpPr/>
            <p:nvPr/>
          </p:nvSpPr>
          <p:spPr>
            <a:xfrm>
              <a:off x="6861001" y="2227175"/>
              <a:ext cx="1630813" cy="992724"/>
            </a:xfrm>
            <a:prstGeom prst="rect">
              <a:avLst/>
            </a:prstGeom>
          </p:spPr>
          <p:txBody>
            <a:bodyPr wrap="square">
              <a:spAutoFit/>
            </a:bodyPr>
            <a:lstStyle/>
            <a:p>
              <a:pPr algn="ctr" defTabSz="1219140">
                <a:spcBef>
                  <a:spcPct val="50000"/>
                </a:spcBef>
                <a:buClr>
                  <a:srgbClr val="000000"/>
                </a:buClr>
              </a:pPr>
              <a:r>
                <a:rPr lang="en-US" sz="2667" b="1" kern="0" dirty="0" err="1">
                  <a:solidFill>
                    <a:srgbClr val="4EB299"/>
                  </a:solidFill>
                  <a:latin typeface="Times New Roman" pitchFamily="18" charset="0"/>
                  <a:cs typeface="Times New Roman" pitchFamily="18" charset="0"/>
                  <a:sym typeface="Arial"/>
                </a:rPr>
                <a:t>Trung</a:t>
              </a:r>
              <a:r>
                <a:rPr lang="en-US" sz="2667" b="1" kern="0" dirty="0">
                  <a:solidFill>
                    <a:srgbClr val="4EB299"/>
                  </a:solidFill>
                  <a:latin typeface="Times New Roman" pitchFamily="18" charset="0"/>
                  <a:cs typeface="Times New Roman" pitchFamily="18" charset="0"/>
                  <a:sym typeface="Arial"/>
                </a:rPr>
                <a:t> </a:t>
              </a:r>
              <a:r>
                <a:rPr lang="en-US" sz="2667" b="1" kern="0" dirty="0" err="1">
                  <a:solidFill>
                    <a:srgbClr val="4EB299"/>
                  </a:solidFill>
                  <a:latin typeface="Times New Roman" pitchFamily="18" charset="0"/>
                  <a:cs typeface="Times New Roman" pitchFamily="18" charset="0"/>
                  <a:sym typeface="Arial"/>
                </a:rPr>
                <a:t>Quốc</a:t>
              </a:r>
              <a:r>
                <a:rPr lang="en-US" sz="2667" b="1" kern="0" dirty="0">
                  <a:solidFill>
                    <a:srgbClr val="4EB299"/>
                  </a:solidFill>
                  <a:latin typeface="Times New Roman" pitchFamily="18" charset="0"/>
                  <a:cs typeface="Times New Roman" pitchFamily="18" charset="0"/>
                  <a:sym typeface="Arial"/>
                </a:rPr>
                <a:t> </a:t>
              </a:r>
              <a:r>
                <a:rPr lang="en-US" sz="2667" b="1" kern="0" dirty="0" err="1">
                  <a:solidFill>
                    <a:srgbClr val="4EB299"/>
                  </a:solidFill>
                  <a:latin typeface="Times New Roman" pitchFamily="18" charset="0"/>
                  <a:cs typeface="Times New Roman" pitchFamily="18" charset="0"/>
                  <a:sym typeface="Arial"/>
                </a:rPr>
                <a:t>là</a:t>
              </a:r>
              <a:r>
                <a:rPr lang="en-US" sz="2667" b="1" kern="0" dirty="0">
                  <a:solidFill>
                    <a:srgbClr val="4EB299"/>
                  </a:solidFill>
                  <a:latin typeface="Times New Roman" pitchFamily="18" charset="0"/>
                  <a:cs typeface="Times New Roman" pitchFamily="18" charset="0"/>
                  <a:sym typeface="Arial"/>
                </a:rPr>
                <a:t> </a:t>
              </a:r>
              <a:r>
                <a:rPr lang="en-US" sz="2667" b="1" kern="0" dirty="0" err="1">
                  <a:solidFill>
                    <a:srgbClr val="4EB299"/>
                  </a:solidFill>
                  <a:latin typeface="Times New Roman" pitchFamily="18" charset="0"/>
                  <a:cs typeface="Times New Roman" pitchFamily="18" charset="0"/>
                  <a:sym typeface="Arial"/>
                </a:rPr>
                <a:t>thị</a:t>
              </a:r>
              <a:r>
                <a:rPr lang="en-US" sz="2667" b="1" kern="0" dirty="0">
                  <a:solidFill>
                    <a:srgbClr val="4EB299"/>
                  </a:solidFill>
                  <a:latin typeface="Times New Roman" pitchFamily="18" charset="0"/>
                  <a:cs typeface="Times New Roman" pitchFamily="18" charset="0"/>
                  <a:sym typeface="Arial"/>
                </a:rPr>
                <a:t> </a:t>
              </a:r>
              <a:r>
                <a:rPr lang="en-US" sz="2667" b="1" kern="0" dirty="0" err="1">
                  <a:solidFill>
                    <a:srgbClr val="4EB299"/>
                  </a:solidFill>
                  <a:latin typeface="Times New Roman" pitchFamily="18" charset="0"/>
                  <a:cs typeface="Times New Roman" pitchFamily="18" charset="0"/>
                  <a:sym typeface="Arial"/>
                </a:rPr>
                <a:t>trường</a:t>
              </a:r>
              <a:r>
                <a:rPr lang="en-US" sz="2667" b="1" kern="0" dirty="0">
                  <a:solidFill>
                    <a:srgbClr val="4EB299"/>
                  </a:solidFill>
                  <a:latin typeface="Times New Roman" pitchFamily="18" charset="0"/>
                  <a:cs typeface="Times New Roman" pitchFamily="18" charset="0"/>
                  <a:sym typeface="Arial"/>
                </a:rPr>
                <a:t> </a:t>
              </a:r>
              <a:r>
                <a:rPr lang="en-US" sz="2667" b="1" kern="0" dirty="0" err="1">
                  <a:solidFill>
                    <a:srgbClr val="4EB299"/>
                  </a:solidFill>
                  <a:latin typeface="Times New Roman" pitchFamily="18" charset="0"/>
                  <a:cs typeface="Times New Roman" pitchFamily="18" charset="0"/>
                  <a:sym typeface="Arial"/>
                </a:rPr>
                <a:t>rộng</a:t>
              </a:r>
              <a:r>
                <a:rPr lang="en-US" sz="2667" b="1" kern="0" dirty="0">
                  <a:solidFill>
                    <a:srgbClr val="4EB299"/>
                  </a:solidFill>
                  <a:latin typeface="Times New Roman" pitchFamily="18" charset="0"/>
                  <a:cs typeface="Times New Roman" pitchFamily="18" charset="0"/>
                  <a:sym typeface="Arial"/>
                </a:rPr>
                <a:t> </a:t>
              </a:r>
              <a:r>
                <a:rPr lang="en-US" sz="2667" b="1" kern="0" dirty="0" err="1">
                  <a:solidFill>
                    <a:srgbClr val="4EB299"/>
                  </a:solidFill>
                  <a:latin typeface="Times New Roman" pitchFamily="18" charset="0"/>
                  <a:cs typeface="Times New Roman" pitchFamily="18" charset="0"/>
                  <a:sym typeface="Arial"/>
                </a:rPr>
                <a:t>lớn</a:t>
              </a:r>
              <a:endParaRPr lang="en-US" sz="2667" b="1" kern="0" dirty="0">
                <a:solidFill>
                  <a:srgbClr val="4EB299"/>
                </a:solidFill>
                <a:latin typeface="Times New Roman" pitchFamily="18" charset="0"/>
                <a:cs typeface="Times New Roman" pitchFamily="18" charset="0"/>
                <a:sym typeface="Arial"/>
              </a:endParaRPr>
            </a:p>
          </p:txBody>
        </p:sp>
        <p:pic>
          <p:nvPicPr>
            <p:cNvPr id="39" name="Graphic 38" descr="Single gear">
              <a:extLst>
                <a:ext uri="{FF2B5EF4-FFF2-40B4-BE49-F238E27FC236}">
                  <a16:creationId xmlns:a16="http://schemas.microsoft.com/office/drawing/2014/main" id="{10E0524C-6088-9045-8ECE-164E32D4447B}"/>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7268116" y="3435569"/>
              <a:ext cx="759186" cy="759186"/>
            </a:xfrm>
            <a:prstGeom prst="rect">
              <a:avLst/>
            </a:prstGeom>
          </p:spPr>
        </p:pic>
      </p:grpSp>
      <p:grpSp>
        <p:nvGrpSpPr>
          <p:cNvPr id="23" name="Group 22">
            <a:extLst>
              <a:ext uri="{FF2B5EF4-FFF2-40B4-BE49-F238E27FC236}">
                <a16:creationId xmlns:a16="http://schemas.microsoft.com/office/drawing/2014/main" id="{C94AB308-EB4A-8840-A517-DEA4368E7591}"/>
              </a:ext>
            </a:extLst>
          </p:cNvPr>
          <p:cNvGrpSpPr/>
          <p:nvPr/>
        </p:nvGrpSpPr>
        <p:grpSpPr>
          <a:xfrm>
            <a:off x="510929" y="3742767"/>
            <a:ext cx="2393001" cy="1978400"/>
            <a:chOff x="395039" y="4115604"/>
            <a:chExt cx="2393001" cy="1978400"/>
          </a:xfrm>
        </p:grpSpPr>
        <p:sp>
          <p:nvSpPr>
            <p:cNvPr id="46" name="!!bando">
              <a:extLst>
                <a:ext uri="{FF2B5EF4-FFF2-40B4-BE49-F238E27FC236}">
                  <a16:creationId xmlns:a16="http://schemas.microsoft.com/office/drawing/2014/main" id="{FDB0DC62-3EF8-6B41-B96B-4F1359C11C2A}"/>
                </a:ext>
              </a:extLst>
            </p:cNvPr>
            <p:cNvSpPr/>
            <p:nvPr/>
          </p:nvSpPr>
          <p:spPr>
            <a:xfrm>
              <a:off x="395039" y="4115604"/>
              <a:ext cx="2393001" cy="1978400"/>
            </a:xfrm>
            <a:custGeom>
              <a:avLst/>
              <a:gdLst>
                <a:gd name="connsiteX0" fmla="*/ 5067300 w 5481219"/>
                <a:gd name="connsiteY0" fmla="*/ 704850 h 3041650"/>
                <a:gd name="connsiteX1" fmla="*/ 5099050 w 5481219"/>
                <a:gd name="connsiteY1" fmla="*/ 711200 h 3041650"/>
                <a:gd name="connsiteX2" fmla="*/ 5137150 w 5481219"/>
                <a:gd name="connsiteY2" fmla="*/ 698500 h 3041650"/>
                <a:gd name="connsiteX3" fmla="*/ 5162550 w 5481219"/>
                <a:gd name="connsiteY3" fmla="*/ 692150 h 3041650"/>
                <a:gd name="connsiteX4" fmla="*/ 5200650 w 5481219"/>
                <a:gd name="connsiteY4" fmla="*/ 679450 h 3041650"/>
                <a:gd name="connsiteX5" fmla="*/ 5213350 w 5481219"/>
                <a:gd name="connsiteY5" fmla="*/ 660400 h 3041650"/>
                <a:gd name="connsiteX6" fmla="*/ 5207000 w 5481219"/>
                <a:gd name="connsiteY6" fmla="*/ 635000 h 3041650"/>
                <a:gd name="connsiteX7" fmla="*/ 5194300 w 5481219"/>
                <a:gd name="connsiteY7" fmla="*/ 596900 h 3041650"/>
                <a:gd name="connsiteX8" fmla="*/ 5187950 w 5481219"/>
                <a:gd name="connsiteY8" fmla="*/ 577850 h 3041650"/>
                <a:gd name="connsiteX9" fmla="*/ 5181600 w 5481219"/>
                <a:gd name="connsiteY9" fmla="*/ 558800 h 3041650"/>
                <a:gd name="connsiteX10" fmla="*/ 5168900 w 5481219"/>
                <a:gd name="connsiteY10" fmla="*/ 539750 h 3041650"/>
                <a:gd name="connsiteX11" fmla="*/ 5162550 w 5481219"/>
                <a:gd name="connsiteY11" fmla="*/ 520700 h 3041650"/>
                <a:gd name="connsiteX12" fmla="*/ 5149850 w 5481219"/>
                <a:gd name="connsiteY12" fmla="*/ 501650 h 3041650"/>
                <a:gd name="connsiteX13" fmla="*/ 5130800 w 5481219"/>
                <a:gd name="connsiteY13" fmla="*/ 463550 h 3041650"/>
                <a:gd name="connsiteX14" fmla="*/ 5060950 w 5481219"/>
                <a:gd name="connsiteY14" fmla="*/ 476250 h 3041650"/>
                <a:gd name="connsiteX15" fmla="*/ 4997450 w 5481219"/>
                <a:gd name="connsiteY15" fmla="*/ 488950 h 3041650"/>
                <a:gd name="connsiteX16" fmla="*/ 4959350 w 5481219"/>
                <a:gd name="connsiteY16" fmla="*/ 501650 h 3041650"/>
                <a:gd name="connsiteX17" fmla="*/ 4940300 w 5481219"/>
                <a:gd name="connsiteY17" fmla="*/ 508000 h 3041650"/>
                <a:gd name="connsiteX18" fmla="*/ 4908550 w 5481219"/>
                <a:gd name="connsiteY18" fmla="*/ 514350 h 3041650"/>
                <a:gd name="connsiteX19" fmla="*/ 4838700 w 5481219"/>
                <a:gd name="connsiteY19" fmla="*/ 508000 h 3041650"/>
                <a:gd name="connsiteX20" fmla="*/ 4762500 w 5481219"/>
                <a:gd name="connsiteY20" fmla="*/ 444500 h 3041650"/>
                <a:gd name="connsiteX21" fmla="*/ 4730750 w 5481219"/>
                <a:gd name="connsiteY21" fmla="*/ 412750 h 3041650"/>
                <a:gd name="connsiteX22" fmla="*/ 4673600 w 5481219"/>
                <a:gd name="connsiteY22" fmla="*/ 393700 h 3041650"/>
                <a:gd name="connsiteX23" fmla="*/ 4635500 w 5481219"/>
                <a:gd name="connsiteY23" fmla="*/ 381000 h 3041650"/>
                <a:gd name="connsiteX24" fmla="*/ 4616450 w 5481219"/>
                <a:gd name="connsiteY24" fmla="*/ 374650 h 3041650"/>
                <a:gd name="connsiteX25" fmla="*/ 4533900 w 5481219"/>
                <a:gd name="connsiteY25" fmla="*/ 361950 h 3041650"/>
                <a:gd name="connsiteX26" fmla="*/ 4495800 w 5481219"/>
                <a:gd name="connsiteY26" fmla="*/ 349250 h 3041650"/>
                <a:gd name="connsiteX27" fmla="*/ 4476750 w 5481219"/>
                <a:gd name="connsiteY27" fmla="*/ 342900 h 3041650"/>
                <a:gd name="connsiteX28" fmla="*/ 4451350 w 5481219"/>
                <a:gd name="connsiteY28" fmla="*/ 330200 h 3041650"/>
                <a:gd name="connsiteX29" fmla="*/ 4432300 w 5481219"/>
                <a:gd name="connsiteY29" fmla="*/ 323850 h 3041650"/>
                <a:gd name="connsiteX30" fmla="*/ 4394200 w 5481219"/>
                <a:gd name="connsiteY30" fmla="*/ 298450 h 3041650"/>
                <a:gd name="connsiteX31" fmla="*/ 4375150 w 5481219"/>
                <a:gd name="connsiteY31" fmla="*/ 285750 h 3041650"/>
                <a:gd name="connsiteX32" fmla="*/ 4356100 w 5481219"/>
                <a:gd name="connsiteY32" fmla="*/ 266700 h 3041650"/>
                <a:gd name="connsiteX33" fmla="*/ 4337050 w 5481219"/>
                <a:gd name="connsiteY33" fmla="*/ 254000 h 3041650"/>
                <a:gd name="connsiteX34" fmla="*/ 4311650 w 5481219"/>
                <a:gd name="connsiteY34" fmla="*/ 228600 h 3041650"/>
                <a:gd name="connsiteX35" fmla="*/ 4273550 w 5481219"/>
                <a:gd name="connsiteY35" fmla="*/ 203200 h 3041650"/>
                <a:gd name="connsiteX36" fmla="*/ 4235450 w 5481219"/>
                <a:gd name="connsiteY36" fmla="*/ 177800 h 3041650"/>
                <a:gd name="connsiteX37" fmla="*/ 4159250 w 5481219"/>
                <a:gd name="connsiteY37" fmla="*/ 127000 h 3041650"/>
                <a:gd name="connsiteX38" fmla="*/ 4140200 w 5481219"/>
                <a:gd name="connsiteY38" fmla="*/ 114300 h 3041650"/>
                <a:gd name="connsiteX39" fmla="*/ 4121150 w 5481219"/>
                <a:gd name="connsiteY39" fmla="*/ 101600 h 3041650"/>
                <a:gd name="connsiteX40" fmla="*/ 4083050 w 5481219"/>
                <a:gd name="connsiteY40" fmla="*/ 88900 h 3041650"/>
                <a:gd name="connsiteX41" fmla="*/ 4064000 w 5481219"/>
                <a:gd name="connsiteY41" fmla="*/ 76200 h 3041650"/>
                <a:gd name="connsiteX42" fmla="*/ 4000500 w 5481219"/>
                <a:gd name="connsiteY42" fmla="*/ 57150 h 3041650"/>
                <a:gd name="connsiteX43" fmla="*/ 3962400 w 5481219"/>
                <a:gd name="connsiteY43" fmla="*/ 44450 h 3041650"/>
                <a:gd name="connsiteX44" fmla="*/ 3943350 w 5481219"/>
                <a:gd name="connsiteY44" fmla="*/ 38100 h 3041650"/>
                <a:gd name="connsiteX45" fmla="*/ 3860800 w 5481219"/>
                <a:gd name="connsiteY45" fmla="*/ 19050 h 3041650"/>
                <a:gd name="connsiteX46" fmla="*/ 3841750 w 5481219"/>
                <a:gd name="connsiteY46" fmla="*/ 12700 h 3041650"/>
                <a:gd name="connsiteX47" fmla="*/ 3778250 w 5481219"/>
                <a:gd name="connsiteY47" fmla="*/ 0 h 3041650"/>
                <a:gd name="connsiteX48" fmla="*/ 3613150 w 5481219"/>
                <a:gd name="connsiteY48" fmla="*/ 6350 h 3041650"/>
                <a:gd name="connsiteX49" fmla="*/ 3594100 w 5481219"/>
                <a:gd name="connsiteY49" fmla="*/ 12700 h 3041650"/>
                <a:gd name="connsiteX50" fmla="*/ 3575050 w 5481219"/>
                <a:gd name="connsiteY50" fmla="*/ 25400 h 3041650"/>
                <a:gd name="connsiteX51" fmla="*/ 3562350 w 5481219"/>
                <a:gd name="connsiteY51" fmla="*/ 44450 h 3041650"/>
                <a:gd name="connsiteX52" fmla="*/ 3587750 w 5481219"/>
                <a:gd name="connsiteY52" fmla="*/ 69850 h 3041650"/>
                <a:gd name="connsiteX53" fmla="*/ 3644900 w 5481219"/>
                <a:gd name="connsiteY53" fmla="*/ 114300 h 3041650"/>
                <a:gd name="connsiteX54" fmla="*/ 3676650 w 5481219"/>
                <a:gd name="connsiteY54" fmla="*/ 209550 h 3041650"/>
                <a:gd name="connsiteX55" fmla="*/ 3683000 w 5481219"/>
                <a:gd name="connsiteY55" fmla="*/ 228600 h 3041650"/>
                <a:gd name="connsiteX56" fmla="*/ 3689350 w 5481219"/>
                <a:gd name="connsiteY56" fmla="*/ 247650 h 3041650"/>
                <a:gd name="connsiteX57" fmla="*/ 3683000 w 5481219"/>
                <a:gd name="connsiteY57" fmla="*/ 266700 h 3041650"/>
                <a:gd name="connsiteX58" fmla="*/ 3663950 w 5481219"/>
                <a:gd name="connsiteY58" fmla="*/ 273050 h 3041650"/>
                <a:gd name="connsiteX59" fmla="*/ 3644900 w 5481219"/>
                <a:gd name="connsiteY59" fmla="*/ 285750 h 3041650"/>
                <a:gd name="connsiteX60" fmla="*/ 3606800 w 5481219"/>
                <a:gd name="connsiteY60" fmla="*/ 298450 h 3041650"/>
                <a:gd name="connsiteX61" fmla="*/ 3587750 w 5481219"/>
                <a:gd name="connsiteY61" fmla="*/ 304800 h 3041650"/>
                <a:gd name="connsiteX62" fmla="*/ 3556000 w 5481219"/>
                <a:gd name="connsiteY62" fmla="*/ 311150 h 3041650"/>
                <a:gd name="connsiteX63" fmla="*/ 3536950 w 5481219"/>
                <a:gd name="connsiteY63" fmla="*/ 317500 h 3041650"/>
                <a:gd name="connsiteX64" fmla="*/ 3511550 w 5481219"/>
                <a:gd name="connsiteY64" fmla="*/ 323850 h 3041650"/>
                <a:gd name="connsiteX65" fmla="*/ 3460750 w 5481219"/>
                <a:gd name="connsiteY65" fmla="*/ 317500 h 3041650"/>
                <a:gd name="connsiteX66" fmla="*/ 3441700 w 5481219"/>
                <a:gd name="connsiteY66" fmla="*/ 311150 h 3041650"/>
                <a:gd name="connsiteX67" fmla="*/ 3429000 w 5481219"/>
                <a:gd name="connsiteY67" fmla="*/ 330200 h 3041650"/>
                <a:gd name="connsiteX68" fmla="*/ 3416300 w 5481219"/>
                <a:gd name="connsiteY68" fmla="*/ 368300 h 3041650"/>
                <a:gd name="connsiteX69" fmla="*/ 3422650 w 5481219"/>
                <a:gd name="connsiteY69" fmla="*/ 387350 h 3041650"/>
                <a:gd name="connsiteX70" fmla="*/ 3448050 w 5481219"/>
                <a:gd name="connsiteY70" fmla="*/ 425450 h 3041650"/>
                <a:gd name="connsiteX71" fmla="*/ 3454400 w 5481219"/>
                <a:gd name="connsiteY71" fmla="*/ 444500 h 3041650"/>
                <a:gd name="connsiteX72" fmla="*/ 3492500 w 5481219"/>
                <a:gd name="connsiteY72" fmla="*/ 457200 h 3041650"/>
                <a:gd name="connsiteX73" fmla="*/ 3530600 w 5481219"/>
                <a:gd name="connsiteY73" fmla="*/ 469900 h 3041650"/>
                <a:gd name="connsiteX74" fmla="*/ 3549650 w 5481219"/>
                <a:gd name="connsiteY74" fmla="*/ 476250 h 3041650"/>
                <a:gd name="connsiteX75" fmla="*/ 3695700 w 5481219"/>
                <a:gd name="connsiteY75" fmla="*/ 482600 h 3041650"/>
                <a:gd name="connsiteX76" fmla="*/ 3860800 w 5481219"/>
                <a:gd name="connsiteY76" fmla="*/ 495300 h 3041650"/>
                <a:gd name="connsiteX77" fmla="*/ 3898900 w 5481219"/>
                <a:gd name="connsiteY77" fmla="*/ 501650 h 3041650"/>
                <a:gd name="connsiteX78" fmla="*/ 3937000 w 5481219"/>
                <a:gd name="connsiteY78" fmla="*/ 514350 h 3041650"/>
                <a:gd name="connsiteX79" fmla="*/ 3949700 w 5481219"/>
                <a:gd name="connsiteY79" fmla="*/ 533400 h 3041650"/>
                <a:gd name="connsiteX80" fmla="*/ 3962400 w 5481219"/>
                <a:gd name="connsiteY80" fmla="*/ 577850 h 3041650"/>
                <a:gd name="connsiteX81" fmla="*/ 3975100 w 5481219"/>
                <a:gd name="connsiteY81" fmla="*/ 596900 h 3041650"/>
                <a:gd name="connsiteX82" fmla="*/ 3956050 w 5481219"/>
                <a:gd name="connsiteY82" fmla="*/ 603250 h 3041650"/>
                <a:gd name="connsiteX83" fmla="*/ 3860800 w 5481219"/>
                <a:gd name="connsiteY83" fmla="*/ 609600 h 3041650"/>
                <a:gd name="connsiteX84" fmla="*/ 3841750 w 5481219"/>
                <a:gd name="connsiteY84" fmla="*/ 615950 h 3041650"/>
                <a:gd name="connsiteX85" fmla="*/ 3803650 w 5481219"/>
                <a:gd name="connsiteY85" fmla="*/ 641350 h 3041650"/>
                <a:gd name="connsiteX86" fmla="*/ 3765550 w 5481219"/>
                <a:gd name="connsiteY86" fmla="*/ 660400 h 3041650"/>
                <a:gd name="connsiteX87" fmla="*/ 3746500 w 5481219"/>
                <a:gd name="connsiteY87" fmla="*/ 666750 h 3041650"/>
                <a:gd name="connsiteX88" fmla="*/ 3727450 w 5481219"/>
                <a:gd name="connsiteY88" fmla="*/ 679450 h 3041650"/>
                <a:gd name="connsiteX89" fmla="*/ 3689350 w 5481219"/>
                <a:gd name="connsiteY89" fmla="*/ 692150 h 3041650"/>
                <a:gd name="connsiteX90" fmla="*/ 3670300 w 5481219"/>
                <a:gd name="connsiteY90" fmla="*/ 704850 h 3041650"/>
                <a:gd name="connsiteX91" fmla="*/ 3606800 w 5481219"/>
                <a:gd name="connsiteY91" fmla="*/ 723900 h 3041650"/>
                <a:gd name="connsiteX92" fmla="*/ 3568700 w 5481219"/>
                <a:gd name="connsiteY92" fmla="*/ 736600 h 3041650"/>
                <a:gd name="connsiteX93" fmla="*/ 3530600 w 5481219"/>
                <a:gd name="connsiteY93" fmla="*/ 749300 h 3041650"/>
                <a:gd name="connsiteX94" fmla="*/ 3511550 w 5481219"/>
                <a:gd name="connsiteY94" fmla="*/ 755650 h 3041650"/>
                <a:gd name="connsiteX95" fmla="*/ 3479800 w 5481219"/>
                <a:gd name="connsiteY95" fmla="*/ 762000 h 3041650"/>
                <a:gd name="connsiteX96" fmla="*/ 3460750 w 5481219"/>
                <a:gd name="connsiteY96" fmla="*/ 768350 h 3041650"/>
                <a:gd name="connsiteX97" fmla="*/ 3422650 w 5481219"/>
                <a:gd name="connsiteY97" fmla="*/ 774700 h 3041650"/>
                <a:gd name="connsiteX98" fmla="*/ 3378200 w 5481219"/>
                <a:gd name="connsiteY98" fmla="*/ 755650 h 3041650"/>
                <a:gd name="connsiteX99" fmla="*/ 3365500 w 5481219"/>
                <a:gd name="connsiteY99" fmla="*/ 736600 h 3041650"/>
                <a:gd name="connsiteX100" fmla="*/ 3340100 w 5481219"/>
                <a:gd name="connsiteY100" fmla="*/ 742950 h 3041650"/>
                <a:gd name="connsiteX101" fmla="*/ 3314700 w 5481219"/>
                <a:gd name="connsiteY101" fmla="*/ 781050 h 3041650"/>
                <a:gd name="connsiteX102" fmla="*/ 3321050 w 5481219"/>
                <a:gd name="connsiteY102" fmla="*/ 806450 h 3041650"/>
                <a:gd name="connsiteX103" fmla="*/ 3340100 w 5481219"/>
                <a:gd name="connsiteY103" fmla="*/ 863600 h 3041650"/>
                <a:gd name="connsiteX104" fmla="*/ 3346450 w 5481219"/>
                <a:gd name="connsiteY104" fmla="*/ 882650 h 3041650"/>
                <a:gd name="connsiteX105" fmla="*/ 3352800 w 5481219"/>
                <a:gd name="connsiteY105" fmla="*/ 901700 h 3041650"/>
                <a:gd name="connsiteX106" fmla="*/ 3340100 w 5481219"/>
                <a:gd name="connsiteY106" fmla="*/ 920750 h 3041650"/>
                <a:gd name="connsiteX107" fmla="*/ 3302000 w 5481219"/>
                <a:gd name="connsiteY107" fmla="*/ 933450 h 3041650"/>
                <a:gd name="connsiteX108" fmla="*/ 3263900 w 5481219"/>
                <a:gd name="connsiteY108" fmla="*/ 958850 h 3041650"/>
                <a:gd name="connsiteX109" fmla="*/ 3225800 w 5481219"/>
                <a:gd name="connsiteY109" fmla="*/ 984250 h 3041650"/>
                <a:gd name="connsiteX110" fmla="*/ 3206750 w 5481219"/>
                <a:gd name="connsiteY110" fmla="*/ 996950 h 3041650"/>
                <a:gd name="connsiteX111" fmla="*/ 3136900 w 5481219"/>
                <a:gd name="connsiteY111" fmla="*/ 1009650 h 3041650"/>
                <a:gd name="connsiteX112" fmla="*/ 3067050 w 5481219"/>
                <a:gd name="connsiteY112" fmla="*/ 1022350 h 3041650"/>
                <a:gd name="connsiteX113" fmla="*/ 3028950 w 5481219"/>
                <a:gd name="connsiteY113" fmla="*/ 1035050 h 3041650"/>
                <a:gd name="connsiteX114" fmla="*/ 2965450 w 5481219"/>
                <a:gd name="connsiteY114" fmla="*/ 1047750 h 3041650"/>
                <a:gd name="connsiteX115" fmla="*/ 2546350 w 5481219"/>
                <a:gd name="connsiteY115" fmla="*/ 1041400 h 3041650"/>
                <a:gd name="connsiteX116" fmla="*/ 2527300 w 5481219"/>
                <a:gd name="connsiteY116" fmla="*/ 1035050 h 3041650"/>
                <a:gd name="connsiteX117" fmla="*/ 2489200 w 5481219"/>
                <a:gd name="connsiteY117" fmla="*/ 1009650 h 3041650"/>
                <a:gd name="connsiteX118" fmla="*/ 2463800 w 5481219"/>
                <a:gd name="connsiteY118" fmla="*/ 990600 h 3041650"/>
                <a:gd name="connsiteX119" fmla="*/ 2425700 w 5481219"/>
                <a:gd name="connsiteY119" fmla="*/ 977900 h 3041650"/>
                <a:gd name="connsiteX120" fmla="*/ 2330450 w 5481219"/>
                <a:gd name="connsiteY120" fmla="*/ 984250 h 3041650"/>
                <a:gd name="connsiteX121" fmla="*/ 2298700 w 5481219"/>
                <a:gd name="connsiteY121" fmla="*/ 990600 h 3041650"/>
                <a:gd name="connsiteX122" fmla="*/ 2089150 w 5481219"/>
                <a:gd name="connsiteY122" fmla="*/ 984250 h 3041650"/>
                <a:gd name="connsiteX123" fmla="*/ 2012950 w 5481219"/>
                <a:gd name="connsiteY123" fmla="*/ 971550 h 3041650"/>
                <a:gd name="connsiteX124" fmla="*/ 1993900 w 5481219"/>
                <a:gd name="connsiteY124" fmla="*/ 965200 h 3041650"/>
                <a:gd name="connsiteX125" fmla="*/ 1936750 w 5481219"/>
                <a:gd name="connsiteY125" fmla="*/ 952500 h 3041650"/>
                <a:gd name="connsiteX126" fmla="*/ 1911350 w 5481219"/>
                <a:gd name="connsiteY126" fmla="*/ 946150 h 3041650"/>
                <a:gd name="connsiteX127" fmla="*/ 1854200 w 5481219"/>
                <a:gd name="connsiteY127" fmla="*/ 939800 h 3041650"/>
                <a:gd name="connsiteX128" fmla="*/ 1816100 w 5481219"/>
                <a:gd name="connsiteY128" fmla="*/ 920750 h 3041650"/>
                <a:gd name="connsiteX129" fmla="*/ 1803400 w 5481219"/>
                <a:gd name="connsiteY129" fmla="*/ 882650 h 3041650"/>
                <a:gd name="connsiteX130" fmla="*/ 1797050 w 5481219"/>
                <a:gd name="connsiteY130" fmla="*/ 863600 h 3041650"/>
                <a:gd name="connsiteX131" fmla="*/ 1784350 w 5481219"/>
                <a:gd name="connsiteY131" fmla="*/ 844550 h 3041650"/>
                <a:gd name="connsiteX132" fmla="*/ 1765300 w 5481219"/>
                <a:gd name="connsiteY132" fmla="*/ 838200 h 3041650"/>
                <a:gd name="connsiteX133" fmla="*/ 1651000 w 5481219"/>
                <a:gd name="connsiteY133" fmla="*/ 825500 h 3041650"/>
                <a:gd name="connsiteX134" fmla="*/ 1568450 w 5481219"/>
                <a:gd name="connsiteY134" fmla="*/ 812800 h 3041650"/>
                <a:gd name="connsiteX135" fmla="*/ 1530350 w 5481219"/>
                <a:gd name="connsiteY135" fmla="*/ 800100 h 3041650"/>
                <a:gd name="connsiteX136" fmla="*/ 1511300 w 5481219"/>
                <a:gd name="connsiteY136" fmla="*/ 787400 h 3041650"/>
                <a:gd name="connsiteX137" fmla="*/ 1492250 w 5481219"/>
                <a:gd name="connsiteY137" fmla="*/ 768350 h 3041650"/>
                <a:gd name="connsiteX138" fmla="*/ 1428750 w 5481219"/>
                <a:gd name="connsiteY138" fmla="*/ 749300 h 3041650"/>
                <a:gd name="connsiteX139" fmla="*/ 1339850 w 5481219"/>
                <a:gd name="connsiteY139" fmla="*/ 736600 h 3041650"/>
                <a:gd name="connsiteX140" fmla="*/ 1308100 w 5481219"/>
                <a:gd name="connsiteY140" fmla="*/ 711200 h 3041650"/>
                <a:gd name="connsiteX141" fmla="*/ 1282700 w 5481219"/>
                <a:gd name="connsiteY141" fmla="*/ 692150 h 3041650"/>
                <a:gd name="connsiteX142" fmla="*/ 1250950 w 5481219"/>
                <a:gd name="connsiteY142" fmla="*/ 660400 h 3041650"/>
                <a:gd name="connsiteX143" fmla="*/ 1212850 w 5481219"/>
                <a:gd name="connsiteY143" fmla="*/ 603250 h 3041650"/>
                <a:gd name="connsiteX144" fmla="*/ 1200150 w 5481219"/>
                <a:gd name="connsiteY144" fmla="*/ 584200 h 3041650"/>
                <a:gd name="connsiteX145" fmla="*/ 1181100 w 5481219"/>
                <a:gd name="connsiteY145" fmla="*/ 571500 h 3041650"/>
                <a:gd name="connsiteX146" fmla="*/ 1149350 w 5481219"/>
                <a:gd name="connsiteY146" fmla="*/ 539750 h 3041650"/>
                <a:gd name="connsiteX147" fmla="*/ 1117600 w 5481219"/>
                <a:gd name="connsiteY147" fmla="*/ 508000 h 3041650"/>
                <a:gd name="connsiteX148" fmla="*/ 1092200 w 5481219"/>
                <a:gd name="connsiteY148" fmla="*/ 469900 h 3041650"/>
                <a:gd name="connsiteX149" fmla="*/ 1079500 w 5481219"/>
                <a:gd name="connsiteY149" fmla="*/ 450850 h 3041650"/>
                <a:gd name="connsiteX150" fmla="*/ 1041400 w 5481219"/>
                <a:gd name="connsiteY150" fmla="*/ 419100 h 3041650"/>
                <a:gd name="connsiteX151" fmla="*/ 1022350 w 5481219"/>
                <a:gd name="connsiteY151" fmla="*/ 412750 h 3041650"/>
                <a:gd name="connsiteX152" fmla="*/ 1003300 w 5481219"/>
                <a:gd name="connsiteY152" fmla="*/ 400050 h 3041650"/>
                <a:gd name="connsiteX153" fmla="*/ 952500 w 5481219"/>
                <a:gd name="connsiteY153" fmla="*/ 393700 h 3041650"/>
                <a:gd name="connsiteX154" fmla="*/ 889000 w 5481219"/>
                <a:gd name="connsiteY154" fmla="*/ 374650 h 3041650"/>
                <a:gd name="connsiteX155" fmla="*/ 869950 w 5481219"/>
                <a:gd name="connsiteY155" fmla="*/ 361950 h 3041650"/>
                <a:gd name="connsiteX156" fmla="*/ 812800 w 5481219"/>
                <a:gd name="connsiteY156" fmla="*/ 368300 h 3041650"/>
                <a:gd name="connsiteX157" fmla="*/ 781050 w 5481219"/>
                <a:gd name="connsiteY157" fmla="*/ 425450 h 3041650"/>
                <a:gd name="connsiteX158" fmla="*/ 723900 w 5481219"/>
                <a:gd name="connsiteY158" fmla="*/ 419100 h 3041650"/>
                <a:gd name="connsiteX159" fmla="*/ 698500 w 5481219"/>
                <a:gd name="connsiteY159" fmla="*/ 425450 h 3041650"/>
                <a:gd name="connsiteX160" fmla="*/ 698500 w 5481219"/>
                <a:gd name="connsiteY160" fmla="*/ 482600 h 3041650"/>
                <a:gd name="connsiteX161" fmla="*/ 711200 w 5481219"/>
                <a:gd name="connsiteY161" fmla="*/ 520700 h 3041650"/>
                <a:gd name="connsiteX162" fmla="*/ 717550 w 5481219"/>
                <a:gd name="connsiteY162" fmla="*/ 539750 h 3041650"/>
                <a:gd name="connsiteX163" fmla="*/ 711200 w 5481219"/>
                <a:gd name="connsiteY163" fmla="*/ 577850 h 3041650"/>
                <a:gd name="connsiteX164" fmla="*/ 622300 w 5481219"/>
                <a:gd name="connsiteY164" fmla="*/ 584200 h 3041650"/>
                <a:gd name="connsiteX165" fmla="*/ 603250 w 5481219"/>
                <a:gd name="connsiteY165" fmla="*/ 577850 h 3041650"/>
                <a:gd name="connsiteX166" fmla="*/ 520700 w 5481219"/>
                <a:gd name="connsiteY166" fmla="*/ 565150 h 3041650"/>
                <a:gd name="connsiteX167" fmla="*/ 488950 w 5481219"/>
                <a:gd name="connsiteY167" fmla="*/ 571500 h 3041650"/>
                <a:gd name="connsiteX168" fmla="*/ 495300 w 5481219"/>
                <a:gd name="connsiteY168" fmla="*/ 628650 h 3041650"/>
                <a:gd name="connsiteX169" fmla="*/ 508000 w 5481219"/>
                <a:gd name="connsiteY169" fmla="*/ 685800 h 3041650"/>
                <a:gd name="connsiteX170" fmla="*/ 495300 w 5481219"/>
                <a:gd name="connsiteY170" fmla="*/ 730250 h 3041650"/>
                <a:gd name="connsiteX171" fmla="*/ 482600 w 5481219"/>
                <a:gd name="connsiteY171" fmla="*/ 749300 h 3041650"/>
                <a:gd name="connsiteX172" fmla="*/ 438150 w 5481219"/>
                <a:gd name="connsiteY172" fmla="*/ 736600 h 3041650"/>
                <a:gd name="connsiteX173" fmla="*/ 425450 w 5481219"/>
                <a:gd name="connsiteY173" fmla="*/ 717550 h 3041650"/>
                <a:gd name="connsiteX174" fmla="*/ 412750 w 5481219"/>
                <a:gd name="connsiteY174" fmla="*/ 755650 h 3041650"/>
                <a:gd name="connsiteX175" fmla="*/ 419100 w 5481219"/>
                <a:gd name="connsiteY175" fmla="*/ 774700 h 3041650"/>
                <a:gd name="connsiteX176" fmla="*/ 381000 w 5481219"/>
                <a:gd name="connsiteY176" fmla="*/ 755650 h 3041650"/>
                <a:gd name="connsiteX177" fmla="*/ 342900 w 5481219"/>
                <a:gd name="connsiteY177" fmla="*/ 742950 h 3041650"/>
                <a:gd name="connsiteX178" fmla="*/ 323850 w 5481219"/>
                <a:gd name="connsiteY178" fmla="*/ 781050 h 3041650"/>
                <a:gd name="connsiteX179" fmla="*/ 349250 w 5481219"/>
                <a:gd name="connsiteY179" fmla="*/ 838200 h 3041650"/>
                <a:gd name="connsiteX180" fmla="*/ 387350 w 5481219"/>
                <a:gd name="connsiteY180" fmla="*/ 863600 h 3041650"/>
                <a:gd name="connsiteX181" fmla="*/ 406400 w 5481219"/>
                <a:gd name="connsiteY181" fmla="*/ 876300 h 3041650"/>
                <a:gd name="connsiteX182" fmla="*/ 431800 w 5481219"/>
                <a:gd name="connsiteY182" fmla="*/ 914400 h 3041650"/>
                <a:gd name="connsiteX183" fmla="*/ 463550 w 5481219"/>
                <a:gd name="connsiteY183" fmla="*/ 965200 h 3041650"/>
                <a:gd name="connsiteX184" fmla="*/ 457200 w 5481219"/>
                <a:gd name="connsiteY184" fmla="*/ 1028700 h 3041650"/>
                <a:gd name="connsiteX185" fmla="*/ 400050 w 5481219"/>
                <a:gd name="connsiteY185" fmla="*/ 1060450 h 3041650"/>
                <a:gd name="connsiteX186" fmla="*/ 374650 w 5481219"/>
                <a:gd name="connsiteY186" fmla="*/ 1066800 h 3041650"/>
                <a:gd name="connsiteX187" fmla="*/ 323850 w 5481219"/>
                <a:gd name="connsiteY187" fmla="*/ 1073150 h 3041650"/>
                <a:gd name="connsiteX188" fmla="*/ 304800 w 5481219"/>
                <a:gd name="connsiteY188" fmla="*/ 1079500 h 3041650"/>
                <a:gd name="connsiteX189" fmla="*/ 279400 w 5481219"/>
                <a:gd name="connsiteY189" fmla="*/ 1092200 h 3041650"/>
                <a:gd name="connsiteX190" fmla="*/ 203200 w 5481219"/>
                <a:gd name="connsiteY190" fmla="*/ 1111250 h 3041650"/>
                <a:gd name="connsiteX191" fmla="*/ 146050 w 5481219"/>
                <a:gd name="connsiteY191" fmla="*/ 1143000 h 3041650"/>
                <a:gd name="connsiteX192" fmla="*/ 133350 w 5481219"/>
                <a:gd name="connsiteY192" fmla="*/ 1162050 h 3041650"/>
                <a:gd name="connsiteX193" fmla="*/ 114300 w 5481219"/>
                <a:gd name="connsiteY193" fmla="*/ 1168400 h 3041650"/>
                <a:gd name="connsiteX194" fmla="*/ 95250 w 5481219"/>
                <a:gd name="connsiteY194" fmla="*/ 1181100 h 3041650"/>
                <a:gd name="connsiteX195" fmla="*/ 76200 w 5481219"/>
                <a:gd name="connsiteY195" fmla="*/ 1187450 h 3041650"/>
                <a:gd name="connsiteX196" fmla="*/ 19050 w 5481219"/>
                <a:gd name="connsiteY196" fmla="*/ 1200150 h 3041650"/>
                <a:gd name="connsiteX197" fmla="*/ 0 w 5481219"/>
                <a:gd name="connsiteY197" fmla="*/ 1206500 h 3041650"/>
                <a:gd name="connsiteX198" fmla="*/ 6350 w 5481219"/>
                <a:gd name="connsiteY198" fmla="*/ 1225550 h 3041650"/>
                <a:gd name="connsiteX199" fmla="*/ 25400 w 5481219"/>
                <a:gd name="connsiteY199" fmla="*/ 1231900 h 3041650"/>
                <a:gd name="connsiteX200" fmla="*/ 107950 w 5481219"/>
                <a:gd name="connsiteY200" fmla="*/ 1244600 h 3041650"/>
                <a:gd name="connsiteX201" fmla="*/ 127000 w 5481219"/>
                <a:gd name="connsiteY201" fmla="*/ 1250950 h 3041650"/>
                <a:gd name="connsiteX202" fmla="*/ 171450 w 5481219"/>
                <a:gd name="connsiteY202" fmla="*/ 1257300 h 3041650"/>
                <a:gd name="connsiteX203" fmla="*/ 190500 w 5481219"/>
                <a:gd name="connsiteY203" fmla="*/ 1314450 h 3041650"/>
                <a:gd name="connsiteX204" fmla="*/ 196850 w 5481219"/>
                <a:gd name="connsiteY204" fmla="*/ 1333500 h 3041650"/>
                <a:gd name="connsiteX205" fmla="*/ 177800 w 5481219"/>
                <a:gd name="connsiteY205" fmla="*/ 1377950 h 3041650"/>
                <a:gd name="connsiteX206" fmla="*/ 139700 w 5481219"/>
                <a:gd name="connsiteY206" fmla="*/ 1390650 h 3041650"/>
                <a:gd name="connsiteX207" fmla="*/ 120650 w 5481219"/>
                <a:gd name="connsiteY207" fmla="*/ 1397000 h 3041650"/>
                <a:gd name="connsiteX208" fmla="*/ 101600 w 5481219"/>
                <a:gd name="connsiteY208" fmla="*/ 1409700 h 3041650"/>
                <a:gd name="connsiteX209" fmla="*/ 127000 w 5481219"/>
                <a:gd name="connsiteY209" fmla="*/ 1435100 h 3041650"/>
                <a:gd name="connsiteX210" fmla="*/ 177800 w 5481219"/>
                <a:gd name="connsiteY210" fmla="*/ 1447800 h 3041650"/>
                <a:gd name="connsiteX211" fmla="*/ 190500 w 5481219"/>
                <a:gd name="connsiteY211" fmla="*/ 1460500 h 3041650"/>
                <a:gd name="connsiteX212" fmla="*/ 196850 w 5481219"/>
                <a:gd name="connsiteY212" fmla="*/ 1492250 h 3041650"/>
                <a:gd name="connsiteX213" fmla="*/ 215900 w 5481219"/>
                <a:gd name="connsiteY213" fmla="*/ 1498600 h 3041650"/>
                <a:gd name="connsiteX214" fmla="*/ 254000 w 5481219"/>
                <a:gd name="connsiteY214" fmla="*/ 1524000 h 3041650"/>
                <a:gd name="connsiteX215" fmla="*/ 285750 w 5481219"/>
                <a:gd name="connsiteY215" fmla="*/ 1574800 h 3041650"/>
                <a:gd name="connsiteX216" fmla="*/ 323850 w 5481219"/>
                <a:gd name="connsiteY216" fmla="*/ 1562100 h 3041650"/>
                <a:gd name="connsiteX217" fmla="*/ 342900 w 5481219"/>
                <a:gd name="connsiteY217" fmla="*/ 1555750 h 3041650"/>
                <a:gd name="connsiteX218" fmla="*/ 368300 w 5481219"/>
                <a:gd name="connsiteY218" fmla="*/ 1543050 h 3041650"/>
                <a:gd name="connsiteX219" fmla="*/ 609600 w 5481219"/>
                <a:gd name="connsiteY219" fmla="*/ 1549400 h 3041650"/>
                <a:gd name="connsiteX220" fmla="*/ 635000 w 5481219"/>
                <a:gd name="connsiteY220" fmla="*/ 1593850 h 3041650"/>
                <a:gd name="connsiteX221" fmla="*/ 666750 w 5481219"/>
                <a:gd name="connsiteY221" fmla="*/ 1644650 h 3041650"/>
                <a:gd name="connsiteX222" fmla="*/ 679450 w 5481219"/>
                <a:gd name="connsiteY222" fmla="*/ 1663700 h 3041650"/>
                <a:gd name="connsiteX223" fmla="*/ 660400 w 5481219"/>
                <a:gd name="connsiteY223" fmla="*/ 1733550 h 3041650"/>
                <a:gd name="connsiteX224" fmla="*/ 635000 w 5481219"/>
                <a:gd name="connsiteY224" fmla="*/ 1739900 h 3041650"/>
                <a:gd name="connsiteX225" fmla="*/ 596900 w 5481219"/>
                <a:gd name="connsiteY225" fmla="*/ 1752600 h 3041650"/>
                <a:gd name="connsiteX226" fmla="*/ 577850 w 5481219"/>
                <a:gd name="connsiteY226" fmla="*/ 1758950 h 3041650"/>
                <a:gd name="connsiteX227" fmla="*/ 596900 w 5481219"/>
                <a:gd name="connsiteY227" fmla="*/ 1765300 h 3041650"/>
                <a:gd name="connsiteX228" fmla="*/ 628650 w 5481219"/>
                <a:gd name="connsiteY228" fmla="*/ 1797050 h 3041650"/>
                <a:gd name="connsiteX229" fmla="*/ 641350 w 5481219"/>
                <a:gd name="connsiteY229" fmla="*/ 1835150 h 3041650"/>
                <a:gd name="connsiteX230" fmla="*/ 635000 w 5481219"/>
                <a:gd name="connsiteY230" fmla="*/ 1860550 h 3041650"/>
                <a:gd name="connsiteX231" fmla="*/ 615950 w 5481219"/>
                <a:gd name="connsiteY231" fmla="*/ 1866900 h 3041650"/>
                <a:gd name="connsiteX232" fmla="*/ 596900 w 5481219"/>
                <a:gd name="connsiteY232" fmla="*/ 1879600 h 3041650"/>
                <a:gd name="connsiteX233" fmla="*/ 596900 w 5481219"/>
                <a:gd name="connsiteY233" fmla="*/ 1962150 h 3041650"/>
                <a:gd name="connsiteX234" fmla="*/ 609600 w 5481219"/>
                <a:gd name="connsiteY234" fmla="*/ 1981200 h 3041650"/>
                <a:gd name="connsiteX235" fmla="*/ 628650 w 5481219"/>
                <a:gd name="connsiteY235" fmla="*/ 1987550 h 3041650"/>
                <a:gd name="connsiteX236" fmla="*/ 647700 w 5481219"/>
                <a:gd name="connsiteY236" fmla="*/ 2000250 h 3041650"/>
                <a:gd name="connsiteX237" fmla="*/ 666750 w 5481219"/>
                <a:gd name="connsiteY237" fmla="*/ 2006600 h 3041650"/>
                <a:gd name="connsiteX238" fmla="*/ 685800 w 5481219"/>
                <a:gd name="connsiteY238" fmla="*/ 2019300 h 3041650"/>
                <a:gd name="connsiteX239" fmla="*/ 704850 w 5481219"/>
                <a:gd name="connsiteY239" fmla="*/ 2025650 h 3041650"/>
                <a:gd name="connsiteX240" fmla="*/ 723900 w 5481219"/>
                <a:gd name="connsiteY240" fmla="*/ 2038350 h 3041650"/>
                <a:gd name="connsiteX241" fmla="*/ 742950 w 5481219"/>
                <a:gd name="connsiteY241" fmla="*/ 2044700 h 3041650"/>
                <a:gd name="connsiteX242" fmla="*/ 787400 w 5481219"/>
                <a:gd name="connsiteY242" fmla="*/ 2076450 h 3041650"/>
                <a:gd name="connsiteX243" fmla="*/ 806450 w 5481219"/>
                <a:gd name="connsiteY243" fmla="*/ 2082800 h 3041650"/>
                <a:gd name="connsiteX244" fmla="*/ 844550 w 5481219"/>
                <a:gd name="connsiteY244" fmla="*/ 2108200 h 3041650"/>
                <a:gd name="connsiteX245" fmla="*/ 863600 w 5481219"/>
                <a:gd name="connsiteY245" fmla="*/ 2101850 h 3041650"/>
                <a:gd name="connsiteX246" fmla="*/ 901700 w 5481219"/>
                <a:gd name="connsiteY246" fmla="*/ 2095500 h 3041650"/>
                <a:gd name="connsiteX247" fmla="*/ 933450 w 5481219"/>
                <a:gd name="connsiteY247" fmla="*/ 2089150 h 3041650"/>
                <a:gd name="connsiteX248" fmla="*/ 1016000 w 5481219"/>
                <a:gd name="connsiteY248" fmla="*/ 2101850 h 3041650"/>
                <a:gd name="connsiteX249" fmla="*/ 1054100 w 5481219"/>
                <a:gd name="connsiteY249" fmla="*/ 2114550 h 3041650"/>
                <a:gd name="connsiteX250" fmla="*/ 1111250 w 5481219"/>
                <a:gd name="connsiteY250" fmla="*/ 2133600 h 3041650"/>
                <a:gd name="connsiteX251" fmla="*/ 1168400 w 5481219"/>
                <a:gd name="connsiteY251" fmla="*/ 2152650 h 3041650"/>
                <a:gd name="connsiteX252" fmla="*/ 1187450 w 5481219"/>
                <a:gd name="connsiteY252" fmla="*/ 2159000 h 3041650"/>
                <a:gd name="connsiteX253" fmla="*/ 1206500 w 5481219"/>
                <a:gd name="connsiteY253" fmla="*/ 2171700 h 3041650"/>
                <a:gd name="connsiteX254" fmla="*/ 1231900 w 5481219"/>
                <a:gd name="connsiteY254" fmla="*/ 2178050 h 3041650"/>
                <a:gd name="connsiteX255" fmla="*/ 1270000 w 5481219"/>
                <a:gd name="connsiteY255" fmla="*/ 2190750 h 3041650"/>
                <a:gd name="connsiteX256" fmla="*/ 1289050 w 5481219"/>
                <a:gd name="connsiteY256" fmla="*/ 2197100 h 3041650"/>
                <a:gd name="connsiteX257" fmla="*/ 1308100 w 5481219"/>
                <a:gd name="connsiteY257" fmla="*/ 2203450 h 3041650"/>
                <a:gd name="connsiteX258" fmla="*/ 1403350 w 5481219"/>
                <a:gd name="connsiteY258" fmla="*/ 2216150 h 3041650"/>
                <a:gd name="connsiteX259" fmla="*/ 1466850 w 5481219"/>
                <a:gd name="connsiteY259" fmla="*/ 2235200 h 3041650"/>
                <a:gd name="connsiteX260" fmla="*/ 1485900 w 5481219"/>
                <a:gd name="connsiteY260" fmla="*/ 2241550 h 3041650"/>
                <a:gd name="connsiteX261" fmla="*/ 1511300 w 5481219"/>
                <a:gd name="connsiteY261" fmla="*/ 2247900 h 3041650"/>
                <a:gd name="connsiteX262" fmla="*/ 1530350 w 5481219"/>
                <a:gd name="connsiteY262" fmla="*/ 2254250 h 3041650"/>
                <a:gd name="connsiteX263" fmla="*/ 1600200 w 5481219"/>
                <a:gd name="connsiteY263" fmla="*/ 2273300 h 3041650"/>
                <a:gd name="connsiteX264" fmla="*/ 1644650 w 5481219"/>
                <a:gd name="connsiteY264" fmla="*/ 2241550 h 3041650"/>
                <a:gd name="connsiteX265" fmla="*/ 1663700 w 5481219"/>
                <a:gd name="connsiteY265" fmla="*/ 2235200 h 3041650"/>
                <a:gd name="connsiteX266" fmla="*/ 1682750 w 5481219"/>
                <a:gd name="connsiteY266" fmla="*/ 2222500 h 3041650"/>
                <a:gd name="connsiteX267" fmla="*/ 1993900 w 5481219"/>
                <a:gd name="connsiteY267" fmla="*/ 2222500 h 3041650"/>
                <a:gd name="connsiteX268" fmla="*/ 2057400 w 5481219"/>
                <a:gd name="connsiteY268" fmla="*/ 2203450 h 3041650"/>
                <a:gd name="connsiteX269" fmla="*/ 2089150 w 5481219"/>
                <a:gd name="connsiteY269" fmla="*/ 2197100 h 3041650"/>
                <a:gd name="connsiteX270" fmla="*/ 2108200 w 5481219"/>
                <a:gd name="connsiteY270" fmla="*/ 2190750 h 3041650"/>
                <a:gd name="connsiteX271" fmla="*/ 2336800 w 5481219"/>
                <a:gd name="connsiteY271" fmla="*/ 2184400 h 3041650"/>
                <a:gd name="connsiteX272" fmla="*/ 2514600 w 5481219"/>
                <a:gd name="connsiteY272" fmla="*/ 2197100 h 3041650"/>
                <a:gd name="connsiteX273" fmla="*/ 2533650 w 5481219"/>
                <a:gd name="connsiteY273" fmla="*/ 2203450 h 3041650"/>
                <a:gd name="connsiteX274" fmla="*/ 2559050 w 5481219"/>
                <a:gd name="connsiteY274" fmla="*/ 2209800 h 3041650"/>
                <a:gd name="connsiteX275" fmla="*/ 2578100 w 5481219"/>
                <a:gd name="connsiteY275" fmla="*/ 2216150 h 3041650"/>
                <a:gd name="connsiteX276" fmla="*/ 2616200 w 5481219"/>
                <a:gd name="connsiteY276" fmla="*/ 2222500 h 3041650"/>
                <a:gd name="connsiteX277" fmla="*/ 2679700 w 5481219"/>
                <a:gd name="connsiteY277" fmla="*/ 2241550 h 3041650"/>
                <a:gd name="connsiteX278" fmla="*/ 2717800 w 5481219"/>
                <a:gd name="connsiteY278" fmla="*/ 2266950 h 3041650"/>
                <a:gd name="connsiteX279" fmla="*/ 2730500 w 5481219"/>
                <a:gd name="connsiteY279" fmla="*/ 2336800 h 3041650"/>
                <a:gd name="connsiteX280" fmla="*/ 2743200 w 5481219"/>
                <a:gd name="connsiteY280" fmla="*/ 2368550 h 3041650"/>
                <a:gd name="connsiteX281" fmla="*/ 2749550 w 5481219"/>
                <a:gd name="connsiteY281" fmla="*/ 2406650 h 3041650"/>
                <a:gd name="connsiteX282" fmla="*/ 2755900 w 5481219"/>
                <a:gd name="connsiteY282" fmla="*/ 2425700 h 3041650"/>
                <a:gd name="connsiteX283" fmla="*/ 2762250 w 5481219"/>
                <a:gd name="connsiteY283" fmla="*/ 2451100 h 3041650"/>
                <a:gd name="connsiteX284" fmla="*/ 2774950 w 5481219"/>
                <a:gd name="connsiteY284" fmla="*/ 2489200 h 3041650"/>
                <a:gd name="connsiteX285" fmla="*/ 2743200 w 5481219"/>
                <a:gd name="connsiteY285" fmla="*/ 2603500 h 3041650"/>
                <a:gd name="connsiteX286" fmla="*/ 2724150 w 5481219"/>
                <a:gd name="connsiteY286" fmla="*/ 2609850 h 3041650"/>
                <a:gd name="connsiteX287" fmla="*/ 2730500 w 5481219"/>
                <a:gd name="connsiteY287" fmla="*/ 2628900 h 3041650"/>
                <a:gd name="connsiteX288" fmla="*/ 2787650 w 5481219"/>
                <a:gd name="connsiteY288" fmla="*/ 2647950 h 3041650"/>
                <a:gd name="connsiteX289" fmla="*/ 2825750 w 5481219"/>
                <a:gd name="connsiteY289" fmla="*/ 2660650 h 3041650"/>
                <a:gd name="connsiteX290" fmla="*/ 2844800 w 5481219"/>
                <a:gd name="connsiteY290" fmla="*/ 2673350 h 3041650"/>
                <a:gd name="connsiteX291" fmla="*/ 2946400 w 5481219"/>
                <a:gd name="connsiteY291" fmla="*/ 2679700 h 3041650"/>
                <a:gd name="connsiteX292" fmla="*/ 2965450 w 5481219"/>
                <a:gd name="connsiteY292" fmla="*/ 2686050 h 3041650"/>
                <a:gd name="connsiteX293" fmla="*/ 2971800 w 5481219"/>
                <a:gd name="connsiteY293" fmla="*/ 2705100 h 3041650"/>
                <a:gd name="connsiteX294" fmla="*/ 2984500 w 5481219"/>
                <a:gd name="connsiteY294" fmla="*/ 2724150 h 3041650"/>
                <a:gd name="connsiteX295" fmla="*/ 3022600 w 5481219"/>
                <a:gd name="connsiteY295" fmla="*/ 2787650 h 3041650"/>
                <a:gd name="connsiteX296" fmla="*/ 3035300 w 5481219"/>
                <a:gd name="connsiteY296" fmla="*/ 2806700 h 3041650"/>
                <a:gd name="connsiteX297" fmla="*/ 3048000 w 5481219"/>
                <a:gd name="connsiteY297" fmla="*/ 2825750 h 3041650"/>
                <a:gd name="connsiteX298" fmla="*/ 3067050 w 5481219"/>
                <a:gd name="connsiteY298" fmla="*/ 2832100 h 3041650"/>
                <a:gd name="connsiteX299" fmla="*/ 3105150 w 5481219"/>
                <a:gd name="connsiteY299" fmla="*/ 2794000 h 3041650"/>
                <a:gd name="connsiteX300" fmla="*/ 3130550 w 5481219"/>
                <a:gd name="connsiteY300" fmla="*/ 2787650 h 3041650"/>
                <a:gd name="connsiteX301" fmla="*/ 3200400 w 5481219"/>
                <a:gd name="connsiteY301" fmla="*/ 2794000 h 3041650"/>
                <a:gd name="connsiteX302" fmla="*/ 3219450 w 5481219"/>
                <a:gd name="connsiteY302" fmla="*/ 2800350 h 3041650"/>
                <a:gd name="connsiteX303" fmla="*/ 3238500 w 5481219"/>
                <a:gd name="connsiteY303" fmla="*/ 2819400 h 3041650"/>
                <a:gd name="connsiteX304" fmla="*/ 3289300 w 5481219"/>
                <a:gd name="connsiteY304" fmla="*/ 2851150 h 3041650"/>
                <a:gd name="connsiteX305" fmla="*/ 3333750 w 5481219"/>
                <a:gd name="connsiteY305" fmla="*/ 2882900 h 3041650"/>
                <a:gd name="connsiteX306" fmla="*/ 3371850 w 5481219"/>
                <a:gd name="connsiteY306" fmla="*/ 2908300 h 3041650"/>
                <a:gd name="connsiteX307" fmla="*/ 3390900 w 5481219"/>
                <a:gd name="connsiteY307" fmla="*/ 2921000 h 3041650"/>
                <a:gd name="connsiteX308" fmla="*/ 3429000 w 5481219"/>
                <a:gd name="connsiteY308" fmla="*/ 2933700 h 3041650"/>
                <a:gd name="connsiteX309" fmla="*/ 3473450 w 5481219"/>
                <a:gd name="connsiteY309" fmla="*/ 2946400 h 3041650"/>
                <a:gd name="connsiteX310" fmla="*/ 3575050 w 5481219"/>
                <a:gd name="connsiteY310" fmla="*/ 2959100 h 3041650"/>
                <a:gd name="connsiteX311" fmla="*/ 3638550 w 5481219"/>
                <a:gd name="connsiteY311" fmla="*/ 2952750 h 3041650"/>
                <a:gd name="connsiteX312" fmla="*/ 3689350 w 5481219"/>
                <a:gd name="connsiteY312" fmla="*/ 2940050 h 3041650"/>
                <a:gd name="connsiteX313" fmla="*/ 3746500 w 5481219"/>
                <a:gd name="connsiteY313" fmla="*/ 2927350 h 3041650"/>
                <a:gd name="connsiteX314" fmla="*/ 3771900 w 5481219"/>
                <a:gd name="connsiteY314" fmla="*/ 2921000 h 3041650"/>
                <a:gd name="connsiteX315" fmla="*/ 3810000 w 5481219"/>
                <a:gd name="connsiteY315" fmla="*/ 2908300 h 3041650"/>
                <a:gd name="connsiteX316" fmla="*/ 3873500 w 5481219"/>
                <a:gd name="connsiteY316" fmla="*/ 2933700 h 3041650"/>
                <a:gd name="connsiteX317" fmla="*/ 3905250 w 5481219"/>
                <a:gd name="connsiteY317" fmla="*/ 2990850 h 3041650"/>
                <a:gd name="connsiteX318" fmla="*/ 3943350 w 5481219"/>
                <a:gd name="connsiteY318" fmla="*/ 3003550 h 3041650"/>
                <a:gd name="connsiteX319" fmla="*/ 3981450 w 5481219"/>
                <a:gd name="connsiteY319" fmla="*/ 3022600 h 3041650"/>
                <a:gd name="connsiteX320" fmla="*/ 4019550 w 5481219"/>
                <a:gd name="connsiteY320" fmla="*/ 3041650 h 3041650"/>
                <a:gd name="connsiteX321" fmla="*/ 4064000 w 5481219"/>
                <a:gd name="connsiteY321" fmla="*/ 3035300 h 3041650"/>
                <a:gd name="connsiteX322" fmla="*/ 4083050 w 5481219"/>
                <a:gd name="connsiteY322" fmla="*/ 3028950 h 3041650"/>
                <a:gd name="connsiteX323" fmla="*/ 4057650 w 5481219"/>
                <a:gd name="connsiteY323" fmla="*/ 2990850 h 3041650"/>
                <a:gd name="connsiteX324" fmla="*/ 4038600 w 5481219"/>
                <a:gd name="connsiteY324" fmla="*/ 2984500 h 3041650"/>
                <a:gd name="connsiteX325" fmla="*/ 4019550 w 5481219"/>
                <a:gd name="connsiteY325" fmla="*/ 2971800 h 3041650"/>
                <a:gd name="connsiteX326" fmla="*/ 4038600 w 5481219"/>
                <a:gd name="connsiteY326" fmla="*/ 2959100 h 3041650"/>
                <a:gd name="connsiteX327" fmla="*/ 4102100 w 5481219"/>
                <a:gd name="connsiteY327" fmla="*/ 2952750 h 3041650"/>
                <a:gd name="connsiteX328" fmla="*/ 4140200 w 5481219"/>
                <a:gd name="connsiteY328" fmla="*/ 2946400 h 3041650"/>
                <a:gd name="connsiteX329" fmla="*/ 4159250 w 5481219"/>
                <a:gd name="connsiteY329" fmla="*/ 2933700 h 3041650"/>
                <a:gd name="connsiteX330" fmla="*/ 4203700 w 5481219"/>
                <a:gd name="connsiteY330" fmla="*/ 2921000 h 3041650"/>
                <a:gd name="connsiteX331" fmla="*/ 4222750 w 5481219"/>
                <a:gd name="connsiteY331" fmla="*/ 2914650 h 3041650"/>
                <a:gd name="connsiteX332" fmla="*/ 4254500 w 5481219"/>
                <a:gd name="connsiteY332" fmla="*/ 2908300 h 3041650"/>
                <a:gd name="connsiteX333" fmla="*/ 4292600 w 5481219"/>
                <a:gd name="connsiteY333" fmla="*/ 2895600 h 3041650"/>
                <a:gd name="connsiteX334" fmla="*/ 4311650 w 5481219"/>
                <a:gd name="connsiteY334" fmla="*/ 2889250 h 3041650"/>
                <a:gd name="connsiteX335" fmla="*/ 4337050 w 5481219"/>
                <a:gd name="connsiteY335" fmla="*/ 2882900 h 3041650"/>
                <a:gd name="connsiteX336" fmla="*/ 4381500 w 5481219"/>
                <a:gd name="connsiteY336" fmla="*/ 2870200 h 3041650"/>
                <a:gd name="connsiteX337" fmla="*/ 4451350 w 5481219"/>
                <a:gd name="connsiteY337" fmla="*/ 2851150 h 3041650"/>
                <a:gd name="connsiteX338" fmla="*/ 4470400 w 5481219"/>
                <a:gd name="connsiteY338" fmla="*/ 2844800 h 3041650"/>
                <a:gd name="connsiteX339" fmla="*/ 4489450 w 5481219"/>
                <a:gd name="connsiteY339" fmla="*/ 2838450 h 3041650"/>
                <a:gd name="connsiteX340" fmla="*/ 4527550 w 5481219"/>
                <a:gd name="connsiteY340" fmla="*/ 2813050 h 3041650"/>
                <a:gd name="connsiteX341" fmla="*/ 4546600 w 5481219"/>
                <a:gd name="connsiteY341" fmla="*/ 2800350 h 3041650"/>
                <a:gd name="connsiteX342" fmla="*/ 4584700 w 5481219"/>
                <a:gd name="connsiteY342" fmla="*/ 2781300 h 3041650"/>
                <a:gd name="connsiteX343" fmla="*/ 4622800 w 5481219"/>
                <a:gd name="connsiteY343" fmla="*/ 2743200 h 3041650"/>
                <a:gd name="connsiteX344" fmla="*/ 4667250 w 5481219"/>
                <a:gd name="connsiteY344" fmla="*/ 2686050 h 3041650"/>
                <a:gd name="connsiteX345" fmla="*/ 4686300 w 5481219"/>
                <a:gd name="connsiteY345" fmla="*/ 2647950 h 3041650"/>
                <a:gd name="connsiteX346" fmla="*/ 4705350 w 5481219"/>
                <a:gd name="connsiteY346" fmla="*/ 2628900 h 3041650"/>
                <a:gd name="connsiteX347" fmla="*/ 4730750 w 5481219"/>
                <a:gd name="connsiteY347" fmla="*/ 2590800 h 3041650"/>
                <a:gd name="connsiteX348" fmla="*/ 4743450 w 5481219"/>
                <a:gd name="connsiteY348" fmla="*/ 2571750 h 3041650"/>
                <a:gd name="connsiteX349" fmla="*/ 4762500 w 5481219"/>
                <a:gd name="connsiteY349" fmla="*/ 2559050 h 3041650"/>
                <a:gd name="connsiteX350" fmla="*/ 4794250 w 5481219"/>
                <a:gd name="connsiteY350" fmla="*/ 2527300 h 3041650"/>
                <a:gd name="connsiteX351" fmla="*/ 4813300 w 5481219"/>
                <a:gd name="connsiteY351" fmla="*/ 2508250 h 3041650"/>
                <a:gd name="connsiteX352" fmla="*/ 4870450 w 5481219"/>
                <a:gd name="connsiteY352" fmla="*/ 2463800 h 3041650"/>
                <a:gd name="connsiteX353" fmla="*/ 4895850 w 5481219"/>
                <a:gd name="connsiteY353" fmla="*/ 2406650 h 3041650"/>
                <a:gd name="connsiteX354" fmla="*/ 4914900 w 5481219"/>
                <a:gd name="connsiteY354" fmla="*/ 2324100 h 3041650"/>
                <a:gd name="connsiteX355" fmla="*/ 4921250 w 5481219"/>
                <a:gd name="connsiteY355" fmla="*/ 2235200 h 3041650"/>
                <a:gd name="connsiteX356" fmla="*/ 4921250 w 5481219"/>
                <a:gd name="connsiteY356" fmla="*/ 2159000 h 3041650"/>
                <a:gd name="connsiteX357" fmla="*/ 4908550 w 5481219"/>
                <a:gd name="connsiteY357" fmla="*/ 2139950 h 3041650"/>
                <a:gd name="connsiteX358" fmla="*/ 4883150 w 5481219"/>
                <a:gd name="connsiteY358" fmla="*/ 2133600 h 3041650"/>
                <a:gd name="connsiteX359" fmla="*/ 4832350 w 5481219"/>
                <a:gd name="connsiteY359" fmla="*/ 2114550 h 3041650"/>
                <a:gd name="connsiteX360" fmla="*/ 4800600 w 5481219"/>
                <a:gd name="connsiteY360" fmla="*/ 2101850 h 3041650"/>
                <a:gd name="connsiteX361" fmla="*/ 4775200 w 5481219"/>
                <a:gd name="connsiteY361" fmla="*/ 2095500 h 3041650"/>
                <a:gd name="connsiteX362" fmla="*/ 4756150 w 5481219"/>
                <a:gd name="connsiteY362" fmla="*/ 2089150 h 3041650"/>
                <a:gd name="connsiteX363" fmla="*/ 4743450 w 5481219"/>
                <a:gd name="connsiteY363" fmla="*/ 2108200 h 3041650"/>
                <a:gd name="connsiteX364" fmla="*/ 4794250 w 5481219"/>
                <a:gd name="connsiteY364" fmla="*/ 2089150 h 3041650"/>
                <a:gd name="connsiteX365" fmla="*/ 4806950 w 5481219"/>
                <a:gd name="connsiteY365" fmla="*/ 2070100 h 3041650"/>
                <a:gd name="connsiteX366" fmla="*/ 4826000 w 5481219"/>
                <a:gd name="connsiteY366" fmla="*/ 2051050 h 3041650"/>
                <a:gd name="connsiteX367" fmla="*/ 4832350 w 5481219"/>
                <a:gd name="connsiteY367" fmla="*/ 2032000 h 3041650"/>
                <a:gd name="connsiteX368" fmla="*/ 4813300 w 5481219"/>
                <a:gd name="connsiteY368" fmla="*/ 2019300 h 3041650"/>
                <a:gd name="connsiteX369" fmla="*/ 4762500 w 5481219"/>
                <a:gd name="connsiteY369" fmla="*/ 1974850 h 3041650"/>
                <a:gd name="connsiteX370" fmla="*/ 4711700 w 5481219"/>
                <a:gd name="connsiteY370" fmla="*/ 1962150 h 3041650"/>
                <a:gd name="connsiteX371" fmla="*/ 4692650 w 5481219"/>
                <a:gd name="connsiteY371" fmla="*/ 1949450 h 3041650"/>
                <a:gd name="connsiteX372" fmla="*/ 4667250 w 5481219"/>
                <a:gd name="connsiteY372" fmla="*/ 1943100 h 3041650"/>
                <a:gd name="connsiteX373" fmla="*/ 4660900 w 5481219"/>
                <a:gd name="connsiteY373" fmla="*/ 1924050 h 3041650"/>
                <a:gd name="connsiteX374" fmla="*/ 4679950 w 5481219"/>
                <a:gd name="connsiteY374" fmla="*/ 1917700 h 3041650"/>
                <a:gd name="connsiteX375" fmla="*/ 4641850 w 5481219"/>
                <a:gd name="connsiteY375" fmla="*/ 1911350 h 3041650"/>
                <a:gd name="connsiteX376" fmla="*/ 4616450 w 5481219"/>
                <a:gd name="connsiteY376" fmla="*/ 1905000 h 3041650"/>
                <a:gd name="connsiteX377" fmla="*/ 4584700 w 5481219"/>
                <a:gd name="connsiteY377" fmla="*/ 1892300 h 3041650"/>
                <a:gd name="connsiteX378" fmla="*/ 4540250 w 5481219"/>
                <a:gd name="connsiteY378" fmla="*/ 1885950 h 3041650"/>
                <a:gd name="connsiteX379" fmla="*/ 4514850 w 5481219"/>
                <a:gd name="connsiteY379" fmla="*/ 1879600 h 3041650"/>
                <a:gd name="connsiteX380" fmla="*/ 4508500 w 5481219"/>
                <a:gd name="connsiteY380" fmla="*/ 1854200 h 3041650"/>
                <a:gd name="connsiteX381" fmla="*/ 4464050 w 5481219"/>
                <a:gd name="connsiteY381" fmla="*/ 1797050 h 3041650"/>
                <a:gd name="connsiteX382" fmla="*/ 4445000 w 5481219"/>
                <a:gd name="connsiteY382" fmla="*/ 1784350 h 3041650"/>
                <a:gd name="connsiteX383" fmla="*/ 4438650 w 5481219"/>
                <a:gd name="connsiteY383" fmla="*/ 1765300 h 3041650"/>
                <a:gd name="connsiteX384" fmla="*/ 4432300 w 5481219"/>
                <a:gd name="connsiteY384" fmla="*/ 1739900 h 3041650"/>
                <a:gd name="connsiteX385" fmla="*/ 4387850 w 5481219"/>
                <a:gd name="connsiteY385" fmla="*/ 1682750 h 3041650"/>
                <a:gd name="connsiteX386" fmla="*/ 4368800 w 5481219"/>
                <a:gd name="connsiteY386" fmla="*/ 1670050 h 3041650"/>
                <a:gd name="connsiteX387" fmla="*/ 4356100 w 5481219"/>
                <a:gd name="connsiteY387" fmla="*/ 1631950 h 3041650"/>
                <a:gd name="connsiteX388" fmla="*/ 4362450 w 5481219"/>
                <a:gd name="connsiteY388" fmla="*/ 1612900 h 3041650"/>
                <a:gd name="connsiteX389" fmla="*/ 4400550 w 5481219"/>
                <a:gd name="connsiteY389" fmla="*/ 1581150 h 3041650"/>
                <a:gd name="connsiteX390" fmla="*/ 4438650 w 5481219"/>
                <a:gd name="connsiteY390" fmla="*/ 1543050 h 3041650"/>
                <a:gd name="connsiteX391" fmla="*/ 4451350 w 5481219"/>
                <a:gd name="connsiteY391" fmla="*/ 1524000 h 3041650"/>
                <a:gd name="connsiteX392" fmla="*/ 4489450 w 5481219"/>
                <a:gd name="connsiteY392" fmla="*/ 1485900 h 3041650"/>
                <a:gd name="connsiteX393" fmla="*/ 4527550 w 5481219"/>
                <a:gd name="connsiteY393" fmla="*/ 1460500 h 3041650"/>
                <a:gd name="connsiteX394" fmla="*/ 4521200 w 5481219"/>
                <a:gd name="connsiteY394" fmla="*/ 1441450 h 3041650"/>
                <a:gd name="connsiteX395" fmla="*/ 4489450 w 5481219"/>
                <a:gd name="connsiteY395" fmla="*/ 1435100 h 3041650"/>
                <a:gd name="connsiteX396" fmla="*/ 4406900 w 5481219"/>
                <a:gd name="connsiteY396" fmla="*/ 1441450 h 3041650"/>
                <a:gd name="connsiteX397" fmla="*/ 4343400 w 5481219"/>
                <a:gd name="connsiteY397" fmla="*/ 1454150 h 3041650"/>
                <a:gd name="connsiteX398" fmla="*/ 4248150 w 5481219"/>
                <a:gd name="connsiteY398" fmla="*/ 1447800 h 3041650"/>
                <a:gd name="connsiteX399" fmla="*/ 4229100 w 5481219"/>
                <a:gd name="connsiteY399" fmla="*/ 1435100 h 3041650"/>
                <a:gd name="connsiteX400" fmla="*/ 4171950 w 5481219"/>
                <a:gd name="connsiteY400" fmla="*/ 1409700 h 3041650"/>
                <a:gd name="connsiteX401" fmla="*/ 4140200 w 5481219"/>
                <a:gd name="connsiteY401" fmla="*/ 1371600 h 3041650"/>
                <a:gd name="connsiteX402" fmla="*/ 4159250 w 5481219"/>
                <a:gd name="connsiteY402" fmla="*/ 1327150 h 3041650"/>
                <a:gd name="connsiteX403" fmla="*/ 4171950 w 5481219"/>
                <a:gd name="connsiteY403" fmla="*/ 1289050 h 3041650"/>
                <a:gd name="connsiteX404" fmla="*/ 4178300 w 5481219"/>
                <a:gd name="connsiteY404" fmla="*/ 1270000 h 3041650"/>
                <a:gd name="connsiteX405" fmla="*/ 4184650 w 5481219"/>
                <a:gd name="connsiteY405" fmla="*/ 1250950 h 3041650"/>
                <a:gd name="connsiteX406" fmla="*/ 4191000 w 5481219"/>
                <a:gd name="connsiteY406" fmla="*/ 1231900 h 3041650"/>
                <a:gd name="connsiteX407" fmla="*/ 4248150 w 5481219"/>
                <a:gd name="connsiteY407" fmla="*/ 1187450 h 3041650"/>
                <a:gd name="connsiteX408" fmla="*/ 4273550 w 5481219"/>
                <a:gd name="connsiteY408" fmla="*/ 1181100 h 3041650"/>
                <a:gd name="connsiteX409" fmla="*/ 4343400 w 5481219"/>
                <a:gd name="connsiteY409" fmla="*/ 1162050 h 3041650"/>
                <a:gd name="connsiteX410" fmla="*/ 4394200 w 5481219"/>
                <a:gd name="connsiteY410" fmla="*/ 1155700 h 3041650"/>
                <a:gd name="connsiteX411" fmla="*/ 4432300 w 5481219"/>
                <a:gd name="connsiteY411" fmla="*/ 1136650 h 3041650"/>
                <a:gd name="connsiteX412" fmla="*/ 4464050 w 5481219"/>
                <a:gd name="connsiteY412" fmla="*/ 1079500 h 3041650"/>
                <a:gd name="connsiteX413" fmla="*/ 4483100 w 5481219"/>
                <a:gd name="connsiteY413" fmla="*/ 1066800 h 3041650"/>
                <a:gd name="connsiteX414" fmla="*/ 4527550 w 5481219"/>
                <a:gd name="connsiteY414" fmla="*/ 1035050 h 3041650"/>
                <a:gd name="connsiteX415" fmla="*/ 4546600 w 5481219"/>
                <a:gd name="connsiteY415" fmla="*/ 1028700 h 3041650"/>
                <a:gd name="connsiteX416" fmla="*/ 4565650 w 5481219"/>
                <a:gd name="connsiteY416" fmla="*/ 1016000 h 3041650"/>
                <a:gd name="connsiteX417" fmla="*/ 4635500 w 5481219"/>
                <a:gd name="connsiteY417" fmla="*/ 996950 h 3041650"/>
                <a:gd name="connsiteX418" fmla="*/ 4692650 w 5481219"/>
                <a:gd name="connsiteY418" fmla="*/ 1009650 h 3041650"/>
                <a:gd name="connsiteX419" fmla="*/ 4730750 w 5481219"/>
                <a:gd name="connsiteY419" fmla="*/ 1016000 h 3041650"/>
                <a:gd name="connsiteX420" fmla="*/ 4749800 w 5481219"/>
                <a:gd name="connsiteY420" fmla="*/ 1028700 h 3041650"/>
                <a:gd name="connsiteX421" fmla="*/ 4762500 w 5481219"/>
                <a:gd name="connsiteY421" fmla="*/ 1047750 h 3041650"/>
                <a:gd name="connsiteX422" fmla="*/ 4775200 w 5481219"/>
                <a:gd name="connsiteY422" fmla="*/ 1092200 h 3041650"/>
                <a:gd name="connsiteX423" fmla="*/ 4762500 w 5481219"/>
                <a:gd name="connsiteY423" fmla="*/ 1111250 h 3041650"/>
                <a:gd name="connsiteX424" fmla="*/ 4724400 w 5481219"/>
                <a:gd name="connsiteY424" fmla="*/ 1136650 h 3041650"/>
                <a:gd name="connsiteX425" fmla="*/ 4711700 w 5481219"/>
                <a:gd name="connsiteY425" fmla="*/ 1155700 h 3041650"/>
                <a:gd name="connsiteX426" fmla="*/ 4692650 w 5481219"/>
                <a:gd name="connsiteY426" fmla="*/ 1193800 h 3041650"/>
                <a:gd name="connsiteX427" fmla="*/ 4737100 w 5481219"/>
                <a:gd name="connsiteY427" fmla="*/ 1193800 h 3041650"/>
                <a:gd name="connsiteX428" fmla="*/ 4775200 w 5481219"/>
                <a:gd name="connsiteY428" fmla="*/ 1168400 h 3041650"/>
                <a:gd name="connsiteX429" fmla="*/ 4794250 w 5481219"/>
                <a:gd name="connsiteY429" fmla="*/ 1155700 h 3041650"/>
                <a:gd name="connsiteX430" fmla="*/ 4832350 w 5481219"/>
                <a:gd name="connsiteY430" fmla="*/ 1136650 h 3041650"/>
                <a:gd name="connsiteX431" fmla="*/ 4889500 w 5481219"/>
                <a:gd name="connsiteY431" fmla="*/ 1111250 h 3041650"/>
                <a:gd name="connsiteX432" fmla="*/ 4902200 w 5481219"/>
                <a:gd name="connsiteY432" fmla="*/ 1066800 h 3041650"/>
                <a:gd name="connsiteX433" fmla="*/ 4914900 w 5481219"/>
                <a:gd name="connsiteY433" fmla="*/ 1047750 h 3041650"/>
                <a:gd name="connsiteX434" fmla="*/ 4959350 w 5481219"/>
                <a:gd name="connsiteY434" fmla="*/ 1028700 h 3041650"/>
                <a:gd name="connsiteX435" fmla="*/ 4978400 w 5481219"/>
                <a:gd name="connsiteY435" fmla="*/ 1016000 h 3041650"/>
                <a:gd name="connsiteX436" fmla="*/ 5010150 w 5481219"/>
                <a:gd name="connsiteY436" fmla="*/ 977900 h 3041650"/>
                <a:gd name="connsiteX437" fmla="*/ 5029200 w 5481219"/>
                <a:gd name="connsiteY437" fmla="*/ 965200 h 3041650"/>
                <a:gd name="connsiteX438" fmla="*/ 5111750 w 5481219"/>
                <a:gd name="connsiteY438" fmla="*/ 946150 h 3041650"/>
                <a:gd name="connsiteX439" fmla="*/ 5149850 w 5481219"/>
                <a:gd name="connsiteY439" fmla="*/ 939800 h 3041650"/>
                <a:gd name="connsiteX440" fmla="*/ 5238750 w 5481219"/>
                <a:gd name="connsiteY440" fmla="*/ 920750 h 3041650"/>
                <a:gd name="connsiteX441" fmla="*/ 5340350 w 5481219"/>
                <a:gd name="connsiteY441" fmla="*/ 946150 h 3041650"/>
                <a:gd name="connsiteX442" fmla="*/ 5454650 w 5481219"/>
                <a:gd name="connsiteY442" fmla="*/ 952500 h 3041650"/>
                <a:gd name="connsiteX443" fmla="*/ 5480050 w 5481219"/>
                <a:gd name="connsiteY443" fmla="*/ 946150 h 3041650"/>
                <a:gd name="connsiteX444" fmla="*/ 5473700 w 5481219"/>
                <a:gd name="connsiteY444" fmla="*/ 927100 h 3041650"/>
                <a:gd name="connsiteX445" fmla="*/ 5441950 w 5481219"/>
                <a:gd name="connsiteY445" fmla="*/ 889000 h 3041650"/>
                <a:gd name="connsiteX446" fmla="*/ 5410200 w 5481219"/>
                <a:gd name="connsiteY446" fmla="*/ 869950 h 3041650"/>
                <a:gd name="connsiteX447" fmla="*/ 5372100 w 5481219"/>
                <a:gd name="connsiteY447" fmla="*/ 844550 h 3041650"/>
                <a:gd name="connsiteX448" fmla="*/ 5334000 w 5481219"/>
                <a:gd name="connsiteY448" fmla="*/ 831850 h 3041650"/>
                <a:gd name="connsiteX449" fmla="*/ 5314950 w 5481219"/>
                <a:gd name="connsiteY449" fmla="*/ 825500 h 3041650"/>
                <a:gd name="connsiteX450" fmla="*/ 5276850 w 5481219"/>
                <a:gd name="connsiteY450" fmla="*/ 800100 h 3041650"/>
                <a:gd name="connsiteX451" fmla="*/ 5257800 w 5481219"/>
                <a:gd name="connsiteY451" fmla="*/ 787400 h 3041650"/>
                <a:gd name="connsiteX452" fmla="*/ 5238750 w 5481219"/>
                <a:gd name="connsiteY452" fmla="*/ 781050 h 3041650"/>
                <a:gd name="connsiteX453" fmla="*/ 5219700 w 5481219"/>
                <a:gd name="connsiteY453" fmla="*/ 768350 h 3041650"/>
                <a:gd name="connsiteX454" fmla="*/ 5143500 w 5481219"/>
                <a:gd name="connsiteY454" fmla="*/ 749300 h 3041650"/>
                <a:gd name="connsiteX455" fmla="*/ 5067300 w 5481219"/>
                <a:gd name="connsiteY455" fmla="*/ 704850 h 304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5481219" h="3041650">
                  <a:moveTo>
                    <a:pt x="5067300" y="704850"/>
                  </a:moveTo>
                  <a:cubicBezTo>
                    <a:pt x="5059892" y="698500"/>
                    <a:pt x="5088301" y="712177"/>
                    <a:pt x="5099050" y="711200"/>
                  </a:cubicBezTo>
                  <a:cubicBezTo>
                    <a:pt x="5112382" y="709988"/>
                    <a:pt x="5124163" y="701747"/>
                    <a:pt x="5137150" y="698500"/>
                  </a:cubicBezTo>
                  <a:cubicBezTo>
                    <a:pt x="5145617" y="696383"/>
                    <a:pt x="5154191" y="694658"/>
                    <a:pt x="5162550" y="692150"/>
                  </a:cubicBezTo>
                  <a:cubicBezTo>
                    <a:pt x="5175372" y="688303"/>
                    <a:pt x="5200650" y="679450"/>
                    <a:pt x="5200650" y="679450"/>
                  </a:cubicBezTo>
                  <a:cubicBezTo>
                    <a:pt x="5204883" y="673100"/>
                    <a:pt x="5212271" y="667955"/>
                    <a:pt x="5213350" y="660400"/>
                  </a:cubicBezTo>
                  <a:cubicBezTo>
                    <a:pt x="5214584" y="651760"/>
                    <a:pt x="5209508" y="643359"/>
                    <a:pt x="5207000" y="635000"/>
                  </a:cubicBezTo>
                  <a:cubicBezTo>
                    <a:pt x="5203153" y="622178"/>
                    <a:pt x="5198533" y="609600"/>
                    <a:pt x="5194300" y="596900"/>
                  </a:cubicBezTo>
                  <a:lnTo>
                    <a:pt x="5187950" y="577850"/>
                  </a:lnTo>
                  <a:cubicBezTo>
                    <a:pt x="5185833" y="571500"/>
                    <a:pt x="5185313" y="564369"/>
                    <a:pt x="5181600" y="558800"/>
                  </a:cubicBezTo>
                  <a:cubicBezTo>
                    <a:pt x="5177367" y="552450"/>
                    <a:pt x="5172313" y="546576"/>
                    <a:pt x="5168900" y="539750"/>
                  </a:cubicBezTo>
                  <a:cubicBezTo>
                    <a:pt x="5165907" y="533763"/>
                    <a:pt x="5165543" y="526687"/>
                    <a:pt x="5162550" y="520700"/>
                  </a:cubicBezTo>
                  <a:cubicBezTo>
                    <a:pt x="5159137" y="513874"/>
                    <a:pt x="5153263" y="508476"/>
                    <a:pt x="5149850" y="501650"/>
                  </a:cubicBezTo>
                  <a:cubicBezTo>
                    <a:pt x="5123560" y="449070"/>
                    <a:pt x="5167196" y="518145"/>
                    <a:pt x="5130800" y="463550"/>
                  </a:cubicBezTo>
                  <a:cubicBezTo>
                    <a:pt x="5017806" y="479692"/>
                    <a:pt x="5135800" y="461280"/>
                    <a:pt x="5060950" y="476250"/>
                  </a:cubicBezTo>
                  <a:cubicBezTo>
                    <a:pt x="5026622" y="483116"/>
                    <a:pt x="5026949" y="480100"/>
                    <a:pt x="4997450" y="488950"/>
                  </a:cubicBezTo>
                  <a:cubicBezTo>
                    <a:pt x="4984628" y="492797"/>
                    <a:pt x="4972050" y="497417"/>
                    <a:pt x="4959350" y="501650"/>
                  </a:cubicBezTo>
                  <a:cubicBezTo>
                    <a:pt x="4953000" y="503767"/>
                    <a:pt x="4946864" y="506687"/>
                    <a:pt x="4940300" y="508000"/>
                  </a:cubicBezTo>
                  <a:lnTo>
                    <a:pt x="4908550" y="514350"/>
                  </a:lnTo>
                  <a:cubicBezTo>
                    <a:pt x="4885267" y="512233"/>
                    <a:pt x="4861129" y="514597"/>
                    <a:pt x="4838700" y="508000"/>
                  </a:cubicBezTo>
                  <a:cubicBezTo>
                    <a:pt x="4819272" y="502286"/>
                    <a:pt x="4771837" y="458506"/>
                    <a:pt x="4762500" y="444500"/>
                  </a:cubicBezTo>
                  <a:cubicBezTo>
                    <a:pt x="4750914" y="427121"/>
                    <a:pt x="4750803" y="421662"/>
                    <a:pt x="4730750" y="412750"/>
                  </a:cubicBezTo>
                  <a:lnTo>
                    <a:pt x="4673600" y="393700"/>
                  </a:lnTo>
                  <a:lnTo>
                    <a:pt x="4635500" y="381000"/>
                  </a:lnTo>
                  <a:cubicBezTo>
                    <a:pt x="4629150" y="378883"/>
                    <a:pt x="4623014" y="375963"/>
                    <a:pt x="4616450" y="374650"/>
                  </a:cubicBezTo>
                  <a:cubicBezTo>
                    <a:pt x="4567966" y="364953"/>
                    <a:pt x="4595410" y="369639"/>
                    <a:pt x="4533900" y="361950"/>
                  </a:cubicBezTo>
                  <a:lnTo>
                    <a:pt x="4495800" y="349250"/>
                  </a:lnTo>
                  <a:cubicBezTo>
                    <a:pt x="4489450" y="347133"/>
                    <a:pt x="4482737" y="345893"/>
                    <a:pt x="4476750" y="342900"/>
                  </a:cubicBezTo>
                  <a:cubicBezTo>
                    <a:pt x="4468283" y="338667"/>
                    <a:pt x="4460051" y="333929"/>
                    <a:pt x="4451350" y="330200"/>
                  </a:cubicBezTo>
                  <a:cubicBezTo>
                    <a:pt x="4445198" y="327563"/>
                    <a:pt x="4438151" y="327101"/>
                    <a:pt x="4432300" y="323850"/>
                  </a:cubicBezTo>
                  <a:cubicBezTo>
                    <a:pt x="4418957" y="316437"/>
                    <a:pt x="4406900" y="306917"/>
                    <a:pt x="4394200" y="298450"/>
                  </a:cubicBezTo>
                  <a:cubicBezTo>
                    <a:pt x="4387850" y="294217"/>
                    <a:pt x="4380546" y="291146"/>
                    <a:pt x="4375150" y="285750"/>
                  </a:cubicBezTo>
                  <a:cubicBezTo>
                    <a:pt x="4368800" y="279400"/>
                    <a:pt x="4362999" y="272449"/>
                    <a:pt x="4356100" y="266700"/>
                  </a:cubicBezTo>
                  <a:cubicBezTo>
                    <a:pt x="4350237" y="261814"/>
                    <a:pt x="4342844" y="258967"/>
                    <a:pt x="4337050" y="254000"/>
                  </a:cubicBezTo>
                  <a:cubicBezTo>
                    <a:pt x="4327959" y="246208"/>
                    <a:pt x="4321000" y="236080"/>
                    <a:pt x="4311650" y="228600"/>
                  </a:cubicBezTo>
                  <a:cubicBezTo>
                    <a:pt x="4299731" y="219065"/>
                    <a:pt x="4286250" y="211667"/>
                    <a:pt x="4273550" y="203200"/>
                  </a:cubicBezTo>
                  <a:lnTo>
                    <a:pt x="4235450" y="177800"/>
                  </a:lnTo>
                  <a:lnTo>
                    <a:pt x="4159250" y="127000"/>
                  </a:lnTo>
                  <a:lnTo>
                    <a:pt x="4140200" y="114300"/>
                  </a:lnTo>
                  <a:cubicBezTo>
                    <a:pt x="4133850" y="110067"/>
                    <a:pt x="4128390" y="104013"/>
                    <a:pt x="4121150" y="101600"/>
                  </a:cubicBezTo>
                  <a:cubicBezTo>
                    <a:pt x="4108450" y="97367"/>
                    <a:pt x="4094189" y="96326"/>
                    <a:pt x="4083050" y="88900"/>
                  </a:cubicBezTo>
                  <a:cubicBezTo>
                    <a:pt x="4076700" y="84667"/>
                    <a:pt x="4070974" y="79300"/>
                    <a:pt x="4064000" y="76200"/>
                  </a:cubicBezTo>
                  <a:cubicBezTo>
                    <a:pt x="4032914" y="62384"/>
                    <a:pt x="4028917" y="65675"/>
                    <a:pt x="4000500" y="57150"/>
                  </a:cubicBezTo>
                  <a:cubicBezTo>
                    <a:pt x="3987678" y="53303"/>
                    <a:pt x="3975100" y="48683"/>
                    <a:pt x="3962400" y="44450"/>
                  </a:cubicBezTo>
                  <a:cubicBezTo>
                    <a:pt x="3956050" y="42333"/>
                    <a:pt x="3949914" y="39413"/>
                    <a:pt x="3943350" y="38100"/>
                  </a:cubicBezTo>
                  <a:cubicBezTo>
                    <a:pt x="3918164" y="33063"/>
                    <a:pt x="3883777" y="26709"/>
                    <a:pt x="3860800" y="19050"/>
                  </a:cubicBezTo>
                  <a:cubicBezTo>
                    <a:pt x="3854450" y="16933"/>
                    <a:pt x="3848272" y="14205"/>
                    <a:pt x="3841750" y="12700"/>
                  </a:cubicBezTo>
                  <a:cubicBezTo>
                    <a:pt x="3820717" y="7846"/>
                    <a:pt x="3778250" y="0"/>
                    <a:pt x="3778250" y="0"/>
                  </a:cubicBezTo>
                  <a:cubicBezTo>
                    <a:pt x="3723217" y="2117"/>
                    <a:pt x="3668094" y="2561"/>
                    <a:pt x="3613150" y="6350"/>
                  </a:cubicBezTo>
                  <a:cubicBezTo>
                    <a:pt x="3606472" y="6811"/>
                    <a:pt x="3600087" y="9707"/>
                    <a:pt x="3594100" y="12700"/>
                  </a:cubicBezTo>
                  <a:cubicBezTo>
                    <a:pt x="3587274" y="16113"/>
                    <a:pt x="3581400" y="21167"/>
                    <a:pt x="3575050" y="25400"/>
                  </a:cubicBezTo>
                  <a:cubicBezTo>
                    <a:pt x="3570817" y="31750"/>
                    <a:pt x="3563605" y="36922"/>
                    <a:pt x="3562350" y="44450"/>
                  </a:cubicBezTo>
                  <a:cubicBezTo>
                    <a:pt x="3558332" y="68558"/>
                    <a:pt x="3574835" y="62675"/>
                    <a:pt x="3587750" y="69850"/>
                  </a:cubicBezTo>
                  <a:cubicBezTo>
                    <a:pt x="3621929" y="88838"/>
                    <a:pt x="3621760" y="91160"/>
                    <a:pt x="3644900" y="114300"/>
                  </a:cubicBezTo>
                  <a:lnTo>
                    <a:pt x="3676650" y="209550"/>
                  </a:lnTo>
                  <a:lnTo>
                    <a:pt x="3683000" y="228600"/>
                  </a:lnTo>
                  <a:lnTo>
                    <a:pt x="3689350" y="247650"/>
                  </a:lnTo>
                  <a:cubicBezTo>
                    <a:pt x="3687233" y="254000"/>
                    <a:pt x="3687733" y="261967"/>
                    <a:pt x="3683000" y="266700"/>
                  </a:cubicBezTo>
                  <a:cubicBezTo>
                    <a:pt x="3678267" y="271433"/>
                    <a:pt x="3669937" y="270057"/>
                    <a:pt x="3663950" y="273050"/>
                  </a:cubicBezTo>
                  <a:cubicBezTo>
                    <a:pt x="3657124" y="276463"/>
                    <a:pt x="3651874" y="282650"/>
                    <a:pt x="3644900" y="285750"/>
                  </a:cubicBezTo>
                  <a:cubicBezTo>
                    <a:pt x="3632667" y="291187"/>
                    <a:pt x="3619500" y="294217"/>
                    <a:pt x="3606800" y="298450"/>
                  </a:cubicBezTo>
                  <a:cubicBezTo>
                    <a:pt x="3600450" y="300567"/>
                    <a:pt x="3594314" y="303487"/>
                    <a:pt x="3587750" y="304800"/>
                  </a:cubicBezTo>
                  <a:cubicBezTo>
                    <a:pt x="3577167" y="306917"/>
                    <a:pt x="3566471" y="308532"/>
                    <a:pt x="3556000" y="311150"/>
                  </a:cubicBezTo>
                  <a:cubicBezTo>
                    <a:pt x="3549506" y="312773"/>
                    <a:pt x="3543386" y="315661"/>
                    <a:pt x="3536950" y="317500"/>
                  </a:cubicBezTo>
                  <a:cubicBezTo>
                    <a:pt x="3528559" y="319898"/>
                    <a:pt x="3520017" y="321733"/>
                    <a:pt x="3511550" y="323850"/>
                  </a:cubicBezTo>
                  <a:cubicBezTo>
                    <a:pt x="3494617" y="321733"/>
                    <a:pt x="3477540" y="320553"/>
                    <a:pt x="3460750" y="317500"/>
                  </a:cubicBezTo>
                  <a:cubicBezTo>
                    <a:pt x="3454164" y="316303"/>
                    <a:pt x="3447915" y="308664"/>
                    <a:pt x="3441700" y="311150"/>
                  </a:cubicBezTo>
                  <a:cubicBezTo>
                    <a:pt x="3434614" y="313984"/>
                    <a:pt x="3432100" y="323226"/>
                    <a:pt x="3429000" y="330200"/>
                  </a:cubicBezTo>
                  <a:cubicBezTo>
                    <a:pt x="3423563" y="342433"/>
                    <a:pt x="3416300" y="368300"/>
                    <a:pt x="3416300" y="368300"/>
                  </a:cubicBezTo>
                  <a:cubicBezTo>
                    <a:pt x="3418417" y="374650"/>
                    <a:pt x="3419399" y="381499"/>
                    <a:pt x="3422650" y="387350"/>
                  </a:cubicBezTo>
                  <a:cubicBezTo>
                    <a:pt x="3430063" y="400693"/>
                    <a:pt x="3443223" y="410970"/>
                    <a:pt x="3448050" y="425450"/>
                  </a:cubicBezTo>
                  <a:cubicBezTo>
                    <a:pt x="3450167" y="431800"/>
                    <a:pt x="3448953" y="440609"/>
                    <a:pt x="3454400" y="444500"/>
                  </a:cubicBezTo>
                  <a:cubicBezTo>
                    <a:pt x="3465293" y="452281"/>
                    <a:pt x="3479800" y="452967"/>
                    <a:pt x="3492500" y="457200"/>
                  </a:cubicBezTo>
                  <a:lnTo>
                    <a:pt x="3530600" y="469900"/>
                  </a:lnTo>
                  <a:cubicBezTo>
                    <a:pt x="3536950" y="472017"/>
                    <a:pt x="3542963" y="475959"/>
                    <a:pt x="3549650" y="476250"/>
                  </a:cubicBezTo>
                  <a:lnTo>
                    <a:pt x="3695700" y="482600"/>
                  </a:lnTo>
                  <a:cubicBezTo>
                    <a:pt x="3788355" y="498042"/>
                    <a:pt x="3678983" y="481314"/>
                    <a:pt x="3860800" y="495300"/>
                  </a:cubicBezTo>
                  <a:cubicBezTo>
                    <a:pt x="3873637" y="496287"/>
                    <a:pt x="3886409" y="498527"/>
                    <a:pt x="3898900" y="501650"/>
                  </a:cubicBezTo>
                  <a:cubicBezTo>
                    <a:pt x="3911887" y="504897"/>
                    <a:pt x="3937000" y="514350"/>
                    <a:pt x="3937000" y="514350"/>
                  </a:cubicBezTo>
                  <a:cubicBezTo>
                    <a:pt x="3941233" y="520700"/>
                    <a:pt x="3946694" y="526385"/>
                    <a:pt x="3949700" y="533400"/>
                  </a:cubicBezTo>
                  <a:cubicBezTo>
                    <a:pt x="3961907" y="561884"/>
                    <a:pt x="3950043" y="553136"/>
                    <a:pt x="3962400" y="577850"/>
                  </a:cubicBezTo>
                  <a:cubicBezTo>
                    <a:pt x="3965813" y="584676"/>
                    <a:pt x="3970867" y="590550"/>
                    <a:pt x="3975100" y="596900"/>
                  </a:cubicBezTo>
                  <a:cubicBezTo>
                    <a:pt x="3968750" y="599017"/>
                    <a:pt x="3962703" y="602511"/>
                    <a:pt x="3956050" y="603250"/>
                  </a:cubicBezTo>
                  <a:cubicBezTo>
                    <a:pt x="3924424" y="606764"/>
                    <a:pt x="3892426" y="606086"/>
                    <a:pt x="3860800" y="609600"/>
                  </a:cubicBezTo>
                  <a:cubicBezTo>
                    <a:pt x="3854147" y="610339"/>
                    <a:pt x="3847601" y="612699"/>
                    <a:pt x="3841750" y="615950"/>
                  </a:cubicBezTo>
                  <a:cubicBezTo>
                    <a:pt x="3828407" y="623363"/>
                    <a:pt x="3818130" y="636523"/>
                    <a:pt x="3803650" y="641350"/>
                  </a:cubicBezTo>
                  <a:cubicBezTo>
                    <a:pt x="3755767" y="657311"/>
                    <a:pt x="3814789" y="635781"/>
                    <a:pt x="3765550" y="660400"/>
                  </a:cubicBezTo>
                  <a:cubicBezTo>
                    <a:pt x="3759563" y="663393"/>
                    <a:pt x="3752487" y="663757"/>
                    <a:pt x="3746500" y="666750"/>
                  </a:cubicBezTo>
                  <a:cubicBezTo>
                    <a:pt x="3739674" y="670163"/>
                    <a:pt x="3734424" y="676350"/>
                    <a:pt x="3727450" y="679450"/>
                  </a:cubicBezTo>
                  <a:cubicBezTo>
                    <a:pt x="3715217" y="684887"/>
                    <a:pt x="3700489" y="684724"/>
                    <a:pt x="3689350" y="692150"/>
                  </a:cubicBezTo>
                  <a:cubicBezTo>
                    <a:pt x="3683000" y="696383"/>
                    <a:pt x="3677274" y="701750"/>
                    <a:pt x="3670300" y="704850"/>
                  </a:cubicBezTo>
                  <a:cubicBezTo>
                    <a:pt x="3639214" y="718666"/>
                    <a:pt x="3635217" y="715375"/>
                    <a:pt x="3606800" y="723900"/>
                  </a:cubicBezTo>
                  <a:cubicBezTo>
                    <a:pt x="3593978" y="727747"/>
                    <a:pt x="3581400" y="732367"/>
                    <a:pt x="3568700" y="736600"/>
                  </a:cubicBezTo>
                  <a:lnTo>
                    <a:pt x="3530600" y="749300"/>
                  </a:lnTo>
                  <a:cubicBezTo>
                    <a:pt x="3524250" y="751417"/>
                    <a:pt x="3518114" y="754337"/>
                    <a:pt x="3511550" y="755650"/>
                  </a:cubicBezTo>
                  <a:cubicBezTo>
                    <a:pt x="3500967" y="757767"/>
                    <a:pt x="3490271" y="759382"/>
                    <a:pt x="3479800" y="762000"/>
                  </a:cubicBezTo>
                  <a:cubicBezTo>
                    <a:pt x="3473306" y="763623"/>
                    <a:pt x="3467284" y="766898"/>
                    <a:pt x="3460750" y="768350"/>
                  </a:cubicBezTo>
                  <a:cubicBezTo>
                    <a:pt x="3448181" y="771143"/>
                    <a:pt x="3435350" y="772583"/>
                    <a:pt x="3422650" y="774700"/>
                  </a:cubicBezTo>
                  <a:cubicBezTo>
                    <a:pt x="3403219" y="769842"/>
                    <a:pt x="3392818" y="770268"/>
                    <a:pt x="3378200" y="755650"/>
                  </a:cubicBezTo>
                  <a:cubicBezTo>
                    <a:pt x="3372804" y="750254"/>
                    <a:pt x="3369733" y="742950"/>
                    <a:pt x="3365500" y="736600"/>
                  </a:cubicBezTo>
                  <a:cubicBezTo>
                    <a:pt x="3357033" y="738717"/>
                    <a:pt x="3347677" y="738620"/>
                    <a:pt x="3340100" y="742950"/>
                  </a:cubicBezTo>
                  <a:cubicBezTo>
                    <a:pt x="3320514" y="754142"/>
                    <a:pt x="3320762" y="762865"/>
                    <a:pt x="3314700" y="781050"/>
                  </a:cubicBezTo>
                  <a:cubicBezTo>
                    <a:pt x="3316817" y="789517"/>
                    <a:pt x="3318542" y="798091"/>
                    <a:pt x="3321050" y="806450"/>
                  </a:cubicBezTo>
                  <a:lnTo>
                    <a:pt x="3340100" y="863600"/>
                  </a:lnTo>
                  <a:lnTo>
                    <a:pt x="3346450" y="882650"/>
                  </a:lnTo>
                  <a:lnTo>
                    <a:pt x="3352800" y="901700"/>
                  </a:lnTo>
                  <a:cubicBezTo>
                    <a:pt x="3348567" y="908050"/>
                    <a:pt x="3346572" y="916705"/>
                    <a:pt x="3340100" y="920750"/>
                  </a:cubicBezTo>
                  <a:cubicBezTo>
                    <a:pt x="3328748" y="927845"/>
                    <a:pt x="3313139" y="926024"/>
                    <a:pt x="3302000" y="933450"/>
                  </a:cubicBezTo>
                  <a:lnTo>
                    <a:pt x="3263900" y="958850"/>
                  </a:lnTo>
                  <a:lnTo>
                    <a:pt x="3225800" y="984250"/>
                  </a:lnTo>
                  <a:cubicBezTo>
                    <a:pt x="3219450" y="988483"/>
                    <a:pt x="3213990" y="994537"/>
                    <a:pt x="3206750" y="996950"/>
                  </a:cubicBezTo>
                  <a:cubicBezTo>
                    <a:pt x="3169398" y="1009401"/>
                    <a:pt x="3199727" y="1000675"/>
                    <a:pt x="3136900" y="1009650"/>
                  </a:cubicBezTo>
                  <a:cubicBezTo>
                    <a:pt x="3126735" y="1011102"/>
                    <a:pt x="3079084" y="1019068"/>
                    <a:pt x="3067050" y="1022350"/>
                  </a:cubicBezTo>
                  <a:cubicBezTo>
                    <a:pt x="3054135" y="1025872"/>
                    <a:pt x="3041937" y="1031803"/>
                    <a:pt x="3028950" y="1035050"/>
                  </a:cubicBezTo>
                  <a:cubicBezTo>
                    <a:pt x="2991059" y="1044523"/>
                    <a:pt x="3012158" y="1039965"/>
                    <a:pt x="2965450" y="1047750"/>
                  </a:cubicBezTo>
                  <a:lnTo>
                    <a:pt x="2546350" y="1041400"/>
                  </a:lnTo>
                  <a:cubicBezTo>
                    <a:pt x="2539659" y="1041206"/>
                    <a:pt x="2533151" y="1038301"/>
                    <a:pt x="2527300" y="1035050"/>
                  </a:cubicBezTo>
                  <a:cubicBezTo>
                    <a:pt x="2513957" y="1027637"/>
                    <a:pt x="2501411" y="1018808"/>
                    <a:pt x="2489200" y="1009650"/>
                  </a:cubicBezTo>
                  <a:cubicBezTo>
                    <a:pt x="2480733" y="1003300"/>
                    <a:pt x="2473266" y="995333"/>
                    <a:pt x="2463800" y="990600"/>
                  </a:cubicBezTo>
                  <a:cubicBezTo>
                    <a:pt x="2451826" y="984613"/>
                    <a:pt x="2425700" y="977900"/>
                    <a:pt x="2425700" y="977900"/>
                  </a:cubicBezTo>
                  <a:cubicBezTo>
                    <a:pt x="2393950" y="980017"/>
                    <a:pt x="2362113" y="981084"/>
                    <a:pt x="2330450" y="984250"/>
                  </a:cubicBezTo>
                  <a:cubicBezTo>
                    <a:pt x="2319711" y="985324"/>
                    <a:pt x="2309493" y="990600"/>
                    <a:pt x="2298700" y="990600"/>
                  </a:cubicBezTo>
                  <a:cubicBezTo>
                    <a:pt x="2228818" y="990600"/>
                    <a:pt x="2159000" y="986367"/>
                    <a:pt x="2089150" y="984250"/>
                  </a:cubicBezTo>
                  <a:cubicBezTo>
                    <a:pt x="2064060" y="980666"/>
                    <a:pt x="2037711" y="977740"/>
                    <a:pt x="2012950" y="971550"/>
                  </a:cubicBezTo>
                  <a:cubicBezTo>
                    <a:pt x="2006456" y="969927"/>
                    <a:pt x="2000336" y="967039"/>
                    <a:pt x="1993900" y="965200"/>
                  </a:cubicBezTo>
                  <a:cubicBezTo>
                    <a:pt x="1966799" y="957457"/>
                    <a:pt x="1966212" y="959047"/>
                    <a:pt x="1936750" y="952500"/>
                  </a:cubicBezTo>
                  <a:cubicBezTo>
                    <a:pt x="1928231" y="950607"/>
                    <a:pt x="1919976" y="947477"/>
                    <a:pt x="1911350" y="946150"/>
                  </a:cubicBezTo>
                  <a:cubicBezTo>
                    <a:pt x="1892406" y="943235"/>
                    <a:pt x="1873250" y="941917"/>
                    <a:pt x="1854200" y="939800"/>
                  </a:cubicBezTo>
                  <a:cubicBezTo>
                    <a:pt x="1843820" y="936340"/>
                    <a:pt x="1822579" y="931116"/>
                    <a:pt x="1816100" y="920750"/>
                  </a:cubicBezTo>
                  <a:cubicBezTo>
                    <a:pt x="1809005" y="909398"/>
                    <a:pt x="1807633" y="895350"/>
                    <a:pt x="1803400" y="882650"/>
                  </a:cubicBezTo>
                  <a:cubicBezTo>
                    <a:pt x="1801283" y="876300"/>
                    <a:pt x="1800763" y="869169"/>
                    <a:pt x="1797050" y="863600"/>
                  </a:cubicBezTo>
                  <a:cubicBezTo>
                    <a:pt x="1792817" y="857250"/>
                    <a:pt x="1790309" y="849318"/>
                    <a:pt x="1784350" y="844550"/>
                  </a:cubicBezTo>
                  <a:cubicBezTo>
                    <a:pt x="1779123" y="840369"/>
                    <a:pt x="1771736" y="840039"/>
                    <a:pt x="1765300" y="838200"/>
                  </a:cubicBezTo>
                  <a:cubicBezTo>
                    <a:pt x="1718152" y="824729"/>
                    <a:pt x="1724526" y="832184"/>
                    <a:pt x="1651000" y="825500"/>
                  </a:cubicBezTo>
                  <a:cubicBezTo>
                    <a:pt x="1631687" y="823744"/>
                    <a:pt x="1590246" y="818744"/>
                    <a:pt x="1568450" y="812800"/>
                  </a:cubicBezTo>
                  <a:cubicBezTo>
                    <a:pt x="1555535" y="809278"/>
                    <a:pt x="1541489" y="807526"/>
                    <a:pt x="1530350" y="800100"/>
                  </a:cubicBezTo>
                  <a:cubicBezTo>
                    <a:pt x="1524000" y="795867"/>
                    <a:pt x="1517163" y="792286"/>
                    <a:pt x="1511300" y="787400"/>
                  </a:cubicBezTo>
                  <a:cubicBezTo>
                    <a:pt x="1504401" y="781651"/>
                    <a:pt x="1500100" y="772711"/>
                    <a:pt x="1492250" y="768350"/>
                  </a:cubicBezTo>
                  <a:cubicBezTo>
                    <a:pt x="1484991" y="764317"/>
                    <a:pt x="1441634" y="751447"/>
                    <a:pt x="1428750" y="749300"/>
                  </a:cubicBezTo>
                  <a:cubicBezTo>
                    <a:pt x="1399223" y="744379"/>
                    <a:pt x="1339850" y="736600"/>
                    <a:pt x="1339850" y="736600"/>
                  </a:cubicBezTo>
                  <a:cubicBezTo>
                    <a:pt x="1302764" y="724238"/>
                    <a:pt x="1336823" y="739923"/>
                    <a:pt x="1308100" y="711200"/>
                  </a:cubicBezTo>
                  <a:cubicBezTo>
                    <a:pt x="1300616" y="703716"/>
                    <a:pt x="1290184" y="699634"/>
                    <a:pt x="1282700" y="692150"/>
                  </a:cubicBezTo>
                  <a:cubicBezTo>
                    <a:pt x="1240367" y="649817"/>
                    <a:pt x="1301750" y="694267"/>
                    <a:pt x="1250950" y="660400"/>
                  </a:cubicBezTo>
                  <a:lnTo>
                    <a:pt x="1212850" y="603250"/>
                  </a:lnTo>
                  <a:cubicBezTo>
                    <a:pt x="1208617" y="596900"/>
                    <a:pt x="1206500" y="588433"/>
                    <a:pt x="1200150" y="584200"/>
                  </a:cubicBezTo>
                  <a:lnTo>
                    <a:pt x="1181100" y="571500"/>
                  </a:lnTo>
                  <a:cubicBezTo>
                    <a:pt x="1147233" y="520700"/>
                    <a:pt x="1191683" y="582083"/>
                    <a:pt x="1149350" y="539750"/>
                  </a:cubicBezTo>
                  <a:cubicBezTo>
                    <a:pt x="1107017" y="497417"/>
                    <a:pt x="1168400" y="541867"/>
                    <a:pt x="1117600" y="508000"/>
                  </a:cubicBezTo>
                  <a:cubicBezTo>
                    <a:pt x="1106441" y="474522"/>
                    <a:pt x="1118626" y="501611"/>
                    <a:pt x="1092200" y="469900"/>
                  </a:cubicBezTo>
                  <a:cubicBezTo>
                    <a:pt x="1087314" y="464037"/>
                    <a:pt x="1084386" y="456713"/>
                    <a:pt x="1079500" y="450850"/>
                  </a:cubicBezTo>
                  <a:cubicBezTo>
                    <a:pt x="1069469" y="438813"/>
                    <a:pt x="1055671" y="426236"/>
                    <a:pt x="1041400" y="419100"/>
                  </a:cubicBezTo>
                  <a:cubicBezTo>
                    <a:pt x="1035413" y="416107"/>
                    <a:pt x="1028337" y="415743"/>
                    <a:pt x="1022350" y="412750"/>
                  </a:cubicBezTo>
                  <a:cubicBezTo>
                    <a:pt x="1015524" y="409337"/>
                    <a:pt x="1010663" y="402058"/>
                    <a:pt x="1003300" y="400050"/>
                  </a:cubicBezTo>
                  <a:cubicBezTo>
                    <a:pt x="986836" y="395560"/>
                    <a:pt x="969333" y="396505"/>
                    <a:pt x="952500" y="393700"/>
                  </a:cubicBezTo>
                  <a:cubicBezTo>
                    <a:pt x="940668" y="391728"/>
                    <a:pt x="894646" y="378414"/>
                    <a:pt x="889000" y="374650"/>
                  </a:cubicBezTo>
                  <a:lnTo>
                    <a:pt x="869950" y="361950"/>
                  </a:lnTo>
                  <a:cubicBezTo>
                    <a:pt x="850900" y="364067"/>
                    <a:pt x="829676" y="359213"/>
                    <a:pt x="812800" y="368300"/>
                  </a:cubicBezTo>
                  <a:cubicBezTo>
                    <a:pt x="795059" y="377853"/>
                    <a:pt x="787240" y="406881"/>
                    <a:pt x="781050" y="425450"/>
                  </a:cubicBezTo>
                  <a:cubicBezTo>
                    <a:pt x="731715" y="409005"/>
                    <a:pt x="758092" y="409331"/>
                    <a:pt x="723900" y="419100"/>
                  </a:cubicBezTo>
                  <a:cubicBezTo>
                    <a:pt x="715509" y="421498"/>
                    <a:pt x="706967" y="423333"/>
                    <a:pt x="698500" y="425450"/>
                  </a:cubicBezTo>
                  <a:cubicBezTo>
                    <a:pt x="678343" y="485920"/>
                    <a:pt x="681249" y="443786"/>
                    <a:pt x="698500" y="482600"/>
                  </a:cubicBezTo>
                  <a:cubicBezTo>
                    <a:pt x="703937" y="494833"/>
                    <a:pt x="706967" y="508000"/>
                    <a:pt x="711200" y="520700"/>
                  </a:cubicBezTo>
                  <a:lnTo>
                    <a:pt x="717550" y="539750"/>
                  </a:lnTo>
                  <a:cubicBezTo>
                    <a:pt x="715433" y="552450"/>
                    <a:pt x="716958" y="566334"/>
                    <a:pt x="711200" y="577850"/>
                  </a:cubicBezTo>
                  <a:cubicBezTo>
                    <a:pt x="697250" y="605751"/>
                    <a:pt x="624535" y="584403"/>
                    <a:pt x="622300" y="584200"/>
                  </a:cubicBezTo>
                  <a:cubicBezTo>
                    <a:pt x="615950" y="582083"/>
                    <a:pt x="609784" y="579302"/>
                    <a:pt x="603250" y="577850"/>
                  </a:cubicBezTo>
                  <a:cubicBezTo>
                    <a:pt x="587391" y="574326"/>
                    <a:pt x="534879" y="567176"/>
                    <a:pt x="520700" y="565150"/>
                  </a:cubicBezTo>
                  <a:cubicBezTo>
                    <a:pt x="509337" y="557575"/>
                    <a:pt x="491846" y="536742"/>
                    <a:pt x="488950" y="571500"/>
                  </a:cubicBezTo>
                  <a:cubicBezTo>
                    <a:pt x="487358" y="590601"/>
                    <a:pt x="492589" y="609675"/>
                    <a:pt x="495300" y="628650"/>
                  </a:cubicBezTo>
                  <a:cubicBezTo>
                    <a:pt x="497987" y="647460"/>
                    <a:pt x="503378" y="667312"/>
                    <a:pt x="508000" y="685800"/>
                  </a:cubicBezTo>
                  <a:cubicBezTo>
                    <a:pt x="505965" y="693938"/>
                    <a:pt x="499855" y="721140"/>
                    <a:pt x="495300" y="730250"/>
                  </a:cubicBezTo>
                  <a:cubicBezTo>
                    <a:pt x="491887" y="737076"/>
                    <a:pt x="486833" y="742950"/>
                    <a:pt x="482600" y="749300"/>
                  </a:cubicBezTo>
                  <a:cubicBezTo>
                    <a:pt x="480941" y="748885"/>
                    <a:pt x="442291" y="739913"/>
                    <a:pt x="438150" y="736600"/>
                  </a:cubicBezTo>
                  <a:cubicBezTo>
                    <a:pt x="432191" y="731832"/>
                    <a:pt x="429683" y="723900"/>
                    <a:pt x="425450" y="717550"/>
                  </a:cubicBezTo>
                  <a:lnTo>
                    <a:pt x="412750" y="755650"/>
                  </a:lnTo>
                  <a:cubicBezTo>
                    <a:pt x="414867" y="762000"/>
                    <a:pt x="423833" y="769967"/>
                    <a:pt x="419100" y="774700"/>
                  </a:cubicBezTo>
                  <a:cubicBezTo>
                    <a:pt x="413756" y="780044"/>
                    <a:pt x="381737" y="755978"/>
                    <a:pt x="381000" y="755650"/>
                  </a:cubicBezTo>
                  <a:cubicBezTo>
                    <a:pt x="368767" y="750213"/>
                    <a:pt x="342900" y="742950"/>
                    <a:pt x="342900" y="742950"/>
                  </a:cubicBezTo>
                  <a:cubicBezTo>
                    <a:pt x="337906" y="750441"/>
                    <a:pt x="322598" y="769783"/>
                    <a:pt x="323850" y="781050"/>
                  </a:cubicBezTo>
                  <a:cubicBezTo>
                    <a:pt x="325087" y="792184"/>
                    <a:pt x="337035" y="827512"/>
                    <a:pt x="349250" y="838200"/>
                  </a:cubicBezTo>
                  <a:cubicBezTo>
                    <a:pt x="360737" y="848251"/>
                    <a:pt x="374650" y="855133"/>
                    <a:pt x="387350" y="863600"/>
                  </a:cubicBezTo>
                  <a:lnTo>
                    <a:pt x="406400" y="876300"/>
                  </a:lnTo>
                  <a:cubicBezTo>
                    <a:pt x="414867" y="889000"/>
                    <a:pt x="426973" y="899920"/>
                    <a:pt x="431800" y="914400"/>
                  </a:cubicBezTo>
                  <a:cubicBezTo>
                    <a:pt x="446913" y="959740"/>
                    <a:pt x="433361" y="945074"/>
                    <a:pt x="463550" y="965200"/>
                  </a:cubicBezTo>
                  <a:cubicBezTo>
                    <a:pt x="461433" y="986367"/>
                    <a:pt x="466713" y="1009674"/>
                    <a:pt x="457200" y="1028700"/>
                  </a:cubicBezTo>
                  <a:cubicBezTo>
                    <a:pt x="449620" y="1043861"/>
                    <a:pt x="417754" y="1055392"/>
                    <a:pt x="400050" y="1060450"/>
                  </a:cubicBezTo>
                  <a:cubicBezTo>
                    <a:pt x="391659" y="1062848"/>
                    <a:pt x="383258" y="1065365"/>
                    <a:pt x="374650" y="1066800"/>
                  </a:cubicBezTo>
                  <a:cubicBezTo>
                    <a:pt x="357817" y="1069605"/>
                    <a:pt x="340783" y="1071033"/>
                    <a:pt x="323850" y="1073150"/>
                  </a:cubicBezTo>
                  <a:cubicBezTo>
                    <a:pt x="317500" y="1075267"/>
                    <a:pt x="310952" y="1076863"/>
                    <a:pt x="304800" y="1079500"/>
                  </a:cubicBezTo>
                  <a:cubicBezTo>
                    <a:pt x="296099" y="1083229"/>
                    <a:pt x="288467" y="1089480"/>
                    <a:pt x="279400" y="1092200"/>
                  </a:cubicBezTo>
                  <a:cubicBezTo>
                    <a:pt x="253431" y="1099991"/>
                    <a:pt x="227172" y="1095269"/>
                    <a:pt x="203200" y="1111250"/>
                  </a:cubicBezTo>
                  <a:cubicBezTo>
                    <a:pt x="159531" y="1140363"/>
                    <a:pt x="179580" y="1131823"/>
                    <a:pt x="146050" y="1143000"/>
                  </a:cubicBezTo>
                  <a:cubicBezTo>
                    <a:pt x="141817" y="1149350"/>
                    <a:pt x="139309" y="1157282"/>
                    <a:pt x="133350" y="1162050"/>
                  </a:cubicBezTo>
                  <a:cubicBezTo>
                    <a:pt x="128123" y="1166231"/>
                    <a:pt x="120287" y="1165407"/>
                    <a:pt x="114300" y="1168400"/>
                  </a:cubicBezTo>
                  <a:cubicBezTo>
                    <a:pt x="107474" y="1171813"/>
                    <a:pt x="102076" y="1177687"/>
                    <a:pt x="95250" y="1181100"/>
                  </a:cubicBezTo>
                  <a:cubicBezTo>
                    <a:pt x="89263" y="1184093"/>
                    <a:pt x="82636" y="1185611"/>
                    <a:pt x="76200" y="1187450"/>
                  </a:cubicBezTo>
                  <a:cubicBezTo>
                    <a:pt x="30570" y="1200487"/>
                    <a:pt x="71428" y="1187056"/>
                    <a:pt x="19050" y="1200150"/>
                  </a:cubicBezTo>
                  <a:cubicBezTo>
                    <a:pt x="12556" y="1201773"/>
                    <a:pt x="6350" y="1204383"/>
                    <a:pt x="0" y="1206500"/>
                  </a:cubicBezTo>
                  <a:cubicBezTo>
                    <a:pt x="2117" y="1212850"/>
                    <a:pt x="1617" y="1220817"/>
                    <a:pt x="6350" y="1225550"/>
                  </a:cubicBezTo>
                  <a:cubicBezTo>
                    <a:pt x="11083" y="1230283"/>
                    <a:pt x="18964" y="1230061"/>
                    <a:pt x="25400" y="1231900"/>
                  </a:cubicBezTo>
                  <a:cubicBezTo>
                    <a:pt x="60396" y="1241899"/>
                    <a:pt x="61890" y="1239482"/>
                    <a:pt x="107950" y="1244600"/>
                  </a:cubicBezTo>
                  <a:cubicBezTo>
                    <a:pt x="114300" y="1246717"/>
                    <a:pt x="120436" y="1249637"/>
                    <a:pt x="127000" y="1250950"/>
                  </a:cubicBezTo>
                  <a:cubicBezTo>
                    <a:pt x="141676" y="1253885"/>
                    <a:pt x="159636" y="1248111"/>
                    <a:pt x="171450" y="1257300"/>
                  </a:cubicBezTo>
                  <a:lnTo>
                    <a:pt x="190500" y="1314450"/>
                  </a:lnTo>
                  <a:lnTo>
                    <a:pt x="196850" y="1333500"/>
                  </a:lnTo>
                  <a:cubicBezTo>
                    <a:pt x="193849" y="1345502"/>
                    <a:pt x="190793" y="1369829"/>
                    <a:pt x="177800" y="1377950"/>
                  </a:cubicBezTo>
                  <a:cubicBezTo>
                    <a:pt x="166448" y="1385045"/>
                    <a:pt x="152400" y="1386417"/>
                    <a:pt x="139700" y="1390650"/>
                  </a:cubicBezTo>
                  <a:cubicBezTo>
                    <a:pt x="133350" y="1392767"/>
                    <a:pt x="126219" y="1393287"/>
                    <a:pt x="120650" y="1397000"/>
                  </a:cubicBezTo>
                  <a:lnTo>
                    <a:pt x="101600" y="1409700"/>
                  </a:lnTo>
                  <a:cubicBezTo>
                    <a:pt x="109502" y="1433407"/>
                    <a:pt x="102164" y="1428327"/>
                    <a:pt x="127000" y="1435100"/>
                  </a:cubicBezTo>
                  <a:cubicBezTo>
                    <a:pt x="143839" y="1439693"/>
                    <a:pt x="177800" y="1447800"/>
                    <a:pt x="177800" y="1447800"/>
                  </a:cubicBezTo>
                  <a:cubicBezTo>
                    <a:pt x="211283" y="1425478"/>
                    <a:pt x="190500" y="1433163"/>
                    <a:pt x="190500" y="1460500"/>
                  </a:cubicBezTo>
                  <a:cubicBezTo>
                    <a:pt x="190500" y="1471293"/>
                    <a:pt x="190863" y="1483270"/>
                    <a:pt x="196850" y="1492250"/>
                  </a:cubicBezTo>
                  <a:cubicBezTo>
                    <a:pt x="200563" y="1497819"/>
                    <a:pt x="210049" y="1495349"/>
                    <a:pt x="215900" y="1498600"/>
                  </a:cubicBezTo>
                  <a:cubicBezTo>
                    <a:pt x="229243" y="1506013"/>
                    <a:pt x="254000" y="1524000"/>
                    <a:pt x="254000" y="1524000"/>
                  </a:cubicBezTo>
                  <a:cubicBezTo>
                    <a:pt x="269113" y="1569340"/>
                    <a:pt x="255561" y="1554674"/>
                    <a:pt x="285750" y="1574800"/>
                  </a:cubicBezTo>
                  <a:lnTo>
                    <a:pt x="323850" y="1562100"/>
                  </a:lnTo>
                  <a:cubicBezTo>
                    <a:pt x="330200" y="1559983"/>
                    <a:pt x="336913" y="1558743"/>
                    <a:pt x="342900" y="1555750"/>
                  </a:cubicBezTo>
                  <a:lnTo>
                    <a:pt x="368300" y="1543050"/>
                  </a:lnTo>
                  <a:cubicBezTo>
                    <a:pt x="448733" y="1545167"/>
                    <a:pt x="529234" y="1545480"/>
                    <a:pt x="609600" y="1549400"/>
                  </a:cubicBezTo>
                  <a:cubicBezTo>
                    <a:pt x="640573" y="1550911"/>
                    <a:pt x="628109" y="1566287"/>
                    <a:pt x="635000" y="1593850"/>
                  </a:cubicBezTo>
                  <a:cubicBezTo>
                    <a:pt x="645579" y="1636167"/>
                    <a:pt x="639146" y="1626247"/>
                    <a:pt x="666750" y="1644650"/>
                  </a:cubicBezTo>
                  <a:cubicBezTo>
                    <a:pt x="670983" y="1651000"/>
                    <a:pt x="678759" y="1656100"/>
                    <a:pt x="679450" y="1663700"/>
                  </a:cubicBezTo>
                  <a:cubicBezTo>
                    <a:pt x="680496" y="1675207"/>
                    <a:pt x="678835" y="1721260"/>
                    <a:pt x="660400" y="1733550"/>
                  </a:cubicBezTo>
                  <a:cubicBezTo>
                    <a:pt x="653138" y="1738391"/>
                    <a:pt x="643359" y="1737392"/>
                    <a:pt x="635000" y="1739900"/>
                  </a:cubicBezTo>
                  <a:cubicBezTo>
                    <a:pt x="622178" y="1743747"/>
                    <a:pt x="609600" y="1748367"/>
                    <a:pt x="596900" y="1752600"/>
                  </a:cubicBezTo>
                  <a:lnTo>
                    <a:pt x="577850" y="1758950"/>
                  </a:lnTo>
                  <a:cubicBezTo>
                    <a:pt x="584200" y="1761067"/>
                    <a:pt x="590913" y="1762307"/>
                    <a:pt x="596900" y="1765300"/>
                  </a:cubicBezTo>
                  <a:cubicBezTo>
                    <a:pt x="612624" y="1773162"/>
                    <a:pt x="621393" y="1780721"/>
                    <a:pt x="628650" y="1797050"/>
                  </a:cubicBezTo>
                  <a:cubicBezTo>
                    <a:pt x="634087" y="1809283"/>
                    <a:pt x="641350" y="1835150"/>
                    <a:pt x="641350" y="1835150"/>
                  </a:cubicBezTo>
                  <a:cubicBezTo>
                    <a:pt x="639233" y="1843617"/>
                    <a:pt x="640452" y="1853735"/>
                    <a:pt x="635000" y="1860550"/>
                  </a:cubicBezTo>
                  <a:cubicBezTo>
                    <a:pt x="630819" y="1865777"/>
                    <a:pt x="621937" y="1863907"/>
                    <a:pt x="615950" y="1866900"/>
                  </a:cubicBezTo>
                  <a:cubicBezTo>
                    <a:pt x="609124" y="1870313"/>
                    <a:pt x="603250" y="1875367"/>
                    <a:pt x="596900" y="1879600"/>
                  </a:cubicBezTo>
                  <a:cubicBezTo>
                    <a:pt x="587983" y="1915270"/>
                    <a:pt x="585015" y="1914611"/>
                    <a:pt x="596900" y="1962150"/>
                  </a:cubicBezTo>
                  <a:cubicBezTo>
                    <a:pt x="598751" y="1969554"/>
                    <a:pt x="603641" y="1976432"/>
                    <a:pt x="609600" y="1981200"/>
                  </a:cubicBezTo>
                  <a:cubicBezTo>
                    <a:pt x="614827" y="1985381"/>
                    <a:pt x="622663" y="1984557"/>
                    <a:pt x="628650" y="1987550"/>
                  </a:cubicBezTo>
                  <a:cubicBezTo>
                    <a:pt x="635476" y="1990963"/>
                    <a:pt x="640874" y="1996837"/>
                    <a:pt x="647700" y="2000250"/>
                  </a:cubicBezTo>
                  <a:cubicBezTo>
                    <a:pt x="653687" y="2003243"/>
                    <a:pt x="660763" y="2003607"/>
                    <a:pt x="666750" y="2006600"/>
                  </a:cubicBezTo>
                  <a:cubicBezTo>
                    <a:pt x="673576" y="2010013"/>
                    <a:pt x="678974" y="2015887"/>
                    <a:pt x="685800" y="2019300"/>
                  </a:cubicBezTo>
                  <a:cubicBezTo>
                    <a:pt x="691787" y="2022293"/>
                    <a:pt x="698863" y="2022657"/>
                    <a:pt x="704850" y="2025650"/>
                  </a:cubicBezTo>
                  <a:cubicBezTo>
                    <a:pt x="711676" y="2029063"/>
                    <a:pt x="717074" y="2034937"/>
                    <a:pt x="723900" y="2038350"/>
                  </a:cubicBezTo>
                  <a:cubicBezTo>
                    <a:pt x="729887" y="2041343"/>
                    <a:pt x="736963" y="2041707"/>
                    <a:pt x="742950" y="2044700"/>
                  </a:cubicBezTo>
                  <a:cubicBezTo>
                    <a:pt x="762606" y="2054528"/>
                    <a:pt x="767266" y="2064945"/>
                    <a:pt x="787400" y="2076450"/>
                  </a:cubicBezTo>
                  <a:cubicBezTo>
                    <a:pt x="793212" y="2079771"/>
                    <a:pt x="800599" y="2079549"/>
                    <a:pt x="806450" y="2082800"/>
                  </a:cubicBezTo>
                  <a:cubicBezTo>
                    <a:pt x="819793" y="2090213"/>
                    <a:pt x="844550" y="2108200"/>
                    <a:pt x="844550" y="2108200"/>
                  </a:cubicBezTo>
                  <a:cubicBezTo>
                    <a:pt x="850900" y="2106083"/>
                    <a:pt x="857066" y="2103302"/>
                    <a:pt x="863600" y="2101850"/>
                  </a:cubicBezTo>
                  <a:cubicBezTo>
                    <a:pt x="876169" y="2099057"/>
                    <a:pt x="889032" y="2097803"/>
                    <a:pt x="901700" y="2095500"/>
                  </a:cubicBezTo>
                  <a:cubicBezTo>
                    <a:pt x="912319" y="2093569"/>
                    <a:pt x="922867" y="2091267"/>
                    <a:pt x="933450" y="2089150"/>
                  </a:cubicBezTo>
                  <a:cubicBezTo>
                    <a:pt x="942849" y="2090493"/>
                    <a:pt x="1004253" y="2098913"/>
                    <a:pt x="1016000" y="2101850"/>
                  </a:cubicBezTo>
                  <a:cubicBezTo>
                    <a:pt x="1028987" y="2105097"/>
                    <a:pt x="1041400" y="2110317"/>
                    <a:pt x="1054100" y="2114550"/>
                  </a:cubicBezTo>
                  <a:lnTo>
                    <a:pt x="1111250" y="2133600"/>
                  </a:lnTo>
                  <a:lnTo>
                    <a:pt x="1168400" y="2152650"/>
                  </a:lnTo>
                  <a:cubicBezTo>
                    <a:pt x="1174750" y="2154767"/>
                    <a:pt x="1181881" y="2155287"/>
                    <a:pt x="1187450" y="2159000"/>
                  </a:cubicBezTo>
                  <a:cubicBezTo>
                    <a:pt x="1193800" y="2163233"/>
                    <a:pt x="1199485" y="2168694"/>
                    <a:pt x="1206500" y="2171700"/>
                  </a:cubicBezTo>
                  <a:cubicBezTo>
                    <a:pt x="1214522" y="2175138"/>
                    <a:pt x="1223541" y="2175542"/>
                    <a:pt x="1231900" y="2178050"/>
                  </a:cubicBezTo>
                  <a:cubicBezTo>
                    <a:pt x="1244722" y="2181897"/>
                    <a:pt x="1257300" y="2186517"/>
                    <a:pt x="1270000" y="2190750"/>
                  </a:cubicBezTo>
                  <a:lnTo>
                    <a:pt x="1289050" y="2197100"/>
                  </a:lnTo>
                  <a:cubicBezTo>
                    <a:pt x="1295400" y="2199217"/>
                    <a:pt x="1301458" y="2202620"/>
                    <a:pt x="1308100" y="2203450"/>
                  </a:cubicBezTo>
                  <a:cubicBezTo>
                    <a:pt x="1373752" y="2211656"/>
                    <a:pt x="1342006" y="2207387"/>
                    <a:pt x="1403350" y="2216150"/>
                  </a:cubicBezTo>
                  <a:cubicBezTo>
                    <a:pt x="1493892" y="2246331"/>
                    <a:pt x="1399672" y="2216006"/>
                    <a:pt x="1466850" y="2235200"/>
                  </a:cubicBezTo>
                  <a:cubicBezTo>
                    <a:pt x="1473286" y="2237039"/>
                    <a:pt x="1479464" y="2239711"/>
                    <a:pt x="1485900" y="2241550"/>
                  </a:cubicBezTo>
                  <a:cubicBezTo>
                    <a:pt x="1494291" y="2243948"/>
                    <a:pt x="1502909" y="2245502"/>
                    <a:pt x="1511300" y="2247900"/>
                  </a:cubicBezTo>
                  <a:cubicBezTo>
                    <a:pt x="1517736" y="2249739"/>
                    <a:pt x="1523892" y="2252489"/>
                    <a:pt x="1530350" y="2254250"/>
                  </a:cubicBezTo>
                  <a:cubicBezTo>
                    <a:pt x="1609129" y="2275735"/>
                    <a:pt x="1556352" y="2258684"/>
                    <a:pt x="1600200" y="2273300"/>
                  </a:cubicBezTo>
                  <a:cubicBezTo>
                    <a:pt x="1653033" y="2260092"/>
                    <a:pt x="1599547" y="2279136"/>
                    <a:pt x="1644650" y="2241550"/>
                  </a:cubicBezTo>
                  <a:cubicBezTo>
                    <a:pt x="1649792" y="2237265"/>
                    <a:pt x="1657713" y="2238193"/>
                    <a:pt x="1663700" y="2235200"/>
                  </a:cubicBezTo>
                  <a:cubicBezTo>
                    <a:pt x="1670526" y="2231787"/>
                    <a:pt x="1676400" y="2226733"/>
                    <a:pt x="1682750" y="2222500"/>
                  </a:cubicBezTo>
                  <a:cubicBezTo>
                    <a:pt x="1813235" y="2238811"/>
                    <a:pt x="1749322" y="2233370"/>
                    <a:pt x="1993900" y="2222500"/>
                  </a:cubicBezTo>
                  <a:cubicBezTo>
                    <a:pt x="2007478" y="2221897"/>
                    <a:pt x="2049077" y="2205115"/>
                    <a:pt x="2057400" y="2203450"/>
                  </a:cubicBezTo>
                  <a:cubicBezTo>
                    <a:pt x="2067983" y="2201333"/>
                    <a:pt x="2078679" y="2199718"/>
                    <a:pt x="2089150" y="2197100"/>
                  </a:cubicBezTo>
                  <a:cubicBezTo>
                    <a:pt x="2095644" y="2195477"/>
                    <a:pt x="2101515" y="2191093"/>
                    <a:pt x="2108200" y="2190750"/>
                  </a:cubicBezTo>
                  <a:cubicBezTo>
                    <a:pt x="2184329" y="2186846"/>
                    <a:pt x="2260600" y="2186517"/>
                    <a:pt x="2336800" y="2184400"/>
                  </a:cubicBezTo>
                  <a:cubicBezTo>
                    <a:pt x="2396067" y="2188633"/>
                    <a:pt x="2455459" y="2191377"/>
                    <a:pt x="2514600" y="2197100"/>
                  </a:cubicBezTo>
                  <a:cubicBezTo>
                    <a:pt x="2521262" y="2197745"/>
                    <a:pt x="2527214" y="2201611"/>
                    <a:pt x="2533650" y="2203450"/>
                  </a:cubicBezTo>
                  <a:cubicBezTo>
                    <a:pt x="2542041" y="2205848"/>
                    <a:pt x="2550659" y="2207402"/>
                    <a:pt x="2559050" y="2209800"/>
                  </a:cubicBezTo>
                  <a:cubicBezTo>
                    <a:pt x="2565486" y="2211639"/>
                    <a:pt x="2571566" y="2214698"/>
                    <a:pt x="2578100" y="2216150"/>
                  </a:cubicBezTo>
                  <a:cubicBezTo>
                    <a:pt x="2590669" y="2218943"/>
                    <a:pt x="2603575" y="2219975"/>
                    <a:pt x="2616200" y="2222500"/>
                  </a:cubicBezTo>
                  <a:cubicBezTo>
                    <a:pt x="2628877" y="2225035"/>
                    <a:pt x="2672758" y="2236922"/>
                    <a:pt x="2679700" y="2241550"/>
                  </a:cubicBezTo>
                  <a:lnTo>
                    <a:pt x="2717800" y="2266950"/>
                  </a:lnTo>
                  <a:cubicBezTo>
                    <a:pt x="2737291" y="2325424"/>
                    <a:pt x="2703574" y="2220121"/>
                    <a:pt x="2730500" y="2336800"/>
                  </a:cubicBezTo>
                  <a:cubicBezTo>
                    <a:pt x="2733063" y="2347907"/>
                    <a:pt x="2738967" y="2357967"/>
                    <a:pt x="2743200" y="2368550"/>
                  </a:cubicBezTo>
                  <a:cubicBezTo>
                    <a:pt x="2745317" y="2381250"/>
                    <a:pt x="2746757" y="2394081"/>
                    <a:pt x="2749550" y="2406650"/>
                  </a:cubicBezTo>
                  <a:cubicBezTo>
                    <a:pt x="2751002" y="2413184"/>
                    <a:pt x="2754061" y="2419264"/>
                    <a:pt x="2755900" y="2425700"/>
                  </a:cubicBezTo>
                  <a:cubicBezTo>
                    <a:pt x="2758298" y="2434091"/>
                    <a:pt x="2759742" y="2442741"/>
                    <a:pt x="2762250" y="2451100"/>
                  </a:cubicBezTo>
                  <a:cubicBezTo>
                    <a:pt x="2766097" y="2463922"/>
                    <a:pt x="2774950" y="2489200"/>
                    <a:pt x="2774950" y="2489200"/>
                  </a:cubicBezTo>
                  <a:cubicBezTo>
                    <a:pt x="2773935" y="2501382"/>
                    <a:pt x="2778784" y="2591639"/>
                    <a:pt x="2743200" y="2603500"/>
                  </a:cubicBezTo>
                  <a:lnTo>
                    <a:pt x="2724150" y="2609850"/>
                  </a:lnTo>
                  <a:cubicBezTo>
                    <a:pt x="2726267" y="2616200"/>
                    <a:pt x="2726319" y="2623673"/>
                    <a:pt x="2730500" y="2628900"/>
                  </a:cubicBezTo>
                  <a:cubicBezTo>
                    <a:pt x="2745155" y="2647219"/>
                    <a:pt x="2767510" y="2642915"/>
                    <a:pt x="2787650" y="2647950"/>
                  </a:cubicBezTo>
                  <a:cubicBezTo>
                    <a:pt x="2800637" y="2651197"/>
                    <a:pt x="2814611" y="2653224"/>
                    <a:pt x="2825750" y="2660650"/>
                  </a:cubicBezTo>
                  <a:cubicBezTo>
                    <a:pt x="2832100" y="2664883"/>
                    <a:pt x="2837262" y="2672160"/>
                    <a:pt x="2844800" y="2673350"/>
                  </a:cubicBezTo>
                  <a:cubicBezTo>
                    <a:pt x="2878318" y="2678642"/>
                    <a:pt x="2912533" y="2677583"/>
                    <a:pt x="2946400" y="2679700"/>
                  </a:cubicBezTo>
                  <a:cubicBezTo>
                    <a:pt x="2952750" y="2681817"/>
                    <a:pt x="2960717" y="2681317"/>
                    <a:pt x="2965450" y="2686050"/>
                  </a:cubicBezTo>
                  <a:cubicBezTo>
                    <a:pt x="2970183" y="2690783"/>
                    <a:pt x="2968807" y="2699113"/>
                    <a:pt x="2971800" y="2705100"/>
                  </a:cubicBezTo>
                  <a:cubicBezTo>
                    <a:pt x="2975213" y="2711926"/>
                    <a:pt x="2980714" y="2717524"/>
                    <a:pt x="2984500" y="2724150"/>
                  </a:cubicBezTo>
                  <a:cubicBezTo>
                    <a:pt x="3023552" y="2792491"/>
                    <a:pt x="2960464" y="2694447"/>
                    <a:pt x="3022600" y="2787650"/>
                  </a:cubicBezTo>
                  <a:lnTo>
                    <a:pt x="3035300" y="2806700"/>
                  </a:lnTo>
                  <a:cubicBezTo>
                    <a:pt x="3039533" y="2813050"/>
                    <a:pt x="3040760" y="2823337"/>
                    <a:pt x="3048000" y="2825750"/>
                  </a:cubicBezTo>
                  <a:lnTo>
                    <a:pt x="3067050" y="2832100"/>
                  </a:lnTo>
                  <a:cubicBezTo>
                    <a:pt x="3080513" y="2814149"/>
                    <a:pt x="3084625" y="2802797"/>
                    <a:pt x="3105150" y="2794000"/>
                  </a:cubicBezTo>
                  <a:cubicBezTo>
                    <a:pt x="3113172" y="2790562"/>
                    <a:pt x="3122083" y="2789767"/>
                    <a:pt x="3130550" y="2787650"/>
                  </a:cubicBezTo>
                  <a:cubicBezTo>
                    <a:pt x="3153833" y="2789767"/>
                    <a:pt x="3177256" y="2790694"/>
                    <a:pt x="3200400" y="2794000"/>
                  </a:cubicBezTo>
                  <a:cubicBezTo>
                    <a:pt x="3207026" y="2794947"/>
                    <a:pt x="3213881" y="2796637"/>
                    <a:pt x="3219450" y="2800350"/>
                  </a:cubicBezTo>
                  <a:cubicBezTo>
                    <a:pt x="3226922" y="2805331"/>
                    <a:pt x="3231237" y="2814118"/>
                    <a:pt x="3238500" y="2819400"/>
                  </a:cubicBezTo>
                  <a:cubicBezTo>
                    <a:pt x="3254649" y="2831145"/>
                    <a:pt x="3272685" y="2840073"/>
                    <a:pt x="3289300" y="2851150"/>
                  </a:cubicBezTo>
                  <a:cubicBezTo>
                    <a:pt x="3351234" y="2892439"/>
                    <a:pt x="3254986" y="2827766"/>
                    <a:pt x="3333750" y="2882900"/>
                  </a:cubicBezTo>
                  <a:cubicBezTo>
                    <a:pt x="3346254" y="2891653"/>
                    <a:pt x="3359150" y="2899833"/>
                    <a:pt x="3371850" y="2908300"/>
                  </a:cubicBezTo>
                  <a:cubicBezTo>
                    <a:pt x="3378200" y="2912533"/>
                    <a:pt x="3383660" y="2918587"/>
                    <a:pt x="3390900" y="2921000"/>
                  </a:cubicBezTo>
                  <a:lnTo>
                    <a:pt x="3429000" y="2933700"/>
                  </a:lnTo>
                  <a:cubicBezTo>
                    <a:pt x="3447156" y="2939752"/>
                    <a:pt x="3453516" y="2942413"/>
                    <a:pt x="3473450" y="2946400"/>
                  </a:cubicBezTo>
                  <a:cubicBezTo>
                    <a:pt x="3512839" y="2954278"/>
                    <a:pt x="3531277" y="2954723"/>
                    <a:pt x="3575050" y="2959100"/>
                  </a:cubicBezTo>
                  <a:cubicBezTo>
                    <a:pt x="3596217" y="2956983"/>
                    <a:pt x="3617567" y="2956247"/>
                    <a:pt x="3638550" y="2952750"/>
                  </a:cubicBezTo>
                  <a:cubicBezTo>
                    <a:pt x="3655767" y="2949881"/>
                    <a:pt x="3672417" y="2944283"/>
                    <a:pt x="3689350" y="2940050"/>
                  </a:cubicBezTo>
                  <a:cubicBezTo>
                    <a:pt x="3751295" y="2924564"/>
                    <a:pt x="3673946" y="2943473"/>
                    <a:pt x="3746500" y="2927350"/>
                  </a:cubicBezTo>
                  <a:cubicBezTo>
                    <a:pt x="3755019" y="2925457"/>
                    <a:pt x="3763541" y="2923508"/>
                    <a:pt x="3771900" y="2921000"/>
                  </a:cubicBezTo>
                  <a:cubicBezTo>
                    <a:pt x="3784722" y="2917153"/>
                    <a:pt x="3810000" y="2908300"/>
                    <a:pt x="3810000" y="2908300"/>
                  </a:cubicBezTo>
                  <a:cubicBezTo>
                    <a:pt x="3845144" y="2913321"/>
                    <a:pt x="3854784" y="2905626"/>
                    <a:pt x="3873500" y="2933700"/>
                  </a:cubicBezTo>
                  <a:cubicBezTo>
                    <a:pt x="3886280" y="2952870"/>
                    <a:pt x="3872481" y="2979927"/>
                    <a:pt x="3905250" y="2990850"/>
                  </a:cubicBezTo>
                  <a:cubicBezTo>
                    <a:pt x="3917950" y="2995083"/>
                    <a:pt x="3932211" y="2996124"/>
                    <a:pt x="3943350" y="3003550"/>
                  </a:cubicBezTo>
                  <a:cubicBezTo>
                    <a:pt x="3997945" y="3039946"/>
                    <a:pt x="3928870" y="2996310"/>
                    <a:pt x="3981450" y="3022600"/>
                  </a:cubicBezTo>
                  <a:cubicBezTo>
                    <a:pt x="4030689" y="3047219"/>
                    <a:pt x="3971667" y="3025689"/>
                    <a:pt x="4019550" y="3041650"/>
                  </a:cubicBezTo>
                  <a:cubicBezTo>
                    <a:pt x="4034367" y="3039533"/>
                    <a:pt x="4049324" y="3038235"/>
                    <a:pt x="4064000" y="3035300"/>
                  </a:cubicBezTo>
                  <a:cubicBezTo>
                    <a:pt x="4070564" y="3033987"/>
                    <a:pt x="4080564" y="3035165"/>
                    <a:pt x="4083050" y="3028950"/>
                  </a:cubicBezTo>
                  <a:cubicBezTo>
                    <a:pt x="4090946" y="3009209"/>
                    <a:pt x="4069885" y="2996967"/>
                    <a:pt x="4057650" y="2990850"/>
                  </a:cubicBezTo>
                  <a:cubicBezTo>
                    <a:pt x="4051663" y="2987857"/>
                    <a:pt x="4044587" y="2987493"/>
                    <a:pt x="4038600" y="2984500"/>
                  </a:cubicBezTo>
                  <a:cubicBezTo>
                    <a:pt x="4031774" y="2981087"/>
                    <a:pt x="4025900" y="2976033"/>
                    <a:pt x="4019550" y="2971800"/>
                  </a:cubicBezTo>
                  <a:cubicBezTo>
                    <a:pt x="4025900" y="2967567"/>
                    <a:pt x="4031164" y="2960816"/>
                    <a:pt x="4038600" y="2959100"/>
                  </a:cubicBezTo>
                  <a:cubicBezTo>
                    <a:pt x="4059327" y="2954317"/>
                    <a:pt x="4080992" y="2955388"/>
                    <a:pt x="4102100" y="2952750"/>
                  </a:cubicBezTo>
                  <a:cubicBezTo>
                    <a:pt x="4114876" y="2951153"/>
                    <a:pt x="4127500" y="2948517"/>
                    <a:pt x="4140200" y="2946400"/>
                  </a:cubicBezTo>
                  <a:cubicBezTo>
                    <a:pt x="4146550" y="2942167"/>
                    <a:pt x="4152424" y="2937113"/>
                    <a:pt x="4159250" y="2933700"/>
                  </a:cubicBezTo>
                  <a:cubicBezTo>
                    <a:pt x="4169400" y="2928625"/>
                    <a:pt x="4194205" y="2923713"/>
                    <a:pt x="4203700" y="2921000"/>
                  </a:cubicBezTo>
                  <a:cubicBezTo>
                    <a:pt x="4210136" y="2919161"/>
                    <a:pt x="4216256" y="2916273"/>
                    <a:pt x="4222750" y="2914650"/>
                  </a:cubicBezTo>
                  <a:cubicBezTo>
                    <a:pt x="4233221" y="2912032"/>
                    <a:pt x="4244087" y="2911140"/>
                    <a:pt x="4254500" y="2908300"/>
                  </a:cubicBezTo>
                  <a:cubicBezTo>
                    <a:pt x="4267415" y="2904778"/>
                    <a:pt x="4279900" y="2899833"/>
                    <a:pt x="4292600" y="2895600"/>
                  </a:cubicBezTo>
                  <a:cubicBezTo>
                    <a:pt x="4298950" y="2893483"/>
                    <a:pt x="4305156" y="2890873"/>
                    <a:pt x="4311650" y="2889250"/>
                  </a:cubicBezTo>
                  <a:cubicBezTo>
                    <a:pt x="4320117" y="2887133"/>
                    <a:pt x="4328659" y="2885298"/>
                    <a:pt x="4337050" y="2882900"/>
                  </a:cubicBezTo>
                  <a:cubicBezTo>
                    <a:pt x="4374175" y="2872293"/>
                    <a:pt x="4336835" y="2880126"/>
                    <a:pt x="4381500" y="2870200"/>
                  </a:cubicBezTo>
                  <a:cubicBezTo>
                    <a:pt x="4435352" y="2858233"/>
                    <a:pt x="4391878" y="2870974"/>
                    <a:pt x="4451350" y="2851150"/>
                  </a:cubicBezTo>
                  <a:lnTo>
                    <a:pt x="4470400" y="2844800"/>
                  </a:lnTo>
                  <a:cubicBezTo>
                    <a:pt x="4476750" y="2842683"/>
                    <a:pt x="4483881" y="2842163"/>
                    <a:pt x="4489450" y="2838450"/>
                  </a:cubicBezTo>
                  <a:lnTo>
                    <a:pt x="4527550" y="2813050"/>
                  </a:lnTo>
                  <a:cubicBezTo>
                    <a:pt x="4533900" y="2808817"/>
                    <a:pt x="4539360" y="2802763"/>
                    <a:pt x="4546600" y="2800350"/>
                  </a:cubicBezTo>
                  <a:cubicBezTo>
                    <a:pt x="4564253" y="2794466"/>
                    <a:pt x="4569928" y="2794430"/>
                    <a:pt x="4584700" y="2781300"/>
                  </a:cubicBezTo>
                  <a:cubicBezTo>
                    <a:pt x="4598124" y="2769368"/>
                    <a:pt x="4612837" y="2758144"/>
                    <a:pt x="4622800" y="2743200"/>
                  </a:cubicBezTo>
                  <a:cubicBezTo>
                    <a:pt x="4653181" y="2697628"/>
                    <a:pt x="4637407" y="2715893"/>
                    <a:pt x="4667250" y="2686050"/>
                  </a:cubicBezTo>
                  <a:cubicBezTo>
                    <a:pt x="4673614" y="2666957"/>
                    <a:pt x="4672623" y="2664363"/>
                    <a:pt x="4686300" y="2647950"/>
                  </a:cubicBezTo>
                  <a:cubicBezTo>
                    <a:pt x="4692049" y="2641051"/>
                    <a:pt x="4699837" y="2635989"/>
                    <a:pt x="4705350" y="2628900"/>
                  </a:cubicBezTo>
                  <a:cubicBezTo>
                    <a:pt x="4714721" y="2616852"/>
                    <a:pt x="4722283" y="2603500"/>
                    <a:pt x="4730750" y="2590800"/>
                  </a:cubicBezTo>
                  <a:cubicBezTo>
                    <a:pt x="4734983" y="2584450"/>
                    <a:pt x="4737100" y="2575983"/>
                    <a:pt x="4743450" y="2571750"/>
                  </a:cubicBezTo>
                  <a:lnTo>
                    <a:pt x="4762500" y="2559050"/>
                  </a:lnTo>
                  <a:cubicBezTo>
                    <a:pt x="4785783" y="2524125"/>
                    <a:pt x="4762500" y="2553758"/>
                    <a:pt x="4794250" y="2527300"/>
                  </a:cubicBezTo>
                  <a:cubicBezTo>
                    <a:pt x="4801149" y="2521551"/>
                    <a:pt x="4806211" y="2513763"/>
                    <a:pt x="4813300" y="2508250"/>
                  </a:cubicBezTo>
                  <a:cubicBezTo>
                    <a:pt x="4846838" y="2482165"/>
                    <a:pt x="4847687" y="2491115"/>
                    <a:pt x="4870450" y="2463800"/>
                  </a:cubicBezTo>
                  <a:cubicBezTo>
                    <a:pt x="4885342" y="2445929"/>
                    <a:pt x="4889917" y="2430383"/>
                    <a:pt x="4895850" y="2406650"/>
                  </a:cubicBezTo>
                  <a:cubicBezTo>
                    <a:pt x="4911168" y="2345379"/>
                    <a:pt x="4905127" y="2372966"/>
                    <a:pt x="4914900" y="2324100"/>
                  </a:cubicBezTo>
                  <a:cubicBezTo>
                    <a:pt x="4917017" y="2294467"/>
                    <a:pt x="4918294" y="2264761"/>
                    <a:pt x="4921250" y="2235200"/>
                  </a:cubicBezTo>
                  <a:cubicBezTo>
                    <a:pt x="4925158" y="2196123"/>
                    <a:pt x="4934276" y="2198077"/>
                    <a:pt x="4921250" y="2159000"/>
                  </a:cubicBezTo>
                  <a:cubicBezTo>
                    <a:pt x="4918837" y="2151760"/>
                    <a:pt x="4914900" y="2144183"/>
                    <a:pt x="4908550" y="2139950"/>
                  </a:cubicBezTo>
                  <a:cubicBezTo>
                    <a:pt x="4901288" y="2135109"/>
                    <a:pt x="4891617" y="2135717"/>
                    <a:pt x="4883150" y="2133600"/>
                  </a:cubicBezTo>
                  <a:cubicBezTo>
                    <a:pt x="4847554" y="2109869"/>
                    <a:pt x="4882284" y="2129530"/>
                    <a:pt x="4832350" y="2114550"/>
                  </a:cubicBezTo>
                  <a:cubicBezTo>
                    <a:pt x="4821432" y="2111275"/>
                    <a:pt x="4811414" y="2105455"/>
                    <a:pt x="4800600" y="2101850"/>
                  </a:cubicBezTo>
                  <a:cubicBezTo>
                    <a:pt x="4792321" y="2099090"/>
                    <a:pt x="4783591" y="2097898"/>
                    <a:pt x="4775200" y="2095500"/>
                  </a:cubicBezTo>
                  <a:cubicBezTo>
                    <a:pt x="4768764" y="2093661"/>
                    <a:pt x="4762500" y="2091267"/>
                    <a:pt x="4756150" y="2089150"/>
                  </a:cubicBezTo>
                  <a:cubicBezTo>
                    <a:pt x="4751917" y="2095500"/>
                    <a:pt x="4737100" y="2103967"/>
                    <a:pt x="4743450" y="2108200"/>
                  </a:cubicBezTo>
                  <a:cubicBezTo>
                    <a:pt x="4757182" y="2117354"/>
                    <a:pt x="4784252" y="2095815"/>
                    <a:pt x="4794250" y="2089150"/>
                  </a:cubicBezTo>
                  <a:cubicBezTo>
                    <a:pt x="4798483" y="2082800"/>
                    <a:pt x="4802064" y="2075963"/>
                    <a:pt x="4806950" y="2070100"/>
                  </a:cubicBezTo>
                  <a:cubicBezTo>
                    <a:pt x="4812699" y="2063201"/>
                    <a:pt x="4821019" y="2058522"/>
                    <a:pt x="4826000" y="2051050"/>
                  </a:cubicBezTo>
                  <a:cubicBezTo>
                    <a:pt x="4829713" y="2045481"/>
                    <a:pt x="4830233" y="2038350"/>
                    <a:pt x="4832350" y="2032000"/>
                  </a:cubicBezTo>
                  <a:cubicBezTo>
                    <a:pt x="4826000" y="2027767"/>
                    <a:pt x="4819043" y="2024326"/>
                    <a:pt x="4813300" y="2019300"/>
                  </a:cubicBezTo>
                  <a:cubicBezTo>
                    <a:pt x="4803686" y="2010887"/>
                    <a:pt x="4779965" y="1981201"/>
                    <a:pt x="4762500" y="1974850"/>
                  </a:cubicBezTo>
                  <a:cubicBezTo>
                    <a:pt x="4746096" y="1968885"/>
                    <a:pt x="4711700" y="1962150"/>
                    <a:pt x="4711700" y="1962150"/>
                  </a:cubicBezTo>
                  <a:cubicBezTo>
                    <a:pt x="4705350" y="1957917"/>
                    <a:pt x="4699665" y="1952456"/>
                    <a:pt x="4692650" y="1949450"/>
                  </a:cubicBezTo>
                  <a:cubicBezTo>
                    <a:pt x="4684628" y="1946012"/>
                    <a:pt x="4674065" y="1948552"/>
                    <a:pt x="4667250" y="1943100"/>
                  </a:cubicBezTo>
                  <a:cubicBezTo>
                    <a:pt x="4662023" y="1938919"/>
                    <a:pt x="4663017" y="1930400"/>
                    <a:pt x="4660900" y="1924050"/>
                  </a:cubicBezTo>
                  <a:cubicBezTo>
                    <a:pt x="4667250" y="1921933"/>
                    <a:pt x="4685519" y="1921413"/>
                    <a:pt x="4679950" y="1917700"/>
                  </a:cubicBezTo>
                  <a:cubicBezTo>
                    <a:pt x="4669237" y="1910558"/>
                    <a:pt x="4654475" y="1913875"/>
                    <a:pt x="4641850" y="1911350"/>
                  </a:cubicBezTo>
                  <a:cubicBezTo>
                    <a:pt x="4633292" y="1909638"/>
                    <a:pt x="4624729" y="1907760"/>
                    <a:pt x="4616450" y="1905000"/>
                  </a:cubicBezTo>
                  <a:cubicBezTo>
                    <a:pt x="4605636" y="1901395"/>
                    <a:pt x="4595758" y="1895065"/>
                    <a:pt x="4584700" y="1892300"/>
                  </a:cubicBezTo>
                  <a:cubicBezTo>
                    <a:pt x="4570180" y="1888670"/>
                    <a:pt x="4554976" y="1888627"/>
                    <a:pt x="4540250" y="1885950"/>
                  </a:cubicBezTo>
                  <a:cubicBezTo>
                    <a:pt x="4531664" y="1884389"/>
                    <a:pt x="4523317" y="1881717"/>
                    <a:pt x="4514850" y="1879600"/>
                  </a:cubicBezTo>
                  <a:cubicBezTo>
                    <a:pt x="4512733" y="1871133"/>
                    <a:pt x="4512403" y="1862006"/>
                    <a:pt x="4508500" y="1854200"/>
                  </a:cubicBezTo>
                  <a:cubicBezTo>
                    <a:pt x="4498385" y="1833971"/>
                    <a:pt x="4481969" y="1811983"/>
                    <a:pt x="4464050" y="1797050"/>
                  </a:cubicBezTo>
                  <a:cubicBezTo>
                    <a:pt x="4458187" y="1792164"/>
                    <a:pt x="4451350" y="1788583"/>
                    <a:pt x="4445000" y="1784350"/>
                  </a:cubicBezTo>
                  <a:cubicBezTo>
                    <a:pt x="4442883" y="1778000"/>
                    <a:pt x="4440489" y="1771736"/>
                    <a:pt x="4438650" y="1765300"/>
                  </a:cubicBezTo>
                  <a:cubicBezTo>
                    <a:pt x="4436252" y="1756909"/>
                    <a:pt x="4436203" y="1747706"/>
                    <a:pt x="4432300" y="1739900"/>
                  </a:cubicBezTo>
                  <a:cubicBezTo>
                    <a:pt x="4422185" y="1719671"/>
                    <a:pt x="4405769" y="1697683"/>
                    <a:pt x="4387850" y="1682750"/>
                  </a:cubicBezTo>
                  <a:cubicBezTo>
                    <a:pt x="4381987" y="1677864"/>
                    <a:pt x="4375150" y="1674283"/>
                    <a:pt x="4368800" y="1670050"/>
                  </a:cubicBezTo>
                  <a:cubicBezTo>
                    <a:pt x="4364567" y="1657350"/>
                    <a:pt x="4351867" y="1644650"/>
                    <a:pt x="4356100" y="1631950"/>
                  </a:cubicBezTo>
                  <a:cubicBezTo>
                    <a:pt x="4358217" y="1625600"/>
                    <a:pt x="4358737" y="1618469"/>
                    <a:pt x="4362450" y="1612900"/>
                  </a:cubicBezTo>
                  <a:cubicBezTo>
                    <a:pt x="4378243" y="1589210"/>
                    <a:pt x="4381382" y="1598188"/>
                    <a:pt x="4400550" y="1581150"/>
                  </a:cubicBezTo>
                  <a:cubicBezTo>
                    <a:pt x="4413974" y="1569218"/>
                    <a:pt x="4428687" y="1557994"/>
                    <a:pt x="4438650" y="1543050"/>
                  </a:cubicBezTo>
                  <a:cubicBezTo>
                    <a:pt x="4442883" y="1536700"/>
                    <a:pt x="4446280" y="1529704"/>
                    <a:pt x="4451350" y="1524000"/>
                  </a:cubicBezTo>
                  <a:cubicBezTo>
                    <a:pt x="4463282" y="1510576"/>
                    <a:pt x="4474506" y="1495863"/>
                    <a:pt x="4489450" y="1485900"/>
                  </a:cubicBezTo>
                  <a:lnTo>
                    <a:pt x="4527550" y="1460500"/>
                  </a:lnTo>
                  <a:cubicBezTo>
                    <a:pt x="4525433" y="1454150"/>
                    <a:pt x="4526769" y="1445163"/>
                    <a:pt x="4521200" y="1441450"/>
                  </a:cubicBezTo>
                  <a:cubicBezTo>
                    <a:pt x="4512220" y="1435463"/>
                    <a:pt x="4500243" y="1435100"/>
                    <a:pt x="4489450" y="1435100"/>
                  </a:cubicBezTo>
                  <a:cubicBezTo>
                    <a:pt x="4461852" y="1435100"/>
                    <a:pt x="4434417" y="1439333"/>
                    <a:pt x="4406900" y="1441450"/>
                  </a:cubicBezTo>
                  <a:cubicBezTo>
                    <a:pt x="4390116" y="1445646"/>
                    <a:pt x="4358969" y="1454150"/>
                    <a:pt x="4343400" y="1454150"/>
                  </a:cubicBezTo>
                  <a:cubicBezTo>
                    <a:pt x="4311580" y="1454150"/>
                    <a:pt x="4279900" y="1449917"/>
                    <a:pt x="4248150" y="1447800"/>
                  </a:cubicBezTo>
                  <a:cubicBezTo>
                    <a:pt x="4241800" y="1443567"/>
                    <a:pt x="4235926" y="1438513"/>
                    <a:pt x="4229100" y="1435100"/>
                  </a:cubicBezTo>
                  <a:cubicBezTo>
                    <a:pt x="4184842" y="1412971"/>
                    <a:pt x="4240936" y="1455691"/>
                    <a:pt x="4171950" y="1409700"/>
                  </a:cubicBezTo>
                  <a:cubicBezTo>
                    <a:pt x="4157282" y="1399921"/>
                    <a:pt x="4149571" y="1385657"/>
                    <a:pt x="4140200" y="1371600"/>
                  </a:cubicBezTo>
                  <a:cubicBezTo>
                    <a:pt x="4156998" y="1304409"/>
                    <a:pt x="4134191" y="1383532"/>
                    <a:pt x="4159250" y="1327150"/>
                  </a:cubicBezTo>
                  <a:cubicBezTo>
                    <a:pt x="4164687" y="1314917"/>
                    <a:pt x="4167717" y="1301750"/>
                    <a:pt x="4171950" y="1289050"/>
                  </a:cubicBezTo>
                  <a:lnTo>
                    <a:pt x="4178300" y="1270000"/>
                  </a:lnTo>
                  <a:lnTo>
                    <a:pt x="4184650" y="1250950"/>
                  </a:lnTo>
                  <a:cubicBezTo>
                    <a:pt x="4186767" y="1244600"/>
                    <a:pt x="4186267" y="1236633"/>
                    <a:pt x="4191000" y="1231900"/>
                  </a:cubicBezTo>
                  <a:cubicBezTo>
                    <a:pt x="4205947" y="1216953"/>
                    <a:pt x="4227896" y="1192514"/>
                    <a:pt x="4248150" y="1187450"/>
                  </a:cubicBezTo>
                  <a:cubicBezTo>
                    <a:pt x="4256617" y="1185333"/>
                    <a:pt x="4265159" y="1183498"/>
                    <a:pt x="4273550" y="1181100"/>
                  </a:cubicBezTo>
                  <a:cubicBezTo>
                    <a:pt x="4302621" y="1172794"/>
                    <a:pt x="4303155" y="1167081"/>
                    <a:pt x="4343400" y="1162050"/>
                  </a:cubicBezTo>
                  <a:lnTo>
                    <a:pt x="4394200" y="1155700"/>
                  </a:lnTo>
                  <a:cubicBezTo>
                    <a:pt x="4404580" y="1152240"/>
                    <a:pt x="4425821" y="1147016"/>
                    <a:pt x="4432300" y="1136650"/>
                  </a:cubicBezTo>
                  <a:cubicBezTo>
                    <a:pt x="4466976" y="1081169"/>
                    <a:pt x="4422697" y="1113961"/>
                    <a:pt x="4464050" y="1079500"/>
                  </a:cubicBezTo>
                  <a:cubicBezTo>
                    <a:pt x="4469913" y="1074614"/>
                    <a:pt x="4476890" y="1071236"/>
                    <a:pt x="4483100" y="1066800"/>
                  </a:cubicBezTo>
                  <a:cubicBezTo>
                    <a:pt x="4489811" y="1062006"/>
                    <a:pt x="4517573" y="1040038"/>
                    <a:pt x="4527550" y="1035050"/>
                  </a:cubicBezTo>
                  <a:cubicBezTo>
                    <a:pt x="4533537" y="1032057"/>
                    <a:pt x="4540613" y="1031693"/>
                    <a:pt x="4546600" y="1028700"/>
                  </a:cubicBezTo>
                  <a:cubicBezTo>
                    <a:pt x="4553426" y="1025287"/>
                    <a:pt x="4558676" y="1019100"/>
                    <a:pt x="4565650" y="1016000"/>
                  </a:cubicBezTo>
                  <a:cubicBezTo>
                    <a:pt x="4592017" y="1004281"/>
                    <a:pt x="4608338" y="1002382"/>
                    <a:pt x="4635500" y="996950"/>
                  </a:cubicBezTo>
                  <a:cubicBezTo>
                    <a:pt x="4654550" y="1001183"/>
                    <a:pt x="4673514" y="1005823"/>
                    <a:pt x="4692650" y="1009650"/>
                  </a:cubicBezTo>
                  <a:cubicBezTo>
                    <a:pt x="4705275" y="1012175"/>
                    <a:pt x="4718536" y="1011929"/>
                    <a:pt x="4730750" y="1016000"/>
                  </a:cubicBezTo>
                  <a:cubicBezTo>
                    <a:pt x="4737990" y="1018413"/>
                    <a:pt x="4743450" y="1024467"/>
                    <a:pt x="4749800" y="1028700"/>
                  </a:cubicBezTo>
                  <a:cubicBezTo>
                    <a:pt x="4754033" y="1035050"/>
                    <a:pt x="4757104" y="1042354"/>
                    <a:pt x="4762500" y="1047750"/>
                  </a:cubicBezTo>
                  <a:cubicBezTo>
                    <a:pt x="4784451" y="1069701"/>
                    <a:pt x="4791644" y="1048350"/>
                    <a:pt x="4775200" y="1092200"/>
                  </a:cubicBezTo>
                  <a:cubicBezTo>
                    <a:pt x="4772520" y="1099346"/>
                    <a:pt x="4768243" y="1106224"/>
                    <a:pt x="4762500" y="1111250"/>
                  </a:cubicBezTo>
                  <a:cubicBezTo>
                    <a:pt x="4751013" y="1121301"/>
                    <a:pt x="4724400" y="1136650"/>
                    <a:pt x="4724400" y="1136650"/>
                  </a:cubicBezTo>
                  <a:cubicBezTo>
                    <a:pt x="4720167" y="1143000"/>
                    <a:pt x="4715113" y="1148874"/>
                    <a:pt x="4711700" y="1155700"/>
                  </a:cubicBezTo>
                  <a:cubicBezTo>
                    <a:pt x="4685410" y="1208280"/>
                    <a:pt x="4729046" y="1139205"/>
                    <a:pt x="4692650" y="1193800"/>
                  </a:cubicBezTo>
                  <a:cubicBezTo>
                    <a:pt x="4712641" y="1200464"/>
                    <a:pt x="4714774" y="1204963"/>
                    <a:pt x="4737100" y="1193800"/>
                  </a:cubicBezTo>
                  <a:cubicBezTo>
                    <a:pt x="4750752" y="1186974"/>
                    <a:pt x="4762500" y="1176867"/>
                    <a:pt x="4775200" y="1168400"/>
                  </a:cubicBezTo>
                  <a:cubicBezTo>
                    <a:pt x="4781550" y="1164167"/>
                    <a:pt x="4787010" y="1158113"/>
                    <a:pt x="4794250" y="1155700"/>
                  </a:cubicBezTo>
                  <a:cubicBezTo>
                    <a:pt x="4863725" y="1132542"/>
                    <a:pt x="4758492" y="1169476"/>
                    <a:pt x="4832350" y="1136650"/>
                  </a:cubicBezTo>
                  <a:cubicBezTo>
                    <a:pt x="4900360" y="1106423"/>
                    <a:pt x="4846387" y="1139992"/>
                    <a:pt x="4889500" y="1111250"/>
                  </a:cubicBezTo>
                  <a:cubicBezTo>
                    <a:pt x="4891535" y="1103112"/>
                    <a:pt x="4897645" y="1075910"/>
                    <a:pt x="4902200" y="1066800"/>
                  </a:cubicBezTo>
                  <a:cubicBezTo>
                    <a:pt x="4905613" y="1059974"/>
                    <a:pt x="4909037" y="1052636"/>
                    <a:pt x="4914900" y="1047750"/>
                  </a:cubicBezTo>
                  <a:cubicBezTo>
                    <a:pt x="4934720" y="1031233"/>
                    <a:pt x="4939498" y="1038626"/>
                    <a:pt x="4959350" y="1028700"/>
                  </a:cubicBezTo>
                  <a:cubicBezTo>
                    <a:pt x="4966176" y="1025287"/>
                    <a:pt x="4972050" y="1020233"/>
                    <a:pt x="4978400" y="1016000"/>
                  </a:cubicBezTo>
                  <a:cubicBezTo>
                    <a:pt x="4990887" y="997269"/>
                    <a:pt x="4991815" y="993179"/>
                    <a:pt x="5010150" y="977900"/>
                  </a:cubicBezTo>
                  <a:cubicBezTo>
                    <a:pt x="5016013" y="973014"/>
                    <a:pt x="5022226" y="968300"/>
                    <a:pt x="5029200" y="965200"/>
                  </a:cubicBezTo>
                  <a:cubicBezTo>
                    <a:pt x="5063454" y="949976"/>
                    <a:pt x="5074223" y="951923"/>
                    <a:pt x="5111750" y="946150"/>
                  </a:cubicBezTo>
                  <a:cubicBezTo>
                    <a:pt x="5124475" y="944192"/>
                    <a:pt x="5137150" y="941917"/>
                    <a:pt x="5149850" y="939800"/>
                  </a:cubicBezTo>
                  <a:cubicBezTo>
                    <a:pt x="5202149" y="904934"/>
                    <a:pt x="5172804" y="912507"/>
                    <a:pt x="5238750" y="920750"/>
                  </a:cubicBezTo>
                  <a:cubicBezTo>
                    <a:pt x="5272617" y="932039"/>
                    <a:pt x="5303569" y="944107"/>
                    <a:pt x="5340350" y="946150"/>
                  </a:cubicBezTo>
                  <a:lnTo>
                    <a:pt x="5454650" y="952500"/>
                  </a:lnTo>
                  <a:cubicBezTo>
                    <a:pt x="5463117" y="950383"/>
                    <a:pt x="5474814" y="953132"/>
                    <a:pt x="5480050" y="946150"/>
                  </a:cubicBezTo>
                  <a:cubicBezTo>
                    <a:pt x="5484066" y="940795"/>
                    <a:pt x="5476693" y="933087"/>
                    <a:pt x="5473700" y="927100"/>
                  </a:cubicBezTo>
                  <a:cubicBezTo>
                    <a:pt x="5467246" y="914193"/>
                    <a:pt x="5453185" y="897426"/>
                    <a:pt x="5441950" y="889000"/>
                  </a:cubicBezTo>
                  <a:cubicBezTo>
                    <a:pt x="5432076" y="881595"/>
                    <a:pt x="5420613" y="876576"/>
                    <a:pt x="5410200" y="869950"/>
                  </a:cubicBezTo>
                  <a:cubicBezTo>
                    <a:pt x="5397323" y="861755"/>
                    <a:pt x="5386580" y="849377"/>
                    <a:pt x="5372100" y="844550"/>
                  </a:cubicBezTo>
                  <a:lnTo>
                    <a:pt x="5334000" y="831850"/>
                  </a:lnTo>
                  <a:cubicBezTo>
                    <a:pt x="5327650" y="829733"/>
                    <a:pt x="5320519" y="829213"/>
                    <a:pt x="5314950" y="825500"/>
                  </a:cubicBezTo>
                  <a:lnTo>
                    <a:pt x="5276850" y="800100"/>
                  </a:lnTo>
                  <a:cubicBezTo>
                    <a:pt x="5270500" y="795867"/>
                    <a:pt x="5265040" y="789813"/>
                    <a:pt x="5257800" y="787400"/>
                  </a:cubicBezTo>
                  <a:cubicBezTo>
                    <a:pt x="5251450" y="785283"/>
                    <a:pt x="5244737" y="784043"/>
                    <a:pt x="5238750" y="781050"/>
                  </a:cubicBezTo>
                  <a:cubicBezTo>
                    <a:pt x="5231924" y="777637"/>
                    <a:pt x="5226674" y="771450"/>
                    <a:pt x="5219700" y="768350"/>
                  </a:cubicBezTo>
                  <a:cubicBezTo>
                    <a:pt x="5175275" y="748605"/>
                    <a:pt x="5189141" y="760710"/>
                    <a:pt x="5143500" y="749300"/>
                  </a:cubicBezTo>
                  <a:cubicBezTo>
                    <a:pt x="5107109" y="740202"/>
                    <a:pt x="5074708" y="711200"/>
                    <a:pt x="5067300" y="704850"/>
                  </a:cubicBezTo>
                  <a:close/>
                </a:path>
              </a:pathLst>
            </a:custGeom>
            <a:solidFill>
              <a:srgbClr val="FF000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VN"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47" name="!!bando">
              <a:extLst>
                <a:ext uri="{FF2B5EF4-FFF2-40B4-BE49-F238E27FC236}">
                  <a16:creationId xmlns:a16="http://schemas.microsoft.com/office/drawing/2014/main" id="{874D1233-9A42-5A4B-A57B-BC9F1B88B8F0}"/>
                </a:ext>
              </a:extLst>
            </p:cNvPr>
            <p:cNvPicPr>
              <a:picLocks noChangeAspect="1"/>
            </p:cNvPicPr>
            <p:nvPr/>
          </p:nvPicPr>
          <p:blipFill rotWithShape="1">
            <a:blip r:embed="rId11"/>
            <a:srcRect l="33686" t="31909" r="48534" b="36491"/>
            <a:stretch/>
          </p:blipFill>
          <p:spPr>
            <a:xfrm>
              <a:off x="804819" y="4775462"/>
              <a:ext cx="537159" cy="668382"/>
            </a:xfrm>
            <a:prstGeom prst="ellipse">
              <a:avLst/>
            </a:prstGeom>
          </p:spPr>
        </p:pic>
        <p:sp>
          <p:nvSpPr>
            <p:cNvPr id="48" name="TextBox 47">
              <a:extLst>
                <a:ext uri="{FF2B5EF4-FFF2-40B4-BE49-F238E27FC236}">
                  <a16:creationId xmlns:a16="http://schemas.microsoft.com/office/drawing/2014/main" id="{3B5814C1-FB41-314B-B65E-A0069B4D4B37}"/>
                </a:ext>
              </a:extLst>
            </p:cNvPr>
            <p:cNvSpPr txBox="1"/>
            <p:nvPr/>
          </p:nvSpPr>
          <p:spPr>
            <a:xfrm>
              <a:off x="1363171" y="5098146"/>
              <a:ext cx="817453" cy="307777"/>
            </a:xfrm>
            <a:prstGeom prst="rect">
              <a:avLst/>
            </a:prstGeom>
            <a:noFill/>
          </p:spPr>
          <p:txBody>
            <a:bodyPr wrap="square" rtlCol="0">
              <a:spAutoFit/>
            </a:bodyPr>
            <a:lstStyle/>
            <a:p>
              <a:pPr algn="ctr"/>
              <a:r>
                <a:rPr lang="en-VN" sz="1400" b="1" dirty="0">
                  <a:solidFill>
                    <a:srgbClr val="FFFF00"/>
                  </a:solidFill>
                  <a:latin typeface="Times New Roman" panose="02020603050405020304" pitchFamily="18" charset="0"/>
                  <a:cs typeface="Times New Roman" panose="02020603050405020304" pitchFamily="18" charset="0"/>
                </a:rPr>
                <a:t>CHINA</a:t>
              </a:r>
            </a:p>
          </p:txBody>
        </p:sp>
      </p:grpSp>
    </p:spTree>
    <p:extLst>
      <p:ext uri="{BB962C8B-B14F-4D97-AF65-F5344CB8AC3E}">
        <p14:creationId xmlns:p14="http://schemas.microsoft.com/office/powerpoint/2010/main" val="1766847995"/>
      </p:ext>
    </p:extLst>
  </p:cSld>
  <p:clrMapOvr>
    <a:masterClrMapping/>
  </p:clrMapOvr>
  <p:transition spd="slow">
    <p:wedg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14:presetBounceEnd="50000">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14:bounceEnd="50000">
                                          <p:cBhvr additive="base">
                                            <p:cTn id="7" dur="500" fill="hold"/>
                                            <p:tgtEl>
                                              <p:spTgt spid="63"/>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63"/>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14:presetBounceEnd="50000">
                                      <p:stCondLst>
                                        <p:cond delay="0"/>
                                      </p:stCondLst>
                                      <p:childTnLst>
                                        <p:set>
                                          <p:cBhvr>
                                            <p:cTn id="10" dur="1" fill="hold">
                                              <p:stCondLst>
                                                <p:cond delay="0"/>
                                              </p:stCondLst>
                                            </p:cTn>
                                            <p:tgtEl>
                                              <p:spTgt spid="64"/>
                                            </p:tgtEl>
                                            <p:attrNameLst>
                                              <p:attrName>style.visibility</p:attrName>
                                            </p:attrNameLst>
                                          </p:cBhvr>
                                          <p:to>
                                            <p:strVal val="visible"/>
                                          </p:to>
                                        </p:set>
                                        <p:anim calcmode="lin" valueType="num" p14:bounceEnd="50000">
                                          <p:cBhvr additive="base">
                                            <p:cTn id="11" dur="500" fill="hold"/>
                                            <p:tgtEl>
                                              <p:spTgt spid="64"/>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64"/>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14:presetBounceEnd="50000">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14:bounceEnd="50000">
                                          <p:cBhvr additive="base">
                                            <p:cTn id="15" dur="500" fill="hold"/>
                                            <p:tgtEl>
                                              <p:spTgt spid="22"/>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22"/>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14:presetBounceEnd="50000">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14:bounceEnd="50000">
                                          <p:cBhvr additive="base">
                                            <p:cTn id="19" dur="500" fill="hold"/>
                                            <p:tgtEl>
                                              <p:spTgt spid="23"/>
                                            </p:tgtEl>
                                            <p:attrNameLst>
                                              <p:attrName>ppt_x</p:attrName>
                                            </p:attrNameLst>
                                          </p:cBhvr>
                                          <p:tavLst>
                                            <p:tav tm="0">
                                              <p:val>
                                                <p:strVal val="0-#ppt_w/2"/>
                                              </p:val>
                                            </p:tav>
                                            <p:tav tm="100000">
                                              <p:val>
                                                <p:strVal val="#ppt_x"/>
                                              </p:val>
                                            </p:tav>
                                          </p:tavLst>
                                        </p:anim>
                                        <p:anim calcmode="lin" valueType="num" p14:bounceEnd="50000">
                                          <p:cBhvr additive="base">
                                            <p:cTn id="20" dur="500" fill="hold"/>
                                            <p:tgtEl>
                                              <p:spTgt spid="23"/>
                                            </p:tgtEl>
                                            <p:attrNameLst>
                                              <p:attrName>ppt_y</p:attrName>
                                            </p:attrNameLst>
                                          </p:cBhvr>
                                          <p:tavLst>
                                            <p:tav tm="0">
                                              <p:val>
                                                <p:strVal val="0-#ppt_h/2"/>
                                              </p:val>
                                            </p:tav>
                                            <p:tav tm="100000">
                                              <p:val>
                                                <p:strVal val="#ppt_y"/>
                                              </p:val>
                                            </p:tav>
                                          </p:tavLst>
                                        </p:anim>
                                      </p:childTnLst>
                                    </p:cTn>
                                  </p:par>
                                  <p:par>
                                    <p:cTn id="21" presetID="3" presetClass="entr" presetSubtype="1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blinds(horizontal)">
                                          <p:cBhvr>
                                            <p:cTn id="23" dur="500"/>
                                            <p:tgtEl>
                                              <p:spTgt spid="2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250"/>
                                            <p:tgtEl>
                                              <p:spTgt spid="4"/>
                                            </p:tgtEl>
                                          </p:cBhvr>
                                        </p:animEffect>
                                      </p:childTnLst>
                                    </p:cTn>
                                  </p:par>
                                  <p:par>
                                    <p:cTn id="27" presetID="3" presetClass="entr" presetSubtype="5"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linds(vertical)">
                                          <p:cBhvr>
                                            <p:cTn id="29" dur="500"/>
                                            <p:tgtEl>
                                              <p:spTgt spid="15"/>
                                            </p:tgtEl>
                                          </p:cBhvr>
                                        </p:animEffect>
                                      </p:childTnLst>
                                    </p:cTn>
                                  </p:par>
                                  <p:par>
                                    <p:cTn id="30" presetID="3" presetClass="entr" presetSubtype="10"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linds(horizont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xit" presetSubtype="10" fill="hold" nodeType="clickEffect">
                                      <p:stCondLst>
                                        <p:cond delay="0"/>
                                      </p:stCondLst>
                                      <p:childTnLst>
                                        <p:animEffect transition="out" filter="checkerboard(across)">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par>
                                    <p:cTn id="38" presetID="5" presetClass="exit" presetSubtype="10" fill="hold" nodeType="withEffect">
                                      <p:stCondLst>
                                        <p:cond delay="0"/>
                                      </p:stCondLst>
                                      <p:childTnLst>
                                        <p:animEffect transition="out" filter="checkerboard(across)">
                                          <p:cBhvr>
                                            <p:cTn id="39" dur="500"/>
                                            <p:tgtEl>
                                              <p:spTgt spid="18"/>
                                            </p:tgtEl>
                                          </p:cBhvr>
                                        </p:animEffect>
                                        <p:set>
                                          <p:cBhvr>
                                            <p:cTn id="40" dur="1" fill="hold">
                                              <p:stCondLst>
                                                <p:cond delay="499"/>
                                              </p:stCondLst>
                                            </p:cTn>
                                            <p:tgtEl>
                                              <p:spTgt spid="18"/>
                                            </p:tgtEl>
                                            <p:attrNameLst>
                                              <p:attrName>style.visibility</p:attrName>
                                            </p:attrNameLst>
                                          </p:cBhvr>
                                          <p:to>
                                            <p:strVal val="hidden"/>
                                          </p:to>
                                        </p:set>
                                      </p:childTnLst>
                                    </p:cTn>
                                  </p:par>
                                  <p:par>
                                    <p:cTn id="41" presetID="2" presetClass="entr" presetSubtype="2" fill="hold" nodeType="withEffect" p14:presetBounceEnd="50000">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14:bounceEnd="50000">
                                          <p:cBhvr additive="base">
                                            <p:cTn id="43" dur="500" fill="hold"/>
                                            <p:tgtEl>
                                              <p:spTgt spid="28"/>
                                            </p:tgtEl>
                                            <p:attrNameLst>
                                              <p:attrName>ppt_x</p:attrName>
                                            </p:attrNameLst>
                                          </p:cBhvr>
                                          <p:tavLst>
                                            <p:tav tm="0">
                                              <p:val>
                                                <p:strVal val="1+#ppt_w/2"/>
                                              </p:val>
                                            </p:tav>
                                            <p:tav tm="100000">
                                              <p:val>
                                                <p:strVal val="#ppt_x"/>
                                              </p:val>
                                            </p:tav>
                                          </p:tavLst>
                                        </p:anim>
                                        <p:anim calcmode="lin" valueType="num" p14:bounceEnd="50000">
                                          <p:cBhvr additive="base">
                                            <p:cTn id="44"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accel="50000" fill="hold" nodeType="clickEffect" p14:presetBounceEnd="50000">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14:bounceEnd="50000">
                                          <p:cBhvr additive="base">
                                            <p:cTn id="49" dur="500" fill="hold"/>
                                            <p:tgtEl>
                                              <p:spTgt spid="21"/>
                                            </p:tgtEl>
                                            <p:attrNameLst>
                                              <p:attrName>ppt_x</p:attrName>
                                            </p:attrNameLst>
                                          </p:cBhvr>
                                          <p:tavLst>
                                            <p:tav tm="0">
                                              <p:val>
                                                <p:strVal val="1+#ppt_w/2"/>
                                              </p:val>
                                            </p:tav>
                                            <p:tav tm="100000">
                                              <p:val>
                                                <p:strVal val="#ppt_x"/>
                                              </p:val>
                                            </p:tav>
                                          </p:tavLst>
                                        </p:anim>
                                        <p:anim calcmode="lin" valueType="num" p14:bounceEnd="50000">
                                          <p:cBhvr additive="base">
                                            <p:cTn id="50"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nodeType="clickEffect" p14:presetBounceEnd="50000">
                                      <p:stCondLst>
                                        <p:cond delay="0"/>
                                      </p:stCondLst>
                                      <p:childTnLst>
                                        <p:set>
                                          <p:cBhvr>
                                            <p:cTn id="54" dur="1" fill="hold">
                                              <p:stCondLst>
                                                <p:cond delay="0"/>
                                              </p:stCondLst>
                                            </p:cTn>
                                            <p:tgtEl>
                                              <p:spTgt spid="36"/>
                                            </p:tgtEl>
                                            <p:attrNameLst>
                                              <p:attrName>style.visibility</p:attrName>
                                            </p:attrNameLst>
                                          </p:cBhvr>
                                          <p:to>
                                            <p:strVal val="visible"/>
                                          </p:to>
                                        </p:set>
                                        <p:anim calcmode="lin" valueType="num" p14:bounceEnd="50000">
                                          <p:cBhvr additive="base">
                                            <p:cTn id="55" dur="500" fill="hold"/>
                                            <p:tgtEl>
                                              <p:spTgt spid="36"/>
                                            </p:tgtEl>
                                            <p:attrNameLst>
                                              <p:attrName>ppt_x</p:attrName>
                                            </p:attrNameLst>
                                          </p:cBhvr>
                                          <p:tavLst>
                                            <p:tav tm="0">
                                              <p:val>
                                                <p:strVal val="1+#ppt_w/2"/>
                                              </p:val>
                                            </p:tav>
                                            <p:tav tm="100000">
                                              <p:val>
                                                <p:strVal val="#ppt_x"/>
                                              </p:val>
                                            </p:tav>
                                          </p:tavLst>
                                        </p:anim>
                                        <p:anim calcmode="lin" valueType="num" p14:bounceEnd="50000">
                                          <p:cBhvr additive="base">
                                            <p:cTn id="56" dur="50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4" grpId="0" animBg="1"/>
          <p:bldP spid="22" grpId="0" animBg="1"/>
          <p:bldP spid="2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500" fill="hold"/>
                                            <p:tgtEl>
                                              <p:spTgt spid="63"/>
                                            </p:tgtEl>
                                            <p:attrNameLst>
                                              <p:attrName>ppt_x</p:attrName>
                                            </p:attrNameLst>
                                          </p:cBhvr>
                                          <p:tavLst>
                                            <p:tav tm="0">
                                              <p:val>
                                                <p:strVal val="0-#ppt_w/2"/>
                                              </p:val>
                                            </p:tav>
                                            <p:tav tm="100000">
                                              <p:val>
                                                <p:strVal val="#ppt_x"/>
                                              </p:val>
                                            </p:tav>
                                          </p:tavLst>
                                        </p:anim>
                                        <p:anim calcmode="lin" valueType="num">
                                          <p:cBhvr additive="base">
                                            <p:cTn id="8" dur="500" fill="hold"/>
                                            <p:tgtEl>
                                              <p:spTgt spid="63"/>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64"/>
                                            </p:tgtEl>
                                            <p:attrNameLst>
                                              <p:attrName>style.visibility</p:attrName>
                                            </p:attrNameLst>
                                          </p:cBhvr>
                                          <p:to>
                                            <p:strVal val="visible"/>
                                          </p:to>
                                        </p:set>
                                        <p:anim calcmode="lin" valueType="num">
                                          <p:cBhvr additive="base">
                                            <p:cTn id="11" dur="500" fill="hold"/>
                                            <p:tgtEl>
                                              <p:spTgt spid="64"/>
                                            </p:tgtEl>
                                            <p:attrNameLst>
                                              <p:attrName>ppt_x</p:attrName>
                                            </p:attrNameLst>
                                          </p:cBhvr>
                                          <p:tavLst>
                                            <p:tav tm="0">
                                              <p:val>
                                                <p:strVal val="0-#ppt_w/2"/>
                                              </p:val>
                                            </p:tav>
                                            <p:tav tm="100000">
                                              <p:val>
                                                <p:strVal val="#ppt_x"/>
                                              </p:val>
                                            </p:tav>
                                          </p:tavLst>
                                        </p:anim>
                                        <p:anim calcmode="lin" valueType="num">
                                          <p:cBhvr additive="base">
                                            <p:cTn id="12" dur="500" fill="hold"/>
                                            <p:tgtEl>
                                              <p:spTgt spid="64"/>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0-#ppt_w/2"/>
                                              </p:val>
                                            </p:tav>
                                            <p:tav tm="100000">
                                              <p:val>
                                                <p:strVal val="#ppt_x"/>
                                              </p:val>
                                            </p:tav>
                                          </p:tavLst>
                                        </p:anim>
                                        <p:anim calcmode="lin" valueType="num">
                                          <p:cBhvr additive="base">
                                            <p:cTn id="16" dur="500" fill="hold"/>
                                            <p:tgtEl>
                                              <p:spTgt spid="22"/>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0-#ppt_w/2"/>
                                              </p:val>
                                            </p:tav>
                                            <p:tav tm="100000">
                                              <p:val>
                                                <p:strVal val="#ppt_x"/>
                                              </p:val>
                                            </p:tav>
                                          </p:tavLst>
                                        </p:anim>
                                        <p:anim calcmode="lin" valueType="num">
                                          <p:cBhvr additive="base">
                                            <p:cTn id="20" dur="500" fill="hold"/>
                                            <p:tgtEl>
                                              <p:spTgt spid="23"/>
                                            </p:tgtEl>
                                            <p:attrNameLst>
                                              <p:attrName>ppt_y</p:attrName>
                                            </p:attrNameLst>
                                          </p:cBhvr>
                                          <p:tavLst>
                                            <p:tav tm="0">
                                              <p:val>
                                                <p:strVal val="0-#ppt_h/2"/>
                                              </p:val>
                                            </p:tav>
                                            <p:tav tm="100000">
                                              <p:val>
                                                <p:strVal val="#ppt_y"/>
                                              </p:val>
                                            </p:tav>
                                          </p:tavLst>
                                        </p:anim>
                                      </p:childTnLst>
                                    </p:cTn>
                                  </p:par>
                                  <p:par>
                                    <p:cTn id="21" presetID="3" presetClass="entr" presetSubtype="1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blinds(horizontal)">
                                          <p:cBhvr>
                                            <p:cTn id="23" dur="500"/>
                                            <p:tgtEl>
                                              <p:spTgt spid="2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250"/>
                                            <p:tgtEl>
                                              <p:spTgt spid="4"/>
                                            </p:tgtEl>
                                          </p:cBhvr>
                                        </p:animEffect>
                                      </p:childTnLst>
                                    </p:cTn>
                                  </p:par>
                                  <p:par>
                                    <p:cTn id="27" presetID="3" presetClass="entr" presetSubtype="5"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linds(vertical)">
                                          <p:cBhvr>
                                            <p:cTn id="29" dur="500"/>
                                            <p:tgtEl>
                                              <p:spTgt spid="15"/>
                                            </p:tgtEl>
                                          </p:cBhvr>
                                        </p:animEffect>
                                      </p:childTnLst>
                                    </p:cTn>
                                  </p:par>
                                  <p:par>
                                    <p:cTn id="30" presetID="3" presetClass="entr" presetSubtype="10"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linds(horizont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xit" presetSubtype="10" fill="hold" nodeType="clickEffect">
                                      <p:stCondLst>
                                        <p:cond delay="0"/>
                                      </p:stCondLst>
                                      <p:childTnLst>
                                        <p:animEffect transition="out" filter="checkerboard(across)">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par>
                                    <p:cTn id="38" presetID="5" presetClass="exit" presetSubtype="10" fill="hold" nodeType="withEffect">
                                      <p:stCondLst>
                                        <p:cond delay="0"/>
                                      </p:stCondLst>
                                      <p:childTnLst>
                                        <p:animEffect transition="out" filter="checkerboard(across)">
                                          <p:cBhvr>
                                            <p:cTn id="39" dur="500"/>
                                            <p:tgtEl>
                                              <p:spTgt spid="18"/>
                                            </p:tgtEl>
                                          </p:cBhvr>
                                        </p:animEffect>
                                        <p:set>
                                          <p:cBhvr>
                                            <p:cTn id="40" dur="1" fill="hold">
                                              <p:stCondLst>
                                                <p:cond delay="499"/>
                                              </p:stCondLst>
                                            </p:cTn>
                                            <p:tgtEl>
                                              <p:spTgt spid="18"/>
                                            </p:tgtEl>
                                            <p:attrNameLst>
                                              <p:attrName>style.visibility</p:attrName>
                                            </p:attrNameLst>
                                          </p:cBhvr>
                                          <p:to>
                                            <p:strVal val="hidden"/>
                                          </p:to>
                                        </p:set>
                                      </p:childTnLst>
                                    </p:cTn>
                                  </p:par>
                                  <p:par>
                                    <p:cTn id="41" presetID="2" presetClass="entr" presetSubtype="2"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additive="base">
                                            <p:cTn id="43" dur="500" fill="hold"/>
                                            <p:tgtEl>
                                              <p:spTgt spid="28"/>
                                            </p:tgtEl>
                                            <p:attrNameLst>
                                              <p:attrName>ppt_x</p:attrName>
                                            </p:attrNameLst>
                                          </p:cBhvr>
                                          <p:tavLst>
                                            <p:tav tm="0">
                                              <p:val>
                                                <p:strVal val="1+#ppt_w/2"/>
                                              </p:val>
                                            </p:tav>
                                            <p:tav tm="100000">
                                              <p:val>
                                                <p:strVal val="#ppt_x"/>
                                              </p:val>
                                            </p:tav>
                                          </p:tavLst>
                                        </p:anim>
                                        <p:anim calcmode="lin" valueType="num">
                                          <p:cBhvr additive="base">
                                            <p:cTn id="44"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accel="50000" fill="hold" nodeType="click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1+#ppt_w/2"/>
                                              </p:val>
                                            </p:tav>
                                            <p:tav tm="100000">
                                              <p:val>
                                                <p:strVal val="#ppt_x"/>
                                              </p:val>
                                            </p:tav>
                                          </p:tavLst>
                                        </p:anim>
                                        <p:anim calcmode="lin" valueType="num">
                                          <p:cBhvr additive="base">
                                            <p:cTn id="50"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nodeType="clickEffect">
                                      <p:stCondLst>
                                        <p:cond delay="0"/>
                                      </p:stCondLst>
                                      <p:childTnLst>
                                        <p:set>
                                          <p:cBhvr>
                                            <p:cTn id="54" dur="1" fill="hold">
                                              <p:stCondLst>
                                                <p:cond delay="0"/>
                                              </p:stCondLst>
                                            </p:cTn>
                                            <p:tgtEl>
                                              <p:spTgt spid="36"/>
                                            </p:tgtEl>
                                            <p:attrNameLst>
                                              <p:attrName>style.visibility</p:attrName>
                                            </p:attrNameLst>
                                          </p:cBhvr>
                                          <p:to>
                                            <p:strVal val="visible"/>
                                          </p:to>
                                        </p:set>
                                        <p:anim calcmode="lin" valueType="num">
                                          <p:cBhvr additive="base">
                                            <p:cTn id="55" dur="500" fill="hold"/>
                                            <p:tgtEl>
                                              <p:spTgt spid="36"/>
                                            </p:tgtEl>
                                            <p:attrNameLst>
                                              <p:attrName>ppt_x</p:attrName>
                                            </p:attrNameLst>
                                          </p:cBhvr>
                                          <p:tavLst>
                                            <p:tav tm="0">
                                              <p:val>
                                                <p:strVal val="1+#ppt_w/2"/>
                                              </p:val>
                                            </p:tav>
                                            <p:tav tm="100000">
                                              <p:val>
                                                <p:strVal val="#ppt_x"/>
                                              </p:val>
                                            </p:tav>
                                          </p:tavLst>
                                        </p:anim>
                                        <p:anim calcmode="lin" valueType="num">
                                          <p:cBhvr additive="base">
                                            <p:cTn id="56" dur="50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4" grpId="0" animBg="1"/>
          <p:bldP spid="22" grpId="0" animBg="1"/>
          <p:bldP spid="24"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6010F73D-3351-1E4F-A23A-931631EA6068}"/>
              </a:ext>
            </a:extLst>
          </p:cNvPr>
          <p:cNvSpPr/>
          <p:nvPr/>
        </p:nvSpPr>
        <p:spPr>
          <a:xfrm flipH="1">
            <a:off x="5848352" y="0"/>
            <a:ext cx="6513771" cy="6858000"/>
          </a:xfrm>
          <a:custGeom>
            <a:avLst/>
            <a:gdLst>
              <a:gd name="connsiteX0" fmla="*/ 4352147 w 4352147"/>
              <a:gd name="connsiteY0" fmla="*/ 0 h 5143500"/>
              <a:gd name="connsiteX1" fmla="*/ 53152 w 4352147"/>
              <a:gd name="connsiteY1" fmla="*/ 0 h 5143500"/>
              <a:gd name="connsiteX2" fmla="*/ 0 w 4352147"/>
              <a:gd name="connsiteY2" fmla="*/ 33254 h 5143500"/>
              <a:gd name="connsiteX3" fmla="*/ 0 w 4352147"/>
              <a:gd name="connsiteY3" fmla="*/ 5082368 h 5143500"/>
              <a:gd name="connsiteX4" fmla="*/ 97712 w 4352147"/>
              <a:gd name="connsiteY4" fmla="*/ 5143500 h 5143500"/>
              <a:gd name="connsiteX5" fmla="*/ 3442343 w 4352147"/>
              <a:gd name="connsiteY5" fmla="*/ 5143500 h 5143500"/>
              <a:gd name="connsiteX6" fmla="*/ 3381458 w 4352147"/>
              <a:gd name="connsiteY6" fmla="*/ 5100063 h 5143500"/>
              <a:gd name="connsiteX7" fmla="*/ 2108442 w 4352147"/>
              <a:gd name="connsiteY7" fmla="*/ 2831968 h 5143500"/>
              <a:gd name="connsiteX8" fmla="*/ 4172031 w 4352147"/>
              <a:gd name="connsiteY8" fmla="*/ 81071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52147" h="5143500">
                <a:moveTo>
                  <a:pt x="4352147" y="0"/>
                </a:moveTo>
                <a:lnTo>
                  <a:pt x="53152" y="0"/>
                </a:lnTo>
                <a:lnTo>
                  <a:pt x="0" y="33254"/>
                </a:lnTo>
                <a:lnTo>
                  <a:pt x="0" y="5082368"/>
                </a:lnTo>
                <a:lnTo>
                  <a:pt x="97712" y="5143500"/>
                </a:lnTo>
                <a:lnTo>
                  <a:pt x="3442343" y="5143500"/>
                </a:lnTo>
                <a:lnTo>
                  <a:pt x="3381458" y="5100063"/>
                </a:lnTo>
                <a:cubicBezTo>
                  <a:pt x="2590511" y="4501017"/>
                  <a:pt x="2108442" y="3705245"/>
                  <a:pt x="2108442" y="2831968"/>
                </a:cubicBezTo>
                <a:cubicBezTo>
                  <a:pt x="2108442" y="1696708"/>
                  <a:pt x="2923140" y="692433"/>
                  <a:pt x="4172031" y="81071"/>
                </a:cubicBezTo>
                <a:close/>
              </a:path>
            </a:pathLst>
          </a:custGeom>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algn="ctr" defTabSz="1219140">
              <a:buClr>
                <a:srgbClr val="000000"/>
              </a:buClr>
            </a:pPr>
            <a:endParaRPr lang="en-VN" sz="1867" kern="0">
              <a:solidFill>
                <a:srgbClr val="FFFFFF"/>
              </a:solidFill>
              <a:latin typeface="Arial"/>
              <a:sym typeface="Arial"/>
            </a:endParaRPr>
          </a:p>
        </p:txBody>
      </p:sp>
      <p:sp>
        <p:nvSpPr>
          <p:cNvPr id="13" name="Text Box 6">
            <a:extLst>
              <a:ext uri="{FF2B5EF4-FFF2-40B4-BE49-F238E27FC236}">
                <a16:creationId xmlns:a16="http://schemas.microsoft.com/office/drawing/2014/main" id="{E9165D3D-A778-B645-BA1E-CE5321C10E74}"/>
              </a:ext>
            </a:extLst>
          </p:cNvPr>
          <p:cNvSpPr txBox="1">
            <a:spLocks noChangeArrowheads="1"/>
          </p:cNvSpPr>
          <p:nvPr/>
        </p:nvSpPr>
        <p:spPr bwMode="auto">
          <a:xfrm>
            <a:off x="0" y="-92575"/>
            <a:ext cx="584835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None/>
              <a:tabLst>
                <a:tab pos="1954213" algn="l"/>
                <a:tab pos="3910013" algn="l"/>
              </a:tabLst>
            </a:pPr>
            <a:r>
              <a:rPr lang="en-US" altLang="vi-VN" sz="4000" b="1" dirty="0">
                <a:latin typeface="Times New Roman" panose="02020603050405020304" pitchFamily="18" charset="0"/>
                <a:cs typeface="Times New Roman" panose="02020603050405020304" pitchFamily="18" charset="0"/>
              </a:rPr>
              <a:t>2</a:t>
            </a:r>
            <a:r>
              <a:rPr lang="en-US" altLang="vi-VN" sz="4400" b="1" dirty="0">
                <a:latin typeface="Times New Roman" panose="02020603050405020304" pitchFamily="18" charset="0"/>
                <a:cs typeface="Times New Roman" panose="02020603050405020304" pitchFamily="18" charset="0"/>
              </a:rPr>
              <a:t>. </a:t>
            </a:r>
            <a:r>
              <a:rPr lang="en-US" altLang="vi-VN" sz="4400" b="1" dirty="0" err="1">
                <a:latin typeface="Times New Roman" panose="02020603050405020304" pitchFamily="18" charset="0"/>
                <a:cs typeface="Times New Roman" panose="02020603050405020304" pitchFamily="18" charset="0"/>
              </a:rPr>
              <a:t>Quá</a:t>
            </a:r>
            <a:r>
              <a:rPr lang="en-US" altLang="vi-VN" sz="4400" b="1" dirty="0">
                <a:latin typeface="Times New Roman" panose="02020603050405020304" pitchFamily="18" charset="0"/>
                <a:cs typeface="Times New Roman" panose="02020603050405020304" pitchFamily="18" charset="0"/>
              </a:rPr>
              <a:t> </a:t>
            </a:r>
            <a:r>
              <a:rPr lang="en-US" altLang="vi-VN" sz="4400" b="1" dirty="0" err="1">
                <a:latin typeface="Times New Roman" panose="02020603050405020304" pitchFamily="18" charset="0"/>
                <a:cs typeface="Times New Roman" panose="02020603050405020304" pitchFamily="18" charset="0"/>
              </a:rPr>
              <a:t>trình</a:t>
            </a:r>
            <a:r>
              <a:rPr lang="en-US" altLang="vi-VN" sz="4400" b="1" dirty="0">
                <a:latin typeface="Times New Roman" panose="02020603050405020304" pitchFamily="18" charset="0"/>
                <a:cs typeface="Times New Roman" panose="02020603050405020304" pitchFamily="18" charset="0"/>
              </a:rPr>
              <a:t> </a:t>
            </a:r>
            <a:r>
              <a:rPr lang="en-US" altLang="vi-VN" sz="4400" b="1" dirty="0" err="1">
                <a:latin typeface="Times New Roman" panose="02020603050405020304" pitchFamily="18" charset="0"/>
                <a:cs typeface="Times New Roman" panose="02020603050405020304" pitchFamily="18" charset="0"/>
              </a:rPr>
              <a:t>xâm</a:t>
            </a:r>
            <a:r>
              <a:rPr lang="en-US" altLang="vi-VN" sz="4400" b="1" dirty="0">
                <a:latin typeface="Times New Roman" panose="02020603050405020304" pitchFamily="18" charset="0"/>
                <a:cs typeface="Times New Roman" panose="02020603050405020304" pitchFamily="18" charset="0"/>
              </a:rPr>
              <a:t> </a:t>
            </a:r>
            <a:r>
              <a:rPr lang="en-US" altLang="vi-VN" sz="4400" b="1" dirty="0" err="1">
                <a:latin typeface="Times New Roman" panose="02020603050405020304" pitchFamily="18" charset="0"/>
                <a:cs typeface="Times New Roman" panose="02020603050405020304" pitchFamily="18" charset="0"/>
              </a:rPr>
              <a:t>lược</a:t>
            </a:r>
            <a:endParaRPr lang="en-US" altLang="vi-VN" sz="4400" b="1"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27177664-B92A-9842-8F50-6DE3F06430D7}"/>
              </a:ext>
            </a:extLst>
          </p:cNvPr>
          <p:cNvPicPr>
            <a:picLocks noChangeAspect="1"/>
          </p:cNvPicPr>
          <p:nvPr/>
        </p:nvPicPr>
        <p:blipFill rotWithShape="1">
          <a:blip r:embed="rId2"/>
          <a:srcRect l="30598"/>
          <a:stretch/>
        </p:blipFill>
        <p:spPr>
          <a:xfrm>
            <a:off x="6436235" y="2082812"/>
            <a:ext cx="5338003" cy="4681097"/>
          </a:xfrm>
          <a:prstGeom prst="rect">
            <a:avLst/>
          </a:prstGeom>
        </p:spPr>
      </p:pic>
      <p:sp>
        <p:nvSpPr>
          <p:cNvPr id="14" name="Text Box 9">
            <a:extLst>
              <a:ext uri="{FF2B5EF4-FFF2-40B4-BE49-F238E27FC236}">
                <a16:creationId xmlns:a16="http://schemas.microsoft.com/office/drawing/2014/main" id="{64C36F2A-59BF-7143-8DD2-B0B991FCB71A}"/>
              </a:ext>
            </a:extLst>
          </p:cNvPr>
          <p:cNvSpPr txBox="1">
            <a:spLocks noChangeArrowheads="1"/>
          </p:cNvSpPr>
          <p:nvPr/>
        </p:nvSpPr>
        <p:spPr bwMode="auto">
          <a:xfrm>
            <a:off x="32096" y="5982157"/>
            <a:ext cx="7464055" cy="781752"/>
          </a:xfrm>
          <a:prstGeom prst="rect">
            <a:avLst/>
          </a:prstGeom>
          <a:solidFill>
            <a:schemeClr val="tx1"/>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80000"/>
              </a:lnSpc>
              <a:spcBef>
                <a:spcPct val="0"/>
              </a:spcBef>
              <a:buFontTx/>
              <a:buNone/>
            </a:pPr>
            <a:r>
              <a:rPr lang="en-US" altLang="vi-VN" sz="2800" dirty="0">
                <a:solidFill>
                  <a:schemeClr val="bg1"/>
                </a:solidFill>
                <a:latin typeface="Times New Roman" panose="02020603050405020304" pitchFamily="18" charset="0"/>
                <a:cs typeface="Times New Roman" panose="02020603050405020304" pitchFamily="18" charset="0"/>
              </a:rPr>
              <a:t>1840 – 1842: Anh </a:t>
            </a:r>
            <a:r>
              <a:rPr lang="en-US" altLang="vi-VN" sz="2800" dirty="0" err="1">
                <a:solidFill>
                  <a:schemeClr val="bg1"/>
                </a:solidFill>
                <a:latin typeface="Times New Roman" panose="02020603050405020304" pitchFamily="18" charset="0"/>
                <a:cs typeface="Times New Roman" panose="02020603050405020304" pitchFamily="18" charset="0"/>
              </a:rPr>
              <a:t>tiến</a:t>
            </a:r>
            <a:r>
              <a:rPr lang="en-US" altLang="vi-VN" sz="2800" dirty="0">
                <a:solidFill>
                  <a:schemeClr val="bg1"/>
                </a:solidFill>
                <a:latin typeface="Times New Roman" panose="02020603050405020304" pitchFamily="18" charset="0"/>
                <a:cs typeface="Times New Roman" panose="02020603050405020304" pitchFamily="18" charset="0"/>
              </a:rPr>
              <a:t> </a:t>
            </a:r>
            <a:r>
              <a:rPr lang="en-US" altLang="vi-VN" sz="2800" dirty="0" err="1">
                <a:solidFill>
                  <a:schemeClr val="bg1"/>
                </a:solidFill>
                <a:latin typeface="Times New Roman" panose="02020603050405020304" pitchFamily="18" charset="0"/>
                <a:cs typeface="Times New Roman" panose="02020603050405020304" pitchFamily="18" charset="0"/>
              </a:rPr>
              <a:t>hành</a:t>
            </a:r>
            <a:r>
              <a:rPr lang="en-US" altLang="vi-VN" sz="2800" dirty="0">
                <a:solidFill>
                  <a:schemeClr val="bg1"/>
                </a:solidFill>
                <a:latin typeface="Times New Roman" panose="02020603050405020304" pitchFamily="18" charset="0"/>
                <a:cs typeface="Times New Roman" panose="02020603050405020304" pitchFamily="18" charset="0"/>
              </a:rPr>
              <a:t> </a:t>
            </a:r>
            <a:r>
              <a:rPr lang="en-US" altLang="vi-VN" sz="2800" dirty="0" err="1">
                <a:solidFill>
                  <a:schemeClr val="bg1"/>
                </a:solidFill>
                <a:latin typeface="Times New Roman" panose="02020603050405020304" pitchFamily="18" charset="0"/>
                <a:cs typeface="Times New Roman" panose="02020603050405020304" pitchFamily="18" charset="0"/>
              </a:rPr>
              <a:t>cuộc</a:t>
            </a:r>
            <a:r>
              <a:rPr lang="en-US" altLang="vi-VN" sz="2800" dirty="0">
                <a:solidFill>
                  <a:schemeClr val="bg1"/>
                </a:solidFill>
                <a:latin typeface="Times New Roman" panose="02020603050405020304" pitchFamily="18" charset="0"/>
                <a:cs typeface="Times New Roman" panose="02020603050405020304" pitchFamily="18" charset="0"/>
              </a:rPr>
              <a:t> </a:t>
            </a:r>
            <a:r>
              <a:rPr lang="en-US" altLang="vi-VN" sz="2800" dirty="0" err="1">
                <a:solidFill>
                  <a:schemeClr val="bg1"/>
                </a:solidFill>
                <a:latin typeface="Times New Roman" panose="02020603050405020304" pitchFamily="18" charset="0"/>
                <a:cs typeface="Times New Roman" panose="02020603050405020304" pitchFamily="18" charset="0"/>
              </a:rPr>
              <a:t>chiến</a:t>
            </a:r>
            <a:r>
              <a:rPr lang="en-US" altLang="vi-VN" sz="2800" dirty="0">
                <a:solidFill>
                  <a:schemeClr val="bg1"/>
                </a:solidFill>
                <a:latin typeface="Times New Roman" panose="02020603050405020304" pitchFamily="18" charset="0"/>
                <a:cs typeface="Times New Roman" panose="02020603050405020304" pitchFamily="18" charset="0"/>
              </a:rPr>
              <a:t> </a:t>
            </a:r>
            <a:r>
              <a:rPr lang="en-US" altLang="vi-VN" sz="2800" dirty="0" err="1">
                <a:solidFill>
                  <a:schemeClr val="bg1"/>
                </a:solidFill>
                <a:latin typeface="Times New Roman" panose="02020603050405020304" pitchFamily="18" charset="0"/>
                <a:cs typeface="Times New Roman" panose="02020603050405020304" pitchFamily="18" charset="0"/>
              </a:rPr>
              <a:t>tranh</a:t>
            </a:r>
            <a:r>
              <a:rPr lang="en-US" altLang="vi-VN" sz="2800" dirty="0">
                <a:solidFill>
                  <a:schemeClr val="bg1"/>
                </a:solidFill>
                <a:latin typeface="Times New Roman" panose="02020603050405020304" pitchFamily="18" charset="0"/>
                <a:cs typeface="Times New Roman" panose="02020603050405020304" pitchFamily="18" charset="0"/>
              </a:rPr>
              <a:t> </a:t>
            </a:r>
            <a:r>
              <a:rPr lang="en-US" altLang="vi-VN" sz="2800" dirty="0" err="1">
                <a:solidFill>
                  <a:schemeClr val="bg1"/>
                </a:solidFill>
                <a:latin typeface="Times New Roman" panose="02020603050405020304" pitchFamily="18" charset="0"/>
                <a:cs typeface="Times New Roman" panose="02020603050405020304" pitchFamily="18" charset="0"/>
              </a:rPr>
              <a:t>thuốc</a:t>
            </a:r>
            <a:r>
              <a:rPr lang="en-US" altLang="vi-VN" sz="2800" dirty="0">
                <a:solidFill>
                  <a:schemeClr val="bg1"/>
                </a:solidFill>
                <a:latin typeface="Times New Roman" panose="02020603050405020304" pitchFamily="18" charset="0"/>
                <a:cs typeface="Times New Roman" panose="02020603050405020304" pitchFamily="18" charset="0"/>
              </a:rPr>
              <a:t> </a:t>
            </a:r>
            <a:r>
              <a:rPr lang="en-US" altLang="vi-VN" sz="2800" dirty="0" err="1">
                <a:solidFill>
                  <a:schemeClr val="bg1"/>
                </a:solidFill>
                <a:latin typeface="Times New Roman" panose="02020603050405020304" pitchFamily="18" charset="0"/>
                <a:cs typeface="Times New Roman" panose="02020603050405020304" pitchFamily="18" charset="0"/>
              </a:rPr>
              <a:t>phiện</a:t>
            </a:r>
            <a:r>
              <a:rPr lang="en-US" altLang="vi-VN" sz="2800" dirty="0">
                <a:solidFill>
                  <a:schemeClr val="bg1"/>
                </a:solidFill>
                <a:latin typeface="Times New Roman" panose="02020603050405020304" pitchFamily="18" charset="0"/>
                <a:cs typeface="Times New Roman" panose="02020603050405020304" pitchFamily="18" charset="0"/>
              </a:rPr>
              <a:t>, </a:t>
            </a:r>
            <a:r>
              <a:rPr lang="en-US" altLang="vi-VN" sz="2800" dirty="0" err="1">
                <a:solidFill>
                  <a:schemeClr val="bg1"/>
                </a:solidFill>
                <a:latin typeface="Times New Roman" panose="02020603050405020304" pitchFamily="18" charset="0"/>
                <a:cs typeface="Times New Roman" panose="02020603050405020304" pitchFamily="18" charset="0"/>
              </a:rPr>
              <a:t>mở</a:t>
            </a:r>
            <a:r>
              <a:rPr lang="en-US" altLang="vi-VN" sz="2800" dirty="0">
                <a:solidFill>
                  <a:schemeClr val="bg1"/>
                </a:solidFill>
                <a:latin typeface="Times New Roman" panose="02020603050405020304" pitchFamily="18" charset="0"/>
                <a:cs typeface="Times New Roman" panose="02020603050405020304" pitchFamily="18" charset="0"/>
              </a:rPr>
              <a:t> </a:t>
            </a:r>
            <a:r>
              <a:rPr lang="en-US" altLang="vi-VN" sz="2800" dirty="0" err="1">
                <a:solidFill>
                  <a:schemeClr val="bg1"/>
                </a:solidFill>
                <a:latin typeface="Times New Roman" panose="02020603050405020304" pitchFamily="18" charset="0"/>
              </a:rPr>
              <a:t>đầu</a:t>
            </a:r>
            <a:r>
              <a:rPr lang="en-US" altLang="vi-VN" sz="2800" dirty="0">
                <a:solidFill>
                  <a:schemeClr val="bg1"/>
                </a:solidFill>
                <a:latin typeface="Times New Roman" panose="02020603050405020304" pitchFamily="18" charset="0"/>
                <a:cs typeface="Times New Roman" panose="02020603050405020304" pitchFamily="18" charset="0"/>
              </a:rPr>
              <a:t> </a:t>
            </a:r>
            <a:r>
              <a:rPr lang="en-US" altLang="vi-VN" sz="2800" dirty="0" err="1">
                <a:solidFill>
                  <a:schemeClr val="bg1"/>
                </a:solidFill>
                <a:latin typeface="Times New Roman" panose="02020603050405020304" pitchFamily="18" charset="0"/>
                <a:cs typeface="Times New Roman" panose="02020603050405020304" pitchFamily="18" charset="0"/>
              </a:rPr>
              <a:t>quá</a:t>
            </a:r>
            <a:r>
              <a:rPr lang="en-US" altLang="vi-VN" sz="2800" dirty="0">
                <a:solidFill>
                  <a:schemeClr val="bg1"/>
                </a:solidFill>
                <a:latin typeface="Times New Roman" panose="02020603050405020304" pitchFamily="18" charset="0"/>
                <a:cs typeface="Times New Roman" panose="02020603050405020304" pitchFamily="18" charset="0"/>
              </a:rPr>
              <a:t> </a:t>
            </a:r>
            <a:r>
              <a:rPr lang="en-US" altLang="vi-VN" sz="2800" dirty="0" err="1">
                <a:solidFill>
                  <a:schemeClr val="bg1"/>
                </a:solidFill>
                <a:latin typeface="Times New Roman" panose="02020603050405020304" pitchFamily="18" charset="0"/>
                <a:cs typeface="Times New Roman" panose="02020603050405020304" pitchFamily="18" charset="0"/>
              </a:rPr>
              <a:t>trình</a:t>
            </a:r>
            <a:r>
              <a:rPr lang="en-US" altLang="vi-VN" sz="2800" dirty="0">
                <a:solidFill>
                  <a:schemeClr val="bg1"/>
                </a:solidFill>
                <a:latin typeface="Times New Roman" panose="02020603050405020304" pitchFamily="18" charset="0"/>
                <a:cs typeface="Times New Roman" panose="02020603050405020304" pitchFamily="18" charset="0"/>
              </a:rPr>
              <a:t> </a:t>
            </a:r>
            <a:r>
              <a:rPr lang="en-US" altLang="vi-VN" sz="2800" dirty="0" err="1">
                <a:solidFill>
                  <a:schemeClr val="bg1"/>
                </a:solidFill>
                <a:latin typeface="Times New Roman" panose="02020603050405020304" pitchFamily="18" charset="0"/>
                <a:cs typeface="Times New Roman" panose="02020603050405020304" pitchFamily="18" charset="0"/>
              </a:rPr>
              <a:t>xâm</a:t>
            </a:r>
            <a:r>
              <a:rPr lang="en-US" altLang="vi-VN" sz="2800" dirty="0">
                <a:solidFill>
                  <a:schemeClr val="bg1"/>
                </a:solidFill>
                <a:latin typeface="Times New Roman" panose="02020603050405020304" pitchFamily="18" charset="0"/>
                <a:cs typeface="Times New Roman" panose="02020603050405020304" pitchFamily="18" charset="0"/>
              </a:rPr>
              <a:t> </a:t>
            </a:r>
            <a:r>
              <a:rPr lang="en-US" altLang="vi-VN" sz="2800" dirty="0" err="1">
                <a:solidFill>
                  <a:schemeClr val="bg1"/>
                </a:solidFill>
                <a:latin typeface="Times New Roman" panose="02020603050405020304" pitchFamily="18" charset="0"/>
                <a:cs typeface="Times New Roman" panose="02020603050405020304" pitchFamily="18" charset="0"/>
              </a:rPr>
              <a:t>lược</a:t>
            </a:r>
            <a:r>
              <a:rPr lang="en-US" altLang="vi-VN" sz="2800" dirty="0">
                <a:solidFill>
                  <a:schemeClr val="bg1"/>
                </a:solidFill>
                <a:latin typeface="Times New Roman" panose="02020603050405020304" pitchFamily="18" charset="0"/>
                <a:cs typeface="Times New Roman" panose="02020603050405020304" pitchFamily="18" charset="0"/>
              </a:rPr>
              <a:t> </a:t>
            </a:r>
            <a:r>
              <a:rPr lang="en-US" altLang="vi-VN" sz="2800" dirty="0" err="1">
                <a:solidFill>
                  <a:schemeClr val="bg1"/>
                </a:solidFill>
                <a:latin typeface="Times New Roman" panose="02020603050405020304" pitchFamily="18" charset="0"/>
                <a:cs typeface="Times New Roman" panose="02020603050405020304" pitchFamily="18" charset="0"/>
              </a:rPr>
              <a:t>Trung</a:t>
            </a:r>
            <a:r>
              <a:rPr lang="en-US" altLang="vi-VN" sz="2800" dirty="0">
                <a:solidFill>
                  <a:schemeClr val="bg1"/>
                </a:solidFill>
                <a:latin typeface="Times New Roman" panose="02020603050405020304" pitchFamily="18" charset="0"/>
                <a:cs typeface="Times New Roman" panose="02020603050405020304" pitchFamily="18" charset="0"/>
              </a:rPr>
              <a:t> </a:t>
            </a:r>
            <a:r>
              <a:rPr lang="en-US" altLang="vi-VN" sz="2800" dirty="0" err="1">
                <a:solidFill>
                  <a:schemeClr val="bg1"/>
                </a:solidFill>
                <a:latin typeface="Times New Roman" panose="02020603050405020304" pitchFamily="18" charset="0"/>
                <a:cs typeface="Times New Roman" panose="02020603050405020304" pitchFamily="18" charset="0"/>
              </a:rPr>
              <a:t>Qu</a:t>
            </a:r>
            <a:r>
              <a:rPr lang="en-US" altLang="vi-VN" sz="2800" dirty="0" err="1">
                <a:solidFill>
                  <a:schemeClr val="bg1"/>
                </a:solidFill>
                <a:latin typeface="Times New Roman" panose="02020603050405020304" pitchFamily="18" charset="0"/>
              </a:rPr>
              <a:t>ốc</a:t>
            </a:r>
            <a:r>
              <a:rPr lang="en-US" altLang="vi-VN" sz="2800" dirty="0">
                <a:solidFill>
                  <a:schemeClr val="bg1"/>
                </a:solidFill>
                <a:latin typeface="Times New Roman" panose="02020603050405020304" pitchFamily="18" charset="0"/>
                <a:cs typeface="Times New Roman" panose="02020603050405020304" pitchFamily="18" charset="0"/>
              </a:rPr>
              <a:t>. </a:t>
            </a:r>
          </a:p>
        </p:txBody>
      </p:sp>
      <p:sp>
        <p:nvSpPr>
          <p:cNvPr id="4" name="Rectangle 3">
            <a:extLst>
              <a:ext uri="{FF2B5EF4-FFF2-40B4-BE49-F238E27FC236}">
                <a16:creationId xmlns:a16="http://schemas.microsoft.com/office/drawing/2014/main" id="{29123C7D-CA40-B64D-9507-126CE65AA265}"/>
              </a:ext>
            </a:extLst>
          </p:cNvPr>
          <p:cNvSpPr/>
          <p:nvPr/>
        </p:nvSpPr>
        <p:spPr>
          <a:xfrm>
            <a:off x="32097" y="2143659"/>
            <a:ext cx="8042586" cy="1200329"/>
          </a:xfrm>
          <a:prstGeom prst="rect">
            <a:avLst/>
          </a:prstGeom>
        </p:spPr>
        <p:txBody>
          <a:bodyPr wrap="none">
            <a:spAutoFit/>
          </a:bodyPr>
          <a:lstStyle/>
          <a:p>
            <a:r>
              <a:rPr lang="en-VN" sz="7200" dirty="0"/>
              <a:t>𝕋𝕙𝕖 𝕆𝕡𝕚𝕦𝕞 𝕎𝕒𝕣𝕤</a:t>
            </a:r>
          </a:p>
        </p:txBody>
      </p:sp>
      <p:sp>
        <p:nvSpPr>
          <p:cNvPr id="5" name="Rectangle 4">
            <a:extLst>
              <a:ext uri="{FF2B5EF4-FFF2-40B4-BE49-F238E27FC236}">
                <a16:creationId xmlns:a16="http://schemas.microsoft.com/office/drawing/2014/main" id="{95B2AD47-7672-2940-A052-F1BE6EB1FBC8}"/>
              </a:ext>
            </a:extLst>
          </p:cNvPr>
          <p:cNvSpPr/>
          <p:nvPr/>
        </p:nvSpPr>
        <p:spPr>
          <a:xfrm>
            <a:off x="32097" y="1353733"/>
            <a:ext cx="8042587" cy="1200329"/>
          </a:xfrm>
          <a:prstGeom prst="rect">
            <a:avLst/>
          </a:prstGeom>
          <a:noFill/>
        </p:spPr>
        <p:txBody>
          <a:bodyPr wrap="none" lIns="91440" tIns="45720" rIns="91440" bIns="45720">
            <a:spAutoFit/>
          </a:bodyPr>
          <a:lstStyle/>
          <a:p>
            <a:pPr algn="ctr"/>
            <a:r>
              <a:rPr lang="en-VN" sz="7200" b="0" cap="none" spc="0" dirty="0">
                <a:ln w="0"/>
                <a:solidFill>
                  <a:srgbClr val="C00000"/>
                </a:solidFill>
                <a:effectLst>
                  <a:reflection blurRad="6350" stA="53000" endA="300" endPos="35500" dir="5400000" sy="-90000" algn="bl" rotWithShape="0"/>
                </a:effectLst>
              </a:rPr>
              <a:t>𝕋𝕙𝕖 𝕆𝕡𝕚𝕦𝕞 𝕎𝕒𝕣𝕤</a:t>
            </a:r>
          </a:p>
        </p:txBody>
      </p:sp>
      <p:sp>
        <p:nvSpPr>
          <p:cNvPr id="22" name="Text Box 9">
            <a:extLst>
              <a:ext uri="{FF2B5EF4-FFF2-40B4-BE49-F238E27FC236}">
                <a16:creationId xmlns:a16="http://schemas.microsoft.com/office/drawing/2014/main" id="{AC6749F9-105A-4B46-B3E3-73C01546F46A}"/>
              </a:ext>
            </a:extLst>
          </p:cNvPr>
          <p:cNvSpPr txBox="1">
            <a:spLocks noChangeArrowheads="1"/>
          </p:cNvSpPr>
          <p:nvPr/>
        </p:nvSpPr>
        <p:spPr bwMode="auto">
          <a:xfrm>
            <a:off x="8449733" y="174355"/>
            <a:ext cx="3912390" cy="1815882"/>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219140">
              <a:buNone/>
            </a:pPr>
            <a:r>
              <a:rPr lang="vi-VN" sz="2800" b="1" kern="0" dirty="0">
                <a:solidFill>
                  <a:srgbClr val="FFFFFF"/>
                </a:solidFill>
                <a:latin typeface="+mn-lt"/>
                <a:cs typeface="Times New Roman" pitchFamily="18" charset="0"/>
              </a:rPr>
              <a:t>Sự kiện nào mở đầu cho sự xâm lược Trung Quốc của các nước đế quốc?</a:t>
            </a:r>
          </a:p>
        </p:txBody>
      </p:sp>
      <p:pic>
        <p:nvPicPr>
          <p:cNvPr id="11" name="Picture 2">
            <a:extLst>
              <a:ext uri="{FF2B5EF4-FFF2-40B4-BE49-F238E27FC236}">
                <a16:creationId xmlns:a16="http://schemas.microsoft.com/office/drawing/2014/main" id="{8B5C8915-BCF2-A443-9CFD-8183E19606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96" y="3272250"/>
            <a:ext cx="2302220" cy="23022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2E6E2DA0-76E8-2A43-80E0-868A189344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2398" y="3218290"/>
            <a:ext cx="2302220" cy="230222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65D8EF38-41EB-5A4B-9C02-9F3E5F6FF3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2175" y="3316735"/>
            <a:ext cx="2302220" cy="2302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5718965"/>
      </p:ext>
    </p:extLst>
  </p:cSld>
  <p:clrMapOvr>
    <a:masterClrMapping/>
  </p:clrMapOvr>
  <p:transition spd="slow">
    <p:wedg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nodeType="withEffect">
                                      <p:stCondLst>
                                        <p:cond delay="0"/>
                                      </p:stCondLst>
                                      <p:iterate type="lt">
                                        <p:tmPct val="10000"/>
                                      </p:iterate>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p:cTn id="7" dur="250" fill="hold"/>
                                            <p:tgtEl>
                                              <p:spTgt spid="1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13">
                                                <p:txEl>
                                                  <p:pRg st="0" end="0"/>
                                                </p:txEl>
                                              </p:spTgt>
                                            </p:tgtEl>
                                            <p:attrNameLst>
                                              <p:attrName>ppt_y</p:attrName>
                                            </p:attrNameLst>
                                          </p:cBhvr>
                                          <p:tavLst>
                                            <p:tav tm="0">
                                              <p:val>
                                                <p:strVal val="#ppt_y"/>
                                              </p:val>
                                            </p:tav>
                                            <p:tav tm="100000">
                                              <p:val>
                                                <p:strVal val="#ppt_y"/>
                                              </p:val>
                                            </p:tav>
                                          </p:tavLst>
                                        </p:anim>
                                        <p:anim calcmode="lin" valueType="num">
                                          <p:cBhvr>
                                            <p:cTn id="9" dur="250" fill="hold"/>
                                            <p:tgtEl>
                                              <p:spTgt spid="1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1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13">
                                                <p:txEl>
                                                  <p:pRg st="0" end="0"/>
                                                </p:txEl>
                                              </p:spTgt>
                                            </p:tgtEl>
                                          </p:cBhvr>
                                        </p:animEffect>
                                      </p:childTnLst>
                                    </p:cTn>
                                  </p:par>
                                </p:childTnLst>
                              </p:cTn>
                            </p:par>
                            <p:par>
                              <p:cTn id="12" fill="hold">
                                <p:stCondLst>
                                  <p:cond delay="650"/>
                                </p:stCondLst>
                                <p:childTnLst>
                                  <p:par>
                                    <p:cTn id="13" presetID="27" presetClass="entr" presetSubtype="0" fill="hold" grpId="0" nodeType="afterEffect">
                                      <p:stCondLst>
                                        <p:cond delay="0"/>
                                      </p:stCondLst>
                                      <p:iterate type="lt">
                                        <p:tmPct val="50000"/>
                                      </p:iterate>
                                      <p:childTnLst>
                                        <p:set>
                                          <p:cBhvr>
                                            <p:cTn id="14" dur="1" fill="hold">
                                              <p:stCondLst>
                                                <p:cond delay="0"/>
                                              </p:stCondLst>
                                            </p:cTn>
                                            <p:tgtEl>
                                              <p:spTgt spid="22"/>
                                            </p:tgtEl>
                                            <p:attrNameLst>
                                              <p:attrName>style.visibility</p:attrName>
                                            </p:attrNameLst>
                                          </p:cBhvr>
                                          <p:to>
                                            <p:strVal val="visible"/>
                                          </p:to>
                                        </p:set>
                                        <p:anim calcmode="discrete" valueType="clr">
                                          <p:cBhvr override="childStyle">
                                            <p:cTn id="15" dur="80"/>
                                            <p:tgtEl>
                                              <p:spTgt spid="22"/>
                                            </p:tgtEl>
                                            <p:attrNameLst>
                                              <p:attrName>style.color</p:attrName>
                                            </p:attrNameLst>
                                          </p:cBhvr>
                                          <p:tavLst>
                                            <p:tav tm="0">
                                              <p:val>
                                                <p:clrVal>
                                                  <a:schemeClr val="accent2"/>
                                                </p:clrVal>
                                              </p:val>
                                            </p:tav>
                                            <p:tav tm="50000">
                                              <p:val>
                                                <p:clrVal>
                                                  <a:schemeClr val="hlink"/>
                                                </p:clrVal>
                                              </p:val>
                                            </p:tav>
                                          </p:tavLst>
                                        </p:anim>
                                        <p:anim calcmode="discrete" valueType="clr">
                                          <p:cBhvr>
                                            <p:cTn id="16" dur="80"/>
                                            <p:tgtEl>
                                              <p:spTgt spid="22"/>
                                            </p:tgtEl>
                                            <p:attrNameLst>
                                              <p:attrName>fillcolor</p:attrName>
                                            </p:attrNameLst>
                                          </p:cBhvr>
                                          <p:tavLst>
                                            <p:tav tm="0">
                                              <p:val>
                                                <p:clrVal>
                                                  <a:schemeClr val="accent2"/>
                                                </p:clrVal>
                                              </p:val>
                                            </p:tav>
                                            <p:tav tm="50000">
                                              <p:val>
                                                <p:clrVal>
                                                  <a:schemeClr val="hlink"/>
                                                </p:clrVal>
                                              </p:val>
                                            </p:tav>
                                          </p:tavLst>
                                        </p:anim>
                                        <p:set>
                                          <p:cBhvr>
                                            <p:cTn id="17" dur="80"/>
                                            <p:tgtEl>
                                              <p:spTgt spid="22"/>
                                            </p:tgtEl>
                                            <p:attrNameLst>
                                              <p:attrName>fill.type</p:attrName>
                                            </p:attrNameLst>
                                          </p:cBhvr>
                                          <p:to>
                                            <p:strVal val="solid"/>
                                          </p:to>
                                        </p:set>
                                      </p:childTnLst>
                                    </p:cTn>
                                  </p:par>
                                </p:childTnLst>
                              </p:cTn>
                            </p:par>
                            <p:par>
                              <p:cTn id="18" fill="hold">
                                <p:stCondLst>
                                  <p:cond delay="2770"/>
                                </p:stCondLst>
                                <p:childTnLst>
                                  <p:par>
                                    <p:cTn id="19" presetID="14" presetClass="entr" presetSubtype="5" fill="hold" grpId="0" nodeType="afterEffect">
                                      <p:stCondLst>
                                        <p:cond delay="0"/>
                                      </p:stCondLst>
                                      <p:iterate type="lt">
                                        <p:tmPct val="0"/>
                                      </p:iterate>
                                      <p:childTnLst>
                                        <p:set>
                                          <p:cBhvr>
                                            <p:cTn id="20" dur="1" fill="hold">
                                              <p:stCondLst>
                                                <p:cond delay="0"/>
                                              </p:stCondLst>
                                            </p:cTn>
                                            <p:tgtEl>
                                              <p:spTgt spid="5"/>
                                            </p:tgtEl>
                                            <p:attrNameLst>
                                              <p:attrName>style.visibility</p:attrName>
                                            </p:attrNameLst>
                                          </p:cBhvr>
                                          <p:to>
                                            <p:strVal val="visible"/>
                                          </p:to>
                                        </p:set>
                                        <p:animEffect transition="in" filter="randombar(vertical)">
                                          <p:cBhvr>
                                            <p:cTn id="21" dur="500"/>
                                            <p:tgtEl>
                                              <p:spTgt spid="5"/>
                                            </p:tgtEl>
                                          </p:cBhvr>
                                        </p:animEffect>
                                      </p:childTnLst>
                                    </p:cTn>
                                  </p:par>
                                  <p:par>
                                    <p:cTn id="22" presetID="14" presetClass="entr" presetSubtype="5" fill="hold" grpId="0" nodeType="withEffect">
                                      <p:stCondLst>
                                        <p:cond delay="0"/>
                                      </p:stCondLst>
                                      <p:iterate type="lt">
                                        <p:tmPct val="0"/>
                                      </p:iterate>
                                      <p:childTnLst>
                                        <p:set>
                                          <p:cBhvr>
                                            <p:cTn id="23" dur="1" fill="hold">
                                              <p:stCondLst>
                                                <p:cond delay="0"/>
                                              </p:stCondLst>
                                            </p:cTn>
                                            <p:tgtEl>
                                              <p:spTgt spid="4"/>
                                            </p:tgtEl>
                                            <p:attrNameLst>
                                              <p:attrName>style.visibility</p:attrName>
                                            </p:attrNameLst>
                                          </p:cBhvr>
                                          <p:to>
                                            <p:strVal val="visible"/>
                                          </p:to>
                                        </p:set>
                                        <p:animEffect transition="in" filter="randombar(vertical)">
                                          <p:cBhvr>
                                            <p:cTn id="24" dur="500"/>
                                            <p:tgtEl>
                                              <p:spTgt spid="4"/>
                                            </p:tgtEl>
                                          </p:cBhvr>
                                        </p:animEffect>
                                      </p:childTnLst>
                                    </p:cTn>
                                  </p:par>
                                </p:childTnLst>
                              </p:cTn>
                            </p:par>
                            <p:par>
                              <p:cTn id="25" fill="hold">
                                <p:stCondLst>
                                  <p:cond delay="3270"/>
                                </p:stCondLst>
                                <p:childTnLst>
                                  <p:par>
                                    <p:cTn id="26" presetID="15" presetClass="emph" presetSubtype="0" nodeType="afterEffect">
                                      <p:stCondLst>
                                        <p:cond delay="0"/>
                                      </p:stCondLst>
                                      <p:iterate type="lt">
                                        <p:tmAbs val="25"/>
                                      </p:iterate>
                                      <p:childTnLst>
                                        <p:set>
                                          <p:cBhvr override="childStyle">
                                            <p:cTn id="27" dur="indefinite"/>
                                            <p:tgtEl>
                                              <p:spTgt spid="5"/>
                                            </p:tgtEl>
                                            <p:attrNameLst>
                                              <p:attrName>style.fontWeight</p:attrName>
                                            </p:attrNameLst>
                                          </p:cBhvr>
                                          <p:to>
                                            <p:strVal val="bold"/>
                                          </p:to>
                                        </p:set>
                                      </p:childTnLst>
                                    </p:cTn>
                                  </p:par>
                                  <p:par>
                                    <p:cTn id="28" presetID="15" presetClass="emph" presetSubtype="0" nodeType="withEffect">
                                      <p:stCondLst>
                                        <p:cond delay="0"/>
                                      </p:stCondLst>
                                      <p:iterate type="lt">
                                        <p:tmAbs val="25"/>
                                      </p:iterate>
                                      <p:childTnLst>
                                        <p:set>
                                          <p:cBhvr override="childStyle">
                                            <p:cTn id="29" dur="indefinite"/>
                                            <p:tgtEl>
                                              <p:spTgt spid="4"/>
                                            </p:tgtEl>
                                            <p:attrNameLst>
                                              <p:attrName>style.fontWeight</p:attrName>
                                            </p:attrNameLst>
                                          </p:cBhvr>
                                          <p:to>
                                            <p:strVal val="bold"/>
                                          </p:to>
                                        </p:set>
                                      </p:childTnLst>
                                    </p:cTn>
                                  </p:par>
                                  <p:par>
                                    <p:cTn id="30" presetID="2" presetClass="entr" presetSubtype="4" fill="hold" nodeType="withEffect" p14:presetBounceEnd="50000">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14:bounceEnd="50000">
                                          <p:cBhvr additive="base">
                                            <p:cTn id="32"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11"/>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14:presetBounceEnd="50000">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14:bounceEnd="50000">
                                          <p:cBhvr additive="base">
                                            <p:cTn id="36" dur="5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37" dur="500" fill="hold"/>
                                            <p:tgtEl>
                                              <p:spTgt spid="12"/>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14:presetBounceEnd="50000">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14:bounceEnd="50000">
                                          <p:cBhvr additive="base">
                                            <p:cTn id="40" dur="500" fill="hold"/>
                                            <p:tgtEl>
                                              <p:spTgt spid="16"/>
                                            </p:tgtEl>
                                            <p:attrNameLst>
                                              <p:attrName>ppt_x</p:attrName>
                                            </p:attrNameLst>
                                          </p:cBhvr>
                                          <p:tavLst>
                                            <p:tav tm="0">
                                              <p:val>
                                                <p:strVal val="#ppt_x"/>
                                              </p:val>
                                            </p:tav>
                                            <p:tav tm="100000">
                                              <p:val>
                                                <p:strVal val="#ppt_x"/>
                                              </p:val>
                                            </p:tav>
                                          </p:tavLst>
                                        </p:anim>
                                        <p:anim calcmode="lin" valueType="num" p14:bounceEnd="50000">
                                          <p:cBhvr additive="base">
                                            <p:cTn id="4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7" presetClass="entr" presetSubtype="0" fill="hold" grpId="0" nodeType="clickEffect">
                                      <p:stCondLst>
                                        <p:cond delay="0"/>
                                      </p:stCondLst>
                                      <p:iterate type="lt">
                                        <p:tmPct val="50000"/>
                                      </p:iterate>
                                      <p:childTnLst>
                                        <p:set>
                                          <p:cBhvr>
                                            <p:cTn id="45" dur="1" fill="hold">
                                              <p:stCondLst>
                                                <p:cond delay="0"/>
                                              </p:stCondLst>
                                            </p:cTn>
                                            <p:tgtEl>
                                              <p:spTgt spid="14"/>
                                            </p:tgtEl>
                                            <p:attrNameLst>
                                              <p:attrName>style.visibility</p:attrName>
                                            </p:attrNameLst>
                                          </p:cBhvr>
                                          <p:to>
                                            <p:strVal val="visible"/>
                                          </p:to>
                                        </p:set>
                                        <p:anim calcmode="discrete" valueType="clr">
                                          <p:cBhvr override="childStyle">
                                            <p:cTn id="46"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47" dur="80"/>
                                            <p:tgtEl>
                                              <p:spTgt spid="14"/>
                                            </p:tgtEl>
                                            <p:attrNameLst>
                                              <p:attrName>fillcolor</p:attrName>
                                            </p:attrNameLst>
                                          </p:cBhvr>
                                          <p:tavLst>
                                            <p:tav tm="0">
                                              <p:val>
                                                <p:clrVal>
                                                  <a:schemeClr val="accent2"/>
                                                </p:clrVal>
                                              </p:val>
                                            </p:tav>
                                            <p:tav tm="50000">
                                              <p:val>
                                                <p:clrVal>
                                                  <a:schemeClr val="hlink"/>
                                                </p:clrVal>
                                              </p:val>
                                            </p:tav>
                                          </p:tavLst>
                                        </p:anim>
                                        <p:set>
                                          <p:cBhvr>
                                            <p:cTn id="48" dur="80"/>
                                            <p:tgtEl>
                                              <p:spTgt spid="1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 grpId="0"/>
          <p:bldP spid="5" grpId="0"/>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nodeType="withEffect">
                                      <p:stCondLst>
                                        <p:cond delay="0"/>
                                      </p:stCondLst>
                                      <p:iterate type="lt">
                                        <p:tmPct val="10000"/>
                                      </p:iterate>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p:cTn id="7" dur="250" fill="hold"/>
                                            <p:tgtEl>
                                              <p:spTgt spid="1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13">
                                                <p:txEl>
                                                  <p:pRg st="0" end="0"/>
                                                </p:txEl>
                                              </p:spTgt>
                                            </p:tgtEl>
                                            <p:attrNameLst>
                                              <p:attrName>ppt_y</p:attrName>
                                            </p:attrNameLst>
                                          </p:cBhvr>
                                          <p:tavLst>
                                            <p:tav tm="0">
                                              <p:val>
                                                <p:strVal val="#ppt_y"/>
                                              </p:val>
                                            </p:tav>
                                            <p:tav tm="100000">
                                              <p:val>
                                                <p:strVal val="#ppt_y"/>
                                              </p:val>
                                            </p:tav>
                                          </p:tavLst>
                                        </p:anim>
                                        <p:anim calcmode="lin" valueType="num">
                                          <p:cBhvr>
                                            <p:cTn id="9" dur="250" fill="hold"/>
                                            <p:tgtEl>
                                              <p:spTgt spid="1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1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13">
                                                <p:txEl>
                                                  <p:pRg st="0" end="0"/>
                                                </p:txEl>
                                              </p:spTgt>
                                            </p:tgtEl>
                                          </p:cBhvr>
                                        </p:animEffect>
                                      </p:childTnLst>
                                    </p:cTn>
                                  </p:par>
                                </p:childTnLst>
                              </p:cTn>
                            </p:par>
                            <p:par>
                              <p:cTn id="12" fill="hold">
                                <p:stCondLst>
                                  <p:cond delay="650"/>
                                </p:stCondLst>
                                <p:childTnLst>
                                  <p:par>
                                    <p:cTn id="13" presetID="27" presetClass="entr" presetSubtype="0" fill="hold" grpId="0" nodeType="afterEffect">
                                      <p:stCondLst>
                                        <p:cond delay="0"/>
                                      </p:stCondLst>
                                      <p:iterate type="lt">
                                        <p:tmPct val="50000"/>
                                      </p:iterate>
                                      <p:childTnLst>
                                        <p:set>
                                          <p:cBhvr>
                                            <p:cTn id="14" dur="1" fill="hold">
                                              <p:stCondLst>
                                                <p:cond delay="0"/>
                                              </p:stCondLst>
                                            </p:cTn>
                                            <p:tgtEl>
                                              <p:spTgt spid="22"/>
                                            </p:tgtEl>
                                            <p:attrNameLst>
                                              <p:attrName>style.visibility</p:attrName>
                                            </p:attrNameLst>
                                          </p:cBhvr>
                                          <p:to>
                                            <p:strVal val="visible"/>
                                          </p:to>
                                        </p:set>
                                        <p:anim calcmode="discrete" valueType="clr">
                                          <p:cBhvr override="childStyle">
                                            <p:cTn id="15" dur="80"/>
                                            <p:tgtEl>
                                              <p:spTgt spid="22"/>
                                            </p:tgtEl>
                                            <p:attrNameLst>
                                              <p:attrName>style.color</p:attrName>
                                            </p:attrNameLst>
                                          </p:cBhvr>
                                          <p:tavLst>
                                            <p:tav tm="0">
                                              <p:val>
                                                <p:clrVal>
                                                  <a:schemeClr val="accent2"/>
                                                </p:clrVal>
                                              </p:val>
                                            </p:tav>
                                            <p:tav tm="50000">
                                              <p:val>
                                                <p:clrVal>
                                                  <a:schemeClr val="hlink"/>
                                                </p:clrVal>
                                              </p:val>
                                            </p:tav>
                                          </p:tavLst>
                                        </p:anim>
                                        <p:anim calcmode="discrete" valueType="clr">
                                          <p:cBhvr>
                                            <p:cTn id="16" dur="80"/>
                                            <p:tgtEl>
                                              <p:spTgt spid="22"/>
                                            </p:tgtEl>
                                            <p:attrNameLst>
                                              <p:attrName>fillcolor</p:attrName>
                                            </p:attrNameLst>
                                          </p:cBhvr>
                                          <p:tavLst>
                                            <p:tav tm="0">
                                              <p:val>
                                                <p:clrVal>
                                                  <a:schemeClr val="accent2"/>
                                                </p:clrVal>
                                              </p:val>
                                            </p:tav>
                                            <p:tav tm="50000">
                                              <p:val>
                                                <p:clrVal>
                                                  <a:schemeClr val="hlink"/>
                                                </p:clrVal>
                                              </p:val>
                                            </p:tav>
                                          </p:tavLst>
                                        </p:anim>
                                        <p:set>
                                          <p:cBhvr>
                                            <p:cTn id="17" dur="80"/>
                                            <p:tgtEl>
                                              <p:spTgt spid="22"/>
                                            </p:tgtEl>
                                            <p:attrNameLst>
                                              <p:attrName>fill.type</p:attrName>
                                            </p:attrNameLst>
                                          </p:cBhvr>
                                          <p:to>
                                            <p:strVal val="solid"/>
                                          </p:to>
                                        </p:set>
                                      </p:childTnLst>
                                    </p:cTn>
                                  </p:par>
                                </p:childTnLst>
                              </p:cTn>
                            </p:par>
                            <p:par>
                              <p:cTn id="18" fill="hold">
                                <p:stCondLst>
                                  <p:cond delay="2770"/>
                                </p:stCondLst>
                                <p:childTnLst>
                                  <p:par>
                                    <p:cTn id="19" presetID="14" presetClass="entr" presetSubtype="5" fill="hold" grpId="0" nodeType="afterEffect">
                                      <p:stCondLst>
                                        <p:cond delay="0"/>
                                      </p:stCondLst>
                                      <p:iterate type="lt">
                                        <p:tmPct val="0"/>
                                      </p:iterate>
                                      <p:childTnLst>
                                        <p:set>
                                          <p:cBhvr>
                                            <p:cTn id="20" dur="1" fill="hold">
                                              <p:stCondLst>
                                                <p:cond delay="0"/>
                                              </p:stCondLst>
                                            </p:cTn>
                                            <p:tgtEl>
                                              <p:spTgt spid="5"/>
                                            </p:tgtEl>
                                            <p:attrNameLst>
                                              <p:attrName>style.visibility</p:attrName>
                                            </p:attrNameLst>
                                          </p:cBhvr>
                                          <p:to>
                                            <p:strVal val="visible"/>
                                          </p:to>
                                        </p:set>
                                        <p:animEffect transition="in" filter="randombar(vertical)">
                                          <p:cBhvr>
                                            <p:cTn id="21" dur="500"/>
                                            <p:tgtEl>
                                              <p:spTgt spid="5"/>
                                            </p:tgtEl>
                                          </p:cBhvr>
                                        </p:animEffect>
                                      </p:childTnLst>
                                    </p:cTn>
                                  </p:par>
                                  <p:par>
                                    <p:cTn id="22" presetID="14" presetClass="entr" presetSubtype="5" fill="hold" grpId="0" nodeType="withEffect">
                                      <p:stCondLst>
                                        <p:cond delay="0"/>
                                      </p:stCondLst>
                                      <p:iterate type="lt">
                                        <p:tmPct val="0"/>
                                      </p:iterate>
                                      <p:childTnLst>
                                        <p:set>
                                          <p:cBhvr>
                                            <p:cTn id="23" dur="1" fill="hold">
                                              <p:stCondLst>
                                                <p:cond delay="0"/>
                                              </p:stCondLst>
                                            </p:cTn>
                                            <p:tgtEl>
                                              <p:spTgt spid="4"/>
                                            </p:tgtEl>
                                            <p:attrNameLst>
                                              <p:attrName>style.visibility</p:attrName>
                                            </p:attrNameLst>
                                          </p:cBhvr>
                                          <p:to>
                                            <p:strVal val="visible"/>
                                          </p:to>
                                        </p:set>
                                        <p:animEffect transition="in" filter="randombar(vertical)">
                                          <p:cBhvr>
                                            <p:cTn id="24" dur="500"/>
                                            <p:tgtEl>
                                              <p:spTgt spid="4"/>
                                            </p:tgtEl>
                                          </p:cBhvr>
                                        </p:animEffect>
                                      </p:childTnLst>
                                    </p:cTn>
                                  </p:par>
                                </p:childTnLst>
                              </p:cTn>
                            </p:par>
                            <p:par>
                              <p:cTn id="25" fill="hold">
                                <p:stCondLst>
                                  <p:cond delay="3270"/>
                                </p:stCondLst>
                                <p:childTnLst>
                                  <p:par>
                                    <p:cTn id="26" presetID="15" presetClass="emph" presetSubtype="0" nodeType="afterEffect">
                                      <p:stCondLst>
                                        <p:cond delay="0"/>
                                      </p:stCondLst>
                                      <p:iterate type="lt">
                                        <p:tmAbs val="25"/>
                                      </p:iterate>
                                      <p:childTnLst>
                                        <p:set>
                                          <p:cBhvr override="childStyle">
                                            <p:cTn id="27" dur="indefinite"/>
                                            <p:tgtEl>
                                              <p:spTgt spid="5"/>
                                            </p:tgtEl>
                                            <p:attrNameLst>
                                              <p:attrName>style.fontWeight</p:attrName>
                                            </p:attrNameLst>
                                          </p:cBhvr>
                                          <p:to>
                                            <p:strVal val="bold"/>
                                          </p:to>
                                        </p:set>
                                      </p:childTnLst>
                                    </p:cTn>
                                  </p:par>
                                  <p:par>
                                    <p:cTn id="28" presetID="15" presetClass="emph" presetSubtype="0" nodeType="withEffect">
                                      <p:stCondLst>
                                        <p:cond delay="0"/>
                                      </p:stCondLst>
                                      <p:iterate type="lt">
                                        <p:tmAbs val="25"/>
                                      </p:iterate>
                                      <p:childTnLst>
                                        <p:set>
                                          <p:cBhvr override="childStyle">
                                            <p:cTn id="29" dur="indefinite"/>
                                            <p:tgtEl>
                                              <p:spTgt spid="4"/>
                                            </p:tgtEl>
                                            <p:attrNameLst>
                                              <p:attrName>style.fontWeight</p:attrName>
                                            </p:attrNameLst>
                                          </p:cBhvr>
                                          <p:to>
                                            <p:strVal val="bold"/>
                                          </p:to>
                                        </p:set>
                                      </p:childTnLst>
                                    </p:cTn>
                                  </p:par>
                                  <p:par>
                                    <p:cTn id="30" presetID="2" presetClass="entr" presetSubtype="4"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500" fill="hold"/>
                                            <p:tgtEl>
                                              <p:spTgt spid="12"/>
                                            </p:tgtEl>
                                            <p:attrNameLst>
                                              <p:attrName>ppt_x</p:attrName>
                                            </p:attrNameLst>
                                          </p:cBhvr>
                                          <p:tavLst>
                                            <p:tav tm="0">
                                              <p:val>
                                                <p:strVal val="#ppt_x"/>
                                              </p:val>
                                            </p:tav>
                                            <p:tav tm="100000">
                                              <p:val>
                                                <p:strVal val="#ppt_x"/>
                                              </p:val>
                                            </p:tav>
                                          </p:tavLst>
                                        </p:anim>
                                        <p:anim calcmode="lin" valueType="num">
                                          <p:cBhvr additive="base">
                                            <p:cTn id="37" dur="500" fill="hold"/>
                                            <p:tgtEl>
                                              <p:spTgt spid="12"/>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additive="base">
                                            <p:cTn id="40" dur="500" fill="hold"/>
                                            <p:tgtEl>
                                              <p:spTgt spid="16"/>
                                            </p:tgtEl>
                                            <p:attrNameLst>
                                              <p:attrName>ppt_x</p:attrName>
                                            </p:attrNameLst>
                                          </p:cBhvr>
                                          <p:tavLst>
                                            <p:tav tm="0">
                                              <p:val>
                                                <p:strVal val="#ppt_x"/>
                                              </p:val>
                                            </p:tav>
                                            <p:tav tm="100000">
                                              <p:val>
                                                <p:strVal val="#ppt_x"/>
                                              </p:val>
                                            </p:tav>
                                          </p:tavLst>
                                        </p:anim>
                                        <p:anim calcmode="lin" valueType="num">
                                          <p:cBhvr additive="base">
                                            <p:cTn id="4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7" presetClass="entr" presetSubtype="0" fill="hold" grpId="0" nodeType="clickEffect">
                                      <p:stCondLst>
                                        <p:cond delay="0"/>
                                      </p:stCondLst>
                                      <p:iterate type="lt">
                                        <p:tmPct val="50000"/>
                                      </p:iterate>
                                      <p:childTnLst>
                                        <p:set>
                                          <p:cBhvr>
                                            <p:cTn id="45" dur="1" fill="hold">
                                              <p:stCondLst>
                                                <p:cond delay="0"/>
                                              </p:stCondLst>
                                            </p:cTn>
                                            <p:tgtEl>
                                              <p:spTgt spid="14"/>
                                            </p:tgtEl>
                                            <p:attrNameLst>
                                              <p:attrName>style.visibility</p:attrName>
                                            </p:attrNameLst>
                                          </p:cBhvr>
                                          <p:to>
                                            <p:strVal val="visible"/>
                                          </p:to>
                                        </p:set>
                                        <p:anim calcmode="discrete" valueType="clr">
                                          <p:cBhvr override="childStyle">
                                            <p:cTn id="46"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47" dur="80"/>
                                            <p:tgtEl>
                                              <p:spTgt spid="14"/>
                                            </p:tgtEl>
                                            <p:attrNameLst>
                                              <p:attrName>fillcolor</p:attrName>
                                            </p:attrNameLst>
                                          </p:cBhvr>
                                          <p:tavLst>
                                            <p:tav tm="0">
                                              <p:val>
                                                <p:clrVal>
                                                  <a:schemeClr val="accent2"/>
                                                </p:clrVal>
                                              </p:val>
                                            </p:tav>
                                            <p:tav tm="50000">
                                              <p:val>
                                                <p:clrVal>
                                                  <a:schemeClr val="hlink"/>
                                                </p:clrVal>
                                              </p:val>
                                            </p:tav>
                                          </p:tavLst>
                                        </p:anim>
                                        <p:set>
                                          <p:cBhvr>
                                            <p:cTn id="48" dur="80"/>
                                            <p:tgtEl>
                                              <p:spTgt spid="1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 grpId="0"/>
          <p:bldP spid="5" grpId="0"/>
          <p:bldP spid="22"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655BCF-153D-3A43-B86F-CE83D3DD7C3A}"/>
              </a:ext>
            </a:extLst>
          </p:cNvPr>
          <p:cNvPicPr>
            <a:picLocks noChangeAspect="1"/>
          </p:cNvPicPr>
          <p:nvPr/>
        </p:nvPicPr>
        <p:blipFill rotWithShape="1">
          <a:blip r:embed="rId3"/>
          <a:srcRect l="16847" r="17263"/>
          <a:stretch/>
        </p:blipFill>
        <p:spPr>
          <a:xfrm>
            <a:off x="-276446" y="0"/>
            <a:ext cx="4295555" cy="6350000"/>
          </a:xfrm>
          <a:prstGeom prst="rect">
            <a:avLst/>
          </a:prstGeom>
        </p:spPr>
      </p:pic>
      <p:sp>
        <p:nvSpPr>
          <p:cNvPr id="6" name="Rectangle 5">
            <a:extLst>
              <a:ext uri="{FF2B5EF4-FFF2-40B4-BE49-F238E27FC236}">
                <a16:creationId xmlns:a16="http://schemas.microsoft.com/office/drawing/2014/main" id="{DC18C2D5-1190-CC44-8092-85D1128617AF}"/>
              </a:ext>
            </a:extLst>
          </p:cNvPr>
          <p:cNvSpPr/>
          <p:nvPr/>
        </p:nvSpPr>
        <p:spPr>
          <a:xfrm>
            <a:off x="3582074" y="1813450"/>
            <a:ext cx="5027851" cy="707886"/>
          </a:xfrm>
          <a:prstGeom prst="rect">
            <a:avLst/>
          </a:prstGeom>
          <a:noFill/>
        </p:spPr>
        <p:txBody>
          <a:bodyPr wrap="none" lIns="91440" tIns="45720" rIns="91440" bIns="45720">
            <a:spAutoFit/>
          </a:bodyPr>
          <a:lstStyle/>
          <a:p>
            <a:pPr algn="ctr"/>
            <a:r>
              <a:rPr lang="en-US" sz="4000" b="1"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CÂY THUỐC PHIỆN</a:t>
            </a:r>
          </a:p>
        </p:txBody>
      </p:sp>
      <p:sp>
        <p:nvSpPr>
          <p:cNvPr id="9" name="Rectangle 8">
            <a:extLst>
              <a:ext uri="{FF2B5EF4-FFF2-40B4-BE49-F238E27FC236}">
                <a16:creationId xmlns:a16="http://schemas.microsoft.com/office/drawing/2014/main" id="{D1E57DD5-822C-E54C-A5B4-AD5F3E0F8CDD}"/>
              </a:ext>
            </a:extLst>
          </p:cNvPr>
          <p:cNvSpPr/>
          <p:nvPr/>
        </p:nvSpPr>
        <p:spPr>
          <a:xfrm>
            <a:off x="3160626" y="2811292"/>
            <a:ext cx="5012267" cy="3046988"/>
          </a:xfrm>
          <a:prstGeom prst="rect">
            <a:avLst/>
          </a:prstGeom>
        </p:spPr>
        <p:txBody>
          <a:bodyPr wrap="square">
            <a:spAutoFit/>
          </a:bodyPr>
          <a:lstStyle/>
          <a:p>
            <a:pPr algn="just"/>
            <a:r>
              <a:rPr lang="en-VN" sz="2400" dirty="0">
                <a:solidFill>
                  <a:srgbClr val="0070C0"/>
                </a:solidFill>
                <a:latin typeface="Times New Roman" panose="02020603050405020304" pitchFamily="18" charset="0"/>
                <a:cs typeface="Times New Roman" panose="02020603050405020304" pitchFamily="18" charset="0"/>
              </a:rPr>
              <a:t>Trong nhựa tiết ra từ quả của cây thuốc phiện chứa moocphin và herôin là những chất độc nguy hiểm, khi sử dụng dễ gây nghiện. Khi đã mắc nghiện thì rất khó chữa. Nghiện thuốc phiện có hại đến sức khỏe và gây hậu quả xấu không những cho bản thân mà cho cả gia đình và xã hội.</a:t>
            </a:r>
          </a:p>
        </p:txBody>
      </p:sp>
      <p:pic>
        <p:nvPicPr>
          <p:cNvPr id="13" name="Picture 12">
            <a:extLst>
              <a:ext uri="{FF2B5EF4-FFF2-40B4-BE49-F238E27FC236}">
                <a16:creationId xmlns:a16="http://schemas.microsoft.com/office/drawing/2014/main" id="{71BD92BA-B4BB-9E4A-9B09-C79E74A49237}"/>
              </a:ext>
            </a:extLst>
          </p:cNvPr>
          <p:cNvPicPr>
            <a:picLocks noChangeAspect="1"/>
          </p:cNvPicPr>
          <p:nvPr/>
        </p:nvPicPr>
        <p:blipFill rotWithShape="1">
          <a:blip r:embed="rId4"/>
          <a:srcRect l="22702" r="15429"/>
          <a:stretch/>
        </p:blipFill>
        <p:spPr>
          <a:xfrm>
            <a:off x="8753901" y="401675"/>
            <a:ext cx="3438099" cy="6858000"/>
          </a:xfrm>
          <a:prstGeom prst="rect">
            <a:avLst/>
          </a:prstGeom>
        </p:spPr>
      </p:pic>
      <p:pic>
        <p:nvPicPr>
          <p:cNvPr id="7" name="Picture 4">
            <a:extLst>
              <a:ext uri="{FF2B5EF4-FFF2-40B4-BE49-F238E27FC236}">
                <a16:creationId xmlns:a16="http://schemas.microsoft.com/office/drawing/2014/main" id="{DBEEA37F-0C84-7F40-A7EC-BC23C83693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9137" y="5858280"/>
            <a:ext cx="1260476" cy="113526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3DE28BB4-DE31-7348-944B-9E5E8547DF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0273" y="5858279"/>
            <a:ext cx="1260476" cy="11352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8EE0E56A-ED95-CF4D-A75F-BF47EE6676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1409" y="5858278"/>
            <a:ext cx="1260476" cy="1135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8216815"/>
      </p:ext>
    </p:extLst>
  </p:cSld>
  <p:clrMapOvr>
    <a:masterClrMapping/>
  </p:clrMapOvr>
  <p:transition spd="slow">
    <p:wedg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14:presetBounceEnd="50000">
                                      <p:stCondLst>
                                        <p:cond delay="0"/>
                                      </p:stCondLst>
                                      <p:iterate type="lt">
                                        <p:tmPct val="10000"/>
                                      </p:iterate>
                                      <p:childTnLst>
                                        <p:set>
                                          <p:cBhvr>
                                            <p:cTn id="10" dur="1" fill="hold">
                                              <p:stCondLst>
                                                <p:cond delay="0"/>
                                              </p:stCondLst>
                                            </p:cTn>
                                            <p:tgtEl>
                                              <p:spTgt spid="6"/>
                                            </p:tgtEl>
                                            <p:attrNameLst>
                                              <p:attrName>style.visibility</p:attrName>
                                            </p:attrNameLst>
                                          </p:cBhvr>
                                          <p:to>
                                            <p:strVal val="visible"/>
                                          </p:to>
                                        </p:set>
                                        <p:anim calcmode="lin" valueType="num" p14:bounceEnd="50000">
                                          <p:cBhvr additive="base">
                                            <p:cTn id="11" dur="500" fill="hold"/>
                                            <p:tgtEl>
                                              <p:spTgt spid="6"/>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1100"/>
                                </p:stCondLst>
                                <p:childTnLst>
                                  <p:par>
                                    <p:cTn id="14" presetID="41" presetClass="entr" presetSubtype="0" repeatCount="0" fill="hold" nodeType="afterEffect">
                                      <p:stCondLst>
                                        <p:cond delay="0"/>
                                      </p:stCondLst>
                                      <p:iterate type="lt">
                                        <p:tmPct val="10000"/>
                                      </p:iterate>
                                      <p:childTnLst>
                                        <p:set>
                                          <p:cBhvr>
                                            <p:cTn id="15" dur="1" fill="hold">
                                              <p:stCondLst>
                                                <p:cond delay="0"/>
                                              </p:stCondLst>
                                            </p:cTn>
                                            <p:tgtEl>
                                              <p:spTgt spid="9">
                                                <p:txEl>
                                                  <p:pRg st="0" end="0"/>
                                                </p:txEl>
                                              </p:spTgt>
                                            </p:tgtEl>
                                            <p:attrNameLst>
                                              <p:attrName>style.visibility</p:attrName>
                                            </p:attrNameLst>
                                          </p:cBhvr>
                                          <p:to>
                                            <p:strVal val="visible"/>
                                          </p:to>
                                        </p:set>
                                        <p:anim calcmode="lin" valueType="num">
                                          <p:cBhvr>
                                            <p:cTn id="16" dur="250" fill="hold"/>
                                            <p:tgtEl>
                                              <p:spTgt spid="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250" fill="hold"/>
                                            <p:tgtEl>
                                              <p:spTgt spid="9">
                                                <p:txEl>
                                                  <p:pRg st="0" end="0"/>
                                                </p:txEl>
                                              </p:spTgt>
                                            </p:tgtEl>
                                            <p:attrNameLst>
                                              <p:attrName>ppt_y</p:attrName>
                                            </p:attrNameLst>
                                          </p:cBhvr>
                                          <p:tavLst>
                                            <p:tav tm="0">
                                              <p:val>
                                                <p:strVal val="#ppt_y"/>
                                              </p:val>
                                            </p:tav>
                                            <p:tav tm="100000">
                                              <p:val>
                                                <p:strVal val="#ppt_y"/>
                                              </p:val>
                                            </p:tav>
                                          </p:tavLst>
                                        </p:anim>
                                        <p:anim calcmode="lin" valueType="num">
                                          <p:cBhvr>
                                            <p:cTn id="18" dur="250" fill="hold"/>
                                            <p:tgtEl>
                                              <p:spTgt spid="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250" fill="hold"/>
                                            <p:tgtEl>
                                              <p:spTgt spid="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250" tmFilter="0,0; .5, 1; 1, 1"/>
                                            <p:tgtEl>
                                              <p:spTgt spid="9">
                                                <p:txEl>
                                                  <p:pRg st="0" end="0"/>
                                                </p:txEl>
                                              </p:spTgt>
                                            </p:tgtEl>
                                          </p:cBhvr>
                                        </p:animEffect>
                                      </p:childTnLst>
                                    </p:cTn>
                                  </p:par>
                                  <p:par>
                                    <p:cTn id="21" presetID="21"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heel(4)">
                                          <p:cBhvr>
                                            <p:cTn id="23" dur="500"/>
                                            <p:tgtEl>
                                              <p:spTgt spid="7"/>
                                            </p:tgtEl>
                                          </p:cBhvr>
                                        </p:animEffect>
                                      </p:childTnLst>
                                    </p:cTn>
                                  </p:par>
                                  <p:par>
                                    <p:cTn id="24" presetID="21" presetClass="entr" presetSubtype="4"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heel(4)">
                                          <p:cBhvr>
                                            <p:cTn id="26" dur="500"/>
                                            <p:tgtEl>
                                              <p:spTgt spid="8"/>
                                            </p:tgtEl>
                                          </p:cBhvr>
                                        </p:animEffect>
                                      </p:childTnLst>
                                    </p:cTn>
                                  </p:par>
                                  <p:par>
                                    <p:cTn id="27" presetID="21" presetClass="entr" presetSubtype="4"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heel(4)">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iterate type="lt">
                                        <p:tmPct val="10000"/>
                                      </p:iterate>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1100"/>
                                </p:stCondLst>
                                <p:childTnLst>
                                  <p:par>
                                    <p:cTn id="14" presetID="41" presetClass="entr" presetSubtype="0" repeatCount="0" fill="hold" nodeType="afterEffect">
                                      <p:stCondLst>
                                        <p:cond delay="0"/>
                                      </p:stCondLst>
                                      <p:iterate type="lt">
                                        <p:tmPct val="10000"/>
                                      </p:iterate>
                                      <p:childTnLst>
                                        <p:set>
                                          <p:cBhvr>
                                            <p:cTn id="15" dur="1" fill="hold">
                                              <p:stCondLst>
                                                <p:cond delay="0"/>
                                              </p:stCondLst>
                                            </p:cTn>
                                            <p:tgtEl>
                                              <p:spTgt spid="9">
                                                <p:txEl>
                                                  <p:pRg st="0" end="0"/>
                                                </p:txEl>
                                              </p:spTgt>
                                            </p:tgtEl>
                                            <p:attrNameLst>
                                              <p:attrName>style.visibility</p:attrName>
                                            </p:attrNameLst>
                                          </p:cBhvr>
                                          <p:to>
                                            <p:strVal val="visible"/>
                                          </p:to>
                                        </p:set>
                                        <p:anim calcmode="lin" valueType="num">
                                          <p:cBhvr>
                                            <p:cTn id="16" dur="250" fill="hold"/>
                                            <p:tgtEl>
                                              <p:spTgt spid="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250" fill="hold"/>
                                            <p:tgtEl>
                                              <p:spTgt spid="9">
                                                <p:txEl>
                                                  <p:pRg st="0" end="0"/>
                                                </p:txEl>
                                              </p:spTgt>
                                            </p:tgtEl>
                                            <p:attrNameLst>
                                              <p:attrName>ppt_y</p:attrName>
                                            </p:attrNameLst>
                                          </p:cBhvr>
                                          <p:tavLst>
                                            <p:tav tm="0">
                                              <p:val>
                                                <p:strVal val="#ppt_y"/>
                                              </p:val>
                                            </p:tav>
                                            <p:tav tm="100000">
                                              <p:val>
                                                <p:strVal val="#ppt_y"/>
                                              </p:val>
                                            </p:tav>
                                          </p:tavLst>
                                        </p:anim>
                                        <p:anim calcmode="lin" valueType="num">
                                          <p:cBhvr>
                                            <p:cTn id="18" dur="250" fill="hold"/>
                                            <p:tgtEl>
                                              <p:spTgt spid="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250" fill="hold"/>
                                            <p:tgtEl>
                                              <p:spTgt spid="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250" tmFilter="0,0; .5, 1; 1, 1"/>
                                            <p:tgtEl>
                                              <p:spTgt spid="9">
                                                <p:txEl>
                                                  <p:pRg st="0" end="0"/>
                                                </p:txEl>
                                              </p:spTgt>
                                            </p:tgtEl>
                                          </p:cBhvr>
                                        </p:animEffect>
                                      </p:childTnLst>
                                    </p:cTn>
                                  </p:par>
                                  <p:par>
                                    <p:cTn id="21" presetID="21"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heel(4)">
                                          <p:cBhvr>
                                            <p:cTn id="23" dur="500"/>
                                            <p:tgtEl>
                                              <p:spTgt spid="7"/>
                                            </p:tgtEl>
                                          </p:cBhvr>
                                        </p:animEffect>
                                      </p:childTnLst>
                                    </p:cTn>
                                  </p:par>
                                  <p:par>
                                    <p:cTn id="24" presetID="21" presetClass="entr" presetSubtype="4"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heel(4)">
                                          <p:cBhvr>
                                            <p:cTn id="26" dur="500"/>
                                            <p:tgtEl>
                                              <p:spTgt spid="8"/>
                                            </p:tgtEl>
                                          </p:cBhvr>
                                        </p:animEffect>
                                      </p:childTnLst>
                                    </p:cTn>
                                  </p:par>
                                  <p:par>
                                    <p:cTn id="27" presetID="21" presetClass="entr" presetSubtype="4"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heel(4)">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Global Drug Trades Impact on China | Sutori">
            <a:extLst>
              <a:ext uri="{FF2B5EF4-FFF2-40B4-BE49-F238E27FC236}">
                <a16:creationId xmlns:a16="http://schemas.microsoft.com/office/drawing/2014/main" id="{E19E75DD-CFBC-2D4E-ACB4-E9EA7A8DD7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77" y="-10632"/>
            <a:ext cx="7059227" cy="6868632"/>
          </a:xfrm>
          <a:prstGeom prst="rect">
            <a:avLst/>
          </a:prstGeom>
          <a:noFill/>
          <a:extLst>
            <a:ext uri="{909E8E84-426E-40DD-AFC4-6F175D3DCCD1}">
              <a14:hiddenFill xmlns:a14="http://schemas.microsoft.com/office/drawing/2010/main">
                <a:solidFill>
                  <a:srgbClr val="FFFFFF"/>
                </a:solidFill>
              </a14:hiddenFill>
            </a:ext>
          </a:extLst>
        </p:spPr>
      </p:pic>
      <p:pic>
        <p:nvPicPr>
          <p:cNvPr id="110596" name="Picture 4" descr="China&amp;#39;s anti-opium policy: fields of beautiful but deadly poppies are gone  – archive, 1911 | China | The Guardian">
            <a:extLst>
              <a:ext uri="{FF2B5EF4-FFF2-40B4-BE49-F238E27FC236}">
                <a16:creationId xmlns:a16="http://schemas.microsoft.com/office/drawing/2014/main" id="{C54C8EEE-8936-6149-8642-54EDB71AF5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9858" y="-10632"/>
            <a:ext cx="5367965" cy="6980274"/>
          </a:xfrm>
          <a:prstGeom prst="rect">
            <a:avLst/>
          </a:prstGeom>
          <a:noFill/>
          <a:extLst>
            <a:ext uri="{909E8E84-426E-40DD-AFC4-6F175D3DCCD1}">
              <a14:hiddenFill xmlns:a14="http://schemas.microsoft.com/office/drawing/2010/main">
                <a:solidFill>
                  <a:srgbClr val="FFFFFF"/>
                </a:solidFill>
              </a14:hiddenFill>
            </a:ext>
          </a:extLst>
        </p:spPr>
      </p:pic>
      <p:pic>
        <p:nvPicPr>
          <p:cNvPr id="110598" name="Picture 6">
            <a:extLst>
              <a:ext uri="{FF2B5EF4-FFF2-40B4-BE49-F238E27FC236}">
                <a16:creationId xmlns:a16="http://schemas.microsoft.com/office/drawing/2014/main" id="{EE6543E6-7629-8848-A73D-9ACCB842F6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77" y="-122274"/>
            <a:ext cx="12163646" cy="7091916"/>
          </a:xfrm>
          <a:prstGeom prst="rect">
            <a:avLst/>
          </a:prstGeom>
          <a:noFill/>
          <a:extLst>
            <a:ext uri="{909E8E84-426E-40DD-AFC4-6F175D3DCCD1}">
              <a14:hiddenFill xmlns:a14="http://schemas.microsoft.com/office/drawing/2010/main">
                <a:solidFill>
                  <a:srgbClr val="FFFFFF"/>
                </a:solidFill>
              </a14:hiddenFill>
            </a:ext>
          </a:extLst>
        </p:spPr>
      </p:pic>
      <p:pic>
        <p:nvPicPr>
          <p:cNvPr id="110600" name="Picture 8" descr="History of opium in China - Wikiwand">
            <a:extLst>
              <a:ext uri="{FF2B5EF4-FFF2-40B4-BE49-F238E27FC236}">
                <a16:creationId xmlns:a16="http://schemas.microsoft.com/office/drawing/2014/main" id="{93B30B67-45A7-6A4F-A3F9-3A8DF698C2C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013" t="1668" r="1430"/>
          <a:stretch/>
        </p:blipFill>
        <p:spPr bwMode="auto">
          <a:xfrm>
            <a:off x="40121" y="-100169"/>
            <a:ext cx="12137702" cy="7011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4056295"/>
      </p:ext>
    </p:extLst>
  </p:cSld>
  <p:clrMapOvr>
    <a:masterClrMapping/>
  </p:clrMapOvr>
  <p:transition spd="slow">
    <p:wedg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110594"/>
                                            </p:tgtEl>
                                            <p:attrNameLst>
                                              <p:attrName>style.visibility</p:attrName>
                                            </p:attrNameLst>
                                          </p:cBhvr>
                                          <p:to>
                                            <p:strVal val="visible"/>
                                          </p:to>
                                        </p:set>
                                        <p:anim calcmode="lin" valueType="num" p14:bounceEnd="50000">
                                          <p:cBhvr additive="base">
                                            <p:cTn id="7" dur="500" fill="hold"/>
                                            <p:tgtEl>
                                              <p:spTgt spid="110594"/>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10594"/>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10596"/>
                                            </p:tgtEl>
                                            <p:attrNameLst>
                                              <p:attrName>style.visibility</p:attrName>
                                            </p:attrNameLst>
                                          </p:cBhvr>
                                          <p:to>
                                            <p:strVal val="visible"/>
                                          </p:to>
                                        </p:set>
                                        <p:anim calcmode="lin" valueType="num" p14:bounceEnd="50000">
                                          <p:cBhvr additive="base">
                                            <p:cTn id="11" dur="500" fill="hold"/>
                                            <p:tgtEl>
                                              <p:spTgt spid="110596"/>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10596"/>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8" fill="hold" nodeType="clickEffect">
                                      <p:stCondLst>
                                        <p:cond delay="0"/>
                                      </p:stCondLst>
                                      <p:childTnLst>
                                        <p:set>
                                          <p:cBhvr>
                                            <p:cTn id="16" dur="1" fill="hold">
                                              <p:stCondLst>
                                                <p:cond delay="0"/>
                                              </p:stCondLst>
                                            </p:cTn>
                                            <p:tgtEl>
                                              <p:spTgt spid="110598"/>
                                            </p:tgtEl>
                                            <p:attrNameLst>
                                              <p:attrName>style.visibility</p:attrName>
                                            </p:attrNameLst>
                                          </p:cBhvr>
                                          <p:to>
                                            <p:strVal val="visible"/>
                                          </p:to>
                                        </p:set>
                                        <p:animEffect transition="in" filter="wheel(8)">
                                          <p:cBhvr>
                                            <p:cTn id="17" dur="750"/>
                                            <p:tgtEl>
                                              <p:spTgt spid="11059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4" fill="hold" nodeType="clickEffect">
                                      <p:stCondLst>
                                        <p:cond delay="0"/>
                                      </p:stCondLst>
                                      <p:childTnLst>
                                        <p:set>
                                          <p:cBhvr>
                                            <p:cTn id="21" dur="1" fill="hold">
                                              <p:stCondLst>
                                                <p:cond delay="0"/>
                                              </p:stCondLst>
                                            </p:cTn>
                                            <p:tgtEl>
                                              <p:spTgt spid="110600"/>
                                            </p:tgtEl>
                                            <p:attrNameLst>
                                              <p:attrName>style.visibility</p:attrName>
                                            </p:attrNameLst>
                                          </p:cBhvr>
                                          <p:to>
                                            <p:strVal val="visible"/>
                                          </p:to>
                                        </p:set>
                                        <p:animEffect transition="in" filter="wheel(4)">
                                          <p:cBhvr>
                                            <p:cTn id="22" dur="750"/>
                                            <p:tgtEl>
                                              <p:spTgt spid="1106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0594"/>
                                            </p:tgtEl>
                                            <p:attrNameLst>
                                              <p:attrName>style.visibility</p:attrName>
                                            </p:attrNameLst>
                                          </p:cBhvr>
                                          <p:to>
                                            <p:strVal val="visible"/>
                                          </p:to>
                                        </p:set>
                                        <p:anim calcmode="lin" valueType="num">
                                          <p:cBhvr additive="base">
                                            <p:cTn id="7" dur="500" fill="hold"/>
                                            <p:tgtEl>
                                              <p:spTgt spid="110594"/>
                                            </p:tgtEl>
                                            <p:attrNameLst>
                                              <p:attrName>ppt_x</p:attrName>
                                            </p:attrNameLst>
                                          </p:cBhvr>
                                          <p:tavLst>
                                            <p:tav tm="0">
                                              <p:val>
                                                <p:strVal val="#ppt_x"/>
                                              </p:val>
                                            </p:tav>
                                            <p:tav tm="100000">
                                              <p:val>
                                                <p:strVal val="#ppt_x"/>
                                              </p:val>
                                            </p:tav>
                                          </p:tavLst>
                                        </p:anim>
                                        <p:anim calcmode="lin" valueType="num">
                                          <p:cBhvr additive="base">
                                            <p:cTn id="8" dur="500" fill="hold"/>
                                            <p:tgtEl>
                                              <p:spTgt spid="110594"/>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10596"/>
                                            </p:tgtEl>
                                            <p:attrNameLst>
                                              <p:attrName>style.visibility</p:attrName>
                                            </p:attrNameLst>
                                          </p:cBhvr>
                                          <p:to>
                                            <p:strVal val="visible"/>
                                          </p:to>
                                        </p:set>
                                        <p:anim calcmode="lin" valueType="num">
                                          <p:cBhvr additive="base">
                                            <p:cTn id="11" dur="500" fill="hold"/>
                                            <p:tgtEl>
                                              <p:spTgt spid="110596"/>
                                            </p:tgtEl>
                                            <p:attrNameLst>
                                              <p:attrName>ppt_x</p:attrName>
                                            </p:attrNameLst>
                                          </p:cBhvr>
                                          <p:tavLst>
                                            <p:tav tm="0">
                                              <p:val>
                                                <p:strVal val="#ppt_x"/>
                                              </p:val>
                                            </p:tav>
                                            <p:tav tm="100000">
                                              <p:val>
                                                <p:strVal val="#ppt_x"/>
                                              </p:val>
                                            </p:tav>
                                          </p:tavLst>
                                        </p:anim>
                                        <p:anim calcmode="lin" valueType="num">
                                          <p:cBhvr additive="base">
                                            <p:cTn id="12" dur="500" fill="hold"/>
                                            <p:tgtEl>
                                              <p:spTgt spid="110596"/>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8" fill="hold" nodeType="clickEffect">
                                      <p:stCondLst>
                                        <p:cond delay="0"/>
                                      </p:stCondLst>
                                      <p:childTnLst>
                                        <p:set>
                                          <p:cBhvr>
                                            <p:cTn id="16" dur="1" fill="hold">
                                              <p:stCondLst>
                                                <p:cond delay="0"/>
                                              </p:stCondLst>
                                            </p:cTn>
                                            <p:tgtEl>
                                              <p:spTgt spid="110598"/>
                                            </p:tgtEl>
                                            <p:attrNameLst>
                                              <p:attrName>style.visibility</p:attrName>
                                            </p:attrNameLst>
                                          </p:cBhvr>
                                          <p:to>
                                            <p:strVal val="visible"/>
                                          </p:to>
                                        </p:set>
                                        <p:animEffect transition="in" filter="wheel(8)">
                                          <p:cBhvr>
                                            <p:cTn id="17" dur="750"/>
                                            <p:tgtEl>
                                              <p:spTgt spid="11059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4" fill="hold" nodeType="clickEffect">
                                      <p:stCondLst>
                                        <p:cond delay="0"/>
                                      </p:stCondLst>
                                      <p:childTnLst>
                                        <p:set>
                                          <p:cBhvr>
                                            <p:cTn id="21" dur="1" fill="hold">
                                              <p:stCondLst>
                                                <p:cond delay="0"/>
                                              </p:stCondLst>
                                            </p:cTn>
                                            <p:tgtEl>
                                              <p:spTgt spid="110600"/>
                                            </p:tgtEl>
                                            <p:attrNameLst>
                                              <p:attrName>style.visibility</p:attrName>
                                            </p:attrNameLst>
                                          </p:cBhvr>
                                          <p:to>
                                            <p:strVal val="visible"/>
                                          </p:to>
                                        </p:set>
                                        <p:animEffect transition="in" filter="wheel(4)">
                                          <p:cBhvr>
                                            <p:cTn id="22" dur="750"/>
                                            <p:tgtEl>
                                              <p:spTgt spid="1106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186142A-CC70-FD4A-BA2B-1CE8BC4334DD}"/>
              </a:ext>
            </a:extLst>
          </p:cNvPr>
          <p:cNvSpPr>
            <a:spLocks noGrp="1"/>
          </p:cNvSpPr>
          <p:nvPr>
            <p:ph type="sldNum" idx="12"/>
          </p:nvPr>
        </p:nvSpPr>
        <p:spPr/>
        <p:txBody>
          <a:bodyPr/>
          <a:lstStyle/>
          <a:p>
            <a:fld id="{00000000-1234-1234-1234-123412341234}" type="slidenum">
              <a:rPr lang="en" smtClean="0"/>
              <a:pPr/>
              <a:t>9</a:t>
            </a:fld>
            <a:endParaRPr lang="en"/>
          </a:p>
        </p:txBody>
      </p:sp>
      <p:pic>
        <p:nvPicPr>
          <p:cNvPr id="113666" name="Picture 2" descr="What is a good summary of the Opium Wars? - Quora">
            <a:extLst>
              <a:ext uri="{FF2B5EF4-FFF2-40B4-BE49-F238E27FC236}">
                <a16:creationId xmlns:a16="http://schemas.microsoft.com/office/drawing/2014/main" id="{B91DC6B1-8F94-3047-BC24-613BEBF390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24084" cy="685793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894DEC40-7372-A046-9127-55346D205D8D}"/>
              </a:ext>
            </a:extLst>
          </p:cNvPr>
          <p:cNvSpPr/>
          <p:nvPr/>
        </p:nvSpPr>
        <p:spPr>
          <a:xfrm>
            <a:off x="0" y="-2"/>
            <a:ext cx="12155956" cy="553998"/>
          </a:xfrm>
          <a:prstGeom prst="rect">
            <a:avLst/>
          </a:prstGeom>
          <a:solidFill>
            <a:srgbClr val="666666"/>
          </a:solidFill>
        </p:spPr>
        <p:txBody>
          <a:bodyPr wrap="none">
            <a:spAutoFit/>
          </a:bodyPr>
          <a:lstStyle/>
          <a:p>
            <a:r>
              <a:rPr lang="vi-VN" sz="3000" i="1" dirty="0">
                <a:solidFill>
                  <a:schemeClr val="bg1"/>
                </a:solidFill>
                <a:latin typeface="AvenirLT-Medium"/>
              </a:rPr>
              <a:t>Thương mại ba nước của Vương quốc Anh, Ấn Độ, Trung Quốc đầu thế kỷ 19.</a:t>
            </a:r>
            <a:endParaRPr lang="en-VN" sz="3000" dirty="0">
              <a:solidFill>
                <a:schemeClr val="bg1"/>
              </a:solidFill>
            </a:endParaRPr>
          </a:p>
        </p:txBody>
      </p:sp>
      <p:sp>
        <p:nvSpPr>
          <p:cNvPr id="4" name="Down Arrow 3">
            <a:extLst>
              <a:ext uri="{FF2B5EF4-FFF2-40B4-BE49-F238E27FC236}">
                <a16:creationId xmlns:a16="http://schemas.microsoft.com/office/drawing/2014/main" id="{0F7BAA2B-306B-D743-88B1-EC35C725E75D}"/>
              </a:ext>
            </a:extLst>
          </p:cNvPr>
          <p:cNvSpPr/>
          <p:nvPr/>
        </p:nvSpPr>
        <p:spPr>
          <a:xfrm rot="12144297">
            <a:off x="1214771" y="1552210"/>
            <a:ext cx="261964" cy="901098"/>
          </a:xfrm>
          <a:prstGeom prst="downArrow">
            <a:avLst/>
          </a:prstGeom>
          <a:solidFill>
            <a:srgbClr val="FFEF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6" name="Down Arrow 5">
            <a:extLst>
              <a:ext uri="{FF2B5EF4-FFF2-40B4-BE49-F238E27FC236}">
                <a16:creationId xmlns:a16="http://schemas.microsoft.com/office/drawing/2014/main" id="{03E53B26-1C3E-D341-A123-30F57A86EA84}"/>
              </a:ext>
            </a:extLst>
          </p:cNvPr>
          <p:cNvSpPr/>
          <p:nvPr/>
        </p:nvSpPr>
        <p:spPr>
          <a:xfrm rot="12144297">
            <a:off x="876568" y="2669780"/>
            <a:ext cx="243868" cy="800100"/>
          </a:xfrm>
          <a:prstGeom prst="downArrow">
            <a:avLst/>
          </a:prstGeom>
          <a:solidFill>
            <a:srgbClr val="FFEF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7" name="Down Arrow 6">
            <a:extLst>
              <a:ext uri="{FF2B5EF4-FFF2-40B4-BE49-F238E27FC236}">
                <a16:creationId xmlns:a16="http://schemas.microsoft.com/office/drawing/2014/main" id="{FA3B2855-C359-4E40-879C-AA771510DE6F}"/>
              </a:ext>
            </a:extLst>
          </p:cNvPr>
          <p:cNvSpPr/>
          <p:nvPr/>
        </p:nvSpPr>
        <p:spPr>
          <a:xfrm rot="10216395">
            <a:off x="718756" y="3937105"/>
            <a:ext cx="273999" cy="800100"/>
          </a:xfrm>
          <a:prstGeom prst="downArrow">
            <a:avLst/>
          </a:prstGeom>
          <a:solidFill>
            <a:srgbClr val="FFEF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8" name="Down Arrow 7">
            <a:extLst>
              <a:ext uri="{FF2B5EF4-FFF2-40B4-BE49-F238E27FC236}">
                <a16:creationId xmlns:a16="http://schemas.microsoft.com/office/drawing/2014/main" id="{7AD522D9-1065-354F-BEEB-3DD89AD1D6C5}"/>
              </a:ext>
            </a:extLst>
          </p:cNvPr>
          <p:cNvSpPr/>
          <p:nvPr/>
        </p:nvSpPr>
        <p:spPr>
          <a:xfrm rot="6450797">
            <a:off x="1338666" y="4664390"/>
            <a:ext cx="273999" cy="800100"/>
          </a:xfrm>
          <a:prstGeom prst="downArrow">
            <a:avLst/>
          </a:prstGeom>
          <a:solidFill>
            <a:srgbClr val="FFEF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0" name="Down Arrow 9">
            <a:extLst>
              <a:ext uri="{FF2B5EF4-FFF2-40B4-BE49-F238E27FC236}">
                <a16:creationId xmlns:a16="http://schemas.microsoft.com/office/drawing/2014/main" id="{416891CC-8CDD-5743-90CB-2E84D88BAB36}"/>
              </a:ext>
            </a:extLst>
          </p:cNvPr>
          <p:cNvSpPr/>
          <p:nvPr/>
        </p:nvSpPr>
        <p:spPr>
          <a:xfrm rot="8859225">
            <a:off x="2302742" y="5172390"/>
            <a:ext cx="273999" cy="800100"/>
          </a:xfrm>
          <a:prstGeom prst="downArrow">
            <a:avLst/>
          </a:prstGeom>
          <a:solidFill>
            <a:srgbClr val="FFEF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1" name="Down Arrow 10">
            <a:extLst>
              <a:ext uri="{FF2B5EF4-FFF2-40B4-BE49-F238E27FC236}">
                <a16:creationId xmlns:a16="http://schemas.microsoft.com/office/drawing/2014/main" id="{6CB14830-C63E-C74E-B9F1-3962D6717792}"/>
              </a:ext>
            </a:extLst>
          </p:cNvPr>
          <p:cNvSpPr/>
          <p:nvPr/>
        </p:nvSpPr>
        <p:spPr>
          <a:xfrm rot="3564901">
            <a:off x="4972914" y="5445330"/>
            <a:ext cx="273999" cy="800100"/>
          </a:xfrm>
          <a:prstGeom prst="downArrow">
            <a:avLst/>
          </a:prstGeom>
          <a:solidFill>
            <a:srgbClr val="FFEF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2" name="Down Arrow 11">
            <a:extLst>
              <a:ext uri="{FF2B5EF4-FFF2-40B4-BE49-F238E27FC236}">
                <a16:creationId xmlns:a16="http://schemas.microsoft.com/office/drawing/2014/main" id="{F8A8B726-EC8E-A44B-B48E-8537D782B953}"/>
              </a:ext>
            </a:extLst>
          </p:cNvPr>
          <p:cNvSpPr/>
          <p:nvPr/>
        </p:nvSpPr>
        <p:spPr>
          <a:xfrm rot="4659432">
            <a:off x="5807104" y="5112589"/>
            <a:ext cx="273999" cy="800100"/>
          </a:xfrm>
          <a:prstGeom prst="downArrow">
            <a:avLst/>
          </a:prstGeom>
          <a:solidFill>
            <a:srgbClr val="FFEF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3" name="Down Arrow 12">
            <a:extLst>
              <a:ext uri="{FF2B5EF4-FFF2-40B4-BE49-F238E27FC236}">
                <a16:creationId xmlns:a16="http://schemas.microsoft.com/office/drawing/2014/main" id="{99B5B935-8DD6-8D44-B1AB-3ACBF99B4D75}"/>
              </a:ext>
            </a:extLst>
          </p:cNvPr>
          <p:cNvSpPr/>
          <p:nvPr/>
        </p:nvSpPr>
        <p:spPr>
          <a:xfrm rot="5769319">
            <a:off x="6883973" y="5092154"/>
            <a:ext cx="273999" cy="800100"/>
          </a:xfrm>
          <a:prstGeom prst="downArrow">
            <a:avLst/>
          </a:prstGeom>
          <a:solidFill>
            <a:srgbClr val="FFEF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4" name="Down Arrow 13">
            <a:extLst>
              <a:ext uri="{FF2B5EF4-FFF2-40B4-BE49-F238E27FC236}">
                <a16:creationId xmlns:a16="http://schemas.microsoft.com/office/drawing/2014/main" id="{A358149B-40DA-914C-A0FE-B930591B7329}"/>
              </a:ext>
            </a:extLst>
          </p:cNvPr>
          <p:cNvSpPr/>
          <p:nvPr/>
        </p:nvSpPr>
        <p:spPr>
          <a:xfrm rot="5769319">
            <a:off x="8134421" y="5030944"/>
            <a:ext cx="233705" cy="1114917"/>
          </a:xfrm>
          <a:prstGeom prst="downArrow">
            <a:avLst/>
          </a:prstGeom>
          <a:solidFill>
            <a:srgbClr val="FFEF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5" name="Down Arrow 14">
            <a:extLst>
              <a:ext uri="{FF2B5EF4-FFF2-40B4-BE49-F238E27FC236}">
                <a16:creationId xmlns:a16="http://schemas.microsoft.com/office/drawing/2014/main" id="{DE421694-DA4C-DF46-8D92-F382A282440A}"/>
              </a:ext>
            </a:extLst>
          </p:cNvPr>
          <p:cNvSpPr/>
          <p:nvPr/>
        </p:nvSpPr>
        <p:spPr>
          <a:xfrm rot="1773662">
            <a:off x="8972522" y="4948741"/>
            <a:ext cx="273999" cy="800100"/>
          </a:xfrm>
          <a:prstGeom prst="downArrow">
            <a:avLst/>
          </a:prstGeom>
          <a:solidFill>
            <a:srgbClr val="FFEF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6" name="Down Arrow 15">
            <a:extLst>
              <a:ext uri="{FF2B5EF4-FFF2-40B4-BE49-F238E27FC236}">
                <a16:creationId xmlns:a16="http://schemas.microsoft.com/office/drawing/2014/main" id="{5D0E2AAA-7542-8B47-8963-3E6BDB56FC27}"/>
              </a:ext>
            </a:extLst>
          </p:cNvPr>
          <p:cNvSpPr/>
          <p:nvPr/>
        </p:nvSpPr>
        <p:spPr>
          <a:xfrm rot="21012941">
            <a:off x="9005975" y="3782452"/>
            <a:ext cx="255928" cy="1167161"/>
          </a:xfrm>
          <a:prstGeom prst="downArrow">
            <a:avLst/>
          </a:prstGeom>
          <a:solidFill>
            <a:srgbClr val="FFEF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8" name="Down Arrow 17">
            <a:extLst>
              <a:ext uri="{FF2B5EF4-FFF2-40B4-BE49-F238E27FC236}">
                <a16:creationId xmlns:a16="http://schemas.microsoft.com/office/drawing/2014/main" id="{85BF17CA-0354-F64E-9B19-FCAF61DD776D}"/>
              </a:ext>
            </a:extLst>
          </p:cNvPr>
          <p:cNvSpPr/>
          <p:nvPr/>
        </p:nvSpPr>
        <p:spPr>
          <a:xfrm rot="20302176">
            <a:off x="7268363" y="3937105"/>
            <a:ext cx="273999" cy="800100"/>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9" name="Down Arrow 18">
            <a:extLst>
              <a:ext uri="{FF2B5EF4-FFF2-40B4-BE49-F238E27FC236}">
                <a16:creationId xmlns:a16="http://schemas.microsoft.com/office/drawing/2014/main" id="{66297CA3-5D9B-2744-BC8E-EFDDD7964343}"/>
              </a:ext>
            </a:extLst>
          </p:cNvPr>
          <p:cNvSpPr/>
          <p:nvPr/>
        </p:nvSpPr>
        <p:spPr>
          <a:xfrm rot="18063870">
            <a:off x="7997857" y="4476276"/>
            <a:ext cx="178117" cy="973191"/>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0" name="Down Arrow 19">
            <a:extLst>
              <a:ext uri="{FF2B5EF4-FFF2-40B4-BE49-F238E27FC236}">
                <a16:creationId xmlns:a16="http://schemas.microsoft.com/office/drawing/2014/main" id="{ECB8A96E-5C28-F34C-8A1D-3CD065287E3B}"/>
              </a:ext>
            </a:extLst>
          </p:cNvPr>
          <p:cNvSpPr/>
          <p:nvPr/>
        </p:nvSpPr>
        <p:spPr>
          <a:xfrm rot="11756463">
            <a:off x="8636857" y="3952388"/>
            <a:ext cx="249584" cy="1033016"/>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1" name="Down Arrow 20">
            <a:extLst>
              <a:ext uri="{FF2B5EF4-FFF2-40B4-BE49-F238E27FC236}">
                <a16:creationId xmlns:a16="http://schemas.microsoft.com/office/drawing/2014/main" id="{79A7DC8D-3F64-C44F-BF23-C93B0023171E}"/>
              </a:ext>
            </a:extLst>
          </p:cNvPr>
          <p:cNvSpPr/>
          <p:nvPr/>
        </p:nvSpPr>
        <p:spPr>
          <a:xfrm rot="20302176">
            <a:off x="6241065" y="4091829"/>
            <a:ext cx="273999" cy="800100"/>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2" name="Down Arrow 21">
            <a:extLst>
              <a:ext uri="{FF2B5EF4-FFF2-40B4-BE49-F238E27FC236}">
                <a16:creationId xmlns:a16="http://schemas.microsoft.com/office/drawing/2014/main" id="{9FED2BF2-B82B-074F-AF93-4494A302AF62}"/>
              </a:ext>
            </a:extLst>
          </p:cNvPr>
          <p:cNvSpPr/>
          <p:nvPr/>
        </p:nvSpPr>
        <p:spPr>
          <a:xfrm rot="15679832">
            <a:off x="6942153" y="4435567"/>
            <a:ext cx="273999" cy="800100"/>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2341905469"/>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22" presetClass="entr" presetSubtype="1" repeatCount="indefinite"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up)">
                                      <p:cBhvr>
                                        <p:cTn id="10" dur="1000"/>
                                        <p:tgtEl>
                                          <p:spTgt spid="21"/>
                                        </p:tgtEl>
                                      </p:cBhvr>
                                    </p:animEffect>
                                  </p:childTnLst>
                                </p:cTn>
                              </p:par>
                              <p:par>
                                <p:cTn id="11" presetID="22" presetClass="entr" presetSubtype="1" repeatCount="indefinite"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up)">
                                      <p:cBhvr>
                                        <p:cTn id="13" dur="1000"/>
                                        <p:tgtEl>
                                          <p:spTgt spid="22"/>
                                        </p:tgtEl>
                                      </p:cBhvr>
                                    </p:animEffect>
                                  </p:childTnLst>
                                </p:cTn>
                              </p:par>
                              <p:par>
                                <p:cTn id="14" presetID="22" presetClass="entr" presetSubtype="1" repeatCount="indefinite"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up)">
                                      <p:cBhvr>
                                        <p:cTn id="16" dur="1000"/>
                                        <p:tgtEl>
                                          <p:spTgt spid="19"/>
                                        </p:tgtEl>
                                      </p:cBhvr>
                                    </p:animEffect>
                                  </p:childTnLst>
                                </p:cTn>
                              </p:par>
                              <p:par>
                                <p:cTn id="17" presetID="22" presetClass="entr" presetSubtype="1" repeatCount="indefinite"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up)">
                                      <p:cBhvr>
                                        <p:cTn id="19" dur="1000"/>
                                        <p:tgtEl>
                                          <p:spTgt spid="20"/>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up)">
                                      <p:cBhvr>
                                        <p:cTn id="22" dur="1000"/>
                                        <p:tgtEl>
                                          <p:spTgt spid="18"/>
                                        </p:tgtEl>
                                      </p:cBhvr>
                                    </p:animEffect>
                                  </p:childTnLst>
                                </p:cTn>
                              </p:par>
                              <p:par>
                                <p:cTn id="23" presetID="22" presetClass="entr" presetSubtype="4" repeatCount="indefinite" fill="hold" grpId="1"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down)">
                                      <p:cBhvr>
                                        <p:cTn id="25" dur="1000"/>
                                        <p:tgtEl>
                                          <p:spTgt spid="18"/>
                                        </p:tgtEl>
                                      </p:cBhvr>
                                    </p:animEffect>
                                  </p:childTnLst>
                                </p:cTn>
                              </p:par>
                            </p:childTnLst>
                          </p:cTn>
                        </p:par>
                        <p:par>
                          <p:cTn id="26" fill="hold">
                            <p:stCondLst>
                              <p:cond delay="1000"/>
                            </p:stCondLst>
                            <p:childTnLst>
                              <p:par>
                                <p:cTn id="27" presetID="22" presetClass="entr" presetSubtype="1" repeatCount="indefinite"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up)">
                                      <p:cBhvr>
                                        <p:cTn id="29" dur="500"/>
                                        <p:tgtEl>
                                          <p:spTgt spid="16"/>
                                        </p:tgtEl>
                                      </p:cBhvr>
                                    </p:animEffect>
                                  </p:childTnLst>
                                </p:cTn>
                              </p:par>
                            </p:childTnLst>
                          </p:cTn>
                        </p:par>
                        <p:par>
                          <p:cTn id="30" fill="hold">
                            <p:stCondLst>
                              <p:cond delay="1500"/>
                            </p:stCondLst>
                            <p:childTnLst>
                              <p:par>
                                <p:cTn id="31" presetID="22" presetClass="entr" presetSubtype="1" repeatCount="indefinite"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up)">
                                      <p:cBhvr>
                                        <p:cTn id="33" dur="500"/>
                                        <p:tgtEl>
                                          <p:spTgt spid="15"/>
                                        </p:tgtEl>
                                      </p:cBhvr>
                                    </p:animEffect>
                                  </p:childTnLst>
                                </p:cTn>
                              </p:par>
                            </p:childTnLst>
                          </p:cTn>
                        </p:par>
                        <p:par>
                          <p:cTn id="34" fill="hold">
                            <p:stCondLst>
                              <p:cond delay="2000"/>
                            </p:stCondLst>
                            <p:childTnLst>
                              <p:par>
                                <p:cTn id="35" presetID="22" presetClass="entr" presetSubtype="1" repeatCount="indefinite"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up)">
                                      <p:cBhvr>
                                        <p:cTn id="37" dur="500"/>
                                        <p:tgtEl>
                                          <p:spTgt spid="14"/>
                                        </p:tgtEl>
                                      </p:cBhvr>
                                    </p:animEffect>
                                  </p:childTnLst>
                                </p:cTn>
                              </p:par>
                            </p:childTnLst>
                          </p:cTn>
                        </p:par>
                        <p:par>
                          <p:cTn id="38" fill="hold">
                            <p:stCondLst>
                              <p:cond delay="2500"/>
                            </p:stCondLst>
                            <p:childTnLst>
                              <p:par>
                                <p:cTn id="39" presetID="22" presetClass="entr" presetSubtype="1" repeatCount="indefinite" fill="hold" grpId="0" nodeType="after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up)">
                                      <p:cBhvr>
                                        <p:cTn id="41" dur="500"/>
                                        <p:tgtEl>
                                          <p:spTgt spid="13"/>
                                        </p:tgtEl>
                                      </p:cBhvr>
                                    </p:animEffect>
                                  </p:childTnLst>
                                </p:cTn>
                              </p:par>
                            </p:childTnLst>
                          </p:cTn>
                        </p:par>
                        <p:par>
                          <p:cTn id="42" fill="hold">
                            <p:stCondLst>
                              <p:cond delay="3000"/>
                            </p:stCondLst>
                            <p:childTnLst>
                              <p:par>
                                <p:cTn id="43" presetID="22" presetClass="entr" presetSubtype="1" repeatCount="indefinite" fill="hold" grpId="0" nodeType="after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up)">
                                      <p:cBhvr>
                                        <p:cTn id="45" dur="500"/>
                                        <p:tgtEl>
                                          <p:spTgt spid="12"/>
                                        </p:tgtEl>
                                      </p:cBhvr>
                                    </p:animEffect>
                                  </p:childTnLst>
                                </p:cTn>
                              </p:par>
                            </p:childTnLst>
                          </p:cTn>
                        </p:par>
                        <p:par>
                          <p:cTn id="46" fill="hold">
                            <p:stCondLst>
                              <p:cond delay="3500"/>
                            </p:stCondLst>
                            <p:childTnLst>
                              <p:par>
                                <p:cTn id="47" presetID="22" presetClass="entr" presetSubtype="1" repeatCount="indefinite" fill="hold" grpId="0" nodeType="after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up)">
                                      <p:cBhvr>
                                        <p:cTn id="49" dur="500"/>
                                        <p:tgtEl>
                                          <p:spTgt spid="11"/>
                                        </p:tgtEl>
                                      </p:cBhvr>
                                    </p:animEffect>
                                  </p:childTnLst>
                                </p:cTn>
                              </p:par>
                            </p:childTnLst>
                          </p:cTn>
                        </p:par>
                        <p:par>
                          <p:cTn id="50" fill="hold">
                            <p:stCondLst>
                              <p:cond delay="4000"/>
                            </p:stCondLst>
                            <p:childTnLst>
                              <p:par>
                                <p:cTn id="51" presetID="22" presetClass="entr" presetSubtype="1" repeatCount="indefinite" fill="hold" grpId="0" nodeType="after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wipe(up)">
                                      <p:cBhvr>
                                        <p:cTn id="53" dur="500"/>
                                        <p:tgtEl>
                                          <p:spTgt spid="10"/>
                                        </p:tgtEl>
                                      </p:cBhvr>
                                    </p:animEffect>
                                  </p:childTnLst>
                                </p:cTn>
                              </p:par>
                            </p:childTnLst>
                          </p:cTn>
                        </p:par>
                        <p:par>
                          <p:cTn id="54" fill="hold">
                            <p:stCondLst>
                              <p:cond delay="4500"/>
                            </p:stCondLst>
                            <p:childTnLst>
                              <p:par>
                                <p:cTn id="55" presetID="22" presetClass="entr" presetSubtype="1" repeatCount="indefinite" fill="hold" grpId="0" nodeType="after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wipe(up)">
                                      <p:cBhvr>
                                        <p:cTn id="57" dur="500"/>
                                        <p:tgtEl>
                                          <p:spTgt spid="8"/>
                                        </p:tgtEl>
                                      </p:cBhvr>
                                    </p:animEffect>
                                  </p:childTnLst>
                                </p:cTn>
                              </p:par>
                            </p:childTnLst>
                          </p:cTn>
                        </p:par>
                        <p:par>
                          <p:cTn id="58" fill="hold">
                            <p:stCondLst>
                              <p:cond delay="5000"/>
                            </p:stCondLst>
                            <p:childTnLst>
                              <p:par>
                                <p:cTn id="59" presetID="22" presetClass="entr" presetSubtype="1" repeatCount="indefinite" fill="hold" grpId="0" nodeType="after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wipe(up)">
                                      <p:cBhvr>
                                        <p:cTn id="61" dur="500"/>
                                        <p:tgtEl>
                                          <p:spTgt spid="7"/>
                                        </p:tgtEl>
                                      </p:cBhvr>
                                    </p:animEffect>
                                  </p:childTnLst>
                                </p:cTn>
                              </p:par>
                            </p:childTnLst>
                          </p:cTn>
                        </p:par>
                        <p:par>
                          <p:cTn id="62" fill="hold">
                            <p:stCondLst>
                              <p:cond delay="5500"/>
                            </p:stCondLst>
                            <p:childTnLst>
                              <p:par>
                                <p:cTn id="63" presetID="22" presetClass="entr" presetSubtype="1" repeatCount="indefinite" fill="hold" grpId="0" nodeType="after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wipe(up)">
                                      <p:cBhvr>
                                        <p:cTn id="65" dur="500"/>
                                        <p:tgtEl>
                                          <p:spTgt spid="6"/>
                                        </p:tgtEl>
                                      </p:cBhvr>
                                    </p:animEffect>
                                  </p:childTnLst>
                                </p:cTn>
                              </p:par>
                            </p:childTnLst>
                          </p:cTn>
                        </p:par>
                        <p:par>
                          <p:cTn id="66" fill="hold">
                            <p:stCondLst>
                              <p:cond delay="6000"/>
                            </p:stCondLst>
                            <p:childTnLst>
                              <p:par>
                                <p:cTn id="67" presetID="22" presetClass="entr" presetSubtype="1" repeatCount="indefinite" fill="hold" grpId="0" nodeType="afterEffect">
                                  <p:stCondLst>
                                    <p:cond delay="0"/>
                                  </p:stCondLst>
                                  <p:childTnLst>
                                    <p:set>
                                      <p:cBhvr>
                                        <p:cTn id="68" dur="1" fill="hold">
                                          <p:stCondLst>
                                            <p:cond delay="0"/>
                                          </p:stCondLst>
                                        </p:cTn>
                                        <p:tgtEl>
                                          <p:spTgt spid="4"/>
                                        </p:tgtEl>
                                        <p:attrNameLst>
                                          <p:attrName>style.visibility</p:attrName>
                                        </p:attrNameLst>
                                      </p:cBhvr>
                                      <p:to>
                                        <p:strVal val="visible"/>
                                      </p:to>
                                    </p:set>
                                    <p:animEffect transition="in" filter="wipe(up)">
                                      <p:cBhvr>
                                        <p:cTn id="6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P spid="8" grpId="0" animBg="1"/>
      <p:bldP spid="10" grpId="0" animBg="1"/>
      <p:bldP spid="11" grpId="0" animBg="1"/>
      <p:bldP spid="12" grpId="0" animBg="1"/>
      <p:bldP spid="13" grpId="0" animBg="1"/>
      <p:bldP spid="14" grpId="0" animBg="1"/>
      <p:bldP spid="15" grpId="0" animBg="1"/>
      <p:bldP spid="16" grpId="0" animBg="1"/>
      <p:bldP spid="18" grpId="0" animBg="1"/>
      <p:bldP spid="18" grpId="1" animBg="1"/>
      <p:bldP spid="19" grpId="0" animBg="1"/>
      <p:bldP spid="20" grpId="0" animBg="1"/>
      <p:bldP spid="21" grpId="0" animBg="1"/>
      <p:bldP spid="2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nug">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1691</TotalTime>
  <Words>1643</Words>
  <Application>Microsoft Office PowerPoint</Application>
  <PresentationFormat>Màn hình rộng</PresentationFormat>
  <Paragraphs>269</Paragraphs>
  <Slides>42</Slides>
  <Notes>15</Notes>
  <HiddenSlides>0</HiddenSlides>
  <MMClips>0</MMClips>
  <ScaleCrop>false</ScaleCrop>
  <HeadingPairs>
    <vt:vector size="6" baseType="variant">
      <vt:variant>
        <vt:lpstr>Phông được Dùng</vt:lpstr>
      </vt:variant>
      <vt:variant>
        <vt:i4>22</vt:i4>
      </vt:variant>
      <vt:variant>
        <vt:lpstr>Chủ đề</vt:lpstr>
      </vt:variant>
      <vt:variant>
        <vt:i4>4</vt:i4>
      </vt:variant>
      <vt:variant>
        <vt:lpstr>Tiêu đề Bản chiếu</vt:lpstr>
      </vt:variant>
      <vt:variant>
        <vt:i4>42</vt:i4>
      </vt:variant>
    </vt:vector>
  </HeadingPairs>
  <TitlesOfParts>
    <vt:vector size="68" baseType="lpstr">
      <vt:lpstr>游ゴシック</vt:lpstr>
      <vt:lpstr>Arial</vt:lpstr>
      <vt:lpstr>AvenirLT-Medium</vt:lpstr>
      <vt:lpstr>baomoiregular</vt:lpstr>
      <vt:lpstr>Brush Script MT</vt:lpstr>
      <vt:lpstr>Cabin</vt:lpstr>
      <vt:lpstr>Cabin Condensed</vt:lpstr>
      <vt:lpstr>Calibri</vt:lpstr>
      <vt:lpstr>Calibri Light</vt:lpstr>
      <vt:lpstr>Livvic</vt:lpstr>
      <vt:lpstr>Lucida Sans Unicode</vt:lpstr>
      <vt:lpstr>Open Sans</vt:lpstr>
      <vt:lpstr>PT Serif</vt:lpstr>
      <vt:lpstr>Roboto Condensed Light</vt:lpstr>
      <vt:lpstr>Snell Roundhand</vt:lpstr>
      <vt:lpstr>SNELL ROUNDHAND BLACK</vt:lpstr>
      <vt:lpstr>SVN-Gotham Bold</vt:lpstr>
      <vt:lpstr>Times New Roman</vt:lpstr>
      <vt:lpstr>VNI-Centur</vt:lpstr>
      <vt:lpstr>VNI-Franko</vt:lpstr>
      <vt:lpstr>VNI-Times</vt:lpstr>
      <vt:lpstr>Wingdings</vt:lpstr>
      <vt:lpstr>Office Theme</vt:lpstr>
      <vt:lpstr>Snug</vt:lpstr>
      <vt:lpstr>Default Design</vt:lpstr>
      <vt:lpstr>Lección de Historia de España by Slidesgo</vt:lpstr>
      <vt:lpstr>Bản trình bày PowerPoint</vt:lpstr>
      <vt:lpstr>Bản trình bày PowerPoint</vt:lpstr>
      <vt:lpstr>Bản trình bày PowerPoint</vt:lpstr>
      <vt:lpstr>Bản trình bày PowerPoint</vt:lpstr>
      <vt:lpstr>I. Trung Quốc bị các nước đế quốc chia xẻ. </vt:lpstr>
      <vt:lpstr>Bản trình bày PowerPoint</vt:lpstr>
      <vt:lpstr>Bản trình bày PowerPoint</vt:lpstr>
      <vt:lpstr>Bản trình bày PowerPoint</vt:lpstr>
      <vt:lpstr>Bản trình bày PowerPoint</vt:lpstr>
      <vt:lpstr>Bản trình bày PowerPoint</vt:lpstr>
      <vt:lpstr>Bản trình bày PowerPoint</vt:lpstr>
      <vt:lpstr>I. Trung Quốc bị các nước đế quốc chia xẻ. </vt:lpstr>
      <vt:lpstr>Bản trình bày PowerPoint</vt:lpstr>
      <vt:lpstr>Bản trình bày PowerPoint</vt:lpstr>
      <vt:lpstr>Bản trình bày PowerPoint</vt:lpstr>
      <vt:lpstr>Bản trình bày PowerPoint</vt:lpstr>
      <vt:lpstr>I. Trung Quốc bị các nước đế quốc chia xẻ. </vt:lpstr>
      <vt:lpstr>Bản trình bày PowerPoint</vt:lpstr>
      <vt:lpstr>II.Phong trào đấu tranh của nhân dân Trung Quốc cuối thế kỉ XIX –đầu thế kỉ XX.</vt:lpstr>
      <vt:lpstr>Bản trình bày PowerPoint</vt:lpstr>
      <vt:lpstr>Bản trình bày PowerPoint</vt:lpstr>
      <vt:lpstr>Bản trình bày PowerPoint</vt:lpstr>
      <vt:lpstr>TÔN TRUNG SƠN</vt:lpstr>
      <vt:lpstr>Bản trình bày PowerPoint</vt:lpstr>
      <vt:lpstr>Bản trình bày PowerPoint</vt:lpstr>
      <vt:lpstr>1. Tôn Trung Sơn và Trung quốc Đồng minh hội</vt:lpstr>
      <vt:lpstr>1. Tôn Trung Sơn và Trung quốc Đồng minh hội</vt:lpstr>
      <vt:lpstr> 2. Cách mạng Tân Hợi (1911).  </vt:lpstr>
      <vt:lpstr> 2. Cách mạng Tân Hợi (1911).  </vt:lpstr>
      <vt:lpstr> 2. Cách mạng Tân Hợi (1911).  </vt:lpstr>
      <vt:lpstr>Bản trình bày PowerPoint</vt:lpstr>
      <vt:lpstr> 2. Cách mạng Tân Hợi (1911).  </vt:lpstr>
      <vt:lpstr>Bản trình bày PowerPoint</vt:lpstr>
      <vt:lpstr> 2. Cách mạng Tân Hợi (1911).  </vt:lpstr>
      <vt:lpstr>Bản trình bày PowerPoint</vt:lpstr>
      <vt:lpstr>Bản trình bày PowerPoint</vt:lpstr>
      <vt:lpstr>Bản trình bày PowerPoint</vt:lpstr>
      <vt:lpstr>Bản trình bày PowerPoint</vt:lpstr>
      <vt:lpstr>Bản trình bày PowerPoint</vt:lpstr>
      <vt:lpstr> Em hãy đoán ô chữ qua nội dung bài học</vt:lpstr>
      <vt:lpstr>Bản trình bày PowerPoint</vt:lpstr>
      <vt:lpstr>CẢM ƠN SỰ THEO DÕI CỦA CÁC EM!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hướng đức</dc:creator>
  <cp:lastModifiedBy>admin</cp:lastModifiedBy>
  <cp:revision>112</cp:revision>
  <dcterms:created xsi:type="dcterms:W3CDTF">2021-09-07T00:58:07Z</dcterms:created>
  <dcterms:modified xsi:type="dcterms:W3CDTF">2023-04-06T03:34:18Z</dcterms:modified>
</cp:coreProperties>
</file>