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8" r:id="rId4"/>
    <p:sldMasterId id="2147483696" r:id="rId5"/>
    <p:sldMasterId id="2147483717" r:id="rId6"/>
  </p:sldMasterIdLst>
  <p:notesMasterIdLst>
    <p:notesMasterId r:id="rId41"/>
  </p:notesMasterIdLst>
  <p:sldIdLst>
    <p:sldId id="286" r:id="rId7"/>
    <p:sldId id="627" r:id="rId8"/>
    <p:sldId id="258" r:id="rId9"/>
    <p:sldId id="292" r:id="rId10"/>
    <p:sldId id="262" r:id="rId11"/>
    <p:sldId id="624" r:id="rId12"/>
    <p:sldId id="625" r:id="rId13"/>
    <p:sldId id="626" r:id="rId14"/>
    <p:sldId id="265" r:id="rId15"/>
    <p:sldId id="325" r:id="rId16"/>
    <p:sldId id="329" r:id="rId17"/>
    <p:sldId id="268" r:id="rId18"/>
    <p:sldId id="326" r:id="rId19"/>
    <p:sldId id="617" r:id="rId20"/>
    <p:sldId id="594" r:id="rId21"/>
    <p:sldId id="328" r:id="rId22"/>
    <p:sldId id="276" r:id="rId23"/>
    <p:sldId id="618" r:id="rId24"/>
    <p:sldId id="595" r:id="rId25"/>
    <p:sldId id="597" r:id="rId26"/>
    <p:sldId id="596" r:id="rId27"/>
    <p:sldId id="615" r:id="rId28"/>
    <p:sldId id="616" r:id="rId29"/>
    <p:sldId id="304" r:id="rId30"/>
    <p:sldId id="285" r:id="rId31"/>
    <p:sldId id="621" r:id="rId32"/>
    <p:sldId id="620" r:id="rId33"/>
    <p:sldId id="619" r:id="rId34"/>
    <p:sldId id="622" r:id="rId35"/>
    <p:sldId id="623" r:id="rId36"/>
    <p:sldId id="628" r:id="rId37"/>
    <p:sldId id="314" r:id="rId38"/>
    <p:sldId id="324" r:id="rId39"/>
    <p:sldId id="260" r:id="rId40"/>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51"/>
    <p:restoredTop sz="95970"/>
  </p:normalViewPr>
  <p:slideViewPr>
    <p:cSldViewPr snapToGrid="0" snapToObjects="1" showGuides="1">
      <p:cViewPr varScale="1">
        <p:scale>
          <a:sx n="75" d="100"/>
          <a:sy n="75" d="100"/>
        </p:scale>
        <p:origin x="120" y="518"/>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33DD76-BB11-4849-917A-BC84902AA36F}" type="datetimeFigureOut">
              <a:rPr lang="en-VN" smtClean="0"/>
              <a:t>04/04/2023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EB94C-6226-A648-8644-41DA2192EAC6}" type="slidenum">
              <a:rPr lang="en-VN" smtClean="0"/>
              <a:t>‹#›</a:t>
            </a:fld>
            <a:endParaRPr lang="en-VN"/>
          </a:p>
        </p:txBody>
      </p:sp>
    </p:spTree>
    <p:extLst>
      <p:ext uri="{BB962C8B-B14F-4D97-AF65-F5344CB8AC3E}">
        <p14:creationId xmlns:p14="http://schemas.microsoft.com/office/powerpoint/2010/main" val="329927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DEA9-05F3-BD4D-AA6D-F195E31DC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93E688C6-B85E-7440-88BB-27519C8E0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639DD533-1515-0149-B302-7C0E61591E61}"/>
              </a:ext>
            </a:extLst>
          </p:cNvPr>
          <p:cNvSpPr>
            <a:spLocks noGrp="1"/>
          </p:cNvSpPr>
          <p:nvPr>
            <p:ph type="dt" sz="half" idx="10"/>
          </p:nvPr>
        </p:nvSpPr>
        <p:spPr/>
        <p:txBody>
          <a:bodyPr/>
          <a:lstStyle/>
          <a:p>
            <a:fld id="{2A615994-8EE6-4A45-AA0F-54AAA6F3D60D}" type="datetimeFigureOut">
              <a:rPr lang="en-VN" smtClean="0"/>
              <a:t>04/04/2023</a:t>
            </a:fld>
            <a:endParaRPr lang="en-VN"/>
          </a:p>
        </p:txBody>
      </p:sp>
      <p:sp>
        <p:nvSpPr>
          <p:cNvPr id="5" name="Footer Placeholder 4">
            <a:extLst>
              <a:ext uri="{FF2B5EF4-FFF2-40B4-BE49-F238E27FC236}">
                <a16:creationId xmlns:a16="http://schemas.microsoft.com/office/drawing/2014/main" id="{ABBDB925-B607-AB4B-B78F-9FBDD341078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B588EFC-D136-1041-9773-08459958846D}"/>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1412864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CC9F-9AA3-C744-9E7B-5F26487AB48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65E00BBA-1584-4943-B750-B9BEAFC072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EDA76B2-C31B-494C-A186-A25A037DC316}"/>
              </a:ext>
            </a:extLst>
          </p:cNvPr>
          <p:cNvSpPr>
            <a:spLocks noGrp="1"/>
          </p:cNvSpPr>
          <p:nvPr>
            <p:ph type="dt" sz="half" idx="10"/>
          </p:nvPr>
        </p:nvSpPr>
        <p:spPr/>
        <p:txBody>
          <a:bodyPr/>
          <a:lstStyle/>
          <a:p>
            <a:fld id="{2A615994-8EE6-4A45-AA0F-54AAA6F3D60D}" type="datetimeFigureOut">
              <a:rPr lang="en-VN" smtClean="0"/>
              <a:t>04/04/2023</a:t>
            </a:fld>
            <a:endParaRPr lang="en-VN"/>
          </a:p>
        </p:txBody>
      </p:sp>
      <p:sp>
        <p:nvSpPr>
          <p:cNvPr id="5" name="Footer Placeholder 4">
            <a:extLst>
              <a:ext uri="{FF2B5EF4-FFF2-40B4-BE49-F238E27FC236}">
                <a16:creationId xmlns:a16="http://schemas.microsoft.com/office/drawing/2014/main" id="{1E101A59-686F-204A-BBB9-C70D12ECFFF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3983136-EE3F-834C-AB0F-A52CF4790909}"/>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2970700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CB6A21-E27B-EB4A-81A6-F154BEB745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61270747-5401-4C4C-B577-8BAB0EB8D8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694B778-4599-6D48-82E2-47D1552536A5}"/>
              </a:ext>
            </a:extLst>
          </p:cNvPr>
          <p:cNvSpPr>
            <a:spLocks noGrp="1"/>
          </p:cNvSpPr>
          <p:nvPr>
            <p:ph type="dt" sz="half" idx="10"/>
          </p:nvPr>
        </p:nvSpPr>
        <p:spPr/>
        <p:txBody>
          <a:bodyPr/>
          <a:lstStyle/>
          <a:p>
            <a:fld id="{2A615994-8EE6-4A45-AA0F-54AAA6F3D60D}" type="datetimeFigureOut">
              <a:rPr lang="en-VN" smtClean="0"/>
              <a:t>04/04/2023</a:t>
            </a:fld>
            <a:endParaRPr lang="en-VN"/>
          </a:p>
        </p:txBody>
      </p:sp>
      <p:sp>
        <p:nvSpPr>
          <p:cNvPr id="5" name="Footer Placeholder 4">
            <a:extLst>
              <a:ext uri="{FF2B5EF4-FFF2-40B4-BE49-F238E27FC236}">
                <a16:creationId xmlns:a16="http://schemas.microsoft.com/office/drawing/2014/main" id="{8117096C-A2C1-CD43-981E-20A76F41651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71827BD-9F1D-1D46-B2E3-EC1A7A805FA4}"/>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144783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4FF479-C495-4591-9F48-B77831B328E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1611436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F479-C495-4591-9F48-B77831B328E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611109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4FF479-C495-4591-9F48-B77831B328E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96939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4FF479-C495-4591-9F48-B77831B328E2}"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467698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4FF479-C495-4591-9F48-B77831B328E2}"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67065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4FF479-C495-4591-9F48-B77831B328E2}"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80115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FF479-C495-4591-9F48-B77831B328E2}"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1527125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4FF479-C495-4591-9F48-B77831B328E2}"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81206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22D5-245A-B146-ABD5-304DDFC3067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DC0745A-1EF5-2C41-95C0-CC705DE46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819D2C1-1CD3-E94B-A300-97C3354D3350}"/>
              </a:ext>
            </a:extLst>
          </p:cNvPr>
          <p:cNvSpPr>
            <a:spLocks noGrp="1"/>
          </p:cNvSpPr>
          <p:nvPr>
            <p:ph type="dt" sz="half" idx="10"/>
          </p:nvPr>
        </p:nvSpPr>
        <p:spPr/>
        <p:txBody>
          <a:bodyPr/>
          <a:lstStyle/>
          <a:p>
            <a:fld id="{2A615994-8EE6-4A45-AA0F-54AAA6F3D60D}" type="datetimeFigureOut">
              <a:rPr lang="en-VN" smtClean="0"/>
              <a:t>04/04/2023</a:t>
            </a:fld>
            <a:endParaRPr lang="en-VN"/>
          </a:p>
        </p:txBody>
      </p:sp>
      <p:sp>
        <p:nvSpPr>
          <p:cNvPr id="5" name="Footer Placeholder 4">
            <a:extLst>
              <a:ext uri="{FF2B5EF4-FFF2-40B4-BE49-F238E27FC236}">
                <a16:creationId xmlns:a16="http://schemas.microsoft.com/office/drawing/2014/main" id="{9194DCB7-8886-2141-8BD5-00EDCD607A3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23E5E22-7E14-BA49-B380-2AED151C6305}"/>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36018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4FF479-C495-4591-9F48-B77831B328E2}"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899711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F479-C495-4591-9F48-B77831B328E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4117325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F479-C495-4591-9F48-B77831B328E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53340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63BD358-1C7E-D041-ADFC-CE1828C298E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CC90BA6-237C-7F4B-8F92-FAEB43C92A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9CB5EC-840D-2947-8D90-AD07BCE127B7}"/>
              </a:ext>
            </a:extLst>
          </p:cNvPr>
          <p:cNvSpPr>
            <a:spLocks noGrp="1" noChangeArrowheads="1"/>
          </p:cNvSpPr>
          <p:nvPr>
            <p:ph type="sldNum" sz="quarter" idx="12"/>
          </p:nvPr>
        </p:nvSpPr>
        <p:spPr>
          <a:ln/>
        </p:spPr>
        <p:txBody>
          <a:bodyPr/>
          <a:lstStyle>
            <a:lvl1pPr>
              <a:defRPr/>
            </a:lvl1pPr>
          </a:lstStyle>
          <a:p>
            <a:fld id="{37E8A057-2BEC-EC45-AC39-CDD1A97EC9C9}" type="slidenum">
              <a:rPr lang="en-US" altLang="en-VN"/>
              <a:pPr/>
              <a:t>‹#›</a:t>
            </a:fld>
            <a:endParaRPr lang="en-US" altLang="en-VN"/>
          </a:p>
        </p:txBody>
      </p:sp>
    </p:spTree>
    <p:extLst>
      <p:ext uri="{BB962C8B-B14F-4D97-AF65-F5344CB8AC3E}">
        <p14:creationId xmlns:p14="http://schemas.microsoft.com/office/powerpoint/2010/main" val="4153720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8FFFD1-934B-9046-B9D2-08F816A6FC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266E94-536A-0047-9A64-C63BABF732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717EE0-345D-A144-9FD0-F11C235627FF}"/>
              </a:ext>
            </a:extLst>
          </p:cNvPr>
          <p:cNvSpPr>
            <a:spLocks noGrp="1" noChangeArrowheads="1"/>
          </p:cNvSpPr>
          <p:nvPr>
            <p:ph type="sldNum" sz="quarter" idx="12"/>
          </p:nvPr>
        </p:nvSpPr>
        <p:spPr>
          <a:ln/>
        </p:spPr>
        <p:txBody>
          <a:bodyPr/>
          <a:lstStyle>
            <a:lvl1pPr>
              <a:defRPr/>
            </a:lvl1pPr>
          </a:lstStyle>
          <a:p>
            <a:fld id="{023C2805-4E6A-BF48-9F1B-0EBC3B5AB40C}" type="slidenum">
              <a:rPr lang="en-US" altLang="en-VN"/>
              <a:pPr/>
              <a:t>‹#›</a:t>
            </a:fld>
            <a:endParaRPr lang="en-US" altLang="en-VN"/>
          </a:p>
        </p:txBody>
      </p:sp>
    </p:spTree>
    <p:extLst>
      <p:ext uri="{BB962C8B-B14F-4D97-AF65-F5344CB8AC3E}">
        <p14:creationId xmlns:p14="http://schemas.microsoft.com/office/powerpoint/2010/main" val="3667744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066AACE-A90B-3B4A-8B61-C8C2B69029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13132C-E1DD-1444-B634-BBFC6DC19B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57B9FA-B233-D94A-9CFB-AF909B09A4A5}"/>
              </a:ext>
            </a:extLst>
          </p:cNvPr>
          <p:cNvSpPr>
            <a:spLocks noGrp="1" noChangeArrowheads="1"/>
          </p:cNvSpPr>
          <p:nvPr>
            <p:ph type="sldNum" sz="quarter" idx="12"/>
          </p:nvPr>
        </p:nvSpPr>
        <p:spPr>
          <a:ln/>
        </p:spPr>
        <p:txBody>
          <a:bodyPr/>
          <a:lstStyle>
            <a:lvl1pPr>
              <a:defRPr/>
            </a:lvl1pPr>
          </a:lstStyle>
          <a:p>
            <a:fld id="{41677217-0C5C-6B47-8D34-6E497569301A}" type="slidenum">
              <a:rPr lang="en-US" altLang="en-VN"/>
              <a:pPr/>
              <a:t>‹#›</a:t>
            </a:fld>
            <a:endParaRPr lang="en-US" altLang="en-VN"/>
          </a:p>
        </p:txBody>
      </p:sp>
    </p:spTree>
    <p:extLst>
      <p:ext uri="{BB962C8B-B14F-4D97-AF65-F5344CB8AC3E}">
        <p14:creationId xmlns:p14="http://schemas.microsoft.com/office/powerpoint/2010/main" val="3726640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EB0941-16BE-274C-B0DE-DFBBD626CB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B72B6D-A0C1-3F41-8C57-70579A1829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9F6F78-8DD4-AC46-BFD1-CE506F6441A0}"/>
              </a:ext>
            </a:extLst>
          </p:cNvPr>
          <p:cNvSpPr>
            <a:spLocks noGrp="1" noChangeArrowheads="1"/>
          </p:cNvSpPr>
          <p:nvPr>
            <p:ph type="sldNum" sz="quarter" idx="12"/>
          </p:nvPr>
        </p:nvSpPr>
        <p:spPr>
          <a:ln/>
        </p:spPr>
        <p:txBody>
          <a:bodyPr/>
          <a:lstStyle>
            <a:lvl1pPr>
              <a:defRPr/>
            </a:lvl1pPr>
          </a:lstStyle>
          <a:p>
            <a:fld id="{59998757-CEE3-A141-9CFA-A8F90D1C8392}" type="slidenum">
              <a:rPr lang="en-US" altLang="en-VN"/>
              <a:pPr/>
              <a:t>‹#›</a:t>
            </a:fld>
            <a:endParaRPr lang="en-US" altLang="en-VN"/>
          </a:p>
        </p:txBody>
      </p:sp>
    </p:spTree>
    <p:extLst>
      <p:ext uri="{BB962C8B-B14F-4D97-AF65-F5344CB8AC3E}">
        <p14:creationId xmlns:p14="http://schemas.microsoft.com/office/powerpoint/2010/main" val="3685464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D9AB75-E734-4147-AC3F-94143E04EF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CCA19A-D895-3742-9266-F61D225BE3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8A830C-29C1-4F41-90D5-22D44E3E8D52}"/>
              </a:ext>
            </a:extLst>
          </p:cNvPr>
          <p:cNvSpPr>
            <a:spLocks noGrp="1" noChangeArrowheads="1"/>
          </p:cNvSpPr>
          <p:nvPr>
            <p:ph type="sldNum" sz="quarter" idx="12"/>
          </p:nvPr>
        </p:nvSpPr>
        <p:spPr>
          <a:ln/>
        </p:spPr>
        <p:txBody>
          <a:bodyPr/>
          <a:lstStyle>
            <a:lvl1pPr>
              <a:defRPr/>
            </a:lvl1pPr>
          </a:lstStyle>
          <a:p>
            <a:fld id="{9FF6E3CD-D6BC-5540-857E-84AA8119B521}" type="slidenum">
              <a:rPr lang="en-US" altLang="en-VN"/>
              <a:pPr/>
              <a:t>‹#›</a:t>
            </a:fld>
            <a:endParaRPr lang="en-US" altLang="en-VN"/>
          </a:p>
        </p:txBody>
      </p:sp>
    </p:spTree>
    <p:extLst>
      <p:ext uri="{BB962C8B-B14F-4D97-AF65-F5344CB8AC3E}">
        <p14:creationId xmlns:p14="http://schemas.microsoft.com/office/powerpoint/2010/main" val="2482035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4F22D3-0636-D54F-AAD4-F585BEBAB5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8130B1-C3CC-4147-8C63-599903DFA2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A3D4C3-8EE6-B44E-B05D-732DD034BA13}"/>
              </a:ext>
            </a:extLst>
          </p:cNvPr>
          <p:cNvSpPr>
            <a:spLocks noGrp="1" noChangeArrowheads="1"/>
          </p:cNvSpPr>
          <p:nvPr>
            <p:ph type="sldNum" sz="quarter" idx="12"/>
          </p:nvPr>
        </p:nvSpPr>
        <p:spPr>
          <a:ln/>
        </p:spPr>
        <p:txBody>
          <a:bodyPr/>
          <a:lstStyle>
            <a:lvl1pPr>
              <a:defRPr/>
            </a:lvl1pPr>
          </a:lstStyle>
          <a:p>
            <a:fld id="{0657C43F-61A7-A148-A12D-12F6D04520A9}" type="slidenum">
              <a:rPr lang="en-US" altLang="en-VN"/>
              <a:pPr/>
              <a:t>‹#›</a:t>
            </a:fld>
            <a:endParaRPr lang="en-US" altLang="en-VN"/>
          </a:p>
        </p:txBody>
      </p:sp>
    </p:spTree>
    <p:extLst>
      <p:ext uri="{BB962C8B-B14F-4D97-AF65-F5344CB8AC3E}">
        <p14:creationId xmlns:p14="http://schemas.microsoft.com/office/powerpoint/2010/main" val="1122951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93A0CE-7836-9F49-831E-C389AB614FE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568053B-EF88-0A4B-9BE8-EDADA27B0D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3A05DE-0F50-934E-A032-76A8AF94B5FE}"/>
              </a:ext>
            </a:extLst>
          </p:cNvPr>
          <p:cNvSpPr>
            <a:spLocks noGrp="1" noChangeArrowheads="1"/>
          </p:cNvSpPr>
          <p:nvPr>
            <p:ph type="sldNum" sz="quarter" idx="12"/>
          </p:nvPr>
        </p:nvSpPr>
        <p:spPr>
          <a:ln/>
        </p:spPr>
        <p:txBody>
          <a:bodyPr/>
          <a:lstStyle>
            <a:lvl1pPr>
              <a:defRPr/>
            </a:lvl1pPr>
          </a:lstStyle>
          <a:p>
            <a:fld id="{855A5A88-B8CF-2B46-843B-43E623A680BB}" type="slidenum">
              <a:rPr lang="en-US" altLang="en-VN"/>
              <a:pPr/>
              <a:t>‹#›</a:t>
            </a:fld>
            <a:endParaRPr lang="en-US" altLang="en-VN"/>
          </a:p>
        </p:txBody>
      </p:sp>
    </p:spTree>
    <p:extLst>
      <p:ext uri="{BB962C8B-B14F-4D97-AF65-F5344CB8AC3E}">
        <p14:creationId xmlns:p14="http://schemas.microsoft.com/office/powerpoint/2010/main" val="1176497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FC78E-7F10-7840-95F6-45823E422D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22621150-53D2-B34A-952F-12812334EF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20CE8B-83FB-3D41-B6D1-1E2B19C75369}"/>
              </a:ext>
            </a:extLst>
          </p:cNvPr>
          <p:cNvSpPr>
            <a:spLocks noGrp="1"/>
          </p:cNvSpPr>
          <p:nvPr>
            <p:ph type="dt" sz="half" idx="10"/>
          </p:nvPr>
        </p:nvSpPr>
        <p:spPr/>
        <p:txBody>
          <a:bodyPr/>
          <a:lstStyle/>
          <a:p>
            <a:fld id="{2A615994-8EE6-4A45-AA0F-54AAA6F3D60D}" type="datetimeFigureOut">
              <a:rPr lang="en-VN" smtClean="0"/>
              <a:t>04/04/2023</a:t>
            </a:fld>
            <a:endParaRPr lang="en-VN"/>
          </a:p>
        </p:txBody>
      </p:sp>
      <p:sp>
        <p:nvSpPr>
          <p:cNvPr id="5" name="Footer Placeholder 4">
            <a:extLst>
              <a:ext uri="{FF2B5EF4-FFF2-40B4-BE49-F238E27FC236}">
                <a16:creationId xmlns:a16="http://schemas.microsoft.com/office/drawing/2014/main" id="{7931B700-20A1-674D-9D65-D616A981DF1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976907A-FD62-8F4B-8FB5-A93D0E7DA380}"/>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4106065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660178-AA06-634B-A44E-B35CE6670E2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65F547-2401-4A41-AD9A-DECE01FBF3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E5F67E5-255B-D14D-AFF9-E411457300AA}"/>
              </a:ext>
            </a:extLst>
          </p:cNvPr>
          <p:cNvSpPr>
            <a:spLocks noGrp="1" noChangeArrowheads="1"/>
          </p:cNvSpPr>
          <p:nvPr>
            <p:ph type="sldNum" sz="quarter" idx="12"/>
          </p:nvPr>
        </p:nvSpPr>
        <p:spPr>
          <a:ln/>
        </p:spPr>
        <p:txBody>
          <a:bodyPr/>
          <a:lstStyle>
            <a:lvl1pPr>
              <a:defRPr/>
            </a:lvl1pPr>
          </a:lstStyle>
          <a:p>
            <a:fld id="{0581C112-E04B-0A40-A61A-453DE67653BC}" type="slidenum">
              <a:rPr lang="en-US" altLang="en-VN"/>
              <a:pPr/>
              <a:t>‹#›</a:t>
            </a:fld>
            <a:endParaRPr lang="en-US" altLang="en-VN"/>
          </a:p>
        </p:txBody>
      </p:sp>
    </p:spTree>
    <p:extLst>
      <p:ext uri="{BB962C8B-B14F-4D97-AF65-F5344CB8AC3E}">
        <p14:creationId xmlns:p14="http://schemas.microsoft.com/office/powerpoint/2010/main" val="4167316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8F31DC-3967-9740-AD63-4AC12980673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09E81F-A4CC-714E-8AA8-7AED2BBEFC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B7CDF68-AB37-CA4F-8389-B801312A18D3}"/>
              </a:ext>
            </a:extLst>
          </p:cNvPr>
          <p:cNvSpPr>
            <a:spLocks noGrp="1" noChangeArrowheads="1"/>
          </p:cNvSpPr>
          <p:nvPr>
            <p:ph type="sldNum" sz="quarter" idx="12"/>
          </p:nvPr>
        </p:nvSpPr>
        <p:spPr>
          <a:ln/>
        </p:spPr>
        <p:txBody>
          <a:bodyPr/>
          <a:lstStyle>
            <a:lvl1pPr>
              <a:defRPr/>
            </a:lvl1pPr>
          </a:lstStyle>
          <a:p>
            <a:fld id="{6ED568B5-707F-B44A-B518-81C2D62DF123}" type="slidenum">
              <a:rPr lang="en-US" altLang="en-VN"/>
              <a:pPr/>
              <a:t>‹#›</a:t>
            </a:fld>
            <a:endParaRPr lang="en-US" altLang="en-VN"/>
          </a:p>
        </p:txBody>
      </p:sp>
    </p:spTree>
    <p:extLst>
      <p:ext uri="{BB962C8B-B14F-4D97-AF65-F5344CB8AC3E}">
        <p14:creationId xmlns:p14="http://schemas.microsoft.com/office/powerpoint/2010/main" val="2246754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B7D9CC-B897-3046-AA25-7696266A85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DFACBC-6F1D-BD42-B48E-4B47B3488E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14AAA93-4D4F-CD46-B4DE-699C5A251929}"/>
              </a:ext>
            </a:extLst>
          </p:cNvPr>
          <p:cNvSpPr>
            <a:spLocks noGrp="1" noChangeArrowheads="1"/>
          </p:cNvSpPr>
          <p:nvPr>
            <p:ph type="sldNum" sz="quarter" idx="12"/>
          </p:nvPr>
        </p:nvSpPr>
        <p:spPr>
          <a:ln/>
        </p:spPr>
        <p:txBody>
          <a:bodyPr/>
          <a:lstStyle>
            <a:lvl1pPr>
              <a:defRPr/>
            </a:lvl1pPr>
          </a:lstStyle>
          <a:p>
            <a:fld id="{E07B75C3-AD29-E946-98A3-380D5B97A93C}" type="slidenum">
              <a:rPr lang="en-US" altLang="en-VN"/>
              <a:pPr/>
              <a:t>‹#›</a:t>
            </a:fld>
            <a:endParaRPr lang="en-US" altLang="en-VN"/>
          </a:p>
        </p:txBody>
      </p:sp>
    </p:spTree>
    <p:extLst>
      <p:ext uri="{BB962C8B-B14F-4D97-AF65-F5344CB8AC3E}">
        <p14:creationId xmlns:p14="http://schemas.microsoft.com/office/powerpoint/2010/main" val="2034192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80AC8F-ABB0-8D4C-A4A6-D3B06E3E8B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378415-F891-AB4F-8604-5E2FEF56F8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79B866-4691-4A4F-9A54-82BCBEA6BB7B}"/>
              </a:ext>
            </a:extLst>
          </p:cNvPr>
          <p:cNvSpPr>
            <a:spLocks noGrp="1" noChangeArrowheads="1"/>
          </p:cNvSpPr>
          <p:nvPr>
            <p:ph type="sldNum" sz="quarter" idx="12"/>
          </p:nvPr>
        </p:nvSpPr>
        <p:spPr>
          <a:ln/>
        </p:spPr>
        <p:txBody>
          <a:bodyPr/>
          <a:lstStyle>
            <a:lvl1pPr>
              <a:defRPr/>
            </a:lvl1pPr>
          </a:lstStyle>
          <a:p>
            <a:fld id="{51BB341E-E413-CD45-9080-E4BBB4BBCCE1}" type="slidenum">
              <a:rPr lang="en-US" altLang="en-VN"/>
              <a:pPr/>
              <a:t>‹#›</a:t>
            </a:fld>
            <a:endParaRPr lang="en-US" altLang="en-VN"/>
          </a:p>
        </p:txBody>
      </p:sp>
    </p:spTree>
    <p:extLst>
      <p:ext uri="{BB962C8B-B14F-4D97-AF65-F5344CB8AC3E}">
        <p14:creationId xmlns:p14="http://schemas.microsoft.com/office/powerpoint/2010/main" val="410554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7E6F3C-FEC1-4548-BFD2-E7FCA3CE2B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A84675-2981-164D-AED1-CF36FD5480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0E35AF-B74A-3B4C-9684-97F186A6751E}"/>
              </a:ext>
            </a:extLst>
          </p:cNvPr>
          <p:cNvSpPr>
            <a:spLocks noGrp="1" noChangeArrowheads="1"/>
          </p:cNvSpPr>
          <p:nvPr>
            <p:ph type="sldNum" sz="quarter" idx="12"/>
          </p:nvPr>
        </p:nvSpPr>
        <p:spPr>
          <a:ln/>
        </p:spPr>
        <p:txBody>
          <a:bodyPr/>
          <a:lstStyle>
            <a:lvl1pPr>
              <a:defRPr/>
            </a:lvl1pPr>
          </a:lstStyle>
          <a:p>
            <a:fld id="{8B56B744-C8D9-E848-BC33-723F5D91A307}" type="slidenum">
              <a:rPr lang="en-US" altLang="en-VN"/>
              <a:pPr/>
              <a:t>‹#›</a:t>
            </a:fld>
            <a:endParaRPr lang="en-US" altLang="en-VN"/>
          </a:p>
        </p:txBody>
      </p:sp>
    </p:spTree>
    <p:extLst>
      <p:ext uri="{BB962C8B-B14F-4D97-AF65-F5344CB8AC3E}">
        <p14:creationId xmlns:p14="http://schemas.microsoft.com/office/powerpoint/2010/main" val="117499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B5F4D6-665E-BD4E-B04D-00609C7EE5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F91513-D5B3-8C44-A89D-9C60F399F0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B29F90-0176-594B-B1C9-9CA659974434}"/>
              </a:ext>
            </a:extLst>
          </p:cNvPr>
          <p:cNvSpPr>
            <a:spLocks noGrp="1" noChangeArrowheads="1"/>
          </p:cNvSpPr>
          <p:nvPr>
            <p:ph type="sldNum" sz="quarter" idx="12"/>
          </p:nvPr>
        </p:nvSpPr>
        <p:spPr>
          <a:ln/>
        </p:spPr>
        <p:txBody>
          <a:bodyPr/>
          <a:lstStyle>
            <a:lvl1pPr>
              <a:defRPr/>
            </a:lvl1pPr>
          </a:lstStyle>
          <a:p>
            <a:fld id="{97393658-2B56-6F40-9703-76599A893DA6}" type="slidenum">
              <a:rPr lang="en-US" altLang="en-VN"/>
              <a:pPr/>
              <a:t>‹#›</a:t>
            </a:fld>
            <a:endParaRPr lang="en-US" altLang="en-VN"/>
          </a:p>
        </p:txBody>
      </p:sp>
    </p:spTree>
    <p:extLst>
      <p:ext uri="{BB962C8B-B14F-4D97-AF65-F5344CB8AC3E}">
        <p14:creationId xmlns:p14="http://schemas.microsoft.com/office/powerpoint/2010/main" val="1928288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63BD358-1C7E-D041-ADFC-CE1828C298E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CC90BA6-237C-7F4B-8F92-FAEB43C92A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9CB5EC-840D-2947-8D90-AD07BCE127B7}"/>
              </a:ext>
            </a:extLst>
          </p:cNvPr>
          <p:cNvSpPr>
            <a:spLocks noGrp="1" noChangeArrowheads="1"/>
          </p:cNvSpPr>
          <p:nvPr>
            <p:ph type="sldNum" sz="quarter" idx="12"/>
          </p:nvPr>
        </p:nvSpPr>
        <p:spPr>
          <a:ln/>
        </p:spPr>
        <p:txBody>
          <a:bodyPr/>
          <a:lstStyle>
            <a:lvl1pPr>
              <a:defRPr/>
            </a:lvl1pPr>
          </a:lstStyle>
          <a:p>
            <a:fld id="{37E8A057-2BEC-EC45-AC39-CDD1A97EC9C9}" type="slidenum">
              <a:rPr lang="en-US" altLang="en-VN"/>
              <a:pPr/>
              <a:t>‹#›</a:t>
            </a:fld>
            <a:endParaRPr lang="en-US" altLang="en-VN"/>
          </a:p>
        </p:txBody>
      </p:sp>
    </p:spTree>
    <p:extLst>
      <p:ext uri="{BB962C8B-B14F-4D97-AF65-F5344CB8AC3E}">
        <p14:creationId xmlns:p14="http://schemas.microsoft.com/office/powerpoint/2010/main" val="2491225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8FFFD1-934B-9046-B9D2-08F816A6FC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266E94-536A-0047-9A64-C63BABF732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717EE0-345D-A144-9FD0-F11C235627FF}"/>
              </a:ext>
            </a:extLst>
          </p:cNvPr>
          <p:cNvSpPr>
            <a:spLocks noGrp="1" noChangeArrowheads="1"/>
          </p:cNvSpPr>
          <p:nvPr>
            <p:ph type="sldNum" sz="quarter" idx="12"/>
          </p:nvPr>
        </p:nvSpPr>
        <p:spPr>
          <a:ln/>
        </p:spPr>
        <p:txBody>
          <a:bodyPr/>
          <a:lstStyle>
            <a:lvl1pPr>
              <a:defRPr/>
            </a:lvl1pPr>
          </a:lstStyle>
          <a:p>
            <a:fld id="{023C2805-4E6A-BF48-9F1B-0EBC3B5AB40C}" type="slidenum">
              <a:rPr lang="en-US" altLang="en-VN"/>
              <a:pPr/>
              <a:t>‹#›</a:t>
            </a:fld>
            <a:endParaRPr lang="en-US" altLang="en-VN"/>
          </a:p>
        </p:txBody>
      </p:sp>
    </p:spTree>
    <p:extLst>
      <p:ext uri="{BB962C8B-B14F-4D97-AF65-F5344CB8AC3E}">
        <p14:creationId xmlns:p14="http://schemas.microsoft.com/office/powerpoint/2010/main" val="2659983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396968"/>
            <a:ext cx="3461000" cy="3461033"/>
          </a:xfrm>
          <a:prstGeom prst="rect">
            <a:avLst/>
          </a:prstGeom>
          <a:noFill/>
          <a:ln>
            <a:noFill/>
          </a:ln>
        </p:spPr>
      </p:pic>
      <p:sp>
        <p:nvSpPr>
          <p:cNvPr id="11" name="Google Shape;11;p2"/>
          <p:cNvSpPr/>
          <p:nvPr/>
        </p:nvSpPr>
        <p:spPr>
          <a:xfrm>
            <a:off x="731600" y="731600"/>
            <a:ext cx="10728800" cy="53948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2" name="Google Shape;12;p2"/>
          <p:cNvPicPr preferRelativeResize="0"/>
          <p:nvPr/>
        </p:nvPicPr>
        <p:blipFill>
          <a:blip r:embed="rId3">
            <a:alphaModFix/>
          </a:blip>
          <a:stretch>
            <a:fillRect/>
          </a:stretch>
        </p:blipFill>
        <p:spPr>
          <a:xfrm>
            <a:off x="6957901" y="-33"/>
            <a:ext cx="5234100" cy="6576968"/>
          </a:xfrm>
          <a:prstGeom prst="rect">
            <a:avLst/>
          </a:prstGeom>
          <a:noFill/>
          <a:ln>
            <a:noFill/>
          </a:ln>
        </p:spPr>
      </p:pic>
      <p:sp>
        <p:nvSpPr>
          <p:cNvPr id="13" name="Google Shape;13;p2"/>
          <p:cNvSpPr txBox="1">
            <a:spLocks noGrp="1"/>
          </p:cNvSpPr>
          <p:nvPr>
            <p:ph type="ctrTitle"/>
          </p:nvPr>
        </p:nvSpPr>
        <p:spPr>
          <a:xfrm>
            <a:off x="1326633" y="1337567"/>
            <a:ext cx="6375600" cy="22800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6000"/>
              <a:buNone/>
              <a:defRPr sz="8000"/>
            </a:lvl1pPr>
            <a:lvl2pPr lvl="1" rtl="0">
              <a:lnSpc>
                <a:spcPct val="80000"/>
              </a:lnSpc>
              <a:spcBef>
                <a:spcPts val="0"/>
              </a:spcBef>
              <a:spcAft>
                <a:spcPts val="0"/>
              </a:spcAft>
              <a:buSzPts val="6000"/>
              <a:buNone/>
              <a:defRPr sz="8000"/>
            </a:lvl2pPr>
            <a:lvl3pPr lvl="2" rtl="0">
              <a:lnSpc>
                <a:spcPct val="80000"/>
              </a:lnSpc>
              <a:spcBef>
                <a:spcPts val="0"/>
              </a:spcBef>
              <a:spcAft>
                <a:spcPts val="0"/>
              </a:spcAft>
              <a:buSzPts val="6000"/>
              <a:buNone/>
              <a:defRPr sz="8000"/>
            </a:lvl3pPr>
            <a:lvl4pPr lvl="3" rtl="0">
              <a:lnSpc>
                <a:spcPct val="80000"/>
              </a:lnSpc>
              <a:spcBef>
                <a:spcPts val="0"/>
              </a:spcBef>
              <a:spcAft>
                <a:spcPts val="0"/>
              </a:spcAft>
              <a:buSzPts val="6000"/>
              <a:buNone/>
              <a:defRPr sz="8000"/>
            </a:lvl4pPr>
            <a:lvl5pPr lvl="4" rtl="0">
              <a:lnSpc>
                <a:spcPct val="80000"/>
              </a:lnSpc>
              <a:spcBef>
                <a:spcPts val="0"/>
              </a:spcBef>
              <a:spcAft>
                <a:spcPts val="0"/>
              </a:spcAft>
              <a:buSzPts val="6000"/>
              <a:buNone/>
              <a:defRPr sz="8000"/>
            </a:lvl5pPr>
            <a:lvl6pPr lvl="5" rtl="0">
              <a:lnSpc>
                <a:spcPct val="80000"/>
              </a:lnSpc>
              <a:spcBef>
                <a:spcPts val="0"/>
              </a:spcBef>
              <a:spcAft>
                <a:spcPts val="0"/>
              </a:spcAft>
              <a:buSzPts val="6000"/>
              <a:buNone/>
              <a:defRPr sz="8000"/>
            </a:lvl6pPr>
            <a:lvl7pPr lvl="6" rtl="0">
              <a:lnSpc>
                <a:spcPct val="80000"/>
              </a:lnSpc>
              <a:spcBef>
                <a:spcPts val="0"/>
              </a:spcBef>
              <a:spcAft>
                <a:spcPts val="0"/>
              </a:spcAft>
              <a:buSzPts val="6000"/>
              <a:buNone/>
              <a:defRPr sz="8000"/>
            </a:lvl7pPr>
            <a:lvl8pPr lvl="7" rtl="0">
              <a:lnSpc>
                <a:spcPct val="80000"/>
              </a:lnSpc>
              <a:spcBef>
                <a:spcPts val="0"/>
              </a:spcBef>
              <a:spcAft>
                <a:spcPts val="0"/>
              </a:spcAft>
              <a:buSzPts val="6000"/>
              <a:buNone/>
              <a:defRPr sz="8000"/>
            </a:lvl8pPr>
            <a:lvl9pPr lvl="8" rtl="0">
              <a:lnSpc>
                <a:spcPct val="80000"/>
              </a:lnSpc>
              <a:spcBef>
                <a:spcPts val="0"/>
              </a:spcBef>
              <a:spcAft>
                <a:spcPts val="0"/>
              </a:spcAft>
              <a:buSzPts val="6000"/>
              <a:buNone/>
              <a:defRPr sz="8000"/>
            </a:lvl9pPr>
          </a:lstStyle>
          <a:p>
            <a:endParaRPr/>
          </a:p>
        </p:txBody>
      </p:sp>
    </p:spTree>
    <p:extLst>
      <p:ext uri="{BB962C8B-B14F-4D97-AF65-F5344CB8AC3E}">
        <p14:creationId xmlns:p14="http://schemas.microsoft.com/office/powerpoint/2010/main" val="1851580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rot="10800000">
            <a:off x="0" y="4138000"/>
            <a:ext cx="3510733" cy="2720000"/>
          </a:xfrm>
          <a:prstGeom prst="rect">
            <a:avLst/>
          </a:prstGeom>
          <a:noFill/>
          <a:ln>
            <a:noFill/>
          </a:ln>
        </p:spPr>
      </p:pic>
      <p:sp>
        <p:nvSpPr>
          <p:cNvPr id="16" name="Google Shape;16;p3"/>
          <p:cNvSpPr/>
          <p:nvPr/>
        </p:nvSpPr>
        <p:spPr>
          <a:xfrm>
            <a:off x="731600" y="731600"/>
            <a:ext cx="10728800" cy="53948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7" name="Google Shape;17;p3"/>
          <p:cNvPicPr preferRelativeResize="0"/>
          <p:nvPr/>
        </p:nvPicPr>
        <p:blipFill>
          <a:blip r:embed="rId3">
            <a:alphaModFix/>
          </a:blip>
          <a:stretch>
            <a:fillRect/>
          </a:stretch>
        </p:blipFill>
        <p:spPr>
          <a:xfrm>
            <a:off x="8666333" y="-34"/>
            <a:ext cx="3525667" cy="4430235"/>
          </a:xfrm>
          <a:prstGeom prst="rect">
            <a:avLst/>
          </a:prstGeom>
          <a:noFill/>
          <a:ln>
            <a:noFill/>
          </a:ln>
        </p:spPr>
      </p:pic>
      <p:sp>
        <p:nvSpPr>
          <p:cNvPr id="18" name="Google Shape;18;p3"/>
          <p:cNvSpPr txBox="1">
            <a:spLocks noGrp="1"/>
          </p:cNvSpPr>
          <p:nvPr>
            <p:ph type="ctrTitle"/>
          </p:nvPr>
        </p:nvSpPr>
        <p:spPr>
          <a:xfrm>
            <a:off x="1326633" y="2724433"/>
            <a:ext cx="8322000" cy="8156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9" name="Google Shape;19;p3"/>
          <p:cNvSpPr txBox="1">
            <a:spLocks noGrp="1"/>
          </p:cNvSpPr>
          <p:nvPr>
            <p:ph type="subTitle" idx="1"/>
          </p:nvPr>
        </p:nvSpPr>
        <p:spPr>
          <a:xfrm>
            <a:off x="1326633" y="3669168"/>
            <a:ext cx="8322000" cy="464400"/>
          </a:xfrm>
          <a:prstGeom prst="rect">
            <a:avLst/>
          </a:prstGeom>
        </p:spPr>
        <p:txBody>
          <a:bodyPr spcFirstLastPara="1" wrap="square" lIns="0" tIns="0" rIns="0" bIns="0" anchor="t" anchorCtr="0">
            <a:noAutofit/>
          </a:bodyPr>
          <a:lstStyle>
            <a:lvl1pPr lvl="0" rtl="0">
              <a:spcBef>
                <a:spcPts val="0"/>
              </a:spcBef>
              <a:spcAft>
                <a:spcPts val="0"/>
              </a:spcAft>
              <a:buClr>
                <a:schemeClr val="accent6"/>
              </a:buClr>
              <a:buSzPts val="2400"/>
              <a:buNone/>
              <a:defRPr>
                <a:solidFill>
                  <a:schemeClr val="accent6"/>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endParaRPr/>
          </a:p>
        </p:txBody>
      </p:sp>
    </p:spTree>
    <p:extLst>
      <p:ext uri="{BB962C8B-B14F-4D97-AF65-F5344CB8AC3E}">
        <p14:creationId xmlns:p14="http://schemas.microsoft.com/office/powerpoint/2010/main" val="3680789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9F38-100D-1547-8738-98EE5832792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03874EF6-ACA3-5342-8B10-D88371C142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1A54A14-5E1C-984B-A12D-BAB853BD26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C641DF4D-F7E0-E14F-B586-42887B079E6A}"/>
              </a:ext>
            </a:extLst>
          </p:cNvPr>
          <p:cNvSpPr>
            <a:spLocks noGrp="1"/>
          </p:cNvSpPr>
          <p:nvPr>
            <p:ph type="dt" sz="half" idx="10"/>
          </p:nvPr>
        </p:nvSpPr>
        <p:spPr/>
        <p:txBody>
          <a:bodyPr/>
          <a:lstStyle/>
          <a:p>
            <a:fld id="{2A615994-8EE6-4A45-AA0F-54AAA6F3D60D}" type="datetimeFigureOut">
              <a:rPr lang="en-VN" smtClean="0"/>
              <a:t>04/04/2023</a:t>
            </a:fld>
            <a:endParaRPr lang="en-VN"/>
          </a:p>
        </p:txBody>
      </p:sp>
      <p:sp>
        <p:nvSpPr>
          <p:cNvPr id="6" name="Footer Placeholder 5">
            <a:extLst>
              <a:ext uri="{FF2B5EF4-FFF2-40B4-BE49-F238E27FC236}">
                <a16:creationId xmlns:a16="http://schemas.microsoft.com/office/drawing/2014/main" id="{C17C53F7-6231-6242-B48A-8A538A61250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BDA2B6C1-47E3-B048-A7EF-2A13791A83FD}"/>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1326304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pic>
        <p:nvPicPr>
          <p:cNvPr id="39" name="Google Shape;39;p6"/>
          <p:cNvPicPr preferRelativeResize="0"/>
          <p:nvPr/>
        </p:nvPicPr>
        <p:blipFill>
          <a:blip r:embed="rId2">
            <a:alphaModFix/>
          </a:blip>
          <a:stretch>
            <a:fillRect/>
          </a:stretch>
        </p:blipFill>
        <p:spPr>
          <a:xfrm>
            <a:off x="1" y="3488701"/>
            <a:ext cx="2053967" cy="3369300"/>
          </a:xfrm>
          <a:prstGeom prst="rect">
            <a:avLst/>
          </a:prstGeom>
          <a:noFill/>
          <a:ln>
            <a:noFill/>
          </a:ln>
        </p:spPr>
      </p:pic>
      <p:sp>
        <p:nvSpPr>
          <p:cNvPr id="40" name="Google Shape;40;p6"/>
          <p:cNvSpPr/>
          <p:nvPr/>
        </p:nvSpPr>
        <p:spPr>
          <a:xfrm>
            <a:off x="731600" y="731600"/>
            <a:ext cx="10728800" cy="53948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6"/>
          <p:cNvSpPr txBox="1">
            <a:spLocks noGrp="1"/>
          </p:cNvSpPr>
          <p:nvPr>
            <p:ph type="title"/>
          </p:nvPr>
        </p:nvSpPr>
        <p:spPr>
          <a:xfrm>
            <a:off x="1326633" y="1312353"/>
            <a:ext cx="9538800" cy="5248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 name="Google Shape;42;p6"/>
          <p:cNvSpPr txBox="1">
            <a:spLocks noGrp="1"/>
          </p:cNvSpPr>
          <p:nvPr>
            <p:ph type="body" idx="1"/>
          </p:nvPr>
        </p:nvSpPr>
        <p:spPr>
          <a:xfrm>
            <a:off x="1326633" y="2033100"/>
            <a:ext cx="4456800" cy="3596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43" name="Google Shape;43;p6"/>
          <p:cNvSpPr txBox="1">
            <a:spLocks noGrp="1"/>
          </p:cNvSpPr>
          <p:nvPr>
            <p:ph type="body" idx="2"/>
          </p:nvPr>
        </p:nvSpPr>
        <p:spPr>
          <a:xfrm>
            <a:off x="6408596" y="2033100"/>
            <a:ext cx="4456800" cy="3596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44" name="Google Shape;44;p6"/>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5" name="Google Shape;45;p6"/>
          <p:cNvPicPr preferRelativeResize="0"/>
          <p:nvPr/>
        </p:nvPicPr>
        <p:blipFill>
          <a:blip r:embed="rId3">
            <a:alphaModFix/>
          </a:blip>
          <a:stretch>
            <a:fillRect/>
          </a:stretch>
        </p:blipFill>
        <p:spPr>
          <a:xfrm>
            <a:off x="7976734" y="0"/>
            <a:ext cx="4215268" cy="2645267"/>
          </a:xfrm>
          <a:prstGeom prst="rect">
            <a:avLst/>
          </a:prstGeom>
          <a:noFill/>
          <a:ln>
            <a:noFill/>
          </a:ln>
        </p:spPr>
      </p:pic>
    </p:spTree>
    <p:extLst>
      <p:ext uri="{BB962C8B-B14F-4D97-AF65-F5344CB8AC3E}">
        <p14:creationId xmlns:p14="http://schemas.microsoft.com/office/powerpoint/2010/main" val="3625677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561797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1"/>
        <p:cNvGrpSpPr/>
        <p:nvPr/>
      </p:nvGrpSpPr>
      <p:grpSpPr>
        <a:xfrm>
          <a:off x="0" y="0"/>
          <a:ext cx="0" cy="0"/>
          <a:chOff x="0" y="0"/>
          <a:chExt cx="0" cy="0"/>
        </a:xfrm>
      </p:grpSpPr>
      <p:pic>
        <p:nvPicPr>
          <p:cNvPr id="62" name="Google Shape;62;p9"/>
          <p:cNvPicPr preferRelativeResize="0"/>
          <p:nvPr/>
        </p:nvPicPr>
        <p:blipFill>
          <a:blip r:embed="rId2">
            <a:alphaModFix/>
          </a:blip>
          <a:stretch>
            <a:fillRect/>
          </a:stretch>
        </p:blipFill>
        <p:spPr>
          <a:xfrm>
            <a:off x="9220134" y="1"/>
            <a:ext cx="2971865" cy="2302500"/>
          </a:xfrm>
          <a:prstGeom prst="rect">
            <a:avLst/>
          </a:prstGeom>
          <a:noFill/>
          <a:ln>
            <a:noFill/>
          </a:ln>
        </p:spPr>
      </p:pic>
      <p:sp>
        <p:nvSpPr>
          <p:cNvPr id="63" name="Google Shape;63;p9"/>
          <p:cNvSpPr/>
          <p:nvPr/>
        </p:nvSpPr>
        <p:spPr>
          <a:xfrm>
            <a:off x="731600" y="731600"/>
            <a:ext cx="10728800" cy="53948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body" idx="1"/>
          </p:nvPr>
        </p:nvSpPr>
        <p:spPr>
          <a:xfrm>
            <a:off x="1326633" y="5367067"/>
            <a:ext cx="9538800" cy="548400"/>
          </a:xfrm>
          <a:prstGeom prst="rect">
            <a:avLst/>
          </a:prstGeom>
        </p:spPr>
        <p:txBody>
          <a:bodyPr spcFirstLastPara="1" wrap="square" lIns="0" tIns="0" rIns="0" bIns="0" anchor="t" anchorCtr="0">
            <a:noAutofit/>
          </a:bodyPr>
          <a:lstStyle>
            <a:lvl1pPr marL="609585" lvl="0" indent="-304792" algn="ctr" rtl="0">
              <a:spcBef>
                <a:spcPts val="480"/>
              </a:spcBef>
              <a:spcAft>
                <a:spcPts val="0"/>
              </a:spcAft>
              <a:buSzPts val="1800"/>
              <a:buNone/>
              <a:defRPr sz="2400"/>
            </a:lvl1pPr>
          </a:lstStyle>
          <a:p>
            <a:endParaRPr/>
          </a:p>
        </p:txBody>
      </p:sp>
      <p:sp>
        <p:nvSpPr>
          <p:cNvPr id="65" name="Google Shape;65;p9"/>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defRPr/>
            </a:pPr>
            <a:fld id="{00000000-1234-1234-1234-123412341234}" type="slidenum">
              <a:rPr lang="en" kern="0" smtClean="0">
                <a:solidFill>
                  <a:srgbClr val="93783F"/>
                </a:solidFill>
              </a:rPr>
              <a:pPr defTabSz="1219170">
                <a:buClr>
                  <a:srgbClr val="000000"/>
                </a:buClr>
                <a:defRPr/>
              </a:pPr>
              <a:t>‹#›</a:t>
            </a:fld>
            <a:endParaRPr lang="en" kern="0">
              <a:solidFill>
                <a:srgbClr val="93783F"/>
              </a:solidFill>
            </a:endParaRPr>
          </a:p>
        </p:txBody>
      </p:sp>
      <p:pic>
        <p:nvPicPr>
          <p:cNvPr id="66" name="Google Shape;66;p9"/>
          <p:cNvPicPr preferRelativeResize="0"/>
          <p:nvPr/>
        </p:nvPicPr>
        <p:blipFill>
          <a:blip r:embed="rId3">
            <a:alphaModFix/>
          </a:blip>
          <a:stretch>
            <a:fillRect/>
          </a:stretch>
        </p:blipFill>
        <p:spPr>
          <a:xfrm>
            <a:off x="0" y="4079368"/>
            <a:ext cx="2778600" cy="2778633"/>
          </a:xfrm>
          <a:prstGeom prst="rect">
            <a:avLst/>
          </a:prstGeom>
          <a:noFill/>
          <a:ln>
            <a:noFill/>
          </a:ln>
        </p:spPr>
      </p:pic>
    </p:spTree>
    <p:extLst>
      <p:ext uri="{BB962C8B-B14F-4D97-AF65-F5344CB8AC3E}">
        <p14:creationId xmlns:p14="http://schemas.microsoft.com/office/powerpoint/2010/main" val="3147677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41204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541496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00910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57760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130067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9315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3395379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E2A9-68BD-DD4C-BE2F-2F1DCDD99457}"/>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A8A00D9-745F-8A49-A04E-B5C1F7CA7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9BF51C-B3D2-1846-BF0A-561BEB3481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90081E8B-CFD1-2649-A3CF-9C5FCBCDDB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26A434-A8F5-C343-8705-A4E0CB2D60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9C18673-0DD9-DD4E-B9AC-C11F9306311B}"/>
              </a:ext>
            </a:extLst>
          </p:cNvPr>
          <p:cNvSpPr>
            <a:spLocks noGrp="1"/>
          </p:cNvSpPr>
          <p:nvPr>
            <p:ph type="dt" sz="half" idx="10"/>
          </p:nvPr>
        </p:nvSpPr>
        <p:spPr/>
        <p:txBody>
          <a:bodyPr/>
          <a:lstStyle/>
          <a:p>
            <a:fld id="{2A615994-8EE6-4A45-AA0F-54AAA6F3D60D}" type="datetimeFigureOut">
              <a:rPr lang="en-VN" smtClean="0"/>
              <a:t>04/04/2023</a:t>
            </a:fld>
            <a:endParaRPr lang="en-VN"/>
          </a:p>
        </p:txBody>
      </p:sp>
      <p:sp>
        <p:nvSpPr>
          <p:cNvPr id="8" name="Footer Placeholder 7">
            <a:extLst>
              <a:ext uri="{FF2B5EF4-FFF2-40B4-BE49-F238E27FC236}">
                <a16:creationId xmlns:a16="http://schemas.microsoft.com/office/drawing/2014/main" id="{7A4EF06B-B762-634B-BF9F-93D46E0D5E04}"/>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D93B2E43-1595-764B-B652-AFE6747E7A07}"/>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368709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17028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852779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40050084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2008716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458812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31184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943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71794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29349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3681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C1F3-D5EE-5141-A9CE-06D55CE80E7D}"/>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B865973D-15CE-1E44-AE5A-DE5F75179D51}"/>
              </a:ext>
            </a:extLst>
          </p:cNvPr>
          <p:cNvSpPr>
            <a:spLocks noGrp="1"/>
          </p:cNvSpPr>
          <p:nvPr>
            <p:ph type="dt" sz="half" idx="10"/>
          </p:nvPr>
        </p:nvSpPr>
        <p:spPr/>
        <p:txBody>
          <a:bodyPr/>
          <a:lstStyle/>
          <a:p>
            <a:fld id="{2A615994-8EE6-4A45-AA0F-54AAA6F3D60D}" type="datetimeFigureOut">
              <a:rPr lang="en-VN" smtClean="0"/>
              <a:t>04/04/2023</a:t>
            </a:fld>
            <a:endParaRPr lang="en-VN"/>
          </a:p>
        </p:txBody>
      </p:sp>
      <p:sp>
        <p:nvSpPr>
          <p:cNvPr id="4" name="Footer Placeholder 3">
            <a:extLst>
              <a:ext uri="{FF2B5EF4-FFF2-40B4-BE49-F238E27FC236}">
                <a16:creationId xmlns:a16="http://schemas.microsoft.com/office/drawing/2014/main" id="{F1682E4E-3305-C743-83A0-1C69414F8791}"/>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A28E685-085C-5B4C-8380-8ED11BAE5B19}"/>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506693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1134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514630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55820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4/4/2023</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662991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4228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532455"/>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706236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F0542-9D86-8C43-9686-555B8D1AD8A6}"/>
              </a:ext>
            </a:extLst>
          </p:cNvPr>
          <p:cNvSpPr>
            <a:spLocks noGrp="1"/>
          </p:cNvSpPr>
          <p:nvPr>
            <p:ph type="dt" sz="half" idx="10"/>
          </p:nvPr>
        </p:nvSpPr>
        <p:spPr/>
        <p:txBody>
          <a:bodyPr/>
          <a:lstStyle/>
          <a:p>
            <a:fld id="{2A615994-8EE6-4A45-AA0F-54AAA6F3D60D}" type="datetimeFigureOut">
              <a:rPr lang="en-VN" smtClean="0"/>
              <a:t>04/04/2023</a:t>
            </a:fld>
            <a:endParaRPr lang="en-VN"/>
          </a:p>
        </p:txBody>
      </p:sp>
      <p:sp>
        <p:nvSpPr>
          <p:cNvPr id="3" name="Footer Placeholder 2">
            <a:extLst>
              <a:ext uri="{FF2B5EF4-FFF2-40B4-BE49-F238E27FC236}">
                <a16:creationId xmlns:a16="http://schemas.microsoft.com/office/drawing/2014/main" id="{37FEBE0B-5641-7A4F-B97C-26ED31C4F8A1}"/>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DBC52EA-4D49-E842-9167-42C524368C3A}"/>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1603331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81CBC-0A0E-6444-BC6B-D2706E950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9964F651-6F37-5D4C-BBD5-D381D0446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0BE9652-1BA5-6D45-BDAE-84C948DCD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BB316-54E3-3344-B904-EC8F9FCFBAF0}"/>
              </a:ext>
            </a:extLst>
          </p:cNvPr>
          <p:cNvSpPr>
            <a:spLocks noGrp="1"/>
          </p:cNvSpPr>
          <p:nvPr>
            <p:ph type="dt" sz="half" idx="10"/>
          </p:nvPr>
        </p:nvSpPr>
        <p:spPr/>
        <p:txBody>
          <a:bodyPr/>
          <a:lstStyle/>
          <a:p>
            <a:fld id="{2A615994-8EE6-4A45-AA0F-54AAA6F3D60D}" type="datetimeFigureOut">
              <a:rPr lang="en-VN" smtClean="0"/>
              <a:t>04/04/2023</a:t>
            </a:fld>
            <a:endParaRPr lang="en-VN"/>
          </a:p>
        </p:txBody>
      </p:sp>
      <p:sp>
        <p:nvSpPr>
          <p:cNvPr id="6" name="Footer Placeholder 5">
            <a:extLst>
              <a:ext uri="{FF2B5EF4-FFF2-40B4-BE49-F238E27FC236}">
                <a16:creationId xmlns:a16="http://schemas.microsoft.com/office/drawing/2014/main" id="{2AA36E22-0D1B-ED46-8793-631EE8CFDD9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3CCBC1F-C402-0A41-8F53-E4C3D0185D11}"/>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9744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5974-2361-024C-8704-353F8755E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89F646C-66EC-3846-9A90-BDE7D619D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E44186F5-BFC4-D643-89C4-801394DF0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AF8F86-B152-0A4D-85F3-9E8A2DAE4952}"/>
              </a:ext>
            </a:extLst>
          </p:cNvPr>
          <p:cNvSpPr>
            <a:spLocks noGrp="1"/>
          </p:cNvSpPr>
          <p:nvPr>
            <p:ph type="dt" sz="half" idx="10"/>
          </p:nvPr>
        </p:nvSpPr>
        <p:spPr/>
        <p:txBody>
          <a:bodyPr/>
          <a:lstStyle/>
          <a:p>
            <a:fld id="{2A615994-8EE6-4A45-AA0F-54AAA6F3D60D}" type="datetimeFigureOut">
              <a:rPr lang="en-VN" smtClean="0"/>
              <a:t>04/04/2023</a:t>
            </a:fld>
            <a:endParaRPr lang="en-VN"/>
          </a:p>
        </p:txBody>
      </p:sp>
      <p:sp>
        <p:nvSpPr>
          <p:cNvPr id="6" name="Footer Placeholder 5">
            <a:extLst>
              <a:ext uri="{FF2B5EF4-FFF2-40B4-BE49-F238E27FC236}">
                <a16:creationId xmlns:a16="http://schemas.microsoft.com/office/drawing/2014/main" id="{13E53577-AF53-4B43-B634-51B081AB8BF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E778903-F2E6-2248-994E-A5AC48B93B0A}"/>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252168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image" Target="../media/image7.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10B0F5-0BB6-E545-9BDA-563E8A1C4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F68A636-545D-B148-B0BD-12751220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820C599-D215-9D40-A4DD-01F474E524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15994-8EE6-4A45-AA0F-54AAA6F3D60D}" type="datetimeFigureOut">
              <a:rPr lang="en-VN" smtClean="0"/>
              <a:t>04/04/2023</a:t>
            </a:fld>
            <a:endParaRPr lang="en-VN"/>
          </a:p>
        </p:txBody>
      </p:sp>
      <p:sp>
        <p:nvSpPr>
          <p:cNvPr id="5" name="Footer Placeholder 4">
            <a:extLst>
              <a:ext uri="{FF2B5EF4-FFF2-40B4-BE49-F238E27FC236}">
                <a16:creationId xmlns:a16="http://schemas.microsoft.com/office/drawing/2014/main" id="{0A5E0C4D-F366-0A43-8FC6-534F648D8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36E5D9E8-3F75-BE43-BE77-922618FF7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D027-EA43-6C4B-8E09-00F27B1D997B}" type="slidenum">
              <a:rPr lang="en-VN" smtClean="0"/>
              <a:t>‹#›</a:t>
            </a:fld>
            <a:endParaRPr lang="en-VN"/>
          </a:p>
        </p:txBody>
      </p:sp>
    </p:spTree>
    <p:extLst>
      <p:ext uri="{BB962C8B-B14F-4D97-AF65-F5344CB8AC3E}">
        <p14:creationId xmlns:p14="http://schemas.microsoft.com/office/powerpoint/2010/main" val="3237410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FF479-C495-4591-9F48-B77831B328E2}" type="datetimeFigureOut">
              <a:rPr lang="en-US" smtClean="0"/>
              <a:t>4/4/2023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D4FBE-1829-42C2-9871-11BF801FE676}" type="slidenum">
              <a:rPr lang="en-US" smtClean="0"/>
              <a:t>‹#›</a:t>
            </a:fld>
            <a:endParaRPr lang="en-US"/>
          </a:p>
        </p:txBody>
      </p:sp>
    </p:spTree>
    <p:extLst>
      <p:ext uri="{BB962C8B-B14F-4D97-AF65-F5344CB8AC3E}">
        <p14:creationId xmlns:p14="http://schemas.microsoft.com/office/powerpoint/2010/main" val="3969665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1BFC2-E01B-3D42-AD1D-9648790E5C8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779797CC-7A05-D847-AA4A-C90EE7BF2F6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A18AC5A1-3278-3E42-815A-D177ADAFC4F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US"/>
          </a:p>
        </p:txBody>
      </p:sp>
      <p:sp>
        <p:nvSpPr>
          <p:cNvPr id="1029" name="Rectangle 5">
            <a:extLst>
              <a:ext uri="{FF2B5EF4-FFF2-40B4-BE49-F238E27FC236}">
                <a16:creationId xmlns:a16="http://schemas.microsoft.com/office/drawing/2014/main" id="{62485168-B7A8-484A-A5B9-60BBB96BB2D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30" name="Rectangle 6">
            <a:extLst>
              <a:ext uri="{FF2B5EF4-FFF2-40B4-BE49-F238E27FC236}">
                <a16:creationId xmlns:a16="http://schemas.microsoft.com/office/drawing/2014/main" id="{5F1D2EA5-589C-3A4C-856E-7C5E2EAD09E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B4F79D8-B9D1-064A-BFC6-82C59E979117}" type="slidenum">
              <a:rPr lang="en-US" altLang="en-VN"/>
              <a:pPr/>
              <a:t>‹#›</a:t>
            </a:fld>
            <a:endParaRPr lang="en-US" altLang="en-VN"/>
          </a:p>
        </p:txBody>
      </p:sp>
    </p:spTree>
    <p:extLst>
      <p:ext uri="{BB962C8B-B14F-4D97-AF65-F5344CB8AC3E}">
        <p14:creationId xmlns:p14="http://schemas.microsoft.com/office/powerpoint/2010/main" val="4281129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26633" y="1312353"/>
            <a:ext cx="9538800" cy="5248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1pPr>
            <a:lvl2pPr lvl="1"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2pPr>
            <a:lvl3pPr lvl="2"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3pPr>
            <a:lvl4pPr lvl="3"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4pPr>
            <a:lvl5pPr lvl="4"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5pPr>
            <a:lvl6pPr lvl="5"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6pPr>
            <a:lvl7pPr lvl="6"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7pPr>
            <a:lvl8pPr lvl="7"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8pPr>
            <a:lvl9pPr lvl="8"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9pPr>
          </a:lstStyle>
          <a:p>
            <a:endParaRPr/>
          </a:p>
        </p:txBody>
      </p:sp>
      <p:sp>
        <p:nvSpPr>
          <p:cNvPr id="7" name="Google Shape;7;p1"/>
          <p:cNvSpPr txBox="1">
            <a:spLocks noGrp="1"/>
          </p:cNvSpPr>
          <p:nvPr>
            <p:ph type="body" idx="1"/>
          </p:nvPr>
        </p:nvSpPr>
        <p:spPr>
          <a:xfrm>
            <a:off x="1326633" y="2033116"/>
            <a:ext cx="9538800" cy="37408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1pPr>
            <a:lvl2pPr marL="914400" lvl="1" indent="-3810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2pPr>
            <a:lvl3pPr marL="1371600" lvl="2" indent="-3810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3pPr>
            <a:lvl4pPr marL="1828800" lvl="3"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4pPr>
            <a:lvl5pPr marL="2286000" lvl="4"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5pPr>
            <a:lvl6pPr marL="2743200" lvl="5"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6pPr>
            <a:lvl7pPr marL="3200400" lvl="6"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7pPr>
            <a:lvl8pPr marL="3657600" lvl="7"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8pPr>
            <a:lvl9pPr marL="4114800" lvl="8"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9pPr>
          </a:lstStyle>
          <a:p>
            <a:endParaRPr/>
          </a:p>
        </p:txBody>
      </p:sp>
      <p:sp>
        <p:nvSpPr>
          <p:cNvPr id="8" name="Google Shape;8;p1"/>
          <p:cNvSpPr txBox="1">
            <a:spLocks noGrp="1"/>
          </p:cNvSpPr>
          <p:nvPr>
            <p:ph type="sldNum" idx="12"/>
          </p:nvPr>
        </p:nvSpPr>
        <p:spPr>
          <a:xfrm>
            <a:off x="5730200" y="6126400"/>
            <a:ext cx="731600" cy="731600"/>
          </a:xfrm>
          <a:prstGeom prst="rect">
            <a:avLst/>
          </a:prstGeom>
          <a:noFill/>
          <a:ln>
            <a:noFill/>
          </a:ln>
        </p:spPr>
        <p:txBody>
          <a:bodyPr spcFirstLastPara="1" wrap="square" lIns="0" tIns="0" rIns="0" bIns="0" anchor="ctr" anchorCtr="0">
            <a:noAutofit/>
          </a:bodyPr>
          <a:lstStyle>
            <a:lvl1pPr lvl="0" algn="ctr" rtl="0">
              <a:buNone/>
              <a:defRPr sz="1733">
                <a:solidFill>
                  <a:schemeClr val="accent6"/>
                </a:solidFill>
                <a:latin typeface="Parisienne"/>
                <a:ea typeface="Parisienne"/>
                <a:cs typeface="Parisienne"/>
                <a:sym typeface="Parisienne"/>
              </a:defRPr>
            </a:lvl1pPr>
            <a:lvl2pPr lvl="1" algn="ctr" rtl="0">
              <a:buNone/>
              <a:defRPr sz="1733">
                <a:solidFill>
                  <a:schemeClr val="accent6"/>
                </a:solidFill>
                <a:latin typeface="Parisienne"/>
                <a:ea typeface="Parisienne"/>
                <a:cs typeface="Parisienne"/>
                <a:sym typeface="Parisienne"/>
              </a:defRPr>
            </a:lvl2pPr>
            <a:lvl3pPr lvl="2" algn="ctr" rtl="0">
              <a:buNone/>
              <a:defRPr sz="1733">
                <a:solidFill>
                  <a:schemeClr val="accent6"/>
                </a:solidFill>
                <a:latin typeface="Parisienne"/>
                <a:ea typeface="Parisienne"/>
                <a:cs typeface="Parisienne"/>
                <a:sym typeface="Parisienne"/>
              </a:defRPr>
            </a:lvl3pPr>
            <a:lvl4pPr lvl="3" algn="ctr" rtl="0">
              <a:buNone/>
              <a:defRPr sz="1733">
                <a:solidFill>
                  <a:schemeClr val="accent6"/>
                </a:solidFill>
                <a:latin typeface="Parisienne"/>
                <a:ea typeface="Parisienne"/>
                <a:cs typeface="Parisienne"/>
                <a:sym typeface="Parisienne"/>
              </a:defRPr>
            </a:lvl4pPr>
            <a:lvl5pPr lvl="4" algn="ctr" rtl="0">
              <a:buNone/>
              <a:defRPr sz="1733">
                <a:solidFill>
                  <a:schemeClr val="accent6"/>
                </a:solidFill>
                <a:latin typeface="Parisienne"/>
                <a:ea typeface="Parisienne"/>
                <a:cs typeface="Parisienne"/>
                <a:sym typeface="Parisienne"/>
              </a:defRPr>
            </a:lvl5pPr>
            <a:lvl6pPr lvl="5" algn="ctr" rtl="0">
              <a:buNone/>
              <a:defRPr sz="1733">
                <a:solidFill>
                  <a:schemeClr val="accent6"/>
                </a:solidFill>
                <a:latin typeface="Parisienne"/>
                <a:ea typeface="Parisienne"/>
                <a:cs typeface="Parisienne"/>
                <a:sym typeface="Parisienne"/>
              </a:defRPr>
            </a:lvl6pPr>
            <a:lvl7pPr lvl="6" algn="ctr" rtl="0">
              <a:buNone/>
              <a:defRPr sz="1733">
                <a:solidFill>
                  <a:schemeClr val="accent6"/>
                </a:solidFill>
                <a:latin typeface="Parisienne"/>
                <a:ea typeface="Parisienne"/>
                <a:cs typeface="Parisienne"/>
                <a:sym typeface="Parisienne"/>
              </a:defRPr>
            </a:lvl7pPr>
            <a:lvl8pPr lvl="7" algn="ctr" rtl="0">
              <a:buNone/>
              <a:defRPr sz="1733">
                <a:solidFill>
                  <a:schemeClr val="accent6"/>
                </a:solidFill>
                <a:latin typeface="Parisienne"/>
                <a:ea typeface="Parisienne"/>
                <a:cs typeface="Parisienne"/>
                <a:sym typeface="Parisienne"/>
              </a:defRPr>
            </a:lvl8pPr>
            <a:lvl9pPr lvl="8" algn="ctr" rtl="0">
              <a:buNone/>
              <a:defRPr sz="1733">
                <a:solidFill>
                  <a:schemeClr val="accent6"/>
                </a:solidFill>
                <a:latin typeface="Parisienne"/>
                <a:ea typeface="Parisienne"/>
                <a:cs typeface="Parisienne"/>
                <a:sym typeface="Parisien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71103"/>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7593452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998296624"/>
      </p:ext>
    </p:extLst>
  </p:cSld>
  <p:clrMap bg1="lt1" tx1="dk1" bg2="lt2" tx2="dk2" accent1="accent1" accent2="accent2" accent3="accent3" accent4="accent4" accent5="accent5" accent6="accent6" hlink="hlink" folHlink="folHlink"/>
  <p:sldLayoutIdLst>
    <p:sldLayoutId id="2147483718" r:id="rId1"/>
    <p:sldLayoutId id="2147483719" r:id="rId2"/>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png"/><Relationship Id="rId9"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8.xml"/><Relationship Id="rId4" Type="http://schemas.openxmlformats.org/officeDocument/2006/relationships/hyperlink" Target="Nha&#803;&#770;t%20Ba&#777;n%20sau%20chie&#770;&#769;n%20tranh%20the&#770;&#769;%20gio&#795;&#769;i%20thu&#795;&#769;%20hai.mp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hyperlink" Target="Nha&#803;&#770;t%20Ba&#777;n%20sau%20chie&#770;&#769;n%20tranh%20the&#770;&#769;%20gio&#795;&#769;i%20thu&#795;&#769;%20hai.mp4"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hyperlink" Target="Nha&#803;&#770;t%20Ba&#777;n%20sau%20chie&#770;&#769;n%20tranh%20the&#770;&#769;%20gio&#795;&#769;i%20thu&#795;&#769;%20hai.mp4"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hyperlink" Target="Nha&#803;&#770;t%20Ba&#777;n%20sau%20chie&#770;&#769;n%20tranh%20the&#770;&#769;%20gio&#795;&#769;i%20thu&#795;&#769;%20hai.mp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hyperlink" Target="Nha&#803;&#770;t%20Ba&#777;n%20sau%20chie&#770;&#769;n%20tranh%20the&#770;&#769;%20gio&#795;&#769;i%20thu&#795;&#769;%20hai.mp4"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3.xml"/><Relationship Id="rId7" Type="http://schemas.openxmlformats.org/officeDocument/2006/relationships/image" Target="../media/image4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Nha&#803;&#770;t%20Ba&#777;n%20sau%20chie&#770;&#769;n%20tranh%20the&#770;&#769;%20gio&#795;&#769;i%20thu&#795;&#769;%20hai.mp4"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Nha&#803;&#770;t%20Ba&#777;n%20sau%20chie&#770;&#769;n%20tranh%20the&#770;&#769;%20gio&#795;&#769;i%20thu&#795;&#769;%20hai.mp4" TargetMode="Externa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8.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85751" y="1945997"/>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DF">
            <a:alpha val="85210"/>
          </a:srgb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B4C1494-6228-2841-A2E2-A9AF5F847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8899C-BD14-794E-9137-76DF98D4CF38}"/>
              </a:ext>
            </a:extLst>
          </p:cNvPr>
          <p:cNvSpPr/>
          <p:nvPr/>
        </p:nvSpPr>
        <p:spPr>
          <a:xfrm>
            <a:off x="0" y="0"/>
            <a:ext cx="12192000"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dirty="0">
                <a:solidFill>
                  <a:srgbClr val="202122"/>
                </a:solidFill>
                <a:latin typeface="Times New Roman" panose="02020603050405020304" pitchFamily="18" charset="0"/>
                <a:cs typeface="Times New Roman" panose="02020603050405020304" pitchFamily="18" charset="0"/>
              </a:rPr>
              <a:t>Bản đồ thể hiện các nước đã nhận viện trợ theo Kế hoạch Marshall</a:t>
            </a:r>
            <a:endParaRPr lang="en-VN" sz="32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3992C6A-89F1-5F4E-8187-83AE03DC2EFB}"/>
              </a:ext>
            </a:extLst>
          </p:cNvPr>
          <p:cNvGrpSpPr/>
          <p:nvPr/>
        </p:nvGrpSpPr>
        <p:grpSpPr>
          <a:xfrm>
            <a:off x="5924550" y="70077"/>
            <a:ext cx="6267450" cy="6717846"/>
            <a:chOff x="339230" y="1621064"/>
            <a:chExt cx="6267450" cy="6717846"/>
          </a:xfrm>
        </p:grpSpPr>
        <p:sp>
          <p:nvSpPr>
            <p:cNvPr id="5" name="Rounded Rectangle 4">
              <a:extLst>
                <a:ext uri="{FF2B5EF4-FFF2-40B4-BE49-F238E27FC236}">
                  <a16:creationId xmlns:a16="http://schemas.microsoft.com/office/drawing/2014/main" id="{D70CDB50-FC60-2B40-ACE1-6201CC7E3149}"/>
                </a:ext>
              </a:extLst>
            </p:cNvPr>
            <p:cNvSpPr/>
            <p:nvPr/>
          </p:nvSpPr>
          <p:spPr>
            <a:xfrm>
              <a:off x="339230" y="1621064"/>
              <a:ext cx="6267450" cy="6717846"/>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6" name="Rectangle 5">
              <a:extLst>
                <a:ext uri="{FF2B5EF4-FFF2-40B4-BE49-F238E27FC236}">
                  <a16:creationId xmlns:a16="http://schemas.microsoft.com/office/drawing/2014/main" id="{7B96F718-B670-2649-B699-0CBB33CF5968}"/>
                </a:ext>
              </a:extLst>
            </p:cNvPr>
            <p:cNvSpPr/>
            <p:nvPr/>
          </p:nvSpPr>
          <p:spPr>
            <a:xfrm>
              <a:off x="626468" y="1839231"/>
              <a:ext cx="5818257" cy="6001643"/>
            </a:xfrm>
            <a:prstGeom prst="rect">
              <a:avLst/>
            </a:prstGeom>
          </p:spPr>
          <p:txBody>
            <a:bodyPr wrap="square">
              <a:spAutoFit/>
            </a:bodyPr>
            <a:lstStyle/>
            <a:p>
              <a:pPr algn="just"/>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nước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nhận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viện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trợ</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khi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sử</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dụng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khoản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tiền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được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phê</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chuẩn</a:t>
              </a:r>
              <a:r>
                <a:rPr lang="en-US" altLang="en-VN" sz="2400" dirty="0">
                  <a:latin typeface="Times New Roman" panose="02020603050405020304" pitchFamily="18" charset="0"/>
                  <a:cs typeface="Times New Roman" panose="02020603050405020304" pitchFamily="18" charset="0"/>
                </a:rPr>
                <a:t>.</a:t>
              </a:r>
            </a:p>
            <a:p>
              <a:pPr algn="just"/>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Không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được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tiến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hành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quốc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hữu</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hoá</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xí</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nghiệp</a:t>
              </a:r>
              <a:r>
                <a:rPr lang="en-US" altLang="en-VN" sz="2400" dirty="0">
                  <a:latin typeface="Times New Roman" panose="02020603050405020304" pitchFamily="18" charset="0"/>
                  <a:cs typeface="Times New Roman" panose="02020603050405020304" pitchFamily="18" charset="0"/>
                </a:rPr>
                <a:t>.</a:t>
              </a:r>
            </a:p>
            <a:p>
              <a:pPr algn="just"/>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nước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nhận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viện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trợ</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không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được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sản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xuất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những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hàng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hoá</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có</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tính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chất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cạnh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tranh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với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dùng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tiền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viện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trợ</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để</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mua</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hàng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hạ</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thuế</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quan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đối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với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hàng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hoá</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của</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nhập</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vào</a:t>
              </a:r>
              <a:r>
                <a:rPr lang="en-US" altLang="en-VN" sz="2400" dirty="0">
                  <a:latin typeface="Times New Roman" panose="02020603050405020304" pitchFamily="18" charset="0"/>
                  <a:cs typeface="Times New Roman" panose="02020603050405020304" pitchFamily="18" charset="0"/>
                </a:rPr>
                <a:t>.</a:t>
              </a:r>
            </a:p>
            <a:p>
              <a:pPr algn="just">
                <a:buFontTx/>
                <a:buChar char="-"/>
              </a:pP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gạt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bỏ</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những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người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cộng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sản</a:t>
              </a:r>
              <a:r>
                <a:rPr lang="en-US" altLang="en-VN" sz="2400" dirty="0">
                  <a:latin typeface="Times New Roman" panose="02020603050405020304" pitchFamily="18" charset="0"/>
                  <a:cs typeface="Times New Roman" panose="02020603050405020304" pitchFamily="18" charset="0"/>
                </a:rPr>
                <a:t> ra </a:t>
              </a:r>
              <a:r>
                <a:rPr lang="en-US" altLang="en-VN" sz="2400" dirty="0" err="1">
                  <a:latin typeface="Times New Roman" panose="02020603050405020304" pitchFamily="18" charset="0"/>
                  <a:cs typeface="Times New Roman" panose="02020603050405020304" pitchFamily="18" charset="0"/>
                </a:rPr>
                <a:t>khỏi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chính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phủ</a:t>
              </a:r>
              <a:r>
                <a:rPr lang="en-US" altLang="en-VN" sz="2400" dirty="0">
                  <a:latin typeface="Times New Roman" panose="02020603050405020304" pitchFamily="18" charset="0"/>
                  <a:cs typeface="Times New Roman" panose="02020603050405020304" pitchFamily="18" charset="0"/>
                </a:rPr>
                <a:t> ( </a:t>
              </a:r>
              <a:r>
                <a:rPr lang="en-US" altLang="en-VN" sz="2400" dirty="0" err="1">
                  <a:latin typeface="Times New Roman" panose="02020603050405020304" pitchFamily="18" charset="0"/>
                  <a:cs typeface="Times New Roman" panose="02020603050405020304" pitchFamily="18" charset="0"/>
                </a:rPr>
                <a:t>như</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ở</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Pháp</a:t>
              </a:r>
              <a:r>
                <a:rPr lang="en-US" altLang="en-VN" sz="2400" dirty="0">
                  <a:latin typeface="Times New Roman" panose="02020603050405020304" pitchFamily="18" charset="0"/>
                  <a:cs typeface="Times New Roman" panose="02020603050405020304" pitchFamily="18" charset="0"/>
                </a:rPr>
                <a:t>, Italia…);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cắt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đứt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quan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hệ</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buôn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bán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với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Liên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Xô</a:t>
              </a:r>
              <a:r>
                <a:rPr lang="en-US" altLang="en-VN" sz="2400" dirty="0">
                  <a:latin typeface="Times New Roman" panose="02020603050405020304" pitchFamily="18" charset="0"/>
                  <a:cs typeface="Times New Roman" panose="02020603050405020304" pitchFamily="18" charset="0"/>
                </a:rPr>
                <a:t>.</a:t>
              </a:r>
            </a:p>
            <a:p>
              <a:pPr algn="just"/>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nước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nhận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viện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trợ</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nhận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cung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cấp</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cho</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những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vật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liệu</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chiến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lược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bảo</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hộ</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quyền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lợi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khai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thác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và</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đầu</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tư</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của</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nhà</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kinh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doanh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a:t>
              </a:r>
            </a:p>
          </p:txBody>
        </p:sp>
      </p:grpSp>
      <p:pic>
        <p:nvPicPr>
          <p:cNvPr id="7" name="Picture 2">
            <a:extLst>
              <a:ext uri="{FF2B5EF4-FFF2-40B4-BE49-F238E27FC236}">
                <a16:creationId xmlns:a16="http://schemas.microsoft.com/office/drawing/2014/main" id="{41EDA383-7AFC-344B-9448-91FFF3DE7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8" y="0"/>
            <a:ext cx="59641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1931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par>
                                    <p:cTn id="18" presetID="5" presetClass="exit" presetSubtype="10" fill="hold" grpId="1" nodeType="withEffect">
                                      <p:stCondLst>
                                        <p:cond delay="0"/>
                                      </p:stCondLst>
                                      <p:childTnLst>
                                        <p:animEffect transition="out" filter="checkerboard(across)">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21" presetClass="entr" presetSubtype="3"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3)">
                                          <p:cBhvr>
                                            <p:cTn id="23" dur="750"/>
                                            <p:tgtEl>
                                              <p:spTgt spid="4"/>
                                            </p:tgtEl>
                                          </p:cBhvr>
                                        </p:animEffect>
                                      </p:childTnLst>
                                    </p:cTn>
                                  </p:par>
                                  <p:par>
                                    <p:cTn id="24" presetID="21" presetClass="entr" presetSubtype="3"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3)">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par>
                                    <p:cTn id="18" presetID="5" presetClass="exit" presetSubtype="10" fill="hold" grpId="1" nodeType="withEffect">
                                      <p:stCondLst>
                                        <p:cond delay="0"/>
                                      </p:stCondLst>
                                      <p:childTnLst>
                                        <p:animEffect transition="out" filter="checkerboard(across)">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21" presetClass="entr" presetSubtype="3"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3)">
                                          <p:cBhvr>
                                            <p:cTn id="23" dur="750"/>
                                            <p:tgtEl>
                                              <p:spTgt spid="4"/>
                                            </p:tgtEl>
                                          </p:cBhvr>
                                        </p:animEffect>
                                      </p:childTnLst>
                                    </p:cTn>
                                  </p:par>
                                  <p:par>
                                    <p:cTn id="24" presetID="21" presetClass="entr" presetSubtype="3"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3)">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27159D-8B78-CF4E-A0AE-1B09FE3159C7}"/>
              </a:ext>
            </a:extLst>
          </p:cNvPr>
          <p:cNvPicPr>
            <a:picLocks noChangeAspect="1"/>
          </p:cNvPicPr>
          <p:nvPr/>
        </p:nvPicPr>
        <p:blipFill>
          <a:blip r:embed="rId2"/>
          <a:stretch>
            <a:fillRect/>
          </a:stretch>
        </p:blipFill>
        <p:spPr>
          <a:xfrm>
            <a:off x="0" y="-1"/>
            <a:ext cx="7924800" cy="6334781"/>
          </a:xfrm>
          <a:prstGeom prst="rect">
            <a:avLst/>
          </a:prstGeom>
        </p:spPr>
      </p:pic>
      <p:sp>
        <p:nvSpPr>
          <p:cNvPr id="4" name="Rectangle 3">
            <a:extLst>
              <a:ext uri="{FF2B5EF4-FFF2-40B4-BE49-F238E27FC236}">
                <a16:creationId xmlns:a16="http://schemas.microsoft.com/office/drawing/2014/main" id="{2E8A5DAC-EC85-8142-AFC1-E56739E8349C}"/>
              </a:ext>
            </a:extLst>
          </p:cNvPr>
          <p:cNvSpPr/>
          <p:nvPr/>
        </p:nvSpPr>
        <p:spPr>
          <a:xfrm>
            <a:off x="0" y="6334780"/>
            <a:ext cx="8130752" cy="523220"/>
          </a:xfrm>
          <a:prstGeom prst="rect">
            <a:avLst/>
          </a:prstGeom>
        </p:spPr>
        <p:txBody>
          <a:bodyPr wrap="none">
            <a:spAutoFit/>
          </a:bodyPr>
          <a:lstStyle/>
          <a:p>
            <a:r>
              <a:rPr lang="en-US" sz="2800" b="1" dirty="0" err="1">
                <a:solidFill>
                  <a:srgbClr val="000000"/>
                </a:solidFill>
                <a:latin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trăm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phân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bổ</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quốc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gia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theo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kế</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hoạch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Mác</a:t>
            </a:r>
            <a:r>
              <a:rPr lang="en-US" sz="2800" b="1" dirty="0">
                <a:solidFill>
                  <a:srgbClr val="000000"/>
                </a:solidFill>
                <a:latin typeface="Times New Roman" panose="02020603050405020304" pitchFamily="18" charset="0"/>
                <a:cs typeface="Times New Roman" panose="02020603050405020304" pitchFamily="18" charset="0"/>
              </a:rPr>
              <a:t> san</a:t>
            </a:r>
            <a:endParaRPr lang="en-VN" sz="28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8B752E7-B062-864E-AA84-774E5277A100}"/>
              </a:ext>
            </a:extLst>
          </p:cNvPr>
          <p:cNvSpPr/>
          <p:nvPr/>
        </p:nvSpPr>
        <p:spPr>
          <a:xfrm>
            <a:off x="7924800" y="5288340"/>
            <a:ext cx="4267200" cy="1077218"/>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Tây Đức (11%), Ý (12%) và Hà Lan (8 %).</a:t>
            </a:r>
            <a:endParaRPr lang="en-VN" sz="32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1CF946A-5E11-434A-80AA-DC1B7A2C3003}"/>
              </a:ext>
            </a:extLst>
          </p:cNvPr>
          <p:cNvSpPr/>
          <p:nvPr/>
        </p:nvSpPr>
        <p:spPr>
          <a:xfrm>
            <a:off x="7924800" y="240805"/>
            <a:ext cx="4038600" cy="1569660"/>
          </a:xfrm>
          <a:prstGeom prst="rect">
            <a:avLst/>
          </a:prstGeom>
        </p:spPr>
        <p:txBody>
          <a:bodyPr wrap="square">
            <a:spAutoFit/>
          </a:bodyPr>
          <a:lstStyle/>
          <a:p>
            <a:pPr algn="just"/>
            <a:r>
              <a:rPr lang="vi-VN" sz="3200" dirty="0">
                <a:solidFill>
                  <a:prstClr val="black"/>
                </a:solidFill>
                <a:latin typeface="Times New Roman" panose="02020603050405020304" pitchFamily="18" charset="0"/>
                <a:cs typeface="Times New Roman" panose="02020603050405020304" pitchFamily="18" charset="0"/>
              </a:rPr>
              <a:t>Theo ước tính này, các nước nhận viện trợ kế hoạch Marshall: </a:t>
            </a:r>
            <a:endParaRPr lang="en-VN" dirty="0"/>
          </a:p>
        </p:txBody>
      </p:sp>
      <p:sp>
        <p:nvSpPr>
          <p:cNvPr id="7" name="Rectangle 6">
            <a:extLst>
              <a:ext uri="{FF2B5EF4-FFF2-40B4-BE49-F238E27FC236}">
                <a16:creationId xmlns:a16="http://schemas.microsoft.com/office/drawing/2014/main" id="{ABBBA27E-9513-4D43-81D9-90663C8BED78}"/>
              </a:ext>
            </a:extLst>
          </p:cNvPr>
          <p:cNvSpPr/>
          <p:nvPr/>
        </p:nvSpPr>
        <p:spPr>
          <a:xfrm>
            <a:off x="7924801" y="2038055"/>
            <a:ext cx="4038600" cy="2062103"/>
          </a:xfrm>
          <a:prstGeom prst="rect">
            <a:avLst/>
          </a:prstGeom>
        </p:spPr>
        <p:txBody>
          <a:bodyPr wrap="square">
            <a:spAutoFit/>
          </a:bodyPr>
          <a:lstStyle/>
          <a:p>
            <a:pPr algn="just"/>
            <a:r>
              <a:rPr lang="vi-VN" sz="3200" dirty="0">
                <a:solidFill>
                  <a:prstClr val="black"/>
                </a:solidFill>
                <a:latin typeface="Times New Roman" panose="02020603050405020304" pitchFamily="18" charset="0"/>
                <a:cs typeface="Times New Roman" panose="02020603050405020304" pitchFamily="18" charset="0"/>
              </a:rPr>
              <a:t>- Vương quốc Anh (khoảng 25% tổng số quốc gia riêng lẻ), nhiều nhất.</a:t>
            </a:r>
            <a:endParaRPr lang="en-VN" dirty="0"/>
          </a:p>
        </p:txBody>
      </p:sp>
      <p:sp>
        <p:nvSpPr>
          <p:cNvPr id="8" name="Rectangle 7">
            <a:extLst>
              <a:ext uri="{FF2B5EF4-FFF2-40B4-BE49-F238E27FC236}">
                <a16:creationId xmlns:a16="http://schemas.microsoft.com/office/drawing/2014/main" id="{88D0CE0A-7421-A946-AED0-4D0338FF4B5A}"/>
              </a:ext>
            </a:extLst>
          </p:cNvPr>
          <p:cNvSpPr/>
          <p:nvPr/>
        </p:nvSpPr>
        <p:spPr>
          <a:xfrm>
            <a:off x="8039100" y="4320190"/>
            <a:ext cx="2473754" cy="584775"/>
          </a:xfrm>
          <a:prstGeom prst="rect">
            <a:avLst/>
          </a:prstGeom>
        </p:spPr>
        <p:txBody>
          <a:bodyPr wrap="none">
            <a:spAutoFit/>
          </a:bodyPr>
          <a:lstStyle/>
          <a:p>
            <a:pPr algn="just"/>
            <a:r>
              <a:rPr lang="vi-VN" sz="3200" dirty="0">
                <a:solidFill>
                  <a:prstClr val="black"/>
                </a:solidFill>
                <a:latin typeface="Times New Roman" panose="02020603050405020304" pitchFamily="18" charset="0"/>
                <a:cs typeface="Times New Roman" panose="02020603050405020304" pitchFamily="18" charset="0"/>
              </a:rPr>
              <a:t>- Pháp (21%).</a:t>
            </a:r>
            <a:endParaRPr lang="en-VN" dirty="0"/>
          </a:p>
        </p:txBody>
      </p:sp>
    </p:spTree>
    <p:extLst>
      <p:ext uri="{BB962C8B-B14F-4D97-AF65-F5344CB8AC3E}">
        <p14:creationId xmlns:p14="http://schemas.microsoft.com/office/powerpoint/2010/main" val="27098014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50000">
                                          <p:cBhvr additive="base">
                                            <p:cTn id="16"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14:presetBounceEnd="5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50000">
                                          <p:cBhvr additive="base">
                                            <p:cTn id="2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14:presetBounceEnd="50000">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14:bounceEnd="50000">
                                          <p:cBhvr additive="base">
                                            <p:cTn id="26"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8"/>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 presetClass="entr" presetSubtype="1" fill="hold" grpId="0" nodeType="afterEffect" p14:presetBounceEnd="5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50000">
                                          <p:cBhvr additive="base">
                                            <p:cTn id="3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 presetClass="entr" presetSubtype="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EDF"/>
        </a:solidFill>
        <a:effectLst/>
      </p:bgPr>
    </p:bg>
    <p:spTree>
      <p:nvGrpSpPr>
        <p:cNvPr id="1" name=""/>
        <p:cNvGrpSpPr/>
        <p:nvPr/>
      </p:nvGrpSpPr>
      <p:grpSpPr>
        <a:xfrm>
          <a:off x="0" y="0"/>
          <a:ext cx="0" cy="0"/>
          <a:chOff x="0" y="0"/>
          <a:chExt cx="0" cy="0"/>
        </a:xfrm>
      </p:grpSpPr>
      <p:sp>
        <p:nvSpPr>
          <p:cNvPr id="15430" name="Text Box 70">
            <a:extLst>
              <a:ext uri="{FF2B5EF4-FFF2-40B4-BE49-F238E27FC236}">
                <a16:creationId xmlns:a16="http://schemas.microsoft.com/office/drawing/2014/main" id="{F9FAB088-CEB1-124A-8116-381759873817}"/>
              </a:ext>
            </a:extLst>
          </p:cNvPr>
          <p:cNvSpPr txBox="1">
            <a:spLocks noChangeArrowheads="1"/>
          </p:cNvSpPr>
          <p:nvPr/>
        </p:nvSpPr>
        <p:spPr bwMode="auto">
          <a:xfrm>
            <a:off x="179388" y="485776"/>
            <a:ext cx="1219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VN" sz="2800" b="1" dirty="0" err="1">
                <a:cs typeface="Times New Roman" panose="02020603050405020304" pitchFamily="18" charset="0"/>
              </a:rPr>
              <a:t>Số</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tiền</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nhận</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viện</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trợ</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theo</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kế</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hoạch</a:t>
            </a:r>
            <a:r>
              <a:rPr lang="en-US" altLang="en-VN" sz="2800" b="1" dirty="0">
                <a:cs typeface="Times New Roman" panose="02020603050405020304" pitchFamily="18" charset="0"/>
              </a:rPr>
              <a:t> Mac-san qua </a:t>
            </a:r>
            <a:r>
              <a:rPr lang="en-US" altLang="en-VN" sz="2800" b="1" dirty="0" err="1">
                <a:cs typeface="Times New Roman" panose="02020603050405020304" pitchFamily="18" charset="0"/>
              </a:rPr>
              <a:t>các</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giai</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đoạn</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của</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một</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số</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nước</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Tây</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Âu</a:t>
            </a:r>
            <a:r>
              <a:rPr lang="en-US" altLang="en-VN" sz="2800" b="1" dirty="0">
                <a:cs typeface="Times New Roman" panose="02020603050405020304" pitchFamily="18" charset="0"/>
              </a:rPr>
              <a:t> </a:t>
            </a:r>
            <a:r>
              <a:rPr lang="en-US" altLang="en-VN" sz="2800" b="1" i="1" dirty="0">
                <a:cs typeface="Times New Roman" panose="02020603050405020304" pitchFamily="18" charset="0"/>
              </a:rPr>
              <a:t>(</a:t>
            </a:r>
            <a:r>
              <a:rPr lang="en-US" altLang="en-VN" sz="2800" b="1" i="1" dirty="0" err="1">
                <a:cs typeface="Times New Roman" panose="02020603050405020304" pitchFamily="18" charset="0"/>
              </a:rPr>
              <a:t>Đơn</a:t>
            </a:r>
            <a:r>
              <a:rPr lang="en-US" altLang="en-VN" sz="2800" b="1" i="1" dirty="0">
                <a:cs typeface="Times New Roman" panose="02020603050405020304" pitchFamily="18" charset="0"/>
              </a:rPr>
              <a:t> </a:t>
            </a:r>
            <a:r>
              <a:rPr lang="en-US" altLang="en-VN" sz="2800" b="1" i="1" dirty="0" err="1">
                <a:cs typeface="Times New Roman" panose="02020603050405020304" pitchFamily="18" charset="0"/>
              </a:rPr>
              <a:t>vị</a:t>
            </a:r>
            <a:r>
              <a:rPr lang="en-US" altLang="en-VN" sz="2800" b="1" i="1" dirty="0">
                <a:cs typeface="Times New Roman" panose="02020603050405020304" pitchFamily="18" charset="0"/>
              </a:rPr>
              <a:t>: </a:t>
            </a:r>
            <a:r>
              <a:rPr lang="en-US" altLang="en-VN" sz="2800" b="1" i="1" dirty="0" err="1">
                <a:cs typeface="Times New Roman" panose="02020603050405020304" pitchFamily="18" charset="0"/>
              </a:rPr>
              <a:t>Triệu</a:t>
            </a:r>
            <a:r>
              <a:rPr lang="en-US" altLang="en-VN" sz="2800" b="1" i="1" dirty="0">
                <a:cs typeface="Times New Roman" panose="02020603050405020304" pitchFamily="18" charset="0"/>
              </a:rPr>
              <a:t> USD)</a:t>
            </a:r>
          </a:p>
        </p:txBody>
      </p:sp>
      <p:sp>
        <p:nvSpPr>
          <p:cNvPr id="5" name="Rectangle 4">
            <a:extLst>
              <a:ext uri="{FF2B5EF4-FFF2-40B4-BE49-F238E27FC236}">
                <a16:creationId xmlns:a16="http://schemas.microsoft.com/office/drawing/2014/main" id="{8FBCD362-D339-5C41-AD61-4E8A1EF441F8}"/>
              </a:ext>
            </a:extLst>
          </p:cNvPr>
          <p:cNvSpPr/>
          <p:nvPr/>
        </p:nvSpPr>
        <p:spPr>
          <a:xfrm>
            <a:off x="4182970" y="43876"/>
            <a:ext cx="3597459" cy="584775"/>
          </a:xfrm>
          <a:prstGeom prst="rect">
            <a:avLst/>
          </a:prstGeom>
          <a:noFill/>
        </p:spPr>
        <p:txBody>
          <a:bodyPr wrap="none" lIns="91440" tIns="45720" rIns="91440" bIns="45720">
            <a:spAutoFit/>
          </a:bodyPr>
          <a:lstStyle/>
          <a:p>
            <a:pPr algn="ctr"/>
            <a:r>
              <a:rPr lang="en-US" altLang="en-VN" sz="3200" b="0" cap="none" spc="0" dirty="0">
                <a:ln w="0"/>
                <a:solidFill>
                  <a:srgbClr val="FF0000"/>
                </a:solidFill>
                <a:effectLst>
                  <a:reflection blurRad="6350" stA="53000" endA="300" endPos="35500" dir="5400000" sy="-90000" algn="bl" rotWithShape="0"/>
                </a:effectLst>
                <a:latin typeface="Arial" panose="020B0604020202020204" pitchFamily="34" charset="0"/>
                <a:cs typeface="Arial" panose="020B0604020202020204" pitchFamily="34" charset="0"/>
              </a:rPr>
              <a:t>BẢNG THỐNG KÊ</a:t>
            </a:r>
            <a:endParaRPr lang="en-VN" sz="3200" b="0" cap="none" spc="0" dirty="0">
              <a:ln w="0"/>
              <a:solidFill>
                <a:srgbClr val="FF0000"/>
              </a:solidFill>
              <a:effectLst>
                <a:reflection blurRad="6350" stA="53000" endA="300" endPos="35500" dir="5400000" sy="-90000" algn="bl" rotWithShape="0"/>
              </a:effectLst>
            </a:endParaRPr>
          </a:p>
        </p:txBody>
      </p:sp>
      <p:pic>
        <p:nvPicPr>
          <p:cNvPr id="7" name="Picture 6">
            <a:extLst>
              <a:ext uri="{FF2B5EF4-FFF2-40B4-BE49-F238E27FC236}">
                <a16:creationId xmlns:a16="http://schemas.microsoft.com/office/drawing/2014/main" id="{3397308E-77CC-524A-8021-3BF57DFAA21A}"/>
              </a:ext>
            </a:extLst>
          </p:cNvPr>
          <p:cNvPicPr>
            <a:picLocks noChangeAspect="1"/>
          </p:cNvPicPr>
          <p:nvPr/>
        </p:nvPicPr>
        <p:blipFill>
          <a:blip r:embed="rId2"/>
          <a:stretch>
            <a:fillRect/>
          </a:stretch>
        </p:blipFill>
        <p:spPr>
          <a:xfrm>
            <a:off x="0" y="1439883"/>
            <a:ext cx="12191999" cy="5493544"/>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5430"/>
                                            </p:tgtEl>
                                            <p:attrNameLst>
                                              <p:attrName>style.visibility</p:attrName>
                                            </p:attrNameLst>
                                          </p:cBhvr>
                                          <p:to>
                                            <p:strVal val="visible"/>
                                          </p:to>
                                        </p:set>
                                        <p:anim calcmode="lin" valueType="num" p14:bounceEnd="50000">
                                          <p:cBhvr additive="base">
                                            <p:cTn id="7" dur="500" fill="hold"/>
                                            <p:tgtEl>
                                              <p:spTgt spid="1543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43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30"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430"/>
                                            </p:tgtEl>
                                            <p:attrNameLst>
                                              <p:attrName>style.visibility</p:attrName>
                                            </p:attrNameLst>
                                          </p:cBhvr>
                                          <p:to>
                                            <p:strVal val="visible"/>
                                          </p:to>
                                        </p:set>
                                        <p:anim calcmode="lin" valueType="num">
                                          <p:cBhvr additive="base">
                                            <p:cTn id="7" dur="500" fill="hold"/>
                                            <p:tgtEl>
                                              <p:spTgt spid="15430"/>
                                            </p:tgtEl>
                                            <p:attrNameLst>
                                              <p:attrName>ppt_x</p:attrName>
                                            </p:attrNameLst>
                                          </p:cBhvr>
                                          <p:tavLst>
                                            <p:tav tm="0">
                                              <p:val>
                                                <p:strVal val="#ppt_x"/>
                                              </p:val>
                                            </p:tav>
                                            <p:tav tm="100000">
                                              <p:val>
                                                <p:strVal val="#ppt_x"/>
                                              </p:val>
                                            </p:tav>
                                          </p:tavLst>
                                        </p:anim>
                                        <p:anim calcmode="lin" valueType="num">
                                          <p:cBhvr additive="base">
                                            <p:cTn id="8" dur="500" fill="hold"/>
                                            <p:tgtEl>
                                              <p:spTgt spid="1543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30" grpId="0"/>
          <p:bldP spid="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DF">
            <a:alpha val="80572"/>
          </a:srgbClr>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03918" y="5511722"/>
            <a:ext cx="1611623" cy="1328057"/>
          </a:xfrm>
          <a:prstGeom prst="rect">
            <a:avLst/>
          </a:prstGeom>
          <a:noFill/>
        </p:spPr>
      </p:pic>
      <p:grpSp>
        <p:nvGrpSpPr>
          <p:cNvPr id="5" name="Group 6"/>
          <p:cNvGrpSpPr>
            <a:grpSpLocks/>
          </p:cNvGrpSpPr>
          <p:nvPr/>
        </p:nvGrpSpPr>
        <p:grpSpPr bwMode="auto">
          <a:xfrm>
            <a:off x="253402" y="94265"/>
            <a:ext cx="6997173" cy="704850"/>
            <a:chOff x="928" y="1107"/>
            <a:chExt cx="3574" cy="444"/>
          </a:xfrm>
        </p:grpSpPr>
        <p:sp>
          <p:nvSpPr>
            <p:cNvPr id="6" name="AutoShape 7">
              <a:hlinkClick r:id="rId3" action="ppaction://hlinkfile"/>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Tình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hình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Chung</a:t>
              </a:r>
            </a:p>
          </p:txBody>
        </p:sp>
        <p:sp>
          <p:nvSpPr>
            <p:cNvPr id="8" name="Oval 9"/>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C2754AA5-02E4-1143-8CCA-0B75FAB64CAB}"/>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4"/>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3BF0B8C6-068C-224B-AD69-44922E7281B6}"/>
              </a:ext>
            </a:extLst>
          </p:cNvPr>
          <p:cNvGrpSpPr/>
          <p:nvPr/>
        </p:nvGrpSpPr>
        <p:grpSpPr>
          <a:xfrm>
            <a:off x="7597690" y="256190"/>
            <a:ext cx="3220171" cy="2466754"/>
            <a:chOff x="7066600" y="1271289"/>
            <a:chExt cx="3220171" cy="2466754"/>
          </a:xfrm>
        </p:grpSpPr>
        <p:sp>
          <p:nvSpPr>
            <p:cNvPr id="9" name="Oval Callout 8">
              <a:extLst>
                <a:ext uri="{FF2B5EF4-FFF2-40B4-BE49-F238E27FC236}">
                  <a16:creationId xmlns:a16="http://schemas.microsoft.com/office/drawing/2014/main" id="{3744D196-3499-B94A-B8EE-9680D2CC49A6}"/>
                </a:ext>
              </a:extLst>
            </p:cNvPr>
            <p:cNvSpPr/>
            <p:nvPr/>
          </p:nvSpPr>
          <p:spPr>
            <a:xfrm>
              <a:off x="7066600" y="1271289"/>
              <a:ext cx="3220171" cy="2466754"/>
            </a:xfrm>
            <a:prstGeom prst="wedgeEllipseCallout">
              <a:avLst>
                <a:gd name="adj1" fmla="val 34404"/>
                <a:gd name="adj2" fmla="val 5540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4705293-5350-D14F-AB7F-AF2F0DA017A7}"/>
                </a:ext>
              </a:extLst>
            </p:cNvPr>
            <p:cNvSpPr/>
            <p:nvPr/>
          </p:nvSpPr>
          <p:spPr>
            <a:xfrm>
              <a:off x="7186071" y="1708897"/>
              <a:ext cx="2796759" cy="1384995"/>
            </a:xfrm>
            <a:prstGeom prst="rect">
              <a:avLst/>
            </a:prstGeom>
          </p:spPr>
          <p:txBody>
            <a:bodyPr wrap="square">
              <a:spAutoFit/>
            </a:bodyPr>
            <a:lstStyle/>
            <a:p>
              <a:pPr lvl="0" algn="ctr"/>
              <a:r>
                <a:rPr lang="vi-VN" altLang="en-VN" sz="2800" dirty="0">
                  <a:solidFill>
                    <a:prstClr val="black"/>
                  </a:solidFill>
                  <a:latin typeface="Times New Roman" panose="02020603050405020304" pitchFamily="18" charset="0"/>
                  <a:cs typeface="Times New Roman" panose="02020603050405020304" pitchFamily="18" charset="0"/>
                </a:rPr>
                <a:t>Nêu chính sách đối nội của các nước Tây Âu?</a:t>
              </a:r>
            </a:p>
          </p:txBody>
        </p:sp>
      </p:grpSp>
      <p:sp>
        <p:nvSpPr>
          <p:cNvPr id="14" name="Text Box 6">
            <a:extLst>
              <a:ext uri="{FF2B5EF4-FFF2-40B4-BE49-F238E27FC236}">
                <a16:creationId xmlns:a16="http://schemas.microsoft.com/office/drawing/2014/main" id="{1233840D-34CF-C04C-9CC6-FA5031E36A63}"/>
              </a:ext>
            </a:extLst>
          </p:cNvPr>
          <p:cNvSpPr txBox="1">
            <a:spLocks noChangeArrowheads="1"/>
          </p:cNvSpPr>
          <p:nvPr/>
        </p:nvSpPr>
        <p:spPr bwMode="auto">
          <a:xfrm>
            <a:off x="0" y="2510971"/>
            <a:ext cx="709261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lvl="0" algn="just" eaLnBrk="1" hangingPunct="1">
              <a:spcBef>
                <a:spcPct val="50000"/>
              </a:spcBef>
            </a:pPr>
            <a:r>
              <a:rPr lang="vi-VN" altLang="en-VN" sz="2800" dirty="0">
                <a:solidFill>
                  <a:prstClr val="black"/>
                </a:solidFill>
              </a:rPr>
              <a:t>- Giai cấp tư sản cầm quyền, tìm cách thu hẹp các quyền tự do dân chủ, xóa bỏ các cải cách tiến bộ, ngăn cản các phong trào công nhân và dân chủ.</a:t>
            </a:r>
          </a:p>
        </p:txBody>
      </p:sp>
      <p:sp>
        <p:nvSpPr>
          <p:cNvPr id="15" name="Text Box 7">
            <a:extLst>
              <a:ext uri="{FF2B5EF4-FFF2-40B4-BE49-F238E27FC236}">
                <a16:creationId xmlns:a16="http://schemas.microsoft.com/office/drawing/2014/main" id="{388C0BF2-08DE-6443-87BE-80E97F25F789}"/>
              </a:ext>
            </a:extLst>
          </p:cNvPr>
          <p:cNvSpPr txBox="1">
            <a:spLocks noChangeArrowheads="1"/>
          </p:cNvSpPr>
          <p:nvPr/>
        </p:nvSpPr>
        <p:spPr bwMode="auto">
          <a:xfrm>
            <a:off x="152399" y="990600"/>
            <a:ext cx="42355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VN" sz="3600" b="1" noProof="0" dirty="0">
                <a:solidFill>
                  <a:srgbClr val="C00000"/>
                </a:solidFill>
              </a:rPr>
              <a:t>2. </a:t>
            </a:r>
            <a:r>
              <a:rPr lang="en-US" altLang="en-VN" sz="3600" b="1" noProof="0" dirty="0" err="1">
                <a:solidFill>
                  <a:srgbClr val="C00000"/>
                </a:solidFill>
              </a:rPr>
              <a:t>Chính</a:t>
            </a:r>
            <a:r>
              <a:rPr lang="en-US" altLang="en-VN" sz="3600" b="1" noProof="0" dirty="0">
                <a:solidFill>
                  <a:srgbClr val="C00000"/>
                </a:solidFill>
              </a:rPr>
              <a:t> </a:t>
            </a:r>
            <a:r>
              <a:rPr lang="en-US" altLang="en-VN" sz="3600" b="1" noProof="0" dirty="0" err="1">
                <a:solidFill>
                  <a:srgbClr val="C00000"/>
                </a:solidFill>
              </a:rPr>
              <a:t>trị</a:t>
            </a:r>
            <a:endParaRPr kumimoji="0" lang="en-US" altLang="en-VN" sz="3600" b="1" i="0" u="none" strike="noStrike" kern="1200" cap="none" spc="0" normalizeH="0" baseline="0" noProof="0" dirty="0">
              <a:ln>
                <a:noFill/>
              </a:ln>
              <a:solidFill>
                <a:srgbClr val="C00000"/>
              </a:solidFill>
              <a:effectLst/>
              <a:uLnTx/>
              <a:uFillTx/>
            </a:endParaRPr>
          </a:p>
        </p:txBody>
      </p:sp>
      <p:sp>
        <p:nvSpPr>
          <p:cNvPr id="18" name="Rectangle 17">
            <a:extLst>
              <a:ext uri="{FF2B5EF4-FFF2-40B4-BE49-F238E27FC236}">
                <a16:creationId xmlns:a16="http://schemas.microsoft.com/office/drawing/2014/main" id="{426E1147-021D-FC4A-A915-7A2B02FA5F1C}"/>
              </a:ext>
            </a:extLst>
          </p:cNvPr>
          <p:cNvSpPr/>
          <p:nvPr/>
        </p:nvSpPr>
        <p:spPr>
          <a:xfrm>
            <a:off x="409935" y="1687128"/>
            <a:ext cx="2069797" cy="646331"/>
          </a:xfrm>
          <a:prstGeom prst="rect">
            <a:avLst/>
          </a:prstGeom>
        </p:spPr>
        <p:txBody>
          <a:bodyPr wrap="none">
            <a:spAutoFit/>
          </a:bodyPr>
          <a:lstStyle/>
          <a:p>
            <a:r>
              <a:rPr lang="en-US" altLang="en-VN" sz="3600" b="1" dirty="0">
                <a:solidFill>
                  <a:srgbClr val="C00000"/>
                </a:solidFill>
                <a:latin typeface="Times New Roman" panose="02020603050405020304" pitchFamily="18" charset="0"/>
                <a:cs typeface="Times New Roman" panose="02020603050405020304" pitchFamily="18" charset="0"/>
              </a:rPr>
              <a:t>a. </a:t>
            </a:r>
            <a:r>
              <a:rPr lang="en-US" altLang="en-VN" sz="3600" b="1" dirty="0" err="1">
                <a:solidFill>
                  <a:srgbClr val="C00000"/>
                </a:solidFill>
                <a:latin typeface="Times New Roman" panose="02020603050405020304" pitchFamily="18" charset="0"/>
                <a:cs typeface="Times New Roman" panose="02020603050405020304" pitchFamily="18" charset="0"/>
              </a:rPr>
              <a:t>Đối</a:t>
            </a:r>
            <a:r>
              <a:rPr lang="en-US" altLang="en-VN" sz="3600" b="1" dirty="0">
                <a:solidFill>
                  <a:srgbClr val="C00000"/>
                </a:solidFill>
                <a:latin typeface="Times New Roman" panose="02020603050405020304" pitchFamily="18" charset="0"/>
                <a:cs typeface="Times New Roman" panose="02020603050405020304" pitchFamily="18" charset="0"/>
              </a:rPr>
              <a:t> </a:t>
            </a:r>
            <a:r>
              <a:rPr lang="en-US" altLang="en-VN" sz="3600" b="1" dirty="0" err="1">
                <a:solidFill>
                  <a:srgbClr val="C00000"/>
                </a:solidFill>
                <a:latin typeface="Times New Roman" panose="02020603050405020304" pitchFamily="18" charset="0"/>
                <a:cs typeface="Times New Roman" panose="02020603050405020304" pitchFamily="18" charset="0"/>
              </a:rPr>
              <a:t>nội</a:t>
            </a:r>
            <a:endParaRPr lang="en-VN" sz="2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051025"/>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50000">
                                          <p:cBhvr additive="base">
                                            <p:cTn id="15"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14"/>
                                            </p:tgtEl>
                                            <p:attrNameLst>
                                              <p:attrName>ppt_y</p:attrName>
                                            </p:attrNameLst>
                                          </p:cBhvr>
                                          <p:tavLst>
                                            <p:tav tm="0">
                                              <p:val>
                                                <p:strVal val="#ppt_y"/>
                                              </p:val>
                                            </p:tav>
                                            <p:tav tm="100000">
                                              <p:val>
                                                <p:strVal val="#ppt_y"/>
                                              </p:val>
                                            </p:tav>
                                          </p:tavLst>
                                        </p:anim>
                                        <p:anim calcmode="lin" valueType="num">
                                          <p:cBhvr>
                                            <p:cTn id="37"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14"/>
                                            </p:tgtEl>
                                            <p:attrNameLst>
                                              <p:attrName>ppt_y</p:attrName>
                                            </p:attrNameLst>
                                          </p:cBhvr>
                                          <p:tavLst>
                                            <p:tav tm="0">
                                              <p:val>
                                                <p:strVal val="#ppt_y"/>
                                              </p:val>
                                            </p:tav>
                                            <p:tav tm="100000">
                                              <p:val>
                                                <p:strVal val="#ppt_y"/>
                                              </p:val>
                                            </p:tav>
                                          </p:tavLst>
                                        </p:anim>
                                        <p:anim calcmode="lin" valueType="num">
                                          <p:cBhvr>
                                            <p:cTn id="37"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DF">
            <a:alpha val="80572"/>
          </a:srgbClr>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03918" y="5511722"/>
            <a:ext cx="1611623" cy="1328057"/>
          </a:xfrm>
          <a:prstGeom prst="rect">
            <a:avLst/>
          </a:prstGeom>
          <a:noFill/>
        </p:spPr>
      </p:pic>
      <p:grpSp>
        <p:nvGrpSpPr>
          <p:cNvPr id="5" name="Group 6"/>
          <p:cNvGrpSpPr>
            <a:grpSpLocks/>
          </p:cNvGrpSpPr>
          <p:nvPr/>
        </p:nvGrpSpPr>
        <p:grpSpPr bwMode="auto">
          <a:xfrm>
            <a:off x="253402" y="94265"/>
            <a:ext cx="6997173" cy="704850"/>
            <a:chOff x="928" y="1107"/>
            <a:chExt cx="3574" cy="444"/>
          </a:xfrm>
        </p:grpSpPr>
        <p:sp>
          <p:nvSpPr>
            <p:cNvPr id="6" name="AutoShape 7">
              <a:hlinkClick r:id="rId3" action="ppaction://hlinkfile"/>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Tình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hình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Chung</a:t>
              </a:r>
            </a:p>
          </p:txBody>
        </p:sp>
        <p:sp>
          <p:nvSpPr>
            <p:cNvPr id="8" name="Oval 9"/>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C2754AA5-02E4-1143-8CCA-0B75FAB64CAB}"/>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4"/>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3BF0B8C6-068C-224B-AD69-44922E7281B6}"/>
              </a:ext>
            </a:extLst>
          </p:cNvPr>
          <p:cNvGrpSpPr/>
          <p:nvPr/>
        </p:nvGrpSpPr>
        <p:grpSpPr>
          <a:xfrm>
            <a:off x="7597690" y="256190"/>
            <a:ext cx="3220171" cy="2466754"/>
            <a:chOff x="7066600" y="1271289"/>
            <a:chExt cx="3220171" cy="2466754"/>
          </a:xfrm>
        </p:grpSpPr>
        <p:sp>
          <p:nvSpPr>
            <p:cNvPr id="9" name="Oval Callout 8">
              <a:extLst>
                <a:ext uri="{FF2B5EF4-FFF2-40B4-BE49-F238E27FC236}">
                  <a16:creationId xmlns:a16="http://schemas.microsoft.com/office/drawing/2014/main" id="{3744D196-3499-B94A-B8EE-9680D2CC49A6}"/>
                </a:ext>
              </a:extLst>
            </p:cNvPr>
            <p:cNvSpPr/>
            <p:nvPr/>
          </p:nvSpPr>
          <p:spPr>
            <a:xfrm>
              <a:off x="7066600" y="1271289"/>
              <a:ext cx="3220171" cy="2466754"/>
            </a:xfrm>
            <a:prstGeom prst="wedgeEllipseCallout">
              <a:avLst>
                <a:gd name="adj1" fmla="val 34404"/>
                <a:gd name="adj2" fmla="val 5540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4705293-5350-D14F-AB7F-AF2F0DA017A7}"/>
                </a:ext>
              </a:extLst>
            </p:cNvPr>
            <p:cNvSpPr/>
            <p:nvPr/>
          </p:nvSpPr>
          <p:spPr>
            <a:xfrm>
              <a:off x="7186071" y="1708897"/>
              <a:ext cx="2796759" cy="1384995"/>
            </a:xfrm>
            <a:prstGeom prst="rect">
              <a:avLst/>
            </a:prstGeom>
          </p:spPr>
          <p:txBody>
            <a:bodyPr wrap="square">
              <a:spAutoFit/>
            </a:bodyPr>
            <a:lstStyle/>
            <a:p>
              <a:pPr lvl="0" algn="ctr"/>
              <a:r>
                <a:rPr lang="vi-VN" altLang="en-VN" sz="2800" dirty="0">
                  <a:solidFill>
                    <a:prstClr val="black"/>
                  </a:solidFill>
                  <a:latin typeface="Times New Roman" panose="02020603050405020304" pitchFamily="18" charset="0"/>
                  <a:cs typeface="Times New Roman" panose="02020603050405020304" pitchFamily="18" charset="0"/>
                </a:rPr>
                <a:t>Nêu chính sách đối ngoại của các nước Tây Âu?</a:t>
              </a:r>
            </a:p>
          </p:txBody>
        </p:sp>
      </p:grpSp>
      <p:sp>
        <p:nvSpPr>
          <p:cNvPr id="15" name="Text Box 7">
            <a:extLst>
              <a:ext uri="{FF2B5EF4-FFF2-40B4-BE49-F238E27FC236}">
                <a16:creationId xmlns:a16="http://schemas.microsoft.com/office/drawing/2014/main" id="{388C0BF2-08DE-6443-87BE-80E97F25F789}"/>
              </a:ext>
            </a:extLst>
          </p:cNvPr>
          <p:cNvSpPr txBox="1">
            <a:spLocks noChangeArrowheads="1"/>
          </p:cNvSpPr>
          <p:nvPr/>
        </p:nvSpPr>
        <p:spPr bwMode="auto">
          <a:xfrm>
            <a:off x="152399" y="990600"/>
            <a:ext cx="42355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VN" sz="3600" b="1" noProof="0" dirty="0">
                <a:solidFill>
                  <a:srgbClr val="C00000"/>
                </a:solidFill>
              </a:rPr>
              <a:t>2. </a:t>
            </a:r>
            <a:r>
              <a:rPr lang="en-US" altLang="en-VN" sz="3600" b="1" noProof="0" dirty="0" err="1">
                <a:solidFill>
                  <a:srgbClr val="C00000"/>
                </a:solidFill>
              </a:rPr>
              <a:t>Chính</a:t>
            </a:r>
            <a:r>
              <a:rPr lang="en-US" altLang="en-VN" sz="3600" b="1" noProof="0" dirty="0">
                <a:solidFill>
                  <a:srgbClr val="C00000"/>
                </a:solidFill>
              </a:rPr>
              <a:t> </a:t>
            </a:r>
            <a:r>
              <a:rPr lang="en-US" altLang="en-VN" sz="3600" b="1" noProof="0" dirty="0" err="1">
                <a:solidFill>
                  <a:srgbClr val="C00000"/>
                </a:solidFill>
              </a:rPr>
              <a:t>trị</a:t>
            </a:r>
            <a:endParaRPr kumimoji="0" lang="en-US" altLang="en-VN" sz="3600" b="1" i="0" u="none" strike="noStrike" kern="1200" cap="none" spc="0" normalizeH="0" baseline="0" noProof="0" dirty="0">
              <a:ln>
                <a:noFill/>
              </a:ln>
              <a:solidFill>
                <a:srgbClr val="C00000"/>
              </a:solidFill>
              <a:effectLst/>
              <a:uLnTx/>
              <a:uFillTx/>
            </a:endParaRPr>
          </a:p>
        </p:txBody>
      </p:sp>
      <p:sp>
        <p:nvSpPr>
          <p:cNvPr id="18" name="Rectangle 17">
            <a:extLst>
              <a:ext uri="{FF2B5EF4-FFF2-40B4-BE49-F238E27FC236}">
                <a16:creationId xmlns:a16="http://schemas.microsoft.com/office/drawing/2014/main" id="{426E1147-021D-FC4A-A915-7A2B02FA5F1C}"/>
              </a:ext>
            </a:extLst>
          </p:cNvPr>
          <p:cNvSpPr/>
          <p:nvPr/>
        </p:nvSpPr>
        <p:spPr>
          <a:xfrm>
            <a:off x="409935" y="1687128"/>
            <a:ext cx="2710999" cy="646331"/>
          </a:xfrm>
          <a:prstGeom prst="rect">
            <a:avLst/>
          </a:prstGeom>
        </p:spPr>
        <p:txBody>
          <a:bodyPr wrap="none">
            <a:spAutoFit/>
          </a:bodyPr>
          <a:lstStyle/>
          <a:p>
            <a:r>
              <a:rPr lang="en-US" altLang="en-VN" sz="3600" b="1" dirty="0">
                <a:solidFill>
                  <a:srgbClr val="C00000"/>
                </a:solidFill>
                <a:latin typeface="Times New Roman" panose="02020603050405020304" pitchFamily="18" charset="0"/>
                <a:cs typeface="Times New Roman" panose="02020603050405020304" pitchFamily="18" charset="0"/>
              </a:rPr>
              <a:t>b. </a:t>
            </a:r>
            <a:r>
              <a:rPr lang="en-US" altLang="en-VN" sz="3600" b="1" dirty="0" err="1">
                <a:solidFill>
                  <a:srgbClr val="C00000"/>
                </a:solidFill>
                <a:latin typeface="Times New Roman" panose="02020603050405020304" pitchFamily="18" charset="0"/>
                <a:cs typeface="Times New Roman" panose="02020603050405020304" pitchFamily="18" charset="0"/>
              </a:rPr>
              <a:t>Đối</a:t>
            </a:r>
            <a:r>
              <a:rPr lang="en-US" altLang="en-VN" sz="3600" b="1" dirty="0">
                <a:solidFill>
                  <a:srgbClr val="C00000"/>
                </a:solidFill>
                <a:latin typeface="Times New Roman" panose="02020603050405020304" pitchFamily="18" charset="0"/>
                <a:cs typeface="Times New Roman" panose="02020603050405020304" pitchFamily="18" charset="0"/>
              </a:rPr>
              <a:t> </a:t>
            </a:r>
            <a:r>
              <a:rPr lang="en-US" altLang="en-VN" sz="3600" b="1" dirty="0" err="1">
                <a:solidFill>
                  <a:srgbClr val="C00000"/>
                </a:solidFill>
                <a:latin typeface="Times New Roman" panose="02020603050405020304" pitchFamily="18" charset="0"/>
                <a:cs typeface="Times New Roman" panose="02020603050405020304" pitchFamily="18" charset="0"/>
              </a:rPr>
              <a:t>ngoại</a:t>
            </a:r>
            <a:r>
              <a:rPr lang="en-US" altLang="en-VN" sz="3600" b="1" dirty="0">
                <a:solidFill>
                  <a:srgbClr val="C00000"/>
                </a:solidFill>
                <a:latin typeface="Times New Roman" panose="02020603050405020304" pitchFamily="18" charset="0"/>
                <a:cs typeface="Times New Roman" panose="02020603050405020304" pitchFamily="18" charset="0"/>
              </a:rPr>
              <a:t>:</a:t>
            </a:r>
          </a:p>
        </p:txBody>
      </p:sp>
      <p:sp>
        <p:nvSpPr>
          <p:cNvPr id="16" name="Text Box 6">
            <a:extLst>
              <a:ext uri="{FF2B5EF4-FFF2-40B4-BE49-F238E27FC236}">
                <a16:creationId xmlns:a16="http://schemas.microsoft.com/office/drawing/2014/main" id="{03FAA5AE-7936-5E45-8369-807980BBBD0A}"/>
              </a:ext>
            </a:extLst>
          </p:cNvPr>
          <p:cNvSpPr txBox="1">
            <a:spLocks noChangeArrowheads="1"/>
          </p:cNvSpPr>
          <p:nvPr/>
        </p:nvSpPr>
        <p:spPr bwMode="auto">
          <a:xfrm>
            <a:off x="36910" y="2510971"/>
            <a:ext cx="7092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lvl="0" algn="just" eaLnBrk="1" hangingPunct="1">
              <a:spcBef>
                <a:spcPct val="50000"/>
              </a:spcBef>
            </a:pPr>
            <a:r>
              <a:rPr lang="vi-VN" altLang="en-VN" sz="2800" dirty="0">
                <a:solidFill>
                  <a:prstClr val="black"/>
                </a:solidFill>
              </a:rPr>
              <a:t>- Tiến hành chiến tranh tái chiếm thuộc địa.</a:t>
            </a:r>
          </a:p>
        </p:txBody>
      </p:sp>
      <p:sp>
        <p:nvSpPr>
          <p:cNvPr id="17" name="Text Box 6">
            <a:extLst>
              <a:ext uri="{FF2B5EF4-FFF2-40B4-BE49-F238E27FC236}">
                <a16:creationId xmlns:a16="http://schemas.microsoft.com/office/drawing/2014/main" id="{08EAE753-D47E-D04C-90AC-F1DF7385A8E6}"/>
              </a:ext>
            </a:extLst>
          </p:cNvPr>
          <p:cNvSpPr txBox="1">
            <a:spLocks noChangeArrowheads="1"/>
          </p:cNvSpPr>
          <p:nvPr/>
        </p:nvSpPr>
        <p:spPr bwMode="auto">
          <a:xfrm>
            <a:off x="64193" y="3337326"/>
            <a:ext cx="70926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lvl="0" algn="just" eaLnBrk="1" hangingPunct="1">
              <a:spcBef>
                <a:spcPct val="50000"/>
              </a:spcBef>
            </a:pPr>
            <a:r>
              <a:rPr lang="vi-VN" altLang="en-VN" sz="2800" dirty="0">
                <a:solidFill>
                  <a:prstClr val="black"/>
                </a:solidFill>
              </a:rPr>
              <a:t>- Tham gia khối quân sự Bắc Đại Tây Dương (NATO) nhằm chống lại Liên Xô và các nước xã hội chủ nghĩa.</a:t>
            </a:r>
          </a:p>
        </p:txBody>
      </p:sp>
    </p:spTree>
    <p:extLst>
      <p:ext uri="{BB962C8B-B14F-4D97-AF65-F5344CB8AC3E}">
        <p14:creationId xmlns:p14="http://schemas.microsoft.com/office/powerpoint/2010/main" val="941683968"/>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50000">
                                          <p:cBhvr additive="base">
                                            <p:cTn id="15"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14:presetBounceEnd="50000">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14:bounceEnd="50000">
                                          <p:cBhvr additive="base">
                                            <p:cTn id="35"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14:presetBounceEnd="50000">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14:bounceEnd="50000">
                                          <p:cBhvr additive="base">
                                            <p:cTn id="41"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8"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8" grpId="0"/>
          <p:bldP spid="16" grpId="0"/>
          <p:bldP spid="1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11189-771F-1648-95F9-A953315D74EA}"/>
              </a:ext>
            </a:extLst>
          </p:cNvPr>
          <p:cNvPicPr>
            <a:picLocks noChangeAspect="1"/>
          </p:cNvPicPr>
          <p:nvPr/>
        </p:nvPicPr>
        <p:blipFill>
          <a:blip r:embed="rId4"/>
          <a:stretch>
            <a:fillRect/>
          </a:stretch>
        </p:blipFill>
        <p:spPr>
          <a:xfrm>
            <a:off x="-324092" y="1"/>
            <a:ext cx="8981955" cy="7058628"/>
          </a:xfrm>
          <a:prstGeom prst="rect">
            <a:avLst/>
          </a:prstGeom>
        </p:spPr>
      </p:pic>
      <p:pic>
        <p:nvPicPr>
          <p:cNvPr id="13314" name="Picture 2">
            <a:extLst>
              <a:ext uri="{FF2B5EF4-FFF2-40B4-BE49-F238E27FC236}">
                <a16:creationId xmlns:a16="http://schemas.microsoft.com/office/drawing/2014/main" id="{74E72ABE-D35E-4E47-9B47-626C22CFD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3640" y="798547"/>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A367758-68BB-E541-8929-9AA895BE8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640" y="1746814"/>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Animation Animated GIF | Ocean illustration waves, Wave illustration, Waves  cartoon">
            <a:extLst>
              <a:ext uri="{FF2B5EF4-FFF2-40B4-BE49-F238E27FC236}">
                <a16:creationId xmlns:a16="http://schemas.microsoft.com/office/drawing/2014/main" id="{2F4D4FC0-E6A8-2840-826F-0BE8D5EA97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4861"/>
          <a:stretch/>
        </p:blipFill>
        <p:spPr bwMode="auto">
          <a:xfrm>
            <a:off x="7129684" y="6059453"/>
            <a:ext cx="5027913" cy="7843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DD1F06F4-3E9A-8648-B139-DE97979A21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4861"/>
          <a:stretch/>
        </p:blipFill>
        <p:spPr bwMode="auto">
          <a:xfrm>
            <a:off x="2548362" y="6055081"/>
            <a:ext cx="5027913" cy="7843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91207404-4A2B-224D-8E4C-E78C1D2AC6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434" t="57777"/>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40EA0F0-2117-5D47-BB87-3BCA40E0C41F}"/>
              </a:ext>
            </a:extLst>
          </p:cNvPr>
          <p:cNvSpPr/>
          <p:nvPr/>
        </p:nvSpPr>
        <p:spPr>
          <a:xfrm>
            <a:off x="1" y="70641"/>
            <a:ext cx="11913839" cy="502766"/>
          </a:xfrm>
          <a:prstGeom prst="rect">
            <a:avLst/>
          </a:prstGeom>
        </p:spPr>
        <p:txBody>
          <a:bodyPr wrap="none">
            <a:spAutoFit/>
          </a:bodyPr>
          <a:lstStyle/>
          <a:p>
            <a:pPr defTabSz="1219170">
              <a:buClr>
                <a:srgbClr val="000000"/>
              </a:buClr>
              <a:defRPr/>
            </a:pPr>
            <a:r>
              <a:rPr lang="vi-VN" sz="2667" b="1" kern="0" dirty="0">
                <a:solidFill>
                  <a:srgbClr val="6611CC"/>
                </a:solidFill>
                <a:latin typeface="Times New Roman" panose="02020603050405020304" pitchFamily="18" charset="0"/>
                <a:cs typeface="Times New Roman" panose="02020603050405020304" pitchFamily="18" charset="0"/>
                <a:sym typeface="Arial"/>
              </a:rPr>
              <a:t>TƯ BẢN PHƯƠNG TÂY QUAY LẠI XÂM LƯỢC CÁC NƯỚC ĐÔNG NAM Á</a:t>
            </a:r>
            <a:endParaRPr lang="en-VN" sz="2667" kern="0" dirty="0">
              <a:solidFill>
                <a:srgbClr val="000000"/>
              </a:solidFill>
              <a:latin typeface="Arial"/>
              <a:cs typeface="Arial"/>
              <a:sym typeface="Arial"/>
            </a:endParaRPr>
          </a:p>
        </p:txBody>
      </p:sp>
      <p:pic>
        <p:nvPicPr>
          <p:cNvPr id="19" name="Picture 2">
            <a:extLst>
              <a:ext uri="{FF2B5EF4-FFF2-40B4-BE49-F238E27FC236}">
                <a16:creationId xmlns:a16="http://schemas.microsoft.com/office/drawing/2014/main" id="{51EC7F23-16F1-F149-ADDB-E3A6C177EC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7899" y="3364922"/>
            <a:ext cx="2286000" cy="18965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9">
            <a:extLst>
              <a:ext uri="{FF2B5EF4-FFF2-40B4-BE49-F238E27FC236}">
                <a16:creationId xmlns:a16="http://schemas.microsoft.com/office/drawing/2014/main" id="{E959B4BA-C3B9-CC47-90EF-8AFA86909768}"/>
              </a:ext>
            </a:extLst>
          </p:cNvPr>
          <p:cNvSpPr txBox="1">
            <a:spLocks noChangeArrowheads="1"/>
          </p:cNvSpPr>
          <p:nvPr/>
        </p:nvSpPr>
        <p:spPr bwMode="auto">
          <a:xfrm>
            <a:off x="3848894" y="793816"/>
            <a:ext cx="4614333" cy="107721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10">
              <a:buNone/>
              <a:defRPr/>
            </a:pPr>
            <a:r>
              <a:rPr lang="vi-VN" b="1" kern="0" dirty="0">
                <a:solidFill>
                  <a:srgbClr val="FF0000"/>
                </a:solidFill>
                <a:latin typeface="Times New Roman" panose="02020603050405020304" pitchFamily="18" charset="0"/>
                <a:cs typeface="Times New Roman" panose="02020603050405020304" pitchFamily="18" charset="0"/>
                <a:sym typeface="Arial"/>
              </a:rPr>
              <a:t>Pháp quay lại xâm lược Việt Nam 23/9/1945</a:t>
            </a:r>
          </a:p>
        </p:txBody>
      </p:sp>
      <p:sp>
        <p:nvSpPr>
          <p:cNvPr id="15" name="Text Box 9">
            <a:extLst>
              <a:ext uri="{FF2B5EF4-FFF2-40B4-BE49-F238E27FC236}">
                <a16:creationId xmlns:a16="http://schemas.microsoft.com/office/drawing/2014/main" id="{0432FD91-9FF4-D84E-9628-DB15348DD0D2}"/>
              </a:ext>
            </a:extLst>
          </p:cNvPr>
          <p:cNvSpPr txBox="1">
            <a:spLocks noChangeArrowheads="1"/>
          </p:cNvSpPr>
          <p:nvPr/>
        </p:nvSpPr>
        <p:spPr bwMode="auto">
          <a:xfrm>
            <a:off x="3659213" y="4941037"/>
            <a:ext cx="4614333" cy="107721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10">
              <a:buNone/>
              <a:defRPr/>
            </a:pPr>
            <a:r>
              <a:rPr lang="vi-VN" b="1" kern="0" dirty="0">
                <a:solidFill>
                  <a:srgbClr val="FF0000"/>
                </a:solidFill>
                <a:latin typeface="Times New Roman" panose="02020603050405020304" pitchFamily="18" charset="0"/>
                <a:cs typeface="Times New Roman" panose="02020603050405020304" pitchFamily="18" charset="0"/>
                <a:sym typeface="Arial"/>
              </a:rPr>
              <a:t>Hà Lan quay lại xâm lược Indonesia 11/1945</a:t>
            </a:r>
          </a:p>
        </p:txBody>
      </p:sp>
      <p:pic>
        <p:nvPicPr>
          <p:cNvPr id="20" name="Picture 4">
            <a:extLst>
              <a:ext uri="{FF2B5EF4-FFF2-40B4-BE49-F238E27FC236}">
                <a16:creationId xmlns:a16="http://schemas.microsoft.com/office/drawing/2014/main" id="{E5CCE6FC-176D-E446-B9F6-AB125C472D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205" y="1374805"/>
            <a:ext cx="8128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E94BFDE0-E9C9-B841-915C-358A00DA79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507" y="3436591"/>
            <a:ext cx="812800" cy="132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0A66692-008A-C943-A639-67CE569BEF1D}"/>
              </a:ext>
            </a:extLst>
          </p:cNvPr>
          <p:cNvSpPr/>
          <p:nvPr/>
        </p:nvSpPr>
        <p:spPr>
          <a:xfrm>
            <a:off x="-324092" y="4568957"/>
            <a:ext cx="3514661" cy="1384995"/>
          </a:xfrm>
          <a:prstGeom prst="rect">
            <a:avLst/>
          </a:prstGeom>
        </p:spPr>
        <p:txBody>
          <a:bodyPr wrap="square">
            <a:spAutoFit/>
          </a:bodyPr>
          <a:lstStyle/>
          <a:p>
            <a:pPr lvl="0" algn="ctr" fontAlgn="base">
              <a:spcBef>
                <a:spcPct val="20000"/>
              </a:spcBef>
              <a:spcAft>
                <a:spcPct val="0"/>
              </a:spcAft>
            </a:pPr>
            <a:r>
              <a:rPr lang="en-US" sz="2800" b="1" dirty="0">
                <a:solidFill>
                  <a:srgbClr val="C00000"/>
                </a:solidFill>
                <a:latin typeface="Times New Roman" pitchFamily="18" charset="0"/>
              </a:rPr>
              <a:t>Anh quay </a:t>
            </a:r>
            <a:r>
              <a:rPr lang="en-US" sz="2800" b="1" dirty="0" err="1">
                <a:solidFill>
                  <a:srgbClr val="C00000"/>
                </a:solidFill>
                <a:latin typeface="Times New Roman" pitchFamily="18" charset="0"/>
              </a:rPr>
              <a:t>lại</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xâm</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lược</a:t>
            </a:r>
            <a:r>
              <a:rPr lang="en-US" sz="2800" b="1" dirty="0">
                <a:solidFill>
                  <a:srgbClr val="C00000"/>
                </a:solidFill>
                <a:latin typeface="Times New Roman" pitchFamily="18" charset="0"/>
              </a:rPr>
              <a:t> Malaysia  (9.1945)</a:t>
            </a:r>
          </a:p>
        </p:txBody>
      </p:sp>
      <p:pic>
        <p:nvPicPr>
          <p:cNvPr id="16" name="Picture 4">
            <a:extLst>
              <a:ext uri="{FF2B5EF4-FFF2-40B4-BE49-F238E27FC236}">
                <a16:creationId xmlns:a16="http://schemas.microsoft.com/office/drawing/2014/main" id="{2C1A9F16-EB49-D54F-B224-8BB9F4D3D4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8609" y="2700046"/>
            <a:ext cx="812800" cy="13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35070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14:bounceEnd="50000">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4"/>
                                            </p:tgtEl>
                                            <p:attrNameLst>
                                              <p:attrName>style.visibility</p:attrName>
                                            </p:attrNameLst>
                                          </p:cBhvr>
                                          <p:to>
                                            <p:strVal val="visible"/>
                                          </p:to>
                                        </p:set>
                                        <p:anim calcmode="discrete" valueType="clr">
                                          <p:cBhvr override="childStyle">
                                            <p:cTn id="13"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
                                            </p:tgtEl>
                                            <p:attrNameLst>
                                              <p:attrName>fillcolor</p:attrName>
                                            </p:attrNameLst>
                                          </p:cBhvr>
                                          <p:tavLst>
                                            <p:tav tm="0">
                                              <p:val>
                                                <p:clrVal>
                                                  <a:schemeClr val="accent2"/>
                                                </p:clrVal>
                                              </p:val>
                                            </p:tav>
                                            <p:tav tm="50000">
                                              <p:val>
                                                <p:clrVal>
                                                  <a:schemeClr val="hlink"/>
                                                </p:clrVal>
                                              </p:val>
                                            </p:tav>
                                          </p:tavLst>
                                        </p:anim>
                                        <p:set>
                                          <p:cBhvr>
                                            <p:cTn id="15" dur="80"/>
                                            <p:tgtEl>
                                              <p:spTgt spid="14"/>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140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subTnLst>
                                        <p:audio>
                                          <p:cMediaNode>
                                            <p:cTn display="0" masterRel="sameClick">
                                              <p:stCondLst>
                                                <p:cond evt="begin" delay="0">
                                                  <p:tn val="17"/>
                                                </p:cond>
                                              </p:stCondLst>
                                              <p:endCondLst>
                                                <p:cond evt="onStopAudio" delay="0">
                                                  <p:tgtEl>
                                                    <p:sldTgt/>
                                                  </p:tgtEl>
                                                </p:cond>
                                              </p:endCondLst>
                                            </p:cTn>
                                            <p:tgtEl>
                                              <p:sndTgt r:embed="rId3" name="push.wav"/>
                                            </p:tgtEl>
                                          </p:cMediaNode>
                                        </p:audio>
                                      </p:subTnLst>
                                    </p:cTn>
                                  </p:par>
                                </p:childTnLst>
                              </p:cTn>
                            </p:par>
                            <p:par>
                              <p:cTn id="20" fill="hold">
                                <p:stCondLst>
                                  <p:cond delay="19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5"/>
                                            </p:tgtEl>
                                            <p:attrNameLst>
                                              <p:attrName>style.visibility</p:attrName>
                                            </p:attrNameLst>
                                          </p:cBhvr>
                                          <p:to>
                                            <p:strVal val="visible"/>
                                          </p:to>
                                        </p:set>
                                        <p:anim calcmode="discrete" valueType="clr">
                                          <p:cBhvr override="childStyle">
                                            <p:cTn id="23"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5"/>
                                            </p:tgtEl>
                                            <p:attrNameLst>
                                              <p:attrName>fillcolor</p:attrName>
                                            </p:attrNameLst>
                                          </p:cBhvr>
                                          <p:tavLst>
                                            <p:tav tm="0">
                                              <p:val>
                                                <p:clrVal>
                                                  <a:schemeClr val="accent2"/>
                                                </p:clrVal>
                                              </p:val>
                                            </p:tav>
                                            <p:tav tm="50000">
                                              <p:val>
                                                <p:clrVal>
                                                  <a:schemeClr val="hlink"/>
                                                </p:clrVal>
                                              </p:val>
                                            </p:tav>
                                          </p:tavLst>
                                        </p:anim>
                                        <p:set>
                                          <p:cBhvr>
                                            <p:cTn id="25" dur="80"/>
                                            <p:tgtEl>
                                              <p:spTgt spid="15"/>
                                            </p:tgtEl>
                                            <p:attrNameLst>
                                              <p:attrName>fill.type</p:attrName>
                                            </p:attrNameLst>
                                          </p:cBhvr>
                                          <p:to>
                                            <p:strVal val="solid"/>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6" fill="hold">
                                <p:stCondLst>
                                  <p:cond delay="3340"/>
                                </p:stCondLst>
                                <p:childTnLst>
                                  <p:par>
                                    <p:cTn id="27" presetID="2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subTnLst>
                                        <p:audio>
                                          <p:cMediaNode>
                                            <p:cTn display="0" masterRel="sameClick">
                                              <p:stCondLst>
                                                <p:cond evt="begin" delay="0">
                                                  <p:tn val="27"/>
                                                </p:cond>
                                              </p:stCondLst>
                                              <p:endCondLst>
                                                <p:cond evt="onStopAudio" delay="0">
                                                  <p:tgtEl>
                                                    <p:sldTgt/>
                                                  </p:tgtEl>
                                                </p:cond>
                                              </p:endCondLst>
                                            </p:cTn>
                                            <p:tgtEl>
                                              <p:sndTgt r:embed="rId3" name="push.wav"/>
                                            </p:tgtEl>
                                          </p:cMediaNode>
                                        </p:audio>
                                      </p:subTnLst>
                                    </p:cTn>
                                  </p:par>
                                </p:childTnLst>
                              </p:cTn>
                            </p:par>
                            <p:par>
                              <p:cTn id="30" fill="hold">
                                <p:stCondLst>
                                  <p:cond delay="384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2">
                                                <p:txEl>
                                                  <p:pRg st="0" end="0"/>
                                                </p:txEl>
                                              </p:spTgt>
                                            </p:tgtEl>
                                            <p:attrNameLst>
                                              <p:attrName>style.visibility</p:attrName>
                                            </p:attrNameLst>
                                          </p:cBhvr>
                                          <p:to>
                                            <p:strVal val="visible"/>
                                          </p:to>
                                        </p:set>
                                        <p:anim calcmode="lin" valueType="num">
                                          <p:cBhvr>
                                            <p:cTn id="33"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35"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8" fill="hold">
                                <p:stCondLst>
                                  <p:cond delay="594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4"/>
                                            </p:tgtEl>
                                            <p:attrNameLst>
                                              <p:attrName>style.visibility</p:attrName>
                                            </p:attrNameLst>
                                          </p:cBhvr>
                                          <p:to>
                                            <p:strVal val="visible"/>
                                          </p:to>
                                        </p:set>
                                        <p:anim calcmode="discrete" valueType="clr">
                                          <p:cBhvr override="childStyle">
                                            <p:cTn id="13"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
                                            </p:tgtEl>
                                            <p:attrNameLst>
                                              <p:attrName>fillcolor</p:attrName>
                                            </p:attrNameLst>
                                          </p:cBhvr>
                                          <p:tavLst>
                                            <p:tav tm="0">
                                              <p:val>
                                                <p:clrVal>
                                                  <a:schemeClr val="accent2"/>
                                                </p:clrVal>
                                              </p:val>
                                            </p:tav>
                                            <p:tav tm="50000">
                                              <p:val>
                                                <p:clrVal>
                                                  <a:schemeClr val="hlink"/>
                                                </p:clrVal>
                                              </p:val>
                                            </p:tav>
                                          </p:tavLst>
                                        </p:anim>
                                        <p:set>
                                          <p:cBhvr>
                                            <p:cTn id="15" dur="80"/>
                                            <p:tgtEl>
                                              <p:spTgt spid="14"/>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8" name="click.wav"/>
                                            </p:tgtEl>
                                          </p:cMediaNode>
                                        </p:audio>
                                      </p:subTnLst>
                                    </p:cTn>
                                  </p:par>
                                </p:childTnLst>
                              </p:cTn>
                            </p:par>
                            <p:par>
                              <p:cTn id="16" fill="hold">
                                <p:stCondLst>
                                  <p:cond delay="140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subTnLst>
                                        <p:audio>
                                          <p:cMediaNode>
                                            <p:cTn display="0" masterRel="sameClick">
                                              <p:stCondLst>
                                                <p:cond evt="begin" delay="0">
                                                  <p:tn val="17"/>
                                                </p:cond>
                                              </p:stCondLst>
                                              <p:endCondLst>
                                                <p:cond evt="onStopAudio" delay="0">
                                                  <p:tgtEl>
                                                    <p:sldTgt/>
                                                  </p:tgtEl>
                                                </p:cond>
                                              </p:endCondLst>
                                            </p:cTn>
                                            <p:tgtEl>
                                              <p:sndTgt r:embed="rId9" name="push.wav"/>
                                            </p:tgtEl>
                                          </p:cMediaNode>
                                        </p:audio>
                                      </p:subTnLst>
                                    </p:cTn>
                                  </p:par>
                                </p:childTnLst>
                              </p:cTn>
                            </p:par>
                            <p:par>
                              <p:cTn id="20" fill="hold">
                                <p:stCondLst>
                                  <p:cond delay="19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5"/>
                                            </p:tgtEl>
                                            <p:attrNameLst>
                                              <p:attrName>style.visibility</p:attrName>
                                            </p:attrNameLst>
                                          </p:cBhvr>
                                          <p:to>
                                            <p:strVal val="visible"/>
                                          </p:to>
                                        </p:set>
                                        <p:anim calcmode="discrete" valueType="clr">
                                          <p:cBhvr override="childStyle">
                                            <p:cTn id="23"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5"/>
                                            </p:tgtEl>
                                            <p:attrNameLst>
                                              <p:attrName>fillcolor</p:attrName>
                                            </p:attrNameLst>
                                          </p:cBhvr>
                                          <p:tavLst>
                                            <p:tav tm="0">
                                              <p:val>
                                                <p:clrVal>
                                                  <a:schemeClr val="accent2"/>
                                                </p:clrVal>
                                              </p:val>
                                            </p:tav>
                                            <p:tav tm="50000">
                                              <p:val>
                                                <p:clrVal>
                                                  <a:schemeClr val="hlink"/>
                                                </p:clrVal>
                                              </p:val>
                                            </p:tav>
                                          </p:tavLst>
                                        </p:anim>
                                        <p:set>
                                          <p:cBhvr>
                                            <p:cTn id="25" dur="80"/>
                                            <p:tgtEl>
                                              <p:spTgt spid="15"/>
                                            </p:tgtEl>
                                            <p:attrNameLst>
                                              <p:attrName>fill.type</p:attrName>
                                            </p:attrNameLst>
                                          </p:cBhvr>
                                          <p:to>
                                            <p:strVal val="solid"/>
                                          </p:to>
                                        </p:set>
                                      </p:childTnLst>
                                      <p:subTnLst>
                                        <p:audio>
                                          <p:cMediaNode>
                                            <p:cTn display="0" masterRel="sameClick">
                                              <p:stCondLst>
                                                <p:cond evt="begin" delay="0">
                                                  <p:tn val="21"/>
                                                </p:cond>
                                              </p:stCondLst>
                                              <p:endCondLst>
                                                <p:cond evt="onStopAudio" delay="0">
                                                  <p:tgtEl>
                                                    <p:sldTgt/>
                                                  </p:tgtEl>
                                                </p:cond>
                                              </p:endCondLst>
                                            </p:cTn>
                                            <p:tgtEl>
                                              <p:sndTgt r:embed="rId8" name="click.wav"/>
                                            </p:tgtEl>
                                          </p:cMediaNode>
                                        </p:audio>
                                      </p:subTnLst>
                                    </p:cTn>
                                  </p:par>
                                </p:childTnLst>
                              </p:cTn>
                            </p:par>
                            <p:par>
                              <p:cTn id="26" fill="hold">
                                <p:stCondLst>
                                  <p:cond delay="3340"/>
                                </p:stCondLst>
                                <p:childTnLst>
                                  <p:par>
                                    <p:cTn id="27" presetID="2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subTnLst>
                                        <p:audio>
                                          <p:cMediaNode>
                                            <p:cTn display="0" masterRel="sameClick">
                                              <p:stCondLst>
                                                <p:cond evt="begin" delay="0">
                                                  <p:tn val="27"/>
                                                </p:cond>
                                              </p:stCondLst>
                                              <p:endCondLst>
                                                <p:cond evt="onStopAudio" delay="0">
                                                  <p:tgtEl>
                                                    <p:sldTgt/>
                                                  </p:tgtEl>
                                                </p:cond>
                                              </p:endCondLst>
                                            </p:cTn>
                                            <p:tgtEl>
                                              <p:sndTgt r:embed="rId9" name="push.wav"/>
                                            </p:tgtEl>
                                          </p:cMediaNode>
                                        </p:audio>
                                      </p:subTnLst>
                                    </p:cTn>
                                  </p:par>
                                </p:childTnLst>
                              </p:cTn>
                            </p:par>
                            <p:par>
                              <p:cTn id="30" fill="hold">
                                <p:stCondLst>
                                  <p:cond delay="384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2">
                                                <p:txEl>
                                                  <p:pRg st="0" end="0"/>
                                                </p:txEl>
                                              </p:spTgt>
                                            </p:tgtEl>
                                            <p:attrNameLst>
                                              <p:attrName>style.visibility</p:attrName>
                                            </p:attrNameLst>
                                          </p:cBhvr>
                                          <p:to>
                                            <p:strVal val="visible"/>
                                          </p:to>
                                        </p:set>
                                        <p:anim calcmode="lin" valueType="num">
                                          <p:cBhvr>
                                            <p:cTn id="33"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35"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8" name="click.wav"/>
                                            </p:tgtEl>
                                          </p:cMediaNode>
                                        </p:audio>
                                      </p:subTnLst>
                                    </p:cTn>
                                  </p:par>
                                </p:childTnLst>
                              </p:cTn>
                            </p:par>
                            <p:par>
                              <p:cTn id="38" fill="hold">
                                <p:stCondLst>
                                  <p:cond delay="594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9"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5122" name="Picture 2" descr="Trụ sở cũ NATO - Брюссель">
            <a:extLst>
              <a:ext uri="{FF2B5EF4-FFF2-40B4-BE49-F238E27FC236}">
                <a16:creationId xmlns:a16="http://schemas.microsoft.com/office/drawing/2014/main" id="{6A22B3EB-3641-9C4D-B327-0A3EE2E71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6400800" cy="61692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537C13-5105-3842-925A-A2A113F08E5B}"/>
              </a:ext>
            </a:extLst>
          </p:cNvPr>
          <p:cNvSpPr/>
          <p:nvPr/>
        </p:nvSpPr>
        <p:spPr>
          <a:xfrm>
            <a:off x="431300" y="6235125"/>
            <a:ext cx="5160387"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Trụ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Nato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tại</a:t>
            </a:r>
            <a:r>
              <a:rPr lang="en-US" sz="3200" b="1" dirty="0">
                <a:latin typeface="Times New Roman" panose="02020603050405020304" pitchFamily="18" charset="0"/>
                <a:cs typeface="Times New Roman" panose="02020603050405020304" pitchFamily="18" charset="0"/>
              </a:rPr>
              <a:t> Brussels (</a:t>
            </a:r>
            <a:r>
              <a:rPr lang="en-US" sz="3200" b="1" dirty="0" err="1">
                <a:latin typeface="Times New Roman" panose="02020603050405020304" pitchFamily="18" charset="0"/>
                <a:cs typeface="Times New Roman" panose="02020603050405020304" pitchFamily="18" charset="0"/>
              </a:rPr>
              <a:t>Bỉ</a:t>
            </a:r>
            <a:r>
              <a:rPr lang="en-US" sz="3200" b="1" dirty="0">
                <a:latin typeface="Times New Roman" panose="02020603050405020304" pitchFamily="18" charset="0"/>
                <a:cs typeface="Times New Roman" panose="02020603050405020304" pitchFamily="18" charset="0"/>
              </a:rPr>
              <a:t>)</a:t>
            </a:r>
            <a:endParaRPr lang="en-VN" sz="3200" b="1" dirty="0">
              <a:latin typeface="Times New Roman" panose="02020603050405020304" pitchFamily="18" charset="0"/>
              <a:cs typeface="Times New Roman" panose="02020603050405020304" pitchFamily="18" charset="0"/>
            </a:endParaRPr>
          </a:p>
        </p:txBody>
      </p:sp>
      <p:pic>
        <p:nvPicPr>
          <p:cNvPr id="5124" name="Picture 4">
            <a:extLst>
              <a:ext uri="{FF2B5EF4-FFF2-40B4-BE49-F238E27FC236}">
                <a16:creationId xmlns:a16="http://schemas.microsoft.com/office/drawing/2014/main" id="{0ED9A57C-83ED-F840-A0FA-C504959AA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670" y="38100"/>
            <a:ext cx="5514680" cy="6076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6E0975-36C8-2E45-97AE-A41D9C0A98D3}"/>
              </a:ext>
            </a:extLst>
          </p:cNvPr>
          <p:cNvSpPr txBox="1"/>
          <p:nvPr/>
        </p:nvSpPr>
        <p:spPr>
          <a:xfrm>
            <a:off x="6600314" y="6207382"/>
            <a:ext cx="576313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t>
            </a:r>
            <a:r>
              <a:rPr lang="en-VN" sz="3200" b="1" dirty="0">
                <a:latin typeface="Times New Roman" panose="02020603050405020304" pitchFamily="18" charset="0"/>
                <a:cs typeface="Times New Roman" panose="02020603050405020304" pitchFamily="18" charset="0"/>
              </a:rPr>
              <a:t>iện nay Nato có 30 thành viên</a:t>
            </a:r>
          </a:p>
        </p:txBody>
      </p:sp>
      <p:grpSp>
        <p:nvGrpSpPr>
          <p:cNvPr id="17" name="Group 16">
            <a:extLst>
              <a:ext uri="{FF2B5EF4-FFF2-40B4-BE49-F238E27FC236}">
                <a16:creationId xmlns:a16="http://schemas.microsoft.com/office/drawing/2014/main" id="{0BECB9C5-05F8-8740-B2A0-A6EE8A5536DA}"/>
              </a:ext>
            </a:extLst>
          </p:cNvPr>
          <p:cNvGrpSpPr/>
          <p:nvPr/>
        </p:nvGrpSpPr>
        <p:grpSpPr>
          <a:xfrm>
            <a:off x="52533" y="-8693"/>
            <a:ext cx="6400801" cy="6800850"/>
            <a:chOff x="502917" y="3837668"/>
            <a:chExt cx="4639773" cy="4106182"/>
          </a:xfrm>
        </p:grpSpPr>
        <p:grpSp>
          <p:nvGrpSpPr>
            <p:cNvPr id="18" name="Group 17">
              <a:extLst>
                <a:ext uri="{FF2B5EF4-FFF2-40B4-BE49-F238E27FC236}">
                  <a16:creationId xmlns:a16="http://schemas.microsoft.com/office/drawing/2014/main" id="{A2A0AC2E-E666-EA44-91CE-74A528C223D2}"/>
                </a:ext>
              </a:extLst>
            </p:cNvPr>
            <p:cNvGrpSpPr/>
            <p:nvPr/>
          </p:nvGrpSpPr>
          <p:grpSpPr>
            <a:xfrm>
              <a:off x="502917" y="3837668"/>
              <a:ext cx="4639773" cy="4106182"/>
              <a:chOff x="472655" y="1771338"/>
              <a:chExt cx="4639773" cy="4106182"/>
            </a:xfrm>
          </p:grpSpPr>
          <p:sp>
            <p:nvSpPr>
              <p:cNvPr id="20" name="Rounded Rectangle 19">
                <a:extLst>
                  <a:ext uri="{FF2B5EF4-FFF2-40B4-BE49-F238E27FC236}">
                    <a16:creationId xmlns:a16="http://schemas.microsoft.com/office/drawing/2014/main" id="{7EBF4B1C-5F29-2143-9478-F94834F4BF3B}"/>
                  </a:ext>
                </a:extLst>
              </p:cNvPr>
              <p:cNvSpPr/>
              <p:nvPr/>
            </p:nvSpPr>
            <p:spPr>
              <a:xfrm>
                <a:off x="472655" y="1771338"/>
                <a:ext cx="4639773" cy="41061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1" name="Rectangle 20">
                <a:extLst>
                  <a:ext uri="{FF2B5EF4-FFF2-40B4-BE49-F238E27FC236}">
                    <a16:creationId xmlns:a16="http://schemas.microsoft.com/office/drawing/2014/main" id="{CFB35F5E-F92A-EE40-81CF-178C701CBDAA}"/>
                  </a:ext>
                </a:extLst>
              </p:cNvPr>
              <p:cNvSpPr/>
              <p:nvPr/>
            </p:nvSpPr>
            <p:spPr>
              <a:xfrm>
                <a:off x="491371" y="2788429"/>
                <a:ext cx="4526181" cy="2740959"/>
              </a:xfrm>
              <a:prstGeom prst="rect">
                <a:avLst/>
              </a:prstGeom>
            </p:spPr>
            <p:txBody>
              <a:bodyPr wrap="square">
                <a:spAutoFit/>
              </a:bodyPr>
              <a:lstStyle/>
              <a:p>
                <a:pPr algn="just">
                  <a:spcBef>
                    <a:spcPct val="50000"/>
                  </a:spcBef>
                  <a:buFontTx/>
                  <a:buChar char="-"/>
                </a:pPr>
                <a:r>
                  <a:rPr lang="vi-VN" altLang="en-VN" sz="3400" b="1" dirty="0">
                    <a:latin typeface="Times New Roman" panose="02020603050405020304" pitchFamily="18" charset="0"/>
                    <a:cs typeface="Times New Roman" panose="02020603050405020304" pitchFamily="18" charset="0"/>
                  </a:rPr>
                  <a:t> NATO</a:t>
                </a:r>
                <a:r>
                  <a:rPr lang="vi-VN" altLang="en-VN" sz="3400" dirty="0">
                    <a:latin typeface="Times New Roman" panose="02020603050405020304" pitchFamily="18" charset="0"/>
                    <a:cs typeface="Times New Roman" panose="02020603050405020304" pitchFamily="18" charset="0"/>
                  </a:rPr>
                  <a:t> là tên viết tắt của "Khối quân sự Bắc Đại Tây Dương" là một liên minh quân sự thành lập vào ngày 4/4/1949 bao gồm Hoa Kỳ và một số nước ở châu Âu. </a:t>
                </a:r>
              </a:p>
              <a:p>
                <a:pPr algn="just">
                  <a:spcBef>
                    <a:spcPct val="50000"/>
                  </a:spcBef>
                  <a:buFontTx/>
                  <a:buChar char="-"/>
                </a:pPr>
                <a:r>
                  <a:rPr lang="vi-VN" altLang="en-VN" sz="3400" b="1" dirty="0">
                    <a:latin typeface="Times New Roman" panose="02020603050405020304" pitchFamily="18" charset="0"/>
                    <a:cs typeface="Times New Roman" panose="02020603050405020304" pitchFamily="18" charset="0"/>
                  </a:rPr>
                  <a:t> Mục đích thành lập của NATO </a:t>
                </a:r>
                <a:r>
                  <a:rPr lang="vi-VN" altLang="en-VN" sz="3400" dirty="0">
                    <a:latin typeface="Times New Roman" panose="02020603050405020304" pitchFamily="18" charset="0"/>
                    <a:cs typeface="Times New Roman" panose="02020603050405020304" pitchFamily="18" charset="0"/>
                  </a:rPr>
                  <a:t>là để ngăn chặn sự phát triển, ảnh hưởng của chủ nghĩa cộng sản.</a:t>
                </a:r>
              </a:p>
            </p:txBody>
          </p:sp>
        </p:grpSp>
        <p:sp>
          <p:nvSpPr>
            <p:cNvPr id="19" name="AutoShape 7">
              <a:hlinkClick r:id="rId4" action="ppaction://hlinkfile"/>
              <a:extLst>
                <a:ext uri="{FF2B5EF4-FFF2-40B4-BE49-F238E27FC236}">
                  <a16:creationId xmlns:a16="http://schemas.microsoft.com/office/drawing/2014/main" id="{9BAAC5CE-4CBB-2F4E-8A73-0F5902FB7546}"/>
                </a:ext>
              </a:extLst>
            </p:cNvPr>
            <p:cNvSpPr>
              <a:spLocks noChangeArrowheads="1"/>
            </p:cNvSpPr>
            <p:nvPr/>
          </p:nvSpPr>
          <p:spPr bwMode="gray">
            <a:xfrm>
              <a:off x="613715" y="4050330"/>
              <a:ext cx="4235533" cy="704850"/>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r>
                <a:rPr lang="en-US" sz="5400" b="1" dirty="0">
                  <a:ln>
                    <a:solidFill>
                      <a:srgbClr val="000099"/>
                    </a:solidFill>
                  </a:ln>
                  <a:solidFill>
                    <a:srgbClr val="0000FF"/>
                  </a:solidFill>
                  <a:latin typeface="Times New Roman" panose="02020603050405020304" pitchFamily="18" charset="0"/>
                  <a:ea typeface="Tahoma" pitchFamily="34" charset="0"/>
                  <a:cs typeface="Times New Roman" panose="02020603050405020304" pitchFamily="18" charset="0"/>
                </a:rPr>
                <a:t>NATO</a:t>
              </a:r>
            </a:p>
          </p:txBody>
        </p:sp>
      </p:grpSp>
    </p:spTree>
    <p:extLst>
      <p:ext uri="{BB962C8B-B14F-4D97-AF65-F5344CB8AC3E}">
        <p14:creationId xmlns:p14="http://schemas.microsoft.com/office/powerpoint/2010/main" val="8440185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14:bounceEnd="50000">
                                          <p:cBhvr additive="base">
                                            <p:cTn id="11" dur="500" fill="hold"/>
                                            <p:tgtEl>
                                              <p:spTgt spid="512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1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21" presetClass="entr" presetSubtype="2" fill="hold" nodeType="with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wheel(2)">
                                          <p:cBhvr>
                                            <p:cTn id="24" dur="500"/>
                                            <p:tgtEl>
                                              <p:spTgt spid="5122"/>
                                            </p:tgtEl>
                                          </p:cBhvr>
                                        </p:animEffect>
                                      </p:childTnLst>
                                    </p:cTn>
                                  </p:par>
                                  <p:par>
                                    <p:cTn id="25" presetID="21" presetClass="entr" presetSubtype="2"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2)">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additive="base">
                                            <p:cTn id="11" dur="500" fill="hold"/>
                                            <p:tgtEl>
                                              <p:spTgt spid="5124"/>
                                            </p:tgtEl>
                                            <p:attrNameLst>
                                              <p:attrName>ppt_x</p:attrName>
                                            </p:attrNameLst>
                                          </p:cBhvr>
                                          <p:tavLst>
                                            <p:tav tm="0">
                                              <p:val>
                                                <p:strVal val="1+#ppt_w/2"/>
                                              </p:val>
                                            </p:tav>
                                            <p:tav tm="100000">
                                              <p:val>
                                                <p:strVal val="#ppt_x"/>
                                              </p:val>
                                            </p:tav>
                                          </p:tavLst>
                                        </p:anim>
                                        <p:anim calcmode="lin" valueType="num">
                                          <p:cBhvr additive="base">
                                            <p:cTn id="12" dur="500" fill="hold"/>
                                            <p:tgtEl>
                                              <p:spTgt spid="51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21" presetClass="entr" presetSubtype="2" fill="hold" nodeType="with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wheel(2)">
                                          <p:cBhvr>
                                            <p:cTn id="24" dur="500"/>
                                            <p:tgtEl>
                                              <p:spTgt spid="5122"/>
                                            </p:tgtEl>
                                          </p:cBhvr>
                                        </p:animEffect>
                                      </p:childTnLst>
                                    </p:cTn>
                                  </p:par>
                                  <p:par>
                                    <p:cTn id="25" presetID="21" presetClass="entr" presetSubtype="2"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2)">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sp>
        <p:nvSpPr>
          <p:cNvPr id="21510" name="Rectangle 8">
            <a:extLst>
              <a:ext uri="{FF2B5EF4-FFF2-40B4-BE49-F238E27FC236}">
                <a16:creationId xmlns:a16="http://schemas.microsoft.com/office/drawing/2014/main" id="{E7D5858C-487E-094F-8EDF-3E38D0152446}"/>
              </a:ext>
            </a:extLst>
          </p:cNvPr>
          <p:cNvSpPr>
            <a:spLocks noChangeArrowheads="1"/>
          </p:cNvSpPr>
          <p:nvPr/>
        </p:nvSpPr>
        <p:spPr bwMode="auto">
          <a:xfrm>
            <a:off x="-44450" y="6058832"/>
            <a:ext cx="5346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VN" sz="2800" b="1" dirty="0" err="1"/>
              <a:t>Hình</a:t>
            </a:r>
            <a:r>
              <a:rPr lang="en-US" altLang="en-VN" sz="2800" b="1" dirty="0"/>
              <a:t> </a:t>
            </a:r>
            <a:r>
              <a:rPr lang="en-US" altLang="en-VN" sz="2800" b="1" dirty="0" err="1"/>
              <a:t>vẽ</a:t>
            </a:r>
            <a:r>
              <a:rPr lang="en-US" altLang="en-VN" sz="2800" b="1" dirty="0"/>
              <a:t> </a:t>
            </a:r>
            <a:r>
              <a:rPr lang="en-US" altLang="en-VN" sz="2800" b="1" dirty="0" err="1"/>
              <a:t>trên</a:t>
            </a:r>
            <a:r>
              <a:rPr lang="en-US" altLang="en-VN" sz="2800" b="1" dirty="0"/>
              <a:t> </a:t>
            </a:r>
            <a:r>
              <a:rPr lang="en-US" altLang="en-VN" sz="2800" b="1" dirty="0" err="1"/>
              <a:t>huy</a:t>
            </a:r>
            <a:r>
              <a:rPr lang="en-US" altLang="en-VN" sz="2800" b="1" dirty="0"/>
              <a:t> </a:t>
            </a:r>
            <a:r>
              <a:rPr lang="en-US" altLang="en-VN" sz="2800" b="1" dirty="0" err="1"/>
              <a:t>hiệu</a:t>
            </a:r>
            <a:r>
              <a:rPr lang="en-US" altLang="en-VN" sz="2800" b="1" dirty="0"/>
              <a:t> </a:t>
            </a:r>
            <a:r>
              <a:rPr lang="en-US" altLang="en-VN" sz="2800" b="1" dirty="0" err="1"/>
              <a:t>của</a:t>
            </a:r>
            <a:r>
              <a:rPr lang="en-US" altLang="en-VN" sz="2800" b="1" dirty="0"/>
              <a:t> NATO </a:t>
            </a:r>
          </a:p>
        </p:txBody>
      </p:sp>
      <p:pic>
        <p:nvPicPr>
          <p:cNvPr id="4098" name="Picture 2">
            <a:extLst>
              <a:ext uri="{FF2B5EF4-FFF2-40B4-BE49-F238E27FC236}">
                <a16:creationId xmlns:a16="http://schemas.microsoft.com/office/drawing/2014/main" id="{63C3B1CB-B02C-9A4B-9581-771F75B7A6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444"/>
          <a:stretch/>
        </p:blipFill>
        <p:spPr bwMode="auto">
          <a:xfrm>
            <a:off x="133350" y="502422"/>
            <a:ext cx="4914900" cy="49482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67DDCFE-11BD-1641-96A8-368218A75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950" y="-314325"/>
            <a:ext cx="6997700" cy="5753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2E674CD-3ACE-164B-B470-1928AF82B86E}"/>
              </a:ext>
            </a:extLst>
          </p:cNvPr>
          <p:cNvSpPr/>
          <p:nvPr/>
        </p:nvSpPr>
        <p:spPr>
          <a:xfrm>
            <a:off x="6317874" y="6058832"/>
            <a:ext cx="5461752" cy="523220"/>
          </a:xfrm>
          <a:prstGeom prst="rect">
            <a:avLst/>
          </a:prstGeom>
        </p:spPr>
        <p:txBody>
          <a:bodyPr wrap="none">
            <a:spAutoFit/>
          </a:bodyPr>
          <a:lstStyle/>
          <a:p>
            <a:r>
              <a:rPr lang="en-US" sz="2800" b="1" dirty="0" err="1">
                <a:latin typeface="Times New Roman" panose="02020603050405020304" pitchFamily="18" charset="0"/>
                <a:cs typeface="Times New Roman" panose="02020603050405020304" pitchFamily="18" charset="0"/>
              </a:rPr>
              <a:t>Tổng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NATO</a:t>
            </a:r>
            <a:endParaRPr lang="en-VN" sz="2800" b="1" dirty="0">
              <a:latin typeface="Times New Roman" panose="02020603050405020304" pitchFamily="18" charset="0"/>
              <a:cs typeface="Times New Roman" panose="02020603050405020304" pitchFamily="18" charset="0"/>
            </a:endParaRPr>
          </a:p>
        </p:txBody>
      </p:sp>
    </p:spTree>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0000">
                                          <p:cBhvr additive="base">
                                            <p:cTn id="7"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098"/>
                                            </p:tgtEl>
                                            <p:attrNameLst>
                                              <p:attrName>ppt_y</p:attrName>
                                            </p:attrNameLst>
                                          </p:cBhvr>
                                          <p:tavLst>
                                            <p:tav tm="0">
                                              <p:val>
                                                <p:strVal val="0-#ppt_h/2"/>
                                              </p:val>
                                            </p:tav>
                                            <p:tav tm="100000">
                                              <p:val>
                                                <p:strVal val="#ppt_y"/>
                                              </p:val>
                                            </p:tav>
                                          </p:tavLst>
                                        </p:anim>
                                      </p:childTnLst>
                                    </p:cTn>
                                  </p:par>
                                  <p:par>
                                    <p:cTn id="9" presetID="2" presetClass="entr" presetSubtype="1" accel="50000" fill="hold" nodeType="withEffect" p14:presetBounceEnd="50000">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14:bounceEnd="50000">
                                          <p:cBhvr additive="base">
                                            <p:cTn id="11" dur="500" fill="hold"/>
                                            <p:tgtEl>
                                              <p:spTgt spid="410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100"/>
                                            </p:tgtEl>
                                            <p:attrNameLst>
                                              <p:attrName>ppt_y</p:attrName>
                                            </p:attrNameLst>
                                          </p:cBhvr>
                                          <p:tavLst>
                                            <p:tav tm="0">
                                              <p:val>
                                                <p:strVal val="0-#ppt_h/2"/>
                                              </p:val>
                                            </p:tav>
                                            <p:tav tm="100000">
                                              <p:val>
                                                <p:strVal val="#ppt_y"/>
                                              </p:val>
                                            </p:tav>
                                          </p:tavLst>
                                        </p:anim>
                                      </p:childTnLst>
                                    </p:cTn>
                                  </p:par>
                                  <p:par>
                                    <p:cTn id="13" presetID="2" presetClass="entr" presetSubtype="8" accel="50000" fill="hold" grpId="0" nodeType="withEffect" p14:presetBounceEnd="50000">
                                      <p:stCondLst>
                                        <p:cond delay="0"/>
                                      </p:stCondLst>
                                      <p:childTnLst>
                                        <p:set>
                                          <p:cBhvr>
                                            <p:cTn id="14" dur="1" fill="hold">
                                              <p:stCondLst>
                                                <p:cond delay="0"/>
                                              </p:stCondLst>
                                            </p:cTn>
                                            <p:tgtEl>
                                              <p:spTgt spid="21510"/>
                                            </p:tgtEl>
                                            <p:attrNameLst>
                                              <p:attrName>style.visibility</p:attrName>
                                            </p:attrNameLst>
                                          </p:cBhvr>
                                          <p:to>
                                            <p:strVal val="visible"/>
                                          </p:to>
                                        </p:set>
                                        <p:anim calcmode="lin" valueType="num" p14:bounceEnd="50000">
                                          <p:cBhvr additive="base">
                                            <p:cTn id="15" dur="500" fill="hold"/>
                                            <p:tgtEl>
                                              <p:spTgt spid="215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1510"/>
                                            </p:tgtEl>
                                            <p:attrNameLst>
                                              <p:attrName>ppt_y</p:attrName>
                                            </p:attrNameLst>
                                          </p:cBhvr>
                                          <p:tavLst>
                                            <p:tav tm="0">
                                              <p:val>
                                                <p:strVal val="#ppt_y"/>
                                              </p:val>
                                            </p:tav>
                                            <p:tav tm="100000">
                                              <p:val>
                                                <p:strVal val="#ppt_y"/>
                                              </p:val>
                                            </p:tav>
                                          </p:tavLst>
                                        </p:anim>
                                      </p:childTnLst>
                                    </p:cTn>
                                  </p:par>
                                  <p:par>
                                    <p:cTn id="17" presetID="2" presetClass="entr" presetSubtype="2" accel="50000"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par>
                                    <p:cTn id="9" presetID="2" presetClass="entr" presetSubtype="1" accel="5000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0-#ppt_h/2"/>
                                              </p:val>
                                            </p:tav>
                                            <p:tav tm="100000">
                                              <p:val>
                                                <p:strVal val="#ppt_y"/>
                                              </p:val>
                                            </p:tav>
                                          </p:tavLst>
                                        </p:anim>
                                      </p:childTnLst>
                                    </p:cTn>
                                  </p:par>
                                  <p:par>
                                    <p:cTn id="13" presetID="2" presetClass="entr" presetSubtype="8" accel="50000" fill="hold" grpId="0" nodeType="withEffect">
                                      <p:stCondLst>
                                        <p:cond delay="0"/>
                                      </p:stCondLst>
                                      <p:childTnLst>
                                        <p:set>
                                          <p:cBhvr>
                                            <p:cTn id="14" dur="1" fill="hold">
                                              <p:stCondLst>
                                                <p:cond delay="0"/>
                                              </p:stCondLst>
                                            </p:cTn>
                                            <p:tgtEl>
                                              <p:spTgt spid="21510"/>
                                            </p:tgtEl>
                                            <p:attrNameLst>
                                              <p:attrName>style.visibility</p:attrName>
                                            </p:attrNameLst>
                                          </p:cBhvr>
                                          <p:to>
                                            <p:strVal val="visible"/>
                                          </p:to>
                                        </p:set>
                                        <p:anim calcmode="lin" valueType="num">
                                          <p:cBhvr additive="base">
                                            <p:cTn id="15" dur="500" fill="hold"/>
                                            <p:tgtEl>
                                              <p:spTgt spid="21510"/>
                                            </p:tgtEl>
                                            <p:attrNameLst>
                                              <p:attrName>ppt_x</p:attrName>
                                            </p:attrNameLst>
                                          </p:cBhvr>
                                          <p:tavLst>
                                            <p:tav tm="0">
                                              <p:val>
                                                <p:strVal val="0-#ppt_w/2"/>
                                              </p:val>
                                            </p:tav>
                                            <p:tav tm="100000">
                                              <p:val>
                                                <p:strVal val="#ppt_x"/>
                                              </p:val>
                                            </p:tav>
                                          </p:tavLst>
                                        </p:anim>
                                        <p:anim calcmode="lin" valueType="num">
                                          <p:cBhvr additive="base">
                                            <p:cTn id="16" dur="500" fill="hold"/>
                                            <p:tgtEl>
                                              <p:spTgt spid="21510"/>
                                            </p:tgtEl>
                                            <p:attrNameLst>
                                              <p:attrName>ppt_y</p:attrName>
                                            </p:attrNameLst>
                                          </p:cBhvr>
                                          <p:tavLst>
                                            <p:tav tm="0">
                                              <p:val>
                                                <p:strVal val="#ppt_y"/>
                                              </p:val>
                                            </p:tav>
                                            <p:tav tm="100000">
                                              <p:val>
                                                <p:strVal val="#ppt_y"/>
                                              </p:val>
                                            </p:tav>
                                          </p:tavLst>
                                        </p:anim>
                                      </p:childTnLst>
                                    </p:cTn>
                                  </p:par>
                                  <p:par>
                                    <p:cTn id="17" presetID="2" presetClass="entr" presetSubtype="2" ac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40324C21-29E6-4845-A9AF-C4C168B9E488}"/>
              </a:ext>
            </a:extLst>
          </p:cNvPr>
          <p:cNvSpPr>
            <a:spLocks noChangeArrowheads="1"/>
          </p:cNvSpPr>
          <p:nvPr/>
        </p:nvSpPr>
        <p:spPr bwMode="auto">
          <a:xfrm>
            <a:off x="260" y="793281"/>
            <a:ext cx="38461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nl-NL" altLang="en-VN" sz="2400" b="1" dirty="0"/>
              <a:t>I. </a:t>
            </a:r>
            <a:r>
              <a:rPr lang="nl-NL" altLang="en-VN" sz="2400" b="1" u="sng" dirty="0" err="1"/>
              <a:t>Tình</a:t>
            </a:r>
            <a:r>
              <a:rPr lang="nl-NL" altLang="en-VN" sz="2400" b="1" u="sng" dirty="0"/>
              <a:t> </a:t>
            </a:r>
            <a:r>
              <a:rPr lang="nl-NL" altLang="en-VN" sz="2400" b="1" u="sng" dirty="0" err="1"/>
              <a:t>hình</a:t>
            </a:r>
            <a:r>
              <a:rPr lang="nl-NL" altLang="en-VN" sz="2400" b="1" u="sng" dirty="0"/>
              <a:t> </a:t>
            </a:r>
            <a:r>
              <a:rPr lang="nl-NL" altLang="en-VN" sz="2400" b="1" u="sng" dirty="0" err="1"/>
              <a:t>chung</a:t>
            </a:r>
            <a:r>
              <a:rPr lang="nl-NL" altLang="en-VN" sz="2400" b="1" dirty="0"/>
              <a:t>:</a:t>
            </a:r>
            <a:r>
              <a:rPr lang="en-US" altLang="en-VN" sz="2400" dirty="0"/>
              <a:t> </a:t>
            </a:r>
          </a:p>
        </p:txBody>
      </p:sp>
      <p:sp>
        <p:nvSpPr>
          <p:cNvPr id="20485" name="Text Box 5">
            <a:extLst>
              <a:ext uri="{FF2B5EF4-FFF2-40B4-BE49-F238E27FC236}">
                <a16:creationId xmlns:a16="http://schemas.microsoft.com/office/drawing/2014/main" id="{D6F2C89A-A6AB-304F-98C7-49E2F5E813AF}"/>
              </a:ext>
            </a:extLst>
          </p:cNvPr>
          <p:cNvSpPr txBox="1">
            <a:spLocks noChangeArrowheads="1"/>
          </p:cNvSpPr>
          <p:nvPr/>
        </p:nvSpPr>
        <p:spPr bwMode="auto">
          <a:xfrm>
            <a:off x="-18934" y="1265298"/>
            <a:ext cx="2243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b="1" dirty="0"/>
              <a:t>1.</a:t>
            </a:r>
            <a:r>
              <a:rPr lang="en-US" altLang="en-VN" sz="2400" b="1" u="sng" dirty="0"/>
              <a:t> </a:t>
            </a:r>
            <a:r>
              <a:rPr lang="en-US" altLang="en-VN" sz="2400" b="1" u="sng" dirty="0" err="1"/>
              <a:t>Kinh</a:t>
            </a:r>
            <a:r>
              <a:rPr lang="en-US" altLang="en-VN" sz="2400" b="1" u="sng" dirty="0"/>
              <a:t> </a:t>
            </a:r>
            <a:r>
              <a:rPr lang="en-US" altLang="en-VN" sz="2400" b="1" u="sng" dirty="0" err="1"/>
              <a:t>tế</a:t>
            </a:r>
            <a:r>
              <a:rPr lang="en-US" altLang="en-VN" sz="2400" b="1" dirty="0"/>
              <a:t>:</a:t>
            </a:r>
          </a:p>
        </p:txBody>
      </p:sp>
      <p:sp>
        <p:nvSpPr>
          <p:cNvPr id="20486" name="Text Box 6">
            <a:extLst>
              <a:ext uri="{FF2B5EF4-FFF2-40B4-BE49-F238E27FC236}">
                <a16:creationId xmlns:a16="http://schemas.microsoft.com/office/drawing/2014/main" id="{0943C2F6-EF2B-8840-9FCC-9351EF878A06}"/>
              </a:ext>
            </a:extLst>
          </p:cNvPr>
          <p:cNvSpPr txBox="1">
            <a:spLocks noChangeArrowheads="1"/>
          </p:cNvSpPr>
          <p:nvPr/>
        </p:nvSpPr>
        <p:spPr bwMode="auto">
          <a:xfrm>
            <a:off x="0" y="2503143"/>
            <a:ext cx="10321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dirty="0"/>
              <a:t>- </a:t>
            </a:r>
            <a:r>
              <a:rPr lang="en-US" altLang="en-VN" sz="2400" dirty="0" err="1"/>
              <a:t>Kinh</a:t>
            </a:r>
            <a:r>
              <a:rPr lang="en-US" altLang="en-VN" sz="2400" dirty="0"/>
              <a:t> </a:t>
            </a:r>
            <a:r>
              <a:rPr lang="en-US" altLang="en-VN" sz="2400" dirty="0" err="1"/>
              <a:t>tế</a:t>
            </a:r>
            <a:r>
              <a:rPr lang="en-US" altLang="en-VN" sz="2400" dirty="0"/>
              <a:t> </a:t>
            </a:r>
            <a:r>
              <a:rPr lang="en-US" altLang="en-VN" sz="2400" dirty="0" err="1"/>
              <a:t>phục</a:t>
            </a:r>
            <a:r>
              <a:rPr lang="en-US" altLang="en-VN" sz="2400" dirty="0"/>
              <a:t> </a:t>
            </a:r>
            <a:r>
              <a:rPr lang="en-US" altLang="en-VN" sz="2400" dirty="0" err="1"/>
              <a:t>hồi</a:t>
            </a:r>
            <a:r>
              <a:rPr lang="en-US" altLang="en-VN" sz="2400" dirty="0"/>
              <a:t>, </a:t>
            </a:r>
            <a:r>
              <a:rPr lang="en-US" altLang="en-VN" sz="2400" dirty="0" err="1"/>
              <a:t>nhưng</a:t>
            </a:r>
            <a:r>
              <a:rPr lang="en-US" altLang="en-VN" sz="2400" dirty="0"/>
              <a:t> </a:t>
            </a:r>
            <a:r>
              <a:rPr lang="en-US" altLang="en-VN" sz="2400" dirty="0" err="1"/>
              <a:t>càng</a:t>
            </a:r>
            <a:r>
              <a:rPr lang="en-US" altLang="en-VN" sz="2400" dirty="0"/>
              <a:t> </a:t>
            </a:r>
            <a:r>
              <a:rPr lang="en-US" altLang="en-VN" sz="2400" dirty="0" err="1"/>
              <a:t>lệ</a:t>
            </a:r>
            <a:r>
              <a:rPr lang="en-US" altLang="en-VN" sz="2400" dirty="0"/>
              <a:t> </a:t>
            </a:r>
            <a:r>
              <a:rPr lang="en-US" altLang="en-VN" sz="2400" dirty="0" err="1"/>
              <a:t>thuộc</a:t>
            </a:r>
            <a:r>
              <a:rPr lang="en-US" altLang="en-VN" sz="2400" dirty="0"/>
              <a:t> </a:t>
            </a:r>
            <a:r>
              <a:rPr lang="en-US" altLang="en-VN" sz="2400" dirty="0" err="1"/>
              <a:t>vào</a:t>
            </a:r>
            <a:r>
              <a:rPr lang="en-US" altLang="en-VN" sz="2400" dirty="0"/>
              <a:t> </a:t>
            </a:r>
            <a:r>
              <a:rPr lang="en-US" altLang="en-VN" sz="2400" dirty="0" err="1"/>
              <a:t>Mĩ</a:t>
            </a:r>
            <a:r>
              <a:rPr lang="en-US" altLang="en-VN" sz="2400" dirty="0"/>
              <a:t>.</a:t>
            </a:r>
          </a:p>
        </p:txBody>
      </p:sp>
      <p:sp>
        <p:nvSpPr>
          <p:cNvPr id="20487" name="Text Box 7">
            <a:extLst>
              <a:ext uri="{FF2B5EF4-FFF2-40B4-BE49-F238E27FC236}">
                <a16:creationId xmlns:a16="http://schemas.microsoft.com/office/drawing/2014/main" id="{19210DB8-1E88-2645-A194-A9BDC7C8A4DD}"/>
              </a:ext>
            </a:extLst>
          </p:cNvPr>
          <p:cNvSpPr txBox="1">
            <a:spLocks noChangeArrowheads="1"/>
          </p:cNvSpPr>
          <p:nvPr/>
        </p:nvSpPr>
        <p:spPr bwMode="auto">
          <a:xfrm>
            <a:off x="0" y="2937559"/>
            <a:ext cx="3051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b="1" dirty="0"/>
              <a:t> 2</a:t>
            </a:r>
            <a:r>
              <a:rPr lang="en-US" altLang="en-VN" sz="2400" dirty="0"/>
              <a:t>. </a:t>
            </a:r>
            <a:r>
              <a:rPr lang="en-US" altLang="en-VN" sz="2400" b="1" u="sng" dirty="0" err="1"/>
              <a:t>Chính</a:t>
            </a:r>
            <a:r>
              <a:rPr lang="en-US" altLang="en-VN" sz="2400" b="1" u="sng" dirty="0"/>
              <a:t> </a:t>
            </a:r>
            <a:r>
              <a:rPr lang="en-US" altLang="en-VN" sz="2400" b="1" u="sng" dirty="0" err="1"/>
              <a:t>trị</a:t>
            </a:r>
            <a:r>
              <a:rPr lang="en-US" altLang="en-VN" sz="2400" dirty="0"/>
              <a:t>:</a:t>
            </a:r>
          </a:p>
        </p:txBody>
      </p:sp>
      <p:sp>
        <p:nvSpPr>
          <p:cNvPr id="20488" name="Text Box 8">
            <a:extLst>
              <a:ext uri="{FF2B5EF4-FFF2-40B4-BE49-F238E27FC236}">
                <a16:creationId xmlns:a16="http://schemas.microsoft.com/office/drawing/2014/main" id="{F80EDD1E-7D31-BC4F-815F-7D32FF1A621F}"/>
              </a:ext>
            </a:extLst>
          </p:cNvPr>
          <p:cNvSpPr txBox="1">
            <a:spLocks noChangeArrowheads="1"/>
          </p:cNvSpPr>
          <p:nvPr/>
        </p:nvSpPr>
        <p:spPr bwMode="auto">
          <a:xfrm>
            <a:off x="0" y="3887847"/>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dirty="0"/>
              <a:t>- </a:t>
            </a:r>
            <a:r>
              <a:rPr lang="en-US" altLang="en-VN" sz="2400" dirty="0" err="1"/>
              <a:t>Giai</a:t>
            </a:r>
            <a:r>
              <a:rPr lang="en-US" altLang="en-VN" sz="2400" dirty="0"/>
              <a:t> </a:t>
            </a:r>
            <a:r>
              <a:rPr lang="en-US" altLang="en-VN" sz="2400" dirty="0" err="1"/>
              <a:t>cấp</a:t>
            </a:r>
            <a:r>
              <a:rPr lang="en-US" altLang="en-VN" sz="2400" dirty="0"/>
              <a:t> </a:t>
            </a:r>
            <a:r>
              <a:rPr lang="en-US" altLang="en-VN" sz="2400" dirty="0" err="1"/>
              <a:t>tư</a:t>
            </a:r>
            <a:r>
              <a:rPr lang="en-US" altLang="en-VN" sz="2400" dirty="0"/>
              <a:t> </a:t>
            </a:r>
            <a:r>
              <a:rPr lang="en-US" altLang="en-VN" sz="2400" dirty="0" err="1"/>
              <a:t>sản</a:t>
            </a:r>
            <a:r>
              <a:rPr lang="en-US" altLang="en-VN" sz="2400" dirty="0"/>
              <a:t> </a:t>
            </a:r>
            <a:r>
              <a:rPr lang="en-US" altLang="en-VN" sz="2400" dirty="0" err="1"/>
              <a:t>cầm</a:t>
            </a:r>
            <a:r>
              <a:rPr lang="en-US" altLang="en-VN" sz="2400" dirty="0"/>
              <a:t> </a:t>
            </a:r>
            <a:r>
              <a:rPr lang="en-US" altLang="en-VN" sz="2400" dirty="0" err="1"/>
              <a:t>quyền</a:t>
            </a:r>
            <a:r>
              <a:rPr lang="en-US" altLang="en-VN" sz="2400" dirty="0"/>
              <a:t>, </a:t>
            </a:r>
            <a:r>
              <a:rPr lang="en-US" altLang="en-VN" sz="2400" dirty="0" err="1"/>
              <a:t>tìm</a:t>
            </a:r>
            <a:r>
              <a:rPr lang="en-US" altLang="en-VN" sz="2400" dirty="0"/>
              <a:t> </a:t>
            </a:r>
            <a:r>
              <a:rPr lang="en-US" altLang="en-VN" sz="2400" dirty="0" err="1"/>
              <a:t>cách</a:t>
            </a:r>
            <a:r>
              <a:rPr lang="en-US" altLang="en-VN" sz="2400" dirty="0"/>
              <a:t> </a:t>
            </a:r>
            <a:r>
              <a:rPr lang="en-US" altLang="en-VN" sz="2400" dirty="0" err="1"/>
              <a:t>thu</a:t>
            </a:r>
            <a:r>
              <a:rPr lang="en-US" altLang="en-VN" sz="2400" dirty="0"/>
              <a:t> </a:t>
            </a:r>
            <a:r>
              <a:rPr lang="en-US" altLang="en-VN" sz="2400" dirty="0" err="1"/>
              <a:t>hẹp</a:t>
            </a:r>
            <a:r>
              <a:rPr lang="en-US" altLang="en-VN" sz="2400" dirty="0"/>
              <a:t> </a:t>
            </a:r>
            <a:r>
              <a:rPr lang="en-US" altLang="en-VN" sz="2400" dirty="0" err="1"/>
              <a:t>các</a:t>
            </a:r>
            <a:r>
              <a:rPr lang="en-US" altLang="en-VN" sz="2400" dirty="0"/>
              <a:t> </a:t>
            </a:r>
            <a:r>
              <a:rPr lang="en-US" altLang="en-VN" sz="2400" dirty="0" err="1"/>
              <a:t>quyền</a:t>
            </a:r>
            <a:r>
              <a:rPr lang="en-US" altLang="en-VN" sz="2400" dirty="0"/>
              <a:t> </a:t>
            </a:r>
            <a:r>
              <a:rPr lang="en-US" altLang="en-VN" sz="2400" dirty="0" err="1"/>
              <a:t>tự</a:t>
            </a:r>
            <a:r>
              <a:rPr lang="en-US" altLang="en-VN" sz="2400" dirty="0"/>
              <a:t> do </a:t>
            </a:r>
            <a:r>
              <a:rPr lang="en-US" altLang="en-VN" sz="2400" dirty="0" err="1"/>
              <a:t>dân</a:t>
            </a:r>
            <a:r>
              <a:rPr lang="en-US" altLang="en-VN" sz="2400" dirty="0"/>
              <a:t> </a:t>
            </a:r>
            <a:r>
              <a:rPr lang="en-US" altLang="en-VN" sz="2400" dirty="0" err="1"/>
              <a:t>chủ</a:t>
            </a:r>
            <a:r>
              <a:rPr lang="en-US" altLang="en-VN" sz="2400" dirty="0"/>
              <a:t>, </a:t>
            </a:r>
            <a:r>
              <a:rPr lang="en-US" altLang="en-VN" sz="2400" dirty="0" err="1"/>
              <a:t>xóa</a:t>
            </a:r>
            <a:r>
              <a:rPr lang="en-US" altLang="en-VN" sz="2400" dirty="0"/>
              <a:t> </a:t>
            </a:r>
            <a:r>
              <a:rPr lang="en-US" altLang="en-VN" sz="2400" dirty="0" err="1"/>
              <a:t>bỏ</a:t>
            </a:r>
            <a:r>
              <a:rPr lang="en-US" altLang="en-VN" sz="2400" dirty="0"/>
              <a:t> </a:t>
            </a:r>
            <a:r>
              <a:rPr lang="en-US" altLang="en-VN" sz="2400" dirty="0" err="1"/>
              <a:t>các</a:t>
            </a:r>
            <a:r>
              <a:rPr lang="en-US" altLang="en-VN" sz="2400" dirty="0"/>
              <a:t> </a:t>
            </a:r>
            <a:r>
              <a:rPr lang="en-US" altLang="en-VN" sz="2400" dirty="0" err="1"/>
              <a:t>cải</a:t>
            </a:r>
            <a:r>
              <a:rPr lang="en-US" altLang="en-VN" sz="2400" dirty="0"/>
              <a:t> </a:t>
            </a:r>
            <a:r>
              <a:rPr lang="en-US" altLang="en-VN" sz="2400" dirty="0" err="1"/>
              <a:t>cách</a:t>
            </a:r>
            <a:r>
              <a:rPr lang="en-US" altLang="en-VN" sz="2400" dirty="0"/>
              <a:t> </a:t>
            </a:r>
            <a:r>
              <a:rPr lang="en-US" altLang="en-VN" sz="2400" dirty="0" err="1"/>
              <a:t>tiến</a:t>
            </a:r>
            <a:r>
              <a:rPr lang="en-US" altLang="en-VN" sz="2400" dirty="0"/>
              <a:t> </a:t>
            </a:r>
            <a:r>
              <a:rPr lang="en-US" altLang="en-VN" sz="2400" dirty="0" err="1"/>
              <a:t>bộ</a:t>
            </a:r>
            <a:r>
              <a:rPr lang="en-US" altLang="en-VN" sz="2400" dirty="0"/>
              <a:t>, </a:t>
            </a:r>
            <a:r>
              <a:rPr lang="en-US" altLang="en-VN" sz="2400" dirty="0" err="1"/>
              <a:t>ngăn</a:t>
            </a:r>
            <a:r>
              <a:rPr lang="en-US" altLang="en-VN" sz="2400" dirty="0"/>
              <a:t> </a:t>
            </a:r>
            <a:r>
              <a:rPr lang="en-US" altLang="en-VN" sz="2400" dirty="0" err="1"/>
              <a:t>cản</a:t>
            </a:r>
            <a:r>
              <a:rPr lang="en-US" altLang="en-VN" sz="2400" dirty="0"/>
              <a:t> </a:t>
            </a:r>
            <a:r>
              <a:rPr lang="en-US" altLang="en-VN" sz="2400" dirty="0" err="1"/>
              <a:t>các</a:t>
            </a:r>
            <a:r>
              <a:rPr lang="en-US" altLang="en-VN" sz="2400" dirty="0"/>
              <a:t> </a:t>
            </a:r>
            <a:r>
              <a:rPr lang="en-US" altLang="en-VN" sz="2400" dirty="0" err="1"/>
              <a:t>phong</a:t>
            </a:r>
            <a:r>
              <a:rPr lang="en-US" altLang="en-VN" sz="2400" dirty="0"/>
              <a:t> </a:t>
            </a:r>
            <a:r>
              <a:rPr lang="en-US" altLang="en-VN" sz="2400" dirty="0" err="1"/>
              <a:t>trào</a:t>
            </a:r>
            <a:r>
              <a:rPr lang="en-US" altLang="en-VN" sz="2400" dirty="0"/>
              <a:t> </a:t>
            </a:r>
            <a:r>
              <a:rPr lang="en-US" altLang="en-VN" sz="2400" dirty="0" err="1"/>
              <a:t>công</a:t>
            </a:r>
            <a:r>
              <a:rPr lang="en-US" altLang="en-VN" sz="2400" dirty="0"/>
              <a:t> </a:t>
            </a:r>
            <a:r>
              <a:rPr lang="en-US" altLang="en-VN" sz="2400" dirty="0" err="1"/>
              <a:t>nhân</a:t>
            </a:r>
            <a:r>
              <a:rPr lang="en-US" altLang="en-VN" sz="2400" dirty="0"/>
              <a:t> </a:t>
            </a:r>
            <a:r>
              <a:rPr lang="en-US" altLang="en-VN" sz="2400" dirty="0" err="1"/>
              <a:t>và</a:t>
            </a:r>
            <a:r>
              <a:rPr lang="en-US" altLang="en-VN" sz="2400" dirty="0"/>
              <a:t> </a:t>
            </a:r>
            <a:r>
              <a:rPr lang="en-US" altLang="en-VN" sz="2400" dirty="0" err="1"/>
              <a:t>dân</a:t>
            </a:r>
            <a:r>
              <a:rPr lang="en-US" altLang="en-VN" sz="2400" dirty="0"/>
              <a:t> </a:t>
            </a:r>
            <a:r>
              <a:rPr lang="en-US" altLang="en-VN" sz="2400" dirty="0" err="1"/>
              <a:t>chủ</a:t>
            </a:r>
            <a:r>
              <a:rPr lang="en-US" altLang="en-VN" sz="2400" dirty="0"/>
              <a:t>.</a:t>
            </a:r>
          </a:p>
        </p:txBody>
      </p:sp>
      <p:sp>
        <p:nvSpPr>
          <p:cNvPr id="20489" name="Text Box 9">
            <a:extLst>
              <a:ext uri="{FF2B5EF4-FFF2-40B4-BE49-F238E27FC236}">
                <a16:creationId xmlns:a16="http://schemas.microsoft.com/office/drawing/2014/main" id="{7EF1E14E-6A55-614E-AD91-74CE81A2E43E}"/>
              </a:ext>
            </a:extLst>
          </p:cNvPr>
          <p:cNvSpPr txBox="1">
            <a:spLocks noChangeArrowheads="1"/>
          </p:cNvSpPr>
          <p:nvPr/>
        </p:nvSpPr>
        <p:spPr bwMode="auto">
          <a:xfrm>
            <a:off x="0" y="171594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dirty="0"/>
              <a:t>- </a:t>
            </a:r>
            <a:r>
              <a:rPr lang="en-US" altLang="en-VN" sz="2400" dirty="0" err="1"/>
              <a:t>Nhận</a:t>
            </a:r>
            <a:r>
              <a:rPr lang="en-US" altLang="en-VN" sz="2400" dirty="0"/>
              <a:t> </a:t>
            </a:r>
            <a:r>
              <a:rPr lang="en-US" altLang="en-VN" sz="2400" dirty="0" err="1"/>
              <a:t>viện</a:t>
            </a:r>
            <a:r>
              <a:rPr lang="en-US" altLang="en-VN" sz="2400" dirty="0"/>
              <a:t> </a:t>
            </a:r>
            <a:r>
              <a:rPr lang="en-US" altLang="en-VN" sz="2400" dirty="0" err="1"/>
              <a:t>trợ</a:t>
            </a:r>
            <a:r>
              <a:rPr lang="en-US" altLang="en-VN" sz="2400" dirty="0"/>
              <a:t> </a:t>
            </a:r>
            <a:r>
              <a:rPr lang="en-US" altLang="en-VN" sz="2400" dirty="0" err="1"/>
              <a:t>của</a:t>
            </a:r>
            <a:r>
              <a:rPr lang="en-US" altLang="en-VN" sz="2400" dirty="0"/>
              <a:t> </a:t>
            </a:r>
            <a:r>
              <a:rPr lang="en-US" altLang="en-VN" sz="2400" dirty="0" err="1"/>
              <a:t>Mĩ</a:t>
            </a:r>
            <a:r>
              <a:rPr lang="en-US" altLang="en-VN" sz="2400" dirty="0"/>
              <a:t> </a:t>
            </a:r>
            <a:r>
              <a:rPr lang="en-US" altLang="en-VN" sz="2400" dirty="0" err="1"/>
              <a:t>theo</a:t>
            </a:r>
            <a:r>
              <a:rPr lang="en-US" altLang="en-VN" sz="2400" dirty="0"/>
              <a:t> “</a:t>
            </a:r>
            <a:r>
              <a:rPr lang="en-US" altLang="en-VN" sz="2400" dirty="0" err="1"/>
              <a:t>Kế</a:t>
            </a:r>
            <a:r>
              <a:rPr lang="en-US" altLang="en-VN" sz="2400" dirty="0"/>
              <a:t> </a:t>
            </a:r>
            <a:r>
              <a:rPr lang="en-US" altLang="en-VN" sz="2400" dirty="0" err="1"/>
              <a:t>hoạch</a:t>
            </a:r>
            <a:r>
              <a:rPr lang="en-US" altLang="en-VN" sz="2400" dirty="0"/>
              <a:t> </a:t>
            </a:r>
            <a:r>
              <a:rPr lang="en-US" altLang="en-VN" sz="2400" dirty="0" err="1"/>
              <a:t>phục</a:t>
            </a:r>
            <a:r>
              <a:rPr lang="en-US" altLang="en-VN" sz="2400" dirty="0"/>
              <a:t> </a:t>
            </a:r>
            <a:r>
              <a:rPr lang="en-US" altLang="en-VN" sz="2400" dirty="0" err="1"/>
              <a:t>hưng</a:t>
            </a:r>
            <a:r>
              <a:rPr lang="en-US" altLang="en-VN" sz="2400" dirty="0"/>
              <a:t> </a:t>
            </a:r>
            <a:r>
              <a:rPr lang="en-US" altLang="en-VN" sz="2400" dirty="0" err="1"/>
              <a:t>châu</a:t>
            </a:r>
            <a:r>
              <a:rPr lang="en-US" altLang="en-VN" sz="2400" dirty="0"/>
              <a:t> </a:t>
            </a:r>
            <a:r>
              <a:rPr lang="en-US" altLang="en-VN" sz="2400" dirty="0" err="1"/>
              <a:t>Âu</a:t>
            </a:r>
            <a:r>
              <a:rPr lang="en-US" altLang="en-VN" sz="2400" dirty="0"/>
              <a:t>” (</a:t>
            </a:r>
            <a:r>
              <a:rPr lang="en-US" altLang="en-VN" sz="2400" dirty="0" err="1"/>
              <a:t>Kế</a:t>
            </a:r>
            <a:r>
              <a:rPr lang="en-US" altLang="en-VN" sz="2400" dirty="0"/>
              <a:t> </a:t>
            </a:r>
            <a:r>
              <a:rPr lang="en-US" altLang="en-VN" sz="2400" dirty="0" err="1"/>
              <a:t>hoạch</a:t>
            </a:r>
            <a:r>
              <a:rPr lang="en-US" altLang="en-VN" sz="2400" dirty="0"/>
              <a:t> </a:t>
            </a:r>
            <a:r>
              <a:rPr lang="en-US" altLang="en-VN" sz="2400" dirty="0" err="1"/>
              <a:t>Mác</a:t>
            </a:r>
            <a:r>
              <a:rPr lang="en-US" altLang="en-VN" sz="2400" dirty="0"/>
              <a:t>-san) </a:t>
            </a:r>
            <a:r>
              <a:rPr lang="en-US" altLang="en-VN" sz="2400" dirty="0" err="1"/>
              <a:t>để</a:t>
            </a:r>
            <a:r>
              <a:rPr lang="en-US" altLang="en-VN" sz="2400" dirty="0"/>
              <a:t> </a:t>
            </a:r>
            <a:r>
              <a:rPr lang="en-US" altLang="en-VN" sz="2400" dirty="0" err="1"/>
              <a:t>phục</a:t>
            </a:r>
            <a:r>
              <a:rPr lang="en-US" altLang="en-VN" sz="2400" dirty="0"/>
              <a:t> </a:t>
            </a:r>
            <a:r>
              <a:rPr lang="en-US" altLang="en-VN" sz="2400" dirty="0" err="1"/>
              <a:t>hồi</a:t>
            </a:r>
            <a:r>
              <a:rPr lang="en-US" altLang="en-VN" sz="2400" dirty="0"/>
              <a:t> </a:t>
            </a:r>
            <a:r>
              <a:rPr lang="en-US" altLang="en-VN" sz="2400" dirty="0" err="1"/>
              <a:t>nền</a:t>
            </a:r>
            <a:r>
              <a:rPr lang="en-US" altLang="en-VN" sz="2400" dirty="0"/>
              <a:t> </a:t>
            </a:r>
            <a:r>
              <a:rPr lang="en-US" altLang="en-VN" sz="2400" dirty="0" err="1"/>
              <a:t>kinh</a:t>
            </a:r>
            <a:r>
              <a:rPr lang="en-US" altLang="en-VN" sz="2400" dirty="0"/>
              <a:t> </a:t>
            </a:r>
            <a:r>
              <a:rPr lang="en-US" altLang="en-VN" sz="2400" dirty="0" err="1"/>
              <a:t>tế</a:t>
            </a:r>
            <a:r>
              <a:rPr lang="en-US" altLang="en-VN" sz="2400" dirty="0"/>
              <a:t>.</a:t>
            </a:r>
          </a:p>
        </p:txBody>
      </p:sp>
      <p:sp>
        <p:nvSpPr>
          <p:cNvPr id="20490" name="Text Box 10">
            <a:extLst>
              <a:ext uri="{FF2B5EF4-FFF2-40B4-BE49-F238E27FC236}">
                <a16:creationId xmlns:a16="http://schemas.microsoft.com/office/drawing/2014/main" id="{D35AA855-CDC6-9948-9C19-AEC2BECA1480}"/>
              </a:ext>
            </a:extLst>
          </p:cNvPr>
          <p:cNvSpPr txBox="1">
            <a:spLocks noChangeArrowheads="1"/>
          </p:cNvSpPr>
          <p:nvPr/>
        </p:nvSpPr>
        <p:spPr bwMode="auto">
          <a:xfrm>
            <a:off x="0" y="4853864"/>
            <a:ext cx="3051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b="1" dirty="0"/>
              <a:t> b.</a:t>
            </a:r>
            <a:r>
              <a:rPr lang="en-US" altLang="en-VN" sz="2400" dirty="0"/>
              <a:t> </a:t>
            </a:r>
            <a:r>
              <a:rPr lang="en-US" altLang="en-VN" sz="2400" b="1" u="sng" dirty="0" err="1"/>
              <a:t>Đối</a:t>
            </a:r>
            <a:r>
              <a:rPr lang="en-US" altLang="en-VN" sz="2400" b="1" u="sng" dirty="0"/>
              <a:t> </a:t>
            </a:r>
            <a:r>
              <a:rPr lang="en-US" altLang="en-VN" sz="2400" b="1" u="sng" dirty="0" err="1"/>
              <a:t>ngoại</a:t>
            </a:r>
            <a:r>
              <a:rPr lang="en-US" altLang="en-VN" sz="2400" dirty="0"/>
              <a:t>:</a:t>
            </a:r>
          </a:p>
        </p:txBody>
      </p:sp>
      <p:sp>
        <p:nvSpPr>
          <p:cNvPr id="48140" name="Text Box 12">
            <a:extLst>
              <a:ext uri="{FF2B5EF4-FFF2-40B4-BE49-F238E27FC236}">
                <a16:creationId xmlns:a16="http://schemas.microsoft.com/office/drawing/2014/main" id="{4F957152-2DBF-E741-A3E3-20FFC51EE6A6}"/>
              </a:ext>
            </a:extLst>
          </p:cNvPr>
          <p:cNvSpPr txBox="1">
            <a:spLocks noChangeArrowheads="1"/>
          </p:cNvSpPr>
          <p:nvPr/>
        </p:nvSpPr>
        <p:spPr bwMode="auto">
          <a:xfrm>
            <a:off x="0" y="6043669"/>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dirty="0"/>
              <a:t>- </a:t>
            </a:r>
            <a:r>
              <a:rPr lang="en-US" altLang="en-VN" sz="2400" dirty="0" err="1"/>
              <a:t>Tham</a:t>
            </a:r>
            <a:r>
              <a:rPr lang="en-US" altLang="en-VN" sz="2400" dirty="0"/>
              <a:t> </a:t>
            </a:r>
            <a:r>
              <a:rPr lang="en-US" altLang="en-VN" sz="2400" dirty="0" err="1"/>
              <a:t>gia</a:t>
            </a:r>
            <a:r>
              <a:rPr lang="en-US" altLang="en-VN" sz="2400" dirty="0"/>
              <a:t> </a:t>
            </a:r>
            <a:r>
              <a:rPr lang="en-US" altLang="en-VN" sz="2400" dirty="0" err="1"/>
              <a:t>khối</a:t>
            </a:r>
            <a:r>
              <a:rPr lang="en-US" altLang="en-VN" sz="2400" dirty="0"/>
              <a:t> </a:t>
            </a:r>
            <a:r>
              <a:rPr lang="en-US" altLang="en-VN" sz="2400" dirty="0" err="1"/>
              <a:t>quân</a:t>
            </a:r>
            <a:r>
              <a:rPr lang="en-US" altLang="en-VN" sz="2400" dirty="0"/>
              <a:t> </a:t>
            </a:r>
            <a:r>
              <a:rPr lang="en-US" altLang="en-VN" sz="2400" dirty="0" err="1"/>
              <a:t>sự</a:t>
            </a:r>
            <a:r>
              <a:rPr lang="en-US" altLang="en-VN" sz="2400" dirty="0"/>
              <a:t> </a:t>
            </a:r>
            <a:r>
              <a:rPr lang="en-US" altLang="en-VN" sz="2400" dirty="0" err="1"/>
              <a:t>Bắc</a:t>
            </a:r>
            <a:r>
              <a:rPr lang="en-US" altLang="en-VN" sz="2400" dirty="0"/>
              <a:t> </a:t>
            </a:r>
            <a:r>
              <a:rPr lang="en-US" altLang="en-VN" sz="2400" dirty="0" err="1"/>
              <a:t>Đại</a:t>
            </a:r>
            <a:r>
              <a:rPr lang="en-US" altLang="en-VN" sz="2400" dirty="0"/>
              <a:t> </a:t>
            </a:r>
            <a:r>
              <a:rPr lang="en-US" altLang="en-VN" sz="2400" dirty="0" err="1"/>
              <a:t>Tây</a:t>
            </a:r>
            <a:r>
              <a:rPr lang="en-US" altLang="en-VN" sz="2400" dirty="0"/>
              <a:t> </a:t>
            </a:r>
            <a:r>
              <a:rPr lang="en-US" altLang="en-VN" sz="2400" dirty="0" err="1"/>
              <a:t>Dương</a:t>
            </a:r>
            <a:r>
              <a:rPr lang="en-US" altLang="en-VN" sz="2400" dirty="0"/>
              <a:t> (NATO) </a:t>
            </a:r>
            <a:r>
              <a:rPr lang="en-US" altLang="en-VN" sz="2400" dirty="0" err="1"/>
              <a:t>nhằm</a:t>
            </a:r>
            <a:r>
              <a:rPr lang="en-US" altLang="en-VN" sz="2400" dirty="0"/>
              <a:t> </a:t>
            </a:r>
            <a:r>
              <a:rPr lang="en-US" altLang="en-VN" sz="2400" dirty="0" err="1"/>
              <a:t>chống</a:t>
            </a:r>
            <a:r>
              <a:rPr lang="en-US" altLang="en-VN" sz="2400" dirty="0"/>
              <a:t> </a:t>
            </a:r>
            <a:r>
              <a:rPr lang="en-US" altLang="en-VN" sz="2400" dirty="0" err="1"/>
              <a:t>lại</a:t>
            </a:r>
            <a:r>
              <a:rPr lang="en-US" altLang="en-VN" sz="2400" dirty="0"/>
              <a:t> </a:t>
            </a:r>
            <a:r>
              <a:rPr lang="en-US" altLang="en-VN" sz="2400" dirty="0" err="1"/>
              <a:t>Liên</a:t>
            </a:r>
            <a:r>
              <a:rPr lang="en-US" altLang="en-VN" sz="2400" dirty="0"/>
              <a:t> </a:t>
            </a:r>
            <a:r>
              <a:rPr lang="en-US" altLang="en-VN" sz="2400" dirty="0" err="1"/>
              <a:t>Xô</a:t>
            </a:r>
            <a:r>
              <a:rPr lang="en-US" altLang="en-VN" sz="2400" dirty="0"/>
              <a:t> </a:t>
            </a:r>
            <a:r>
              <a:rPr lang="en-US" altLang="en-VN" sz="2400" dirty="0" err="1"/>
              <a:t>và</a:t>
            </a:r>
            <a:r>
              <a:rPr lang="en-US" altLang="en-VN" sz="2400" dirty="0"/>
              <a:t> </a:t>
            </a:r>
            <a:r>
              <a:rPr lang="en-US" altLang="en-VN" sz="2400" dirty="0" err="1"/>
              <a:t>các</a:t>
            </a:r>
            <a:r>
              <a:rPr lang="en-US" altLang="en-VN" sz="2400" dirty="0"/>
              <a:t> </a:t>
            </a:r>
            <a:r>
              <a:rPr lang="en-US" altLang="en-VN" sz="2400" dirty="0" err="1"/>
              <a:t>nước</a:t>
            </a:r>
            <a:r>
              <a:rPr lang="en-US" altLang="en-VN" sz="2400" dirty="0"/>
              <a:t> </a:t>
            </a:r>
            <a:r>
              <a:rPr lang="en-US" altLang="en-VN" sz="2400" dirty="0" err="1"/>
              <a:t>xã</a:t>
            </a:r>
            <a:r>
              <a:rPr lang="en-US" altLang="en-VN" sz="2400" dirty="0"/>
              <a:t> </a:t>
            </a:r>
            <a:r>
              <a:rPr lang="en-US" altLang="en-VN" sz="2400" dirty="0" err="1"/>
              <a:t>hội</a:t>
            </a:r>
            <a:r>
              <a:rPr lang="en-US" altLang="en-VN" sz="2400" dirty="0"/>
              <a:t> </a:t>
            </a:r>
            <a:r>
              <a:rPr lang="en-US" altLang="en-VN" sz="2400" dirty="0" err="1"/>
              <a:t>chủ</a:t>
            </a:r>
            <a:r>
              <a:rPr lang="en-US" altLang="en-VN" sz="2400" dirty="0"/>
              <a:t> </a:t>
            </a:r>
            <a:r>
              <a:rPr lang="en-US" altLang="en-VN" sz="2400" dirty="0" err="1"/>
              <a:t>nghĩa</a:t>
            </a:r>
            <a:r>
              <a:rPr lang="en-US" altLang="en-VN" sz="2400" dirty="0"/>
              <a:t>.</a:t>
            </a:r>
          </a:p>
        </p:txBody>
      </p:sp>
      <p:sp>
        <p:nvSpPr>
          <p:cNvPr id="20492" name="Text Box 13">
            <a:extLst>
              <a:ext uri="{FF2B5EF4-FFF2-40B4-BE49-F238E27FC236}">
                <a16:creationId xmlns:a16="http://schemas.microsoft.com/office/drawing/2014/main" id="{64FA0F12-ECF8-B54D-9BA1-5AC5F5121BAF}"/>
              </a:ext>
            </a:extLst>
          </p:cNvPr>
          <p:cNvSpPr txBox="1">
            <a:spLocks noChangeArrowheads="1"/>
          </p:cNvSpPr>
          <p:nvPr/>
        </p:nvSpPr>
        <p:spPr bwMode="auto">
          <a:xfrm>
            <a:off x="0" y="5461571"/>
            <a:ext cx="107698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dirty="0"/>
              <a:t>- </a:t>
            </a:r>
            <a:r>
              <a:rPr lang="en-US" altLang="en-VN" sz="2400" dirty="0" err="1"/>
              <a:t>Tiến</a:t>
            </a:r>
            <a:r>
              <a:rPr lang="en-US" altLang="en-VN" sz="2400" dirty="0"/>
              <a:t> </a:t>
            </a:r>
            <a:r>
              <a:rPr lang="en-US" altLang="en-VN" sz="2400" dirty="0" err="1"/>
              <a:t>hành</a:t>
            </a:r>
            <a:r>
              <a:rPr lang="en-US" altLang="en-VN" sz="2400" dirty="0"/>
              <a:t> </a:t>
            </a:r>
            <a:r>
              <a:rPr lang="en-US" altLang="en-VN" sz="2400" dirty="0" err="1"/>
              <a:t>chiến</a:t>
            </a:r>
            <a:r>
              <a:rPr lang="en-US" altLang="en-VN" sz="2400" dirty="0"/>
              <a:t> </a:t>
            </a:r>
            <a:r>
              <a:rPr lang="en-US" altLang="en-VN" sz="2400" dirty="0" err="1"/>
              <a:t>tranh</a:t>
            </a:r>
            <a:r>
              <a:rPr lang="en-US" altLang="en-VN" sz="2400" dirty="0"/>
              <a:t> </a:t>
            </a:r>
            <a:r>
              <a:rPr lang="en-US" altLang="en-VN" sz="2400" dirty="0" err="1"/>
              <a:t>tái</a:t>
            </a:r>
            <a:r>
              <a:rPr lang="en-US" altLang="en-VN" sz="2400" dirty="0"/>
              <a:t> </a:t>
            </a:r>
            <a:r>
              <a:rPr lang="en-US" altLang="en-VN" sz="2400" dirty="0" err="1"/>
              <a:t>chiếm</a:t>
            </a:r>
            <a:r>
              <a:rPr lang="en-US" altLang="en-VN" sz="2400" dirty="0"/>
              <a:t> </a:t>
            </a:r>
            <a:r>
              <a:rPr lang="en-US" altLang="en-VN" sz="2400" dirty="0" err="1"/>
              <a:t>thuộc</a:t>
            </a:r>
            <a:r>
              <a:rPr lang="en-US" altLang="en-VN" sz="2400" dirty="0"/>
              <a:t> </a:t>
            </a:r>
            <a:r>
              <a:rPr lang="en-US" altLang="en-VN" sz="2400" dirty="0" err="1"/>
              <a:t>địa</a:t>
            </a:r>
            <a:r>
              <a:rPr lang="en-US" altLang="en-VN" sz="2400" dirty="0"/>
              <a:t>.</a:t>
            </a:r>
          </a:p>
        </p:txBody>
      </p:sp>
      <p:grpSp>
        <p:nvGrpSpPr>
          <p:cNvPr id="14" name="Group 6">
            <a:extLst>
              <a:ext uri="{FF2B5EF4-FFF2-40B4-BE49-F238E27FC236}">
                <a16:creationId xmlns:a16="http://schemas.microsoft.com/office/drawing/2014/main" id="{9B204ABD-6B7C-BC49-9674-DC4C90D9A793}"/>
              </a:ext>
            </a:extLst>
          </p:cNvPr>
          <p:cNvGrpSpPr>
            <a:grpSpLocks/>
          </p:cNvGrpSpPr>
          <p:nvPr/>
        </p:nvGrpSpPr>
        <p:grpSpPr bwMode="auto">
          <a:xfrm>
            <a:off x="2904788" y="124928"/>
            <a:ext cx="7008920" cy="704850"/>
            <a:chOff x="1085" y="1107"/>
            <a:chExt cx="3580" cy="444"/>
          </a:xfrm>
        </p:grpSpPr>
        <p:sp>
          <p:nvSpPr>
            <p:cNvPr id="15" name="AutoShape 7">
              <a:hlinkClick r:id="rId2" action="ppaction://hlinkfile"/>
              <a:extLst>
                <a:ext uri="{FF2B5EF4-FFF2-40B4-BE49-F238E27FC236}">
                  <a16:creationId xmlns:a16="http://schemas.microsoft.com/office/drawing/2014/main" id="{02126D6A-C4A9-3248-A0F4-1A4649A130B3}"/>
                </a:ext>
              </a:extLst>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lgn="ctr" eaLnBrk="0" hangingPunct="0">
                <a:defRPr/>
              </a:pPr>
              <a:r>
                <a:rPr lang="vi-VN" sz="3600" b="1" dirty="0">
                  <a:ln>
                    <a:solidFill>
                      <a:srgbClr val="000099"/>
                    </a:solidFill>
                  </a:ln>
                  <a:solidFill>
                    <a:srgbClr val="0000FF"/>
                  </a:solidFill>
                  <a:latin typeface="Tahoma" pitchFamily="34" charset="0"/>
                  <a:ea typeface="Tahoma" pitchFamily="34" charset="0"/>
                  <a:cs typeface="Tahoma" pitchFamily="34" charset="0"/>
                </a:rPr>
                <a:t>CÁC NƯỚC TÂY ÂU	</a:t>
              </a:r>
              <a:endParaRPr kumimoji="0" lang="en-US" sz="36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endParaRPr>
            </a:p>
          </p:txBody>
        </p:sp>
        <p:sp>
          <p:nvSpPr>
            <p:cNvPr id="16" name="Oval 9">
              <a:extLst>
                <a:ext uri="{FF2B5EF4-FFF2-40B4-BE49-F238E27FC236}">
                  <a16:creationId xmlns:a16="http://schemas.microsoft.com/office/drawing/2014/main" id="{54876CB8-3A38-3C4D-AC9B-0E48525F0C26}"/>
                </a:ext>
              </a:extLst>
            </p:cNvPr>
            <p:cNvSpPr>
              <a:spLocks noChangeArrowheads="1"/>
            </p:cNvSpPr>
            <p:nvPr/>
          </p:nvSpPr>
          <p:spPr bwMode="gray">
            <a:xfrm>
              <a:off x="1085" y="1174"/>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val 9">
              <a:extLst>
                <a:ext uri="{FF2B5EF4-FFF2-40B4-BE49-F238E27FC236}">
                  <a16:creationId xmlns:a16="http://schemas.microsoft.com/office/drawing/2014/main" id="{3573E532-0515-324B-8B38-33804498AC87}"/>
                </a:ext>
              </a:extLst>
            </p:cNvPr>
            <p:cNvSpPr>
              <a:spLocks noChangeArrowheads="1"/>
            </p:cNvSpPr>
            <p:nvPr/>
          </p:nvSpPr>
          <p:spPr bwMode="gray">
            <a:xfrm>
              <a:off x="4425" y="1236"/>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Text Box 10">
            <a:extLst>
              <a:ext uri="{FF2B5EF4-FFF2-40B4-BE49-F238E27FC236}">
                <a16:creationId xmlns:a16="http://schemas.microsoft.com/office/drawing/2014/main" id="{916C6118-DFE1-AF4F-BC1F-648168378FD1}"/>
              </a:ext>
            </a:extLst>
          </p:cNvPr>
          <p:cNvSpPr txBox="1">
            <a:spLocks noChangeArrowheads="1"/>
          </p:cNvSpPr>
          <p:nvPr/>
        </p:nvSpPr>
        <p:spPr bwMode="auto">
          <a:xfrm>
            <a:off x="-18934" y="3404430"/>
            <a:ext cx="3051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b="1" dirty="0"/>
              <a:t> a.</a:t>
            </a:r>
            <a:r>
              <a:rPr lang="en-US" altLang="en-VN" sz="2400" dirty="0"/>
              <a:t> </a:t>
            </a:r>
            <a:r>
              <a:rPr lang="en-US" altLang="en-VN" sz="2400" b="1" u="sng" dirty="0" err="1"/>
              <a:t>Đối</a:t>
            </a:r>
            <a:r>
              <a:rPr lang="en-US" altLang="en-VN" sz="2400" b="1" u="sng" dirty="0"/>
              <a:t> </a:t>
            </a:r>
            <a:r>
              <a:rPr lang="en-US" altLang="en-VN" sz="2400" b="1" u="sng" dirty="0" err="1"/>
              <a:t>nội</a:t>
            </a:r>
            <a:r>
              <a:rPr lang="en-US" altLang="en-VN" sz="2400" b="1" u="sng" dirty="0"/>
              <a:t>:</a:t>
            </a:r>
            <a:endParaRPr lang="en-US" altLang="en-VN" sz="2400" dirty="0"/>
          </a:p>
        </p:txBody>
      </p:sp>
    </p:spTree>
    <p:extLst>
      <p:ext uri="{BB962C8B-B14F-4D97-AF65-F5344CB8AC3E}">
        <p14:creationId xmlns:p14="http://schemas.microsoft.com/office/powerpoint/2010/main" val="11766466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14:bounceEnd="50000">
                                          <p:cBhvr additive="base">
                                            <p:cTn id="7" dur="500" fill="hold"/>
                                            <p:tgtEl>
                                              <p:spTgt spid="2048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048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0485"/>
                                            </p:tgtEl>
                                            <p:attrNameLst>
                                              <p:attrName>style.visibility</p:attrName>
                                            </p:attrNameLst>
                                          </p:cBhvr>
                                          <p:to>
                                            <p:strVal val="visible"/>
                                          </p:to>
                                        </p:set>
                                        <p:anim calcmode="lin" valueType="num" p14:bounceEnd="50000">
                                          <p:cBhvr additive="base">
                                            <p:cTn id="11" dur="500" fill="hold"/>
                                            <p:tgtEl>
                                              <p:spTgt spid="2048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0485"/>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14:bounceEnd="50000">
                                          <p:cBhvr additive="base">
                                            <p:cTn id="15" dur="500" fill="hold"/>
                                            <p:tgtEl>
                                              <p:spTgt spid="20486"/>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0486"/>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20487"/>
                                            </p:tgtEl>
                                            <p:attrNameLst>
                                              <p:attrName>style.visibility</p:attrName>
                                            </p:attrNameLst>
                                          </p:cBhvr>
                                          <p:to>
                                            <p:strVal val="visible"/>
                                          </p:to>
                                        </p:set>
                                        <p:anim calcmode="lin" valueType="num" p14:bounceEnd="50000">
                                          <p:cBhvr additive="base">
                                            <p:cTn id="19" dur="500" fill="hold"/>
                                            <p:tgtEl>
                                              <p:spTgt spid="20487"/>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0487"/>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14:presetBounceEnd="50000">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14:bounceEnd="50000">
                                          <p:cBhvr additive="base">
                                            <p:cTn id="23" dur="500" fill="hold"/>
                                            <p:tgtEl>
                                              <p:spTgt spid="20488"/>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20488"/>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0000">
                                      <p:stCondLst>
                                        <p:cond delay="0"/>
                                      </p:stCondLst>
                                      <p:childTnLst>
                                        <p:set>
                                          <p:cBhvr>
                                            <p:cTn id="26" dur="1" fill="hold">
                                              <p:stCondLst>
                                                <p:cond delay="0"/>
                                              </p:stCondLst>
                                            </p:cTn>
                                            <p:tgtEl>
                                              <p:spTgt spid="20489"/>
                                            </p:tgtEl>
                                            <p:attrNameLst>
                                              <p:attrName>style.visibility</p:attrName>
                                            </p:attrNameLst>
                                          </p:cBhvr>
                                          <p:to>
                                            <p:strVal val="visible"/>
                                          </p:to>
                                        </p:set>
                                        <p:anim calcmode="lin" valueType="num" p14:bounceEnd="50000">
                                          <p:cBhvr additive="base">
                                            <p:cTn id="27" dur="500" fill="hold"/>
                                            <p:tgtEl>
                                              <p:spTgt spid="20489"/>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20489"/>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14:presetBounceEnd="50000">
                                      <p:stCondLst>
                                        <p:cond delay="0"/>
                                      </p:stCondLst>
                                      <p:childTnLst>
                                        <p:set>
                                          <p:cBhvr>
                                            <p:cTn id="30" dur="1" fill="hold">
                                              <p:stCondLst>
                                                <p:cond delay="0"/>
                                              </p:stCondLst>
                                            </p:cTn>
                                            <p:tgtEl>
                                              <p:spTgt spid="20490"/>
                                            </p:tgtEl>
                                            <p:attrNameLst>
                                              <p:attrName>style.visibility</p:attrName>
                                            </p:attrNameLst>
                                          </p:cBhvr>
                                          <p:to>
                                            <p:strVal val="visible"/>
                                          </p:to>
                                        </p:set>
                                        <p:anim calcmode="lin" valueType="num" p14:bounceEnd="50000">
                                          <p:cBhvr additive="base">
                                            <p:cTn id="31" dur="500" fill="hold"/>
                                            <p:tgtEl>
                                              <p:spTgt spid="20490"/>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20490"/>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14:presetBounceEnd="50000">
                                      <p:stCondLst>
                                        <p:cond delay="0"/>
                                      </p:stCondLst>
                                      <p:childTnLst>
                                        <p:set>
                                          <p:cBhvr>
                                            <p:cTn id="34" dur="1" fill="hold">
                                              <p:stCondLst>
                                                <p:cond delay="0"/>
                                              </p:stCondLst>
                                            </p:cTn>
                                            <p:tgtEl>
                                              <p:spTgt spid="48140"/>
                                            </p:tgtEl>
                                            <p:attrNameLst>
                                              <p:attrName>style.visibility</p:attrName>
                                            </p:attrNameLst>
                                          </p:cBhvr>
                                          <p:to>
                                            <p:strVal val="visible"/>
                                          </p:to>
                                        </p:set>
                                        <p:anim calcmode="lin" valueType="num" p14:bounceEnd="50000">
                                          <p:cBhvr additive="base">
                                            <p:cTn id="35" dur="500" fill="hold"/>
                                            <p:tgtEl>
                                              <p:spTgt spid="48140"/>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48140"/>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14:presetBounceEnd="50000">
                                      <p:stCondLst>
                                        <p:cond delay="0"/>
                                      </p:stCondLst>
                                      <p:childTnLst>
                                        <p:set>
                                          <p:cBhvr>
                                            <p:cTn id="38" dur="1" fill="hold">
                                              <p:stCondLst>
                                                <p:cond delay="0"/>
                                              </p:stCondLst>
                                            </p:cTn>
                                            <p:tgtEl>
                                              <p:spTgt spid="20492"/>
                                            </p:tgtEl>
                                            <p:attrNameLst>
                                              <p:attrName>style.visibility</p:attrName>
                                            </p:attrNameLst>
                                          </p:cBhvr>
                                          <p:to>
                                            <p:strVal val="visible"/>
                                          </p:to>
                                        </p:set>
                                        <p:anim calcmode="lin" valueType="num" p14:bounceEnd="50000">
                                          <p:cBhvr additive="base">
                                            <p:cTn id="39" dur="500" fill="hold"/>
                                            <p:tgtEl>
                                              <p:spTgt spid="20492"/>
                                            </p:tgtEl>
                                            <p:attrNameLst>
                                              <p:attrName>ppt_x</p:attrName>
                                            </p:attrNameLst>
                                          </p:cBhvr>
                                          <p:tavLst>
                                            <p:tav tm="0">
                                              <p:val>
                                                <p:strVal val="0-#ppt_w/2"/>
                                              </p:val>
                                            </p:tav>
                                            <p:tav tm="100000">
                                              <p:val>
                                                <p:strVal val="#ppt_x"/>
                                              </p:val>
                                            </p:tav>
                                          </p:tavLst>
                                        </p:anim>
                                        <p:anim calcmode="lin" valueType="num" p14:bounceEnd="50000">
                                          <p:cBhvr additive="base">
                                            <p:cTn id="40" dur="500" fill="hold"/>
                                            <p:tgtEl>
                                              <p:spTgt spid="20492"/>
                                            </p:tgtEl>
                                            <p:attrNameLst>
                                              <p:attrName>ppt_y</p:attrName>
                                            </p:attrNameLst>
                                          </p:cBhvr>
                                          <p:tavLst>
                                            <p:tav tm="0">
                                              <p:val>
                                                <p:strVal val="0-#ppt_h/2"/>
                                              </p:val>
                                            </p:tav>
                                            <p:tav tm="100000">
                                              <p:val>
                                                <p:strVal val="#ppt_y"/>
                                              </p:val>
                                            </p:tav>
                                          </p:tavLst>
                                        </p:anim>
                                      </p:childTnLst>
                                    </p:cTn>
                                  </p:par>
                                  <p:par>
                                    <p:cTn id="41" presetID="2" presetClass="entr" presetSubtype="9" fill="hold" nodeType="withEffect" p14:presetBounceEnd="50000">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14:bounceEnd="50000">
                                          <p:cBhvr additive="base">
                                            <p:cTn id="43"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14"/>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14:presetBounceEnd="50000">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14:bounceEnd="50000">
                                          <p:cBhvr additive="base">
                                            <p:cTn id="47"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P spid="20486" grpId="0"/>
          <p:bldP spid="20487" grpId="0"/>
          <p:bldP spid="20488" grpId="0"/>
          <p:bldP spid="20489" grpId="0"/>
          <p:bldP spid="20490" grpId="0"/>
          <p:bldP spid="48140" grpId="0"/>
          <p:bldP spid="20492"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0485"/>
                                            </p:tgtEl>
                                            <p:attrNameLst>
                                              <p:attrName>style.visibility</p:attrName>
                                            </p:attrNameLst>
                                          </p:cBhvr>
                                          <p:to>
                                            <p:strVal val="visible"/>
                                          </p:to>
                                        </p:set>
                                        <p:anim calcmode="lin" valueType="num">
                                          <p:cBhvr additive="base">
                                            <p:cTn id="11" dur="500" fill="hold"/>
                                            <p:tgtEl>
                                              <p:spTgt spid="20485"/>
                                            </p:tgtEl>
                                            <p:attrNameLst>
                                              <p:attrName>ppt_x</p:attrName>
                                            </p:attrNameLst>
                                          </p:cBhvr>
                                          <p:tavLst>
                                            <p:tav tm="0">
                                              <p:val>
                                                <p:strVal val="0-#ppt_w/2"/>
                                              </p:val>
                                            </p:tav>
                                            <p:tav tm="100000">
                                              <p:val>
                                                <p:strVal val="#ppt_x"/>
                                              </p:val>
                                            </p:tav>
                                          </p:tavLst>
                                        </p:anim>
                                        <p:anim calcmode="lin" valueType="num">
                                          <p:cBhvr additive="base">
                                            <p:cTn id="12" dur="500" fill="hold"/>
                                            <p:tgtEl>
                                              <p:spTgt spid="20485"/>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additive="base">
                                            <p:cTn id="15" dur="500" fill="hold"/>
                                            <p:tgtEl>
                                              <p:spTgt spid="20486"/>
                                            </p:tgtEl>
                                            <p:attrNameLst>
                                              <p:attrName>ppt_x</p:attrName>
                                            </p:attrNameLst>
                                          </p:cBhvr>
                                          <p:tavLst>
                                            <p:tav tm="0">
                                              <p:val>
                                                <p:strVal val="0-#ppt_w/2"/>
                                              </p:val>
                                            </p:tav>
                                            <p:tav tm="100000">
                                              <p:val>
                                                <p:strVal val="#ppt_x"/>
                                              </p:val>
                                            </p:tav>
                                          </p:tavLst>
                                        </p:anim>
                                        <p:anim calcmode="lin" valueType="num">
                                          <p:cBhvr additive="base">
                                            <p:cTn id="16" dur="500" fill="hold"/>
                                            <p:tgtEl>
                                              <p:spTgt spid="20486"/>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20487"/>
                                            </p:tgtEl>
                                            <p:attrNameLst>
                                              <p:attrName>style.visibility</p:attrName>
                                            </p:attrNameLst>
                                          </p:cBhvr>
                                          <p:to>
                                            <p:strVal val="visible"/>
                                          </p:to>
                                        </p:set>
                                        <p:anim calcmode="lin" valueType="num">
                                          <p:cBhvr additive="base">
                                            <p:cTn id="19" dur="500" fill="hold"/>
                                            <p:tgtEl>
                                              <p:spTgt spid="20487"/>
                                            </p:tgtEl>
                                            <p:attrNameLst>
                                              <p:attrName>ppt_x</p:attrName>
                                            </p:attrNameLst>
                                          </p:cBhvr>
                                          <p:tavLst>
                                            <p:tav tm="0">
                                              <p:val>
                                                <p:strVal val="0-#ppt_w/2"/>
                                              </p:val>
                                            </p:tav>
                                            <p:tav tm="100000">
                                              <p:val>
                                                <p:strVal val="#ppt_x"/>
                                              </p:val>
                                            </p:tav>
                                          </p:tavLst>
                                        </p:anim>
                                        <p:anim calcmode="lin" valueType="num">
                                          <p:cBhvr additive="base">
                                            <p:cTn id="20" dur="500" fill="hold"/>
                                            <p:tgtEl>
                                              <p:spTgt spid="20487"/>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additive="base">
                                            <p:cTn id="23" dur="500" fill="hold"/>
                                            <p:tgtEl>
                                              <p:spTgt spid="20488"/>
                                            </p:tgtEl>
                                            <p:attrNameLst>
                                              <p:attrName>ppt_x</p:attrName>
                                            </p:attrNameLst>
                                          </p:cBhvr>
                                          <p:tavLst>
                                            <p:tav tm="0">
                                              <p:val>
                                                <p:strVal val="0-#ppt_w/2"/>
                                              </p:val>
                                            </p:tav>
                                            <p:tav tm="100000">
                                              <p:val>
                                                <p:strVal val="#ppt_x"/>
                                              </p:val>
                                            </p:tav>
                                          </p:tavLst>
                                        </p:anim>
                                        <p:anim calcmode="lin" valueType="num">
                                          <p:cBhvr additive="base">
                                            <p:cTn id="24" dur="500" fill="hold"/>
                                            <p:tgtEl>
                                              <p:spTgt spid="20488"/>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20489"/>
                                            </p:tgtEl>
                                            <p:attrNameLst>
                                              <p:attrName>style.visibility</p:attrName>
                                            </p:attrNameLst>
                                          </p:cBhvr>
                                          <p:to>
                                            <p:strVal val="visible"/>
                                          </p:to>
                                        </p:set>
                                        <p:anim calcmode="lin" valueType="num">
                                          <p:cBhvr additive="base">
                                            <p:cTn id="27" dur="500" fill="hold"/>
                                            <p:tgtEl>
                                              <p:spTgt spid="20489"/>
                                            </p:tgtEl>
                                            <p:attrNameLst>
                                              <p:attrName>ppt_x</p:attrName>
                                            </p:attrNameLst>
                                          </p:cBhvr>
                                          <p:tavLst>
                                            <p:tav tm="0">
                                              <p:val>
                                                <p:strVal val="0-#ppt_w/2"/>
                                              </p:val>
                                            </p:tav>
                                            <p:tav tm="100000">
                                              <p:val>
                                                <p:strVal val="#ppt_x"/>
                                              </p:val>
                                            </p:tav>
                                          </p:tavLst>
                                        </p:anim>
                                        <p:anim calcmode="lin" valueType="num">
                                          <p:cBhvr additive="base">
                                            <p:cTn id="28" dur="500" fill="hold"/>
                                            <p:tgtEl>
                                              <p:spTgt spid="20489"/>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20490"/>
                                            </p:tgtEl>
                                            <p:attrNameLst>
                                              <p:attrName>style.visibility</p:attrName>
                                            </p:attrNameLst>
                                          </p:cBhvr>
                                          <p:to>
                                            <p:strVal val="visible"/>
                                          </p:to>
                                        </p:set>
                                        <p:anim calcmode="lin" valueType="num">
                                          <p:cBhvr additive="base">
                                            <p:cTn id="31" dur="500" fill="hold"/>
                                            <p:tgtEl>
                                              <p:spTgt spid="20490"/>
                                            </p:tgtEl>
                                            <p:attrNameLst>
                                              <p:attrName>ppt_x</p:attrName>
                                            </p:attrNameLst>
                                          </p:cBhvr>
                                          <p:tavLst>
                                            <p:tav tm="0">
                                              <p:val>
                                                <p:strVal val="0-#ppt_w/2"/>
                                              </p:val>
                                            </p:tav>
                                            <p:tav tm="100000">
                                              <p:val>
                                                <p:strVal val="#ppt_x"/>
                                              </p:val>
                                            </p:tav>
                                          </p:tavLst>
                                        </p:anim>
                                        <p:anim calcmode="lin" valueType="num">
                                          <p:cBhvr additive="base">
                                            <p:cTn id="32" dur="500" fill="hold"/>
                                            <p:tgtEl>
                                              <p:spTgt spid="20490"/>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48140"/>
                                            </p:tgtEl>
                                            <p:attrNameLst>
                                              <p:attrName>style.visibility</p:attrName>
                                            </p:attrNameLst>
                                          </p:cBhvr>
                                          <p:to>
                                            <p:strVal val="visible"/>
                                          </p:to>
                                        </p:set>
                                        <p:anim calcmode="lin" valueType="num">
                                          <p:cBhvr additive="base">
                                            <p:cTn id="35" dur="500" fill="hold"/>
                                            <p:tgtEl>
                                              <p:spTgt spid="48140"/>
                                            </p:tgtEl>
                                            <p:attrNameLst>
                                              <p:attrName>ppt_x</p:attrName>
                                            </p:attrNameLst>
                                          </p:cBhvr>
                                          <p:tavLst>
                                            <p:tav tm="0">
                                              <p:val>
                                                <p:strVal val="0-#ppt_w/2"/>
                                              </p:val>
                                            </p:tav>
                                            <p:tav tm="100000">
                                              <p:val>
                                                <p:strVal val="#ppt_x"/>
                                              </p:val>
                                            </p:tav>
                                          </p:tavLst>
                                        </p:anim>
                                        <p:anim calcmode="lin" valueType="num">
                                          <p:cBhvr additive="base">
                                            <p:cTn id="36" dur="500" fill="hold"/>
                                            <p:tgtEl>
                                              <p:spTgt spid="48140"/>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20492"/>
                                            </p:tgtEl>
                                            <p:attrNameLst>
                                              <p:attrName>style.visibility</p:attrName>
                                            </p:attrNameLst>
                                          </p:cBhvr>
                                          <p:to>
                                            <p:strVal val="visible"/>
                                          </p:to>
                                        </p:set>
                                        <p:anim calcmode="lin" valueType="num">
                                          <p:cBhvr additive="base">
                                            <p:cTn id="39" dur="500" fill="hold"/>
                                            <p:tgtEl>
                                              <p:spTgt spid="20492"/>
                                            </p:tgtEl>
                                            <p:attrNameLst>
                                              <p:attrName>ppt_x</p:attrName>
                                            </p:attrNameLst>
                                          </p:cBhvr>
                                          <p:tavLst>
                                            <p:tav tm="0">
                                              <p:val>
                                                <p:strVal val="0-#ppt_w/2"/>
                                              </p:val>
                                            </p:tav>
                                            <p:tav tm="100000">
                                              <p:val>
                                                <p:strVal val="#ppt_x"/>
                                              </p:val>
                                            </p:tav>
                                          </p:tavLst>
                                        </p:anim>
                                        <p:anim calcmode="lin" valueType="num">
                                          <p:cBhvr additive="base">
                                            <p:cTn id="40" dur="500" fill="hold"/>
                                            <p:tgtEl>
                                              <p:spTgt spid="20492"/>
                                            </p:tgtEl>
                                            <p:attrNameLst>
                                              <p:attrName>ppt_y</p:attrName>
                                            </p:attrNameLst>
                                          </p:cBhvr>
                                          <p:tavLst>
                                            <p:tav tm="0">
                                              <p:val>
                                                <p:strVal val="0-#ppt_h/2"/>
                                              </p:val>
                                            </p:tav>
                                            <p:tav tm="100000">
                                              <p:val>
                                                <p:strVal val="#ppt_y"/>
                                              </p:val>
                                            </p:tav>
                                          </p:tavLst>
                                        </p:anim>
                                      </p:childTnLst>
                                    </p:cTn>
                                  </p:par>
                                  <p:par>
                                    <p:cTn id="41" presetID="2" presetClass="entr" presetSubtype="9"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P spid="20486" grpId="0"/>
          <p:bldP spid="20487" grpId="0"/>
          <p:bldP spid="20488" grpId="0"/>
          <p:bldP spid="20489" grpId="0"/>
          <p:bldP spid="20490" grpId="0"/>
          <p:bldP spid="48140" grpId="0"/>
          <p:bldP spid="20492" grpId="0"/>
          <p:bldP spid="1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13131" y="4700017"/>
            <a:ext cx="2591107" cy="2135200"/>
          </a:xfrm>
          <a:prstGeom prst="rect">
            <a:avLst/>
          </a:prstGeom>
          <a:noFill/>
        </p:spPr>
      </p:pic>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3"/>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E78BC7FA-ADD4-5241-A16B-DAB368A7F4B6}"/>
              </a:ext>
            </a:extLst>
          </p:cNvPr>
          <p:cNvGrpSpPr/>
          <p:nvPr/>
        </p:nvGrpSpPr>
        <p:grpSpPr>
          <a:xfrm>
            <a:off x="7513131" y="-10469"/>
            <a:ext cx="3339675" cy="2630715"/>
            <a:chOff x="6921386" y="1074057"/>
            <a:chExt cx="3339675" cy="2630715"/>
          </a:xfrm>
        </p:grpSpPr>
        <p:sp>
          <p:nvSpPr>
            <p:cNvPr id="9" name="Oval Callout 8">
              <a:extLst>
                <a:ext uri="{FF2B5EF4-FFF2-40B4-BE49-F238E27FC236}">
                  <a16:creationId xmlns:a16="http://schemas.microsoft.com/office/drawing/2014/main" id="{3744D196-3499-B94A-B8EE-9680D2CC49A6}"/>
                </a:ext>
              </a:extLst>
            </p:cNvPr>
            <p:cNvSpPr/>
            <p:nvPr/>
          </p:nvSpPr>
          <p:spPr>
            <a:xfrm>
              <a:off x="6921386" y="1074057"/>
              <a:ext cx="3339675" cy="2630715"/>
            </a:xfrm>
            <a:prstGeom prst="wedgeEllipseCallout">
              <a:avLst>
                <a:gd name="adj1" fmla="val 35657"/>
                <a:gd name="adj2" fmla="val 72864"/>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10" name="Rectangle 9">
              <a:extLst>
                <a:ext uri="{FF2B5EF4-FFF2-40B4-BE49-F238E27FC236}">
                  <a16:creationId xmlns:a16="http://schemas.microsoft.com/office/drawing/2014/main" id="{64705293-5350-D14F-AB7F-AF2F0DA017A7}"/>
                </a:ext>
              </a:extLst>
            </p:cNvPr>
            <p:cNvSpPr/>
            <p:nvPr/>
          </p:nvSpPr>
          <p:spPr>
            <a:xfrm>
              <a:off x="7190231" y="1481473"/>
              <a:ext cx="2801984" cy="1815882"/>
            </a:xfrm>
            <a:prstGeom prst="rect">
              <a:avLst/>
            </a:prstGeom>
          </p:spPr>
          <p:txBody>
            <a:bodyPr wrap="square">
              <a:spAutoFit/>
            </a:bodyPr>
            <a:lstStyle/>
            <a:p>
              <a:pPr algn="ctr"/>
              <a:r>
                <a:rPr lang="it-IT" altLang="en-VN" sz="2800" dirty="0" err="1">
                  <a:latin typeface="Times New Roman" panose="02020603050405020304" pitchFamily="18" charset="0"/>
                  <a:cs typeface="Times New Roman" panose="02020603050405020304" pitchFamily="18" charset="0"/>
                </a:rPr>
                <a:t>Nêu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tình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hình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nước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Đức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sau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chiến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tranh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thế</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giới</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thứ</a:t>
              </a:r>
              <a:r>
                <a:rPr lang="it-IT" altLang="en-VN" sz="2800" dirty="0">
                  <a:latin typeface="Times New Roman" panose="02020603050405020304" pitchFamily="18" charset="0"/>
                  <a:cs typeface="Times New Roman" panose="02020603050405020304" pitchFamily="18" charset="0"/>
                </a:rPr>
                <a:t> hai?</a:t>
              </a:r>
              <a:endParaRPr lang="en-VN" sz="2800" dirty="0">
                <a:latin typeface="Times New Roman" panose="02020603050405020304" pitchFamily="18" charset="0"/>
                <a:cs typeface="Times New Roman" panose="02020603050405020304" pitchFamily="18" charset="0"/>
              </a:endParaRPr>
            </a:p>
          </p:txBody>
        </p:sp>
      </p:grpSp>
      <p:sp>
        <p:nvSpPr>
          <p:cNvPr id="12" name="Text Box 14">
            <a:extLst>
              <a:ext uri="{FF2B5EF4-FFF2-40B4-BE49-F238E27FC236}">
                <a16:creationId xmlns:a16="http://schemas.microsoft.com/office/drawing/2014/main" id="{59CE6C0F-E8F6-0848-A747-B0846530D272}"/>
              </a:ext>
            </a:extLst>
          </p:cNvPr>
          <p:cNvSpPr txBox="1">
            <a:spLocks noChangeArrowheads="1"/>
          </p:cNvSpPr>
          <p:nvPr/>
        </p:nvSpPr>
        <p:spPr bwMode="auto">
          <a:xfrm>
            <a:off x="-1" y="1074057"/>
            <a:ext cx="42355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800" b="1" dirty="0"/>
              <a:t> 3.</a:t>
            </a:r>
            <a:r>
              <a:rPr lang="en-US" altLang="en-VN" sz="2800" dirty="0"/>
              <a:t> </a:t>
            </a:r>
            <a:r>
              <a:rPr lang="en-US" altLang="en-VN" sz="2800" b="1" u="sng" dirty="0" err="1"/>
              <a:t>Tình</a:t>
            </a:r>
            <a:r>
              <a:rPr lang="en-US" altLang="en-VN" sz="2800" b="1" u="sng" dirty="0"/>
              <a:t> </a:t>
            </a:r>
            <a:r>
              <a:rPr lang="en-US" altLang="en-VN" sz="2800" b="1" u="sng" dirty="0" err="1"/>
              <a:t>hình</a:t>
            </a:r>
            <a:r>
              <a:rPr lang="en-US" altLang="en-VN" sz="2800" b="1" u="sng" dirty="0"/>
              <a:t> </a:t>
            </a:r>
            <a:r>
              <a:rPr lang="en-US" altLang="en-VN" sz="2800" b="1" u="sng" dirty="0" err="1"/>
              <a:t>nước</a:t>
            </a:r>
            <a:r>
              <a:rPr lang="en-US" altLang="en-VN" sz="2800" b="1" u="sng" dirty="0"/>
              <a:t> </a:t>
            </a:r>
            <a:r>
              <a:rPr lang="en-US" altLang="en-VN" sz="2800" b="1" u="sng" dirty="0" err="1"/>
              <a:t>Đức</a:t>
            </a:r>
            <a:r>
              <a:rPr lang="en-US" altLang="en-VN" sz="2800" dirty="0"/>
              <a:t>:</a:t>
            </a:r>
          </a:p>
        </p:txBody>
      </p:sp>
      <p:sp>
        <p:nvSpPr>
          <p:cNvPr id="15" name="Text Box 14">
            <a:extLst>
              <a:ext uri="{FF2B5EF4-FFF2-40B4-BE49-F238E27FC236}">
                <a16:creationId xmlns:a16="http://schemas.microsoft.com/office/drawing/2014/main" id="{5FD487A2-E822-DF45-8A61-9E12C2BD2D65}"/>
              </a:ext>
            </a:extLst>
          </p:cNvPr>
          <p:cNvSpPr txBox="1">
            <a:spLocks noChangeArrowheads="1"/>
          </p:cNvSpPr>
          <p:nvPr/>
        </p:nvSpPr>
        <p:spPr bwMode="auto">
          <a:xfrm>
            <a:off x="42784" y="1910806"/>
            <a:ext cx="71787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dirty="0"/>
              <a:t>- </a:t>
            </a:r>
            <a:r>
              <a:rPr lang="en-US" altLang="en-VN" sz="2400" dirty="0" err="1"/>
              <a:t>Năm</a:t>
            </a:r>
            <a:r>
              <a:rPr lang="en-US" altLang="en-VN" sz="2400" dirty="0"/>
              <a:t> 1949, </a:t>
            </a:r>
            <a:r>
              <a:rPr lang="en-US" altLang="en-VN" sz="2400" dirty="0" err="1"/>
              <a:t>bị</a:t>
            </a:r>
            <a:r>
              <a:rPr lang="en-US" altLang="en-VN" sz="2400" dirty="0"/>
              <a:t> chia </a:t>
            </a:r>
            <a:r>
              <a:rPr lang="en-US" altLang="en-VN" sz="2400" dirty="0" err="1"/>
              <a:t>cắt</a:t>
            </a:r>
            <a:r>
              <a:rPr lang="en-US" altLang="en-VN" sz="2400" dirty="0"/>
              <a:t> </a:t>
            </a:r>
            <a:r>
              <a:rPr lang="en-US" altLang="en-VN" sz="2400" dirty="0" err="1"/>
              <a:t>thành</a:t>
            </a:r>
            <a:r>
              <a:rPr lang="en-US" altLang="en-VN" sz="2400" dirty="0"/>
              <a:t> </a:t>
            </a:r>
            <a:r>
              <a:rPr lang="en-US" altLang="en-VN" sz="2400" dirty="0" err="1"/>
              <a:t>hai</a:t>
            </a:r>
            <a:r>
              <a:rPr lang="en-US" altLang="en-VN" sz="2400" dirty="0"/>
              <a:t> </a:t>
            </a:r>
            <a:r>
              <a:rPr lang="en-US" altLang="en-VN" sz="2400" dirty="0" err="1"/>
              <a:t>nhà</a:t>
            </a:r>
            <a:r>
              <a:rPr lang="en-US" altLang="en-VN" sz="2400" dirty="0"/>
              <a:t> </a:t>
            </a:r>
            <a:r>
              <a:rPr lang="en-US" altLang="en-VN" sz="2400" dirty="0" err="1"/>
              <a:t>nước</a:t>
            </a:r>
            <a:r>
              <a:rPr lang="en-US" altLang="en-VN" sz="2400" dirty="0"/>
              <a:t> </a:t>
            </a:r>
            <a:r>
              <a:rPr lang="en-US" altLang="en-VN" sz="2400" dirty="0" err="1"/>
              <a:t>với</a:t>
            </a:r>
            <a:r>
              <a:rPr lang="en-US" altLang="en-VN" sz="2400" dirty="0"/>
              <a:t> </a:t>
            </a:r>
            <a:r>
              <a:rPr lang="en-US" altLang="en-VN" sz="2400" dirty="0" err="1"/>
              <a:t>chế</a:t>
            </a:r>
            <a:r>
              <a:rPr lang="en-US" altLang="en-VN" sz="2400" dirty="0"/>
              <a:t> </a:t>
            </a:r>
            <a:r>
              <a:rPr lang="en-US" altLang="en-VN" sz="2400" dirty="0" err="1"/>
              <a:t>độ</a:t>
            </a:r>
            <a:r>
              <a:rPr lang="en-US" altLang="en-VN" sz="2400" dirty="0"/>
              <a:t> </a:t>
            </a:r>
            <a:r>
              <a:rPr lang="en-US" altLang="en-VN" sz="2400" dirty="0" err="1"/>
              <a:t>chính</a:t>
            </a:r>
            <a:r>
              <a:rPr lang="en-US" altLang="en-VN" sz="2400" dirty="0"/>
              <a:t> </a:t>
            </a:r>
            <a:r>
              <a:rPr lang="en-US" altLang="en-VN" sz="2400" dirty="0" err="1"/>
              <a:t>trị</a:t>
            </a:r>
            <a:r>
              <a:rPr lang="en-US" altLang="en-VN" sz="2400" dirty="0"/>
              <a:t> </a:t>
            </a:r>
            <a:r>
              <a:rPr lang="en-US" altLang="en-VN" sz="2400" dirty="0" err="1"/>
              <a:t>khác</a:t>
            </a:r>
            <a:r>
              <a:rPr lang="en-US" altLang="en-VN" sz="2400" dirty="0"/>
              <a:t> </a:t>
            </a:r>
            <a:r>
              <a:rPr lang="en-US" altLang="en-VN" sz="2400" dirty="0" err="1"/>
              <a:t>nhau</a:t>
            </a:r>
            <a:r>
              <a:rPr lang="en-US" altLang="en-VN" sz="2400" dirty="0"/>
              <a:t>: </a:t>
            </a:r>
            <a:r>
              <a:rPr lang="en-US" altLang="en-VN" sz="2400" dirty="0" err="1"/>
              <a:t>Cộng</a:t>
            </a:r>
            <a:r>
              <a:rPr lang="en-US" altLang="en-VN" sz="2400" dirty="0"/>
              <a:t> </a:t>
            </a:r>
            <a:r>
              <a:rPr lang="en-US" altLang="en-VN" sz="2400" dirty="0" err="1"/>
              <a:t>hòa</a:t>
            </a:r>
            <a:r>
              <a:rPr lang="en-US" altLang="en-VN" sz="2400" dirty="0"/>
              <a:t> </a:t>
            </a:r>
            <a:r>
              <a:rPr lang="en-US" altLang="en-VN" sz="2400" dirty="0" err="1"/>
              <a:t>Liên</a:t>
            </a:r>
            <a:r>
              <a:rPr lang="en-US" altLang="en-VN" sz="2400" dirty="0"/>
              <a:t> bang </a:t>
            </a:r>
            <a:r>
              <a:rPr lang="en-US" altLang="en-VN" sz="2400" dirty="0" err="1"/>
              <a:t>Đức</a:t>
            </a:r>
            <a:r>
              <a:rPr lang="en-US" altLang="en-VN" sz="2400" dirty="0"/>
              <a:t> </a:t>
            </a:r>
            <a:r>
              <a:rPr lang="en-US" altLang="en-VN" sz="2400" dirty="0" err="1"/>
              <a:t>và</a:t>
            </a:r>
            <a:r>
              <a:rPr lang="en-US" altLang="en-VN" sz="2400" dirty="0"/>
              <a:t> </a:t>
            </a:r>
            <a:r>
              <a:rPr lang="en-US" altLang="en-VN" sz="2400" dirty="0" err="1"/>
              <a:t>Cộng</a:t>
            </a:r>
            <a:r>
              <a:rPr lang="en-US" altLang="en-VN" sz="2400" dirty="0"/>
              <a:t> </a:t>
            </a:r>
            <a:r>
              <a:rPr lang="en-US" altLang="en-VN" sz="2400" dirty="0" err="1"/>
              <a:t>hòa</a:t>
            </a:r>
            <a:r>
              <a:rPr lang="en-US" altLang="en-VN" sz="2400" dirty="0"/>
              <a:t> </a:t>
            </a:r>
            <a:r>
              <a:rPr lang="en-US" altLang="en-VN" sz="2400" dirty="0" err="1"/>
              <a:t>Dân</a:t>
            </a:r>
            <a:r>
              <a:rPr lang="en-US" altLang="en-VN" sz="2400" dirty="0"/>
              <a:t> </a:t>
            </a:r>
            <a:r>
              <a:rPr lang="en-US" altLang="en-VN" sz="2400" dirty="0" err="1"/>
              <a:t>chủ</a:t>
            </a:r>
            <a:r>
              <a:rPr lang="en-US" altLang="en-VN" sz="2400" dirty="0"/>
              <a:t> </a:t>
            </a:r>
            <a:r>
              <a:rPr lang="en-US" altLang="en-VN" sz="2400" dirty="0" err="1"/>
              <a:t>Đức</a:t>
            </a:r>
            <a:r>
              <a:rPr lang="en-US" altLang="en-VN" sz="2400" dirty="0"/>
              <a:t>.  </a:t>
            </a:r>
          </a:p>
        </p:txBody>
      </p:sp>
      <p:sp>
        <p:nvSpPr>
          <p:cNvPr id="13" name="Rectangle 12">
            <a:extLst>
              <a:ext uri="{FF2B5EF4-FFF2-40B4-BE49-F238E27FC236}">
                <a16:creationId xmlns:a16="http://schemas.microsoft.com/office/drawing/2014/main" id="{54919C46-7F61-FA48-B5DE-7F9A88A06E60}"/>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6">
            <a:extLst>
              <a:ext uri="{FF2B5EF4-FFF2-40B4-BE49-F238E27FC236}">
                <a16:creationId xmlns:a16="http://schemas.microsoft.com/office/drawing/2014/main" id="{0F763D30-AFFB-6D44-8AA5-D7515E417D1A}"/>
              </a:ext>
            </a:extLst>
          </p:cNvPr>
          <p:cNvGrpSpPr>
            <a:grpSpLocks/>
          </p:cNvGrpSpPr>
          <p:nvPr/>
        </p:nvGrpSpPr>
        <p:grpSpPr bwMode="auto">
          <a:xfrm>
            <a:off x="172023" y="122242"/>
            <a:ext cx="4662087" cy="704850"/>
            <a:chOff x="928" y="1107"/>
            <a:chExt cx="3574" cy="444"/>
          </a:xfrm>
        </p:grpSpPr>
        <p:sp>
          <p:nvSpPr>
            <p:cNvPr id="16" name="AutoShape 7">
              <a:hlinkClick r:id="rId4" action="ppaction://hlinkfile"/>
              <a:extLst>
                <a:ext uri="{FF2B5EF4-FFF2-40B4-BE49-F238E27FC236}">
                  <a16:creationId xmlns:a16="http://schemas.microsoft.com/office/drawing/2014/main" id="{B01FFC21-7582-F243-8ADA-6EACD6DEE0F2}"/>
                </a:ext>
              </a:extLst>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Tình</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hình</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Chung</a:t>
              </a:r>
            </a:p>
          </p:txBody>
        </p:sp>
        <p:sp>
          <p:nvSpPr>
            <p:cNvPr id="17" name="Oval 9">
              <a:extLst>
                <a:ext uri="{FF2B5EF4-FFF2-40B4-BE49-F238E27FC236}">
                  <a16:creationId xmlns:a16="http://schemas.microsoft.com/office/drawing/2014/main" id="{197767E5-CC7E-D240-BCDE-9863BA685CF4}"/>
                </a:ext>
              </a:extLst>
            </p:cNvPr>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148" name="Picture 4" descr="Allied plans for German industry after World War II - Wikipedia">
            <a:extLst>
              <a:ext uri="{FF2B5EF4-FFF2-40B4-BE49-F238E27FC236}">
                <a16:creationId xmlns:a16="http://schemas.microsoft.com/office/drawing/2014/main" id="{5962E624-BDA7-334D-8DEB-00E5452768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4064"/>
          <a:stretch/>
        </p:blipFill>
        <p:spPr bwMode="auto">
          <a:xfrm>
            <a:off x="-15430" y="62978"/>
            <a:ext cx="7256792" cy="67921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5">
            <a:extLst>
              <a:ext uri="{FF2B5EF4-FFF2-40B4-BE49-F238E27FC236}">
                <a16:creationId xmlns:a16="http://schemas.microsoft.com/office/drawing/2014/main" id="{64977226-450A-CB44-A168-518605E849B0}"/>
              </a:ext>
            </a:extLst>
          </p:cNvPr>
          <p:cNvSpPr txBox="1">
            <a:spLocks noChangeArrowheads="1"/>
          </p:cNvSpPr>
          <p:nvPr/>
        </p:nvSpPr>
        <p:spPr bwMode="auto">
          <a:xfrm>
            <a:off x="-1" y="62978"/>
            <a:ext cx="5080001" cy="1015663"/>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2000" dirty="0">
                <a:cs typeface="Times New Roman" panose="02020603050405020304" pitchFamily="18" charset="0"/>
              </a:rPr>
              <a:t>- </a:t>
            </a:r>
            <a:r>
              <a:rPr lang="en-US" altLang="en-VN" sz="2000" dirty="0" err="1">
                <a:cs typeface="Times New Roman" panose="02020603050405020304" pitchFamily="18" charset="0"/>
              </a:rPr>
              <a:t>Liên</a:t>
            </a:r>
            <a:r>
              <a:rPr lang="en-US" altLang="en-VN" sz="2000" dirty="0">
                <a:cs typeface="Times New Roman" panose="02020603050405020304" pitchFamily="18" charset="0"/>
              </a:rPr>
              <a:t> </a:t>
            </a:r>
            <a:r>
              <a:rPr lang="en-US" altLang="en-VN" sz="2000" dirty="0" err="1">
                <a:cs typeface="Times New Roman" panose="02020603050405020304" pitchFamily="18" charset="0"/>
              </a:rPr>
              <a:t>Xô</a:t>
            </a:r>
            <a:r>
              <a:rPr lang="en-US" altLang="en-VN" sz="2000" dirty="0">
                <a:cs typeface="Times New Roman" panose="02020603050405020304" pitchFamily="18" charset="0"/>
              </a:rPr>
              <a:t> </a:t>
            </a:r>
            <a:r>
              <a:rPr lang="en-US" altLang="en-VN" sz="2000" dirty="0" err="1">
                <a:cs typeface="Times New Roman" panose="02020603050405020304" pitchFamily="18" charset="0"/>
              </a:rPr>
              <a:t>chiếm</a:t>
            </a:r>
            <a:r>
              <a:rPr lang="en-US" altLang="en-VN" sz="2000" dirty="0">
                <a:cs typeface="Times New Roman" panose="02020603050405020304" pitchFamily="18" charset="0"/>
              </a:rPr>
              <a:t> </a:t>
            </a:r>
            <a:r>
              <a:rPr lang="en-US" altLang="en-VN" sz="2000" dirty="0" err="1">
                <a:cs typeface="Times New Roman" panose="02020603050405020304" pitchFamily="18" charset="0"/>
              </a:rPr>
              <a:t>đóng</a:t>
            </a:r>
            <a:r>
              <a:rPr lang="en-US" altLang="en-VN" sz="2000" dirty="0">
                <a:cs typeface="Times New Roman" panose="02020603050405020304" pitchFamily="18" charset="0"/>
              </a:rPr>
              <a:t> </a:t>
            </a:r>
            <a:r>
              <a:rPr lang="en-US" altLang="en-VN" sz="2000" dirty="0" err="1">
                <a:cs typeface="Times New Roman" panose="02020603050405020304" pitchFamily="18" charset="0"/>
              </a:rPr>
              <a:t>khu</a:t>
            </a:r>
            <a:r>
              <a:rPr lang="en-US" altLang="en-VN" sz="2000" dirty="0">
                <a:cs typeface="Times New Roman" panose="02020603050405020304" pitchFamily="18" charset="0"/>
              </a:rPr>
              <a:t> </a:t>
            </a:r>
            <a:r>
              <a:rPr lang="en-US" altLang="en-VN" sz="2000" dirty="0" err="1">
                <a:cs typeface="Times New Roman" panose="02020603050405020304" pitchFamily="18" charset="0"/>
              </a:rPr>
              <a:t>vực</a:t>
            </a:r>
            <a:r>
              <a:rPr lang="en-US" altLang="en-VN" sz="2000" dirty="0">
                <a:cs typeface="Times New Roman" panose="02020603050405020304" pitchFamily="18" charset="0"/>
              </a:rPr>
              <a:t> </a:t>
            </a:r>
            <a:r>
              <a:rPr lang="en-US" altLang="en-VN" sz="2000" dirty="0" err="1">
                <a:cs typeface="Times New Roman" panose="02020603050405020304" pitchFamily="18" charset="0"/>
              </a:rPr>
              <a:t>phía</a:t>
            </a:r>
            <a:r>
              <a:rPr lang="en-US" altLang="en-VN" sz="2000" dirty="0">
                <a:cs typeface="Times New Roman" panose="02020603050405020304" pitchFamily="18" charset="0"/>
              </a:rPr>
              <a:t> </a:t>
            </a:r>
            <a:r>
              <a:rPr lang="en-US" altLang="en-VN" sz="2000" dirty="0" err="1">
                <a:cs typeface="Times New Roman" panose="02020603050405020304" pitchFamily="18" charset="0"/>
              </a:rPr>
              <a:t>Đông</a:t>
            </a:r>
            <a:r>
              <a:rPr lang="en-US" altLang="en-VN" sz="2000" dirty="0">
                <a:cs typeface="Times New Roman" panose="02020603050405020304" pitchFamily="18" charset="0"/>
              </a:rPr>
              <a:t> </a:t>
            </a:r>
            <a:r>
              <a:rPr lang="en-US" altLang="en-VN" sz="2000" dirty="0" err="1">
                <a:cs typeface="Times New Roman" panose="02020603050405020304" pitchFamily="18" charset="0"/>
              </a:rPr>
              <a:t>Đức</a:t>
            </a:r>
            <a:r>
              <a:rPr lang="en-US" altLang="en-VN" sz="2000" dirty="0">
                <a:cs typeface="Times New Roman" panose="02020603050405020304" pitchFamily="18" charset="0"/>
              </a:rPr>
              <a:t> (</a:t>
            </a:r>
            <a:r>
              <a:rPr lang="en-US" altLang="en-VN" sz="2000" dirty="0" err="1">
                <a:cs typeface="Times New Roman" panose="02020603050405020304" pitchFamily="18" charset="0"/>
              </a:rPr>
              <a:t>phần</a:t>
            </a:r>
            <a:r>
              <a:rPr lang="en-US" altLang="en-VN" sz="2000" dirty="0">
                <a:cs typeface="Times New Roman" panose="02020603050405020304" pitchFamily="18" charset="0"/>
              </a:rPr>
              <a:t> </a:t>
            </a:r>
            <a:r>
              <a:rPr lang="en-US" altLang="en-VN" sz="2000" dirty="0" err="1">
                <a:cs typeface="Times New Roman" panose="02020603050405020304" pitchFamily="18" charset="0"/>
              </a:rPr>
              <a:t>lãnh</a:t>
            </a:r>
            <a:r>
              <a:rPr lang="en-US" altLang="en-VN" sz="2000" dirty="0">
                <a:cs typeface="Times New Roman" panose="02020603050405020304" pitchFamily="18" charset="0"/>
              </a:rPr>
              <a:t> </a:t>
            </a:r>
            <a:r>
              <a:rPr lang="en-US" altLang="en-VN" sz="2000" dirty="0" err="1">
                <a:cs typeface="Times New Roman" panose="02020603050405020304" pitchFamily="18" charset="0"/>
              </a:rPr>
              <a:t>thổ</a:t>
            </a:r>
            <a:r>
              <a:rPr lang="en-US" altLang="en-VN" sz="2000" dirty="0">
                <a:cs typeface="Times New Roman" panose="02020603050405020304" pitchFamily="18" charset="0"/>
              </a:rPr>
              <a:t> </a:t>
            </a:r>
            <a:r>
              <a:rPr lang="en-US" altLang="en-VN" sz="2000" dirty="0" err="1">
                <a:cs typeface="Times New Roman" panose="02020603050405020304" pitchFamily="18" charset="0"/>
              </a:rPr>
              <a:t>màu</a:t>
            </a:r>
            <a:r>
              <a:rPr lang="en-US" altLang="en-VN" sz="2000" dirty="0">
                <a:cs typeface="Times New Roman" panose="02020603050405020304" pitchFamily="18" charset="0"/>
              </a:rPr>
              <a:t> </a:t>
            </a:r>
            <a:r>
              <a:rPr lang="en-US" altLang="en-VN" sz="2000" dirty="0" err="1">
                <a:cs typeface="Times New Roman" panose="02020603050405020304" pitchFamily="18" charset="0"/>
              </a:rPr>
              <a:t>đỏ</a:t>
            </a:r>
            <a:r>
              <a:rPr lang="en-US" altLang="en-VN" sz="2000" dirty="0">
                <a:cs typeface="Times New Roman" panose="02020603050405020304" pitchFamily="18" charset="0"/>
              </a:rPr>
              <a:t>) </a:t>
            </a:r>
            <a:r>
              <a:rPr lang="en-US" altLang="en-VN" sz="2000" dirty="0" err="1">
                <a:cs typeface="Times New Roman" panose="02020603050405020304" pitchFamily="18" charset="0"/>
              </a:rPr>
              <a:t>đến</a:t>
            </a:r>
            <a:r>
              <a:rPr lang="en-US" altLang="en-VN" sz="2000" dirty="0">
                <a:cs typeface="Times New Roman" panose="02020603050405020304" pitchFamily="18" charset="0"/>
              </a:rPr>
              <a:t> 10.1949, </a:t>
            </a:r>
            <a:r>
              <a:rPr lang="en-US" altLang="en-VN" sz="2000" dirty="0" err="1">
                <a:cs typeface="Times New Roman" panose="02020603050405020304" pitchFamily="18" charset="0"/>
              </a:rPr>
              <a:t>thành</a:t>
            </a:r>
            <a:r>
              <a:rPr lang="en-US" altLang="en-VN" sz="2000" dirty="0">
                <a:cs typeface="Times New Roman" panose="02020603050405020304" pitchFamily="18" charset="0"/>
              </a:rPr>
              <a:t> </a:t>
            </a:r>
            <a:r>
              <a:rPr lang="en-US" altLang="en-VN" sz="2000" dirty="0" err="1">
                <a:cs typeface="Times New Roman" panose="02020603050405020304" pitchFamily="18" charset="0"/>
              </a:rPr>
              <a:t>lập</a:t>
            </a:r>
            <a:r>
              <a:rPr lang="en-US" altLang="en-VN" sz="2000" dirty="0">
                <a:cs typeface="Times New Roman" panose="02020603050405020304" pitchFamily="18" charset="0"/>
              </a:rPr>
              <a:t> </a:t>
            </a:r>
            <a:r>
              <a:rPr lang="en-US" altLang="en-VN" sz="2000" dirty="0" err="1">
                <a:cs typeface="Times New Roman" panose="02020603050405020304" pitchFamily="18" charset="0"/>
              </a:rPr>
              <a:t>Nhà</a:t>
            </a:r>
            <a:r>
              <a:rPr lang="en-US" altLang="en-VN" sz="2000" dirty="0">
                <a:cs typeface="Times New Roman" panose="02020603050405020304" pitchFamily="18" charset="0"/>
              </a:rPr>
              <a:t> </a:t>
            </a:r>
            <a:r>
              <a:rPr lang="en-US" altLang="en-VN" sz="2000" dirty="0" err="1">
                <a:cs typeface="Times New Roman" panose="02020603050405020304" pitchFamily="18" charset="0"/>
              </a:rPr>
              <a:t>nước</a:t>
            </a:r>
            <a:r>
              <a:rPr lang="en-US" altLang="en-VN" sz="2000" dirty="0">
                <a:cs typeface="Times New Roman" panose="02020603050405020304" pitchFamily="18" charset="0"/>
              </a:rPr>
              <a:t> </a:t>
            </a:r>
            <a:r>
              <a:rPr lang="en-US" altLang="en-VN" sz="2000" dirty="0" err="1">
                <a:cs typeface="Times New Roman" panose="02020603050405020304" pitchFamily="18" charset="0"/>
              </a:rPr>
              <a:t>Cộng</a:t>
            </a:r>
            <a:r>
              <a:rPr lang="en-US" altLang="en-VN" sz="2000" dirty="0">
                <a:cs typeface="Times New Roman" panose="02020603050405020304" pitchFamily="18" charset="0"/>
              </a:rPr>
              <a:t> </a:t>
            </a:r>
            <a:r>
              <a:rPr lang="en-US" altLang="en-VN" sz="2000" dirty="0" err="1">
                <a:cs typeface="Times New Roman" panose="02020603050405020304" pitchFamily="18" charset="0"/>
              </a:rPr>
              <a:t>hoà</a:t>
            </a:r>
            <a:r>
              <a:rPr lang="en-US" altLang="en-VN" sz="2000" dirty="0">
                <a:cs typeface="Times New Roman" panose="02020603050405020304" pitchFamily="18" charset="0"/>
              </a:rPr>
              <a:t> </a:t>
            </a:r>
            <a:r>
              <a:rPr lang="en-US" altLang="en-VN" sz="2000" dirty="0" err="1">
                <a:cs typeface="Times New Roman" panose="02020603050405020304" pitchFamily="18" charset="0"/>
              </a:rPr>
              <a:t>Dân</a:t>
            </a:r>
            <a:r>
              <a:rPr lang="en-US" altLang="en-VN" sz="2000" dirty="0">
                <a:cs typeface="Times New Roman" panose="02020603050405020304" pitchFamily="18" charset="0"/>
              </a:rPr>
              <a:t> </a:t>
            </a:r>
            <a:r>
              <a:rPr lang="en-US" altLang="en-VN" sz="2000" dirty="0" err="1">
                <a:cs typeface="Times New Roman" panose="02020603050405020304" pitchFamily="18" charset="0"/>
              </a:rPr>
              <a:t>chủ</a:t>
            </a:r>
            <a:r>
              <a:rPr lang="en-US" altLang="en-VN" sz="2000" dirty="0">
                <a:cs typeface="Times New Roman" panose="02020603050405020304" pitchFamily="18" charset="0"/>
              </a:rPr>
              <a:t> </a:t>
            </a:r>
            <a:r>
              <a:rPr lang="en-US" altLang="en-VN" sz="2000" dirty="0" err="1">
                <a:cs typeface="Times New Roman" panose="02020603050405020304" pitchFamily="18" charset="0"/>
              </a:rPr>
              <a:t>Đức</a:t>
            </a:r>
            <a:r>
              <a:rPr lang="en-US" altLang="en-VN" sz="2000" dirty="0">
                <a:cs typeface="Times New Roman" panose="02020603050405020304" pitchFamily="18" charset="0"/>
              </a:rPr>
              <a:t>.</a:t>
            </a:r>
          </a:p>
        </p:txBody>
      </p:sp>
      <p:sp>
        <p:nvSpPr>
          <p:cNvPr id="22" name="Text Box 4">
            <a:extLst>
              <a:ext uri="{FF2B5EF4-FFF2-40B4-BE49-F238E27FC236}">
                <a16:creationId xmlns:a16="http://schemas.microsoft.com/office/drawing/2014/main" id="{796678E2-1258-0547-B578-F63E4B98B143}"/>
              </a:ext>
            </a:extLst>
          </p:cNvPr>
          <p:cNvSpPr txBox="1">
            <a:spLocks noChangeArrowheads="1"/>
          </p:cNvSpPr>
          <p:nvPr/>
        </p:nvSpPr>
        <p:spPr bwMode="auto">
          <a:xfrm>
            <a:off x="1152660" y="5593602"/>
            <a:ext cx="6068908" cy="1323439"/>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buFontTx/>
              <a:buChar char="-"/>
            </a:pPr>
            <a:r>
              <a:rPr lang="en-US" altLang="en-VN" sz="2000" dirty="0" err="1">
                <a:cs typeface="Times New Roman" panose="02020603050405020304" pitchFamily="18" charset="0"/>
              </a:rPr>
              <a:t>Mĩ</a:t>
            </a:r>
            <a:r>
              <a:rPr lang="en-US" altLang="en-VN" sz="2000" dirty="0">
                <a:cs typeface="Times New Roman" panose="02020603050405020304" pitchFamily="18" charset="0"/>
              </a:rPr>
              <a:t>, Anh, </a:t>
            </a:r>
            <a:r>
              <a:rPr lang="en-US" altLang="en-VN" sz="2000" dirty="0" err="1">
                <a:cs typeface="Times New Roman" panose="02020603050405020304" pitchFamily="18" charset="0"/>
              </a:rPr>
              <a:t>Pháp</a:t>
            </a:r>
            <a:r>
              <a:rPr lang="en-US" altLang="en-VN" sz="2000" dirty="0">
                <a:cs typeface="Times New Roman" panose="02020603050405020304" pitchFamily="18" charset="0"/>
              </a:rPr>
              <a:t>: </a:t>
            </a:r>
            <a:r>
              <a:rPr lang="en-US" altLang="en-VN" sz="2000" dirty="0" err="1">
                <a:cs typeface="Times New Roman" panose="02020603050405020304" pitchFamily="18" charset="0"/>
              </a:rPr>
              <a:t>Chiếm</a:t>
            </a:r>
            <a:r>
              <a:rPr lang="en-US" altLang="en-VN" sz="2000" dirty="0">
                <a:cs typeface="Times New Roman" panose="02020603050405020304" pitchFamily="18" charset="0"/>
              </a:rPr>
              <a:t> </a:t>
            </a:r>
            <a:r>
              <a:rPr lang="en-US" altLang="en-VN" sz="2000" dirty="0" err="1">
                <a:cs typeface="Times New Roman" panose="02020603050405020304" pitchFamily="18" charset="0"/>
              </a:rPr>
              <a:t>đóng</a:t>
            </a:r>
            <a:r>
              <a:rPr lang="en-US" altLang="en-VN" sz="2000" dirty="0">
                <a:cs typeface="Times New Roman" panose="02020603050405020304" pitchFamily="18" charset="0"/>
              </a:rPr>
              <a:t> </a:t>
            </a:r>
            <a:r>
              <a:rPr lang="en-US" altLang="en-VN" sz="2000" dirty="0" err="1">
                <a:cs typeface="Times New Roman" panose="02020603050405020304" pitchFamily="18" charset="0"/>
              </a:rPr>
              <a:t>khu</a:t>
            </a:r>
            <a:r>
              <a:rPr lang="en-US" altLang="en-VN" sz="2000" dirty="0">
                <a:cs typeface="Times New Roman" panose="02020603050405020304" pitchFamily="18" charset="0"/>
              </a:rPr>
              <a:t> </a:t>
            </a:r>
            <a:r>
              <a:rPr lang="en-US" altLang="en-VN" sz="2000" dirty="0" err="1">
                <a:cs typeface="Times New Roman" panose="02020603050405020304" pitchFamily="18" charset="0"/>
              </a:rPr>
              <a:t>vực</a:t>
            </a:r>
            <a:r>
              <a:rPr lang="en-US" altLang="en-VN" sz="2000" dirty="0">
                <a:cs typeface="Times New Roman" panose="02020603050405020304" pitchFamily="18" charset="0"/>
              </a:rPr>
              <a:t> </a:t>
            </a:r>
            <a:r>
              <a:rPr lang="en-US" altLang="en-VN" sz="2000" dirty="0" err="1">
                <a:cs typeface="Times New Roman" panose="02020603050405020304" pitchFamily="18" charset="0"/>
              </a:rPr>
              <a:t>Tây</a:t>
            </a:r>
            <a:r>
              <a:rPr lang="en-US" altLang="en-VN" sz="2000" dirty="0">
                <a:cs typeface="Times New Roman" panose="02020603050405020304" pitchFamily="18" charset="0"/>
              </a:rPr>
              <a:t> </a:t>
            </a:r>
            <a:r>
              <a:rPr lang="en-US" altLang="en-VN" sz="2000" dirty="0" err="1">
                <a:cs typeface="Times New Roman" panose="02020603050405020304" pitchFamily="18" charset="0"/>
              </a:rPr>
              <a:t>Đức</a:t>
            </a:r>
            <a:r>
              <a:rPr lang="en-US" altLang="en-VN" sz="2000" dirty="0">
                <a:cs typeface="Times New Roman" panose="02020603050405020304" pitchFamily="18" charset="0"/>
              </a:rPr>
              <a:t> (</a:t>
            </a:r>
            <a:r>
              <a:rPr lang="en-US" altLang="en-VN" sz="2000" dirty="0" err="1">
                <a:cs typeface="Times New Roman" panose="02020603050405020304" pitchFamily="18" charset="0"/>
              </a:rPr>
              <a:t>phần</a:t>
            </a:r>
            <a:r>
              <a:rPr lang="en-US" altLang="en-VN" sz="2000" dirty="0">
                <a:cs typeface="Times New Roman" panose="02020603050405020304" pitchFamily="18" charset="0"/>
              </a:rPr>
              <a:t> </a:t>
            </a:r>
            <a:r>
              <a:rPr lang="en-US" altLang="en-VN" sz="2000" dirty="0" err="1">
                <a:cs typeface="Times New Roman" panose="02020603050405020304" pitchFamily="18" charset="0"/>
              </a:rPr>
              <a:t>lãnh</a:t>
            </a:r>
            <a:r>
              <a:rPr lang="en-US" altLang="en-VN" sz="2000" dirty="0">
                <a:cs typeface="Times New Roman" panose="02020603050405020304" pitchFamily="18" charset="0"/>
              </a:rPr>
              <a:t> </a:t>
            </a:r>
            <a:r>
              <a:rPr lang="en-US" altLang="en-VN" sz="2000" dirty="0" err="1">
                <a:cs typeface="Times New Roman" panose="02020603050405020304" pitchFamily="18" charset="0"/>
              </a:rPr>
              <a:t>thổ</a:t>
            </a:r>
            <a:r>
              <a:rPr lang="en-US" altLang="en-VN" sz="2000" dirty="0">
                <a:cs typeface="Times New Roman" panose="02020603050405020304" pitchFamily="18" charset="0"/>
              </a:rPr>
              <a:t> </a:t>
            </a:r>
            <a:r>
              <a:rPr lang="en-US" altLang="en-VN" sz="2000" dirty="0" err="1">
                <a:cs typeface="Times New Roman" panose="02020603050405020304" pitchFamily="18" charset="0"/>
              </a:rPr>
              <a:t>màu</a:t>
            </a:r>
            <a:r>
              <a:rPr lang="en-US" altLang="en-VN" sz="2000" dirty="0">
                <a:cs typeface="Times New Roman" panose="02020603050405020304" pitchFamily="18" charset="0"/>
              </a:rPr>
              <a:t> </a:t>
            </a:r>
            <a:r>
              <a:rPr lang="en-US" altLang="en-VN" sz="2000" dirty="0" err="1">
                <a:cs typeface="Times New Roman" panose="02020603050405020304" pitchFamily="18" charset="0"/>
              </a:rPr>
              <a:t>xanh</a:t>
            </a:r>
            <a:r>
              <a:rPr lang="en-US" altLang="en-VN" sz="2000" dirty="0">
                <a:cs typeface="Times New Roman" panose="02020603050405020304" pitchFamily="18" charset="0"/>
              </a:rPr>
              <a:t>) </a:t>
            </a:r>
            <a:r>
              <a:rPr lang="en-US" altLang="en-VN" sz="2000" dirty="0" err="1">
                <a:cs typeface="Times New Roman" panose="02020603050405020304" pitchFamily="18" charset="0"/>
              </a:rPr>
              <a:t>và</a:t>
            </a:r>
            <a:r>
              <a:rPr lang="en-US" altLang="en-VN" sz="2000" dirty="0">
                <a:cs typeface="Times New Roman" panose="02020603050405020304" pitchFamily="18" charset="0"/>
              </a:rPr>
              <a:t> </a:t>
            </a:r>
            <a:r>
              <a:rPr lang="en-US" altLang="en-VN" sz="2000" dirty="0" err="1">
                <a:cs typeface="Times New Roman" panose="02020603050405020304" pitchFamily="18" charset="0"/>
              </a:rPr>
              <a:t>Tây</a:t>
            </a:r>
            <a:r>
              <a:rPr lang="en-US" altLang="en-VN" sz="2000" dirty="0">
                <a:cs typeface="Times New Roman" panose="02020603050405020304" pitchFamily="18" charset="0"/>
              </a:rPr>
              <a:t> </a:t>
            </a:r>
            <a:r>
              <a:rPr lang="en-US" altLang="en-VN" sz="2000" dirty="0" err="1">
                <a:cs typeface="Times New Roman" panose="02020603050405020304" pitchFamily="18" charset="0"/>
              </a:rPr>
              <a:t>Berline</a:t>
            </a:r>
            <a:r>
              <a:rPr lang="en-US" altLang="en-VN" sz="2000" dirty="0">
                <a:cs typeface="Times New Roman" panose="02020603050405020304" pitchFamily="18" charset="0"/>
              </a:rPr>
              <a:t> (</a:t>
            </a:r>
            <a:r>
              <a:rPr lang="en-US" altLang="en-VN" sz="2000" dirty="0" err="1">
                <a:cs typeface="Times New Roman" panose="02020603050405020304" pitchFamily="18" charset="0"/>
              </a:rPr>
              <a:t>Phần</a:t>
            </a:r>
            <a:r>
              <a:rPr lang="en-US" altLang="en-VN" sz="2000" dirty="0">
                <a:cs typeface="Times New Roman" panose="02020603050405020304" pitchFamily="18" charset="0"/>
              </a:rPr>
              <a:t> </a:t>
            </a:r>
            <a:r>
              <a:rPr lang="en-US" altLang="en-VN" sz="2000" dirty="0" err="1">
                <a:cs typeface="Times New Roman" panose="02020603050405020304" pitchFamily="18" charset="0"/>
              </a:rPr>
              <a:t>lãnh</a:t>
            </a:r>
            <a:r>
              <a:rPr lang="en-US" altLang="en-VN" sz="2000" dirty="0">
                <a:cs typeface="Times New Roman" panose="02020603050405020304" pitchFamily="18" charset="0"/>
              </a:rPr>
              <a:t> </a:t>
            </a:r>
            <a:r>
              <a:rPr lang="en-US" altLang="en-VN" sz="2000" dirty="0" err="1">
                <a:cs typeface="Times New Roman" panose="02020603050405020304" pitchFamily="18" charset="0"/>
              </a:rPr>
              <a:t>thổ</a:t>
            </a:r>
            <a:r>
              <a:rPr lang="en-US" altLang="en-VN" sz="2000" dirty="0">
                <a:cs typeface="Times New Roman" panose="02020603050405020304" pitchFamily="18" charset="0"/>
              </a:rPr>
              <a:t> </a:t>
            </a:r>
            <a:r>
              <a:rPr lang="en-US" altLang="en-VN" sz="2000" dirty="0" err="1">
                <a:cs typeface="Times New Roman" panose="02020603050405020304" pitchFamily="18" charset="0"/>
              </a:rPr>
              <a:t>màu</a:t>
            </a:r>
            <a:r>
              <a:rPr lang="en-US" altLang="en-VN" sz="2000" dirty="0">
                <a:cs typeface="Times New Roman" panose="02020603050405020304" pitchFamily="18" charset="0"/>
              </a:rPr>
              <a:t> </a:t>
            </a:r>
            <a:r>
              <a:rPr lang="en-US" altLang="en-VN" sz="2000" dirty="0" err="1">
                <a:cs typeface="Times New Roman" panose="02020603050405020304" pitchFamily="18" charset="0"/>
              </a:rPr>
              <a:t>vàng</a:t>
            </a:r>
            <a:r>
              <a:rPr lang="en-US" altLang="en-VN" sz="2000" dirty="0">
                <a:cs typeface="Times New Roman" panose="02020603050405020304" pitchFamily="18" charset="0"/>
              </a:rPr>
              <a:t>). </a:t>
            </a:r>
            <a:r>
              <a:rPr lang="en-US" altLang="en-VN" sz="2000" dirty="0" err="1">
                <a:cs typeface="Times New Roman" panose="02020603050405020304" pitchFamily="18" charset="0"/>
              </a:rPr>
              <a:t>Đến</a:t>
            </a:r>
            <a:r>
              <a:rPr lang="en-US" altLang="en-VN" sz="2000" dirty="0">
                <a:cs typeface="Times New Roman" panose="02020603050405020304" pitchFamily="18" charset="0"/>
              </a:rPr>
              <a:t> 9.1949, </a:t>
            </a:r>
            <a:r>
              <a:rPr lang="en-US" altLang="en-VN" sz="2000" dirty="0" err="1">
                <a:cs typeface="Times New Roman" panose="02020603050405020304" pitchFamily="18" charset="0"/>
              </a:rPr>
              <a:t>thành</a:t>
            </a:r>
            <a:r>
              <a:rPr lang="en-US" altLang="en-VN" sz="2000" dirty="0">
                <a:cs typeface="Times New Roman" panose="02020603050405020304" pitchFamily="18" charset="0"/>
              </a:rPr>
              <a:t> </a:t>
            </a:r>
            <a:r>
              <a:rPr lang="en-US" altLang="en-VN" sz="2000" dirty="0" err="1">
                <a:cs typeface="Times New Roman" panose="02020603050405020304" pitchFamily="18" charset="0"/>
              </a:rPr>
              <a:t>lập</a:t>
            </a:r>
            <a:r>
              <a:rPr lang="en-US" altLang="en-VN" sz="2000" dirty="0">
                <a:cs typeface="Times New Roman" panose="02020603050405020304" pitchFamily="18" charset="0"/>
              </a:rPr>
              <a:t> </a:t>
            </a:r>
            <a:r>
              <a:rPr lang="en-US" altLang="en-VN" sz="2000" dirty="0" err="1">
                <a:cs typeface="Times New Roman" panose="02020603050405020304" pitchFamily="18" charset="0"/>
              </a:rPr>
              <a:t>Nhà</a:t>
            </a:r>
            <a:r>
              <a:rPr lang="en-US" altLang="en-VN" sz="2000" dirty="0">
                <a:cs typeface="Times New Roman" panose="02020603050405020304" pitchFamily="18" charset="0"/>
              </a:rPr>
              <a:t> </a:t>
            </a:r>
            <a:r>
              <a:rPr lang="en-US" altLang="en-VN" sz="2000" dirty="0" err="1">
                <a:cs typeface="Times New Roman" panose="02020603050405020304" pitchFamily="18" charset="0"/>
              </a:rPr>
              <a:t>nước</a:t>
            </a:r>
            <a:r>
              <a:rPr lang="en-US" altLang="en-VN" sz="2000" dirty="0">
                <a:cs typeface="Times New Roman" panose="02020603050405020304" pitchFamily="18" charset="0"/>
              </a:rPr>
              <a:t> </a:t>
            </a:r>
            <a:r>
              <a:rPr lang="en-US" altLang="en-VN" sz="2000" dirty="0" err="1">
                <a:cs typeface="Times New Roman" panose="02020603050405020304" pitchFamily="18" charset="0"/>
              </a:rPr>
              <a:t>Cộng</a:t>
            </a:r>
            <a:r>
              <a:rPr lang="en-US" altLang="en-VN" sz="2000" dirty="0">
                <a:cs typeface="Times New Roman" panose="02020603050405020304" pitchFamily="18" charset="0"/>
              </a:rPr>
              <a:t> </a:t>
            </a:r>
            <a:r>
              <a:rPr lang="en-US" altLang="en-VN" sz="2000" dirty="0" err="1">
                <a:cs typeface="Times New Roman" panose="02020603050405020304" pitchFamily="18" charset="0"/>
              </a:rPr>
              <a:t>hoà</a:t>
            </a:r>
            <a:r>
              <a:rPr lang="en-US" altLang="en-VN" sz="2000" dirty="0">
                <a:cs typeface="Times New Roman" panose="02020603050405020304" pitchFamily="18" charset="0"/>
              </a:rPr>
              <a:t> </a:t>
            </a:r>
            <a:r>
              <a:rPr lang="en-US" altLang="en-VN" sz="2000" dirty="0" err="1">
                <a:cs typeface="Times New Roman" panose="02020603050405020304" pitchFamily="18" charset="0"/>
              </a:rPr>
              <a:t>Liên</a:t>
            </a:r>
            <a:r>
              <a:rPr lang="en-US" altLang="en-VN" sz="2000" dirty="0">
                <a:cs typeface="Times New Roman" panose="02020603050405020304" pitchFamily="18" charset="0"/>
              </a:rPr>
              <a:t> bang </a:t>
            </a:r>
            <a:r>
              <a:rPr lang="en-US" altLang="en-VN" sz="2000" dirty="0" err="1">
                <a:cs typeface="Times New Roman" panose="02020603050405020304" pitchFamily="18" charset="0"/>
              </a:rPr>
              <a:t>Đức</a:t>
            </a:r>
            <a:r>
              <a:rPr lang="en-US" altLang="en-VN" sz="2000" dirty="0">
                <a:cs typeface="Times New Roman" panose="02020603050405020304" pitchFamily="18" charset="0"/>
              </a:rPr>
              <a:t>.</a:t>
            </a:r>
          </a:p>
        </p:txBody>
      </p:sp>
    </p:spTree>
    <p:extLst>
      <p:ext uri="{BB962C8B-B14F-4D97-AF65-F5344CB8AC3E}">
        <p14:creationId xmlns:p14="http://schemas.microsoft.com/office/powerpoint/2010/main" val="1932102807"/>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14:presetBounceEnd="50000">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14:bounceEnd="50000">
                                          <p:cBhvr additive="base">
                                            <p:cTn id="32"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2" fill="hold" nodeType="clickEffect">
                                      <p:stCondLst>
                                        <p:cond delay="0"/>
                                      </p:stCondLst>
                                      <p:childTnLst>
                                        <p:set>
                                          <p:cBhvr>
                                            <p:cTn id="37" dur="1" fill="hold">
                                              <p:stCondLst>
                                                <p:cond delay="0"/>
                                              </p:stCondLst>
                                            </p:cTn>
                                            <p:tgtEl>
                                              <p:spTgt spid="6148"/>
                                            </p:tgtEl>
                                            <p:attrNameLst>
                                              <p:attrName>style.visibility</p:attrName>
                                            </p:attrNameLst>
                                          </p:cBhvr>
                                          <p:to>
                                            <p:strVal val="visible"/>
                                          </p:to>
                                        </p:set>
                                        <p:animEffect transition="in" filter="wheel(2)">
                                          <p:cBhvr>
                                            <p:cTn id="38" dur="500"/>
                                            <p:tgtEl>
                                              <p:spTgt spid="614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14:presetBounceEnd="50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50000">
                                          <p:cBhvr additive="base">
                                            <p:cTn id="43"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14:presetBounceEnd="50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50000">
                                          <p:cBhvr additive="base">
                                            <p:cTn id="47"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2" fill="hold" nodeType="clickEffect">
                                      <p:stCondLst>
                                        <p:cond delay="0"/>
                                      </p:stCondLst>
                                      <p:childTnLst>
                                        <p:set>
                                          <p:cBhvr>
                                            <p:cTn id="37" dur="1" fill="hold">
                                              <p:stCondLst>
                                                <p:cond delay="0"/>
                                              </p:stCondLst>
                                            </p:cTn>
                                            <p:tgtEl>
                                              <p:spTgt spid="6148"/>
                                            </p:tgtEl>
                                            <p:attrNameLst>
                                              <p:attrName>style.visibility</p:attrName>
                                            </p:attrNameLst>
                                          </p:cBhvr>
                                          <p:to>
                                            <p:strVal val="visible"/>
                                          </p:to>
                                        </p:set>
                                        <p:animEffect transition="in" filter="wheel(2)">
                                          <p:cBhvr>
                                            <p:cTn id="38" dur="500"/>
                                            <p:tgtEl>
                                              <p:spTgt spid="614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P spid="21" grpId="0" animBg="1"/>
          <p:bldP spid="2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ới thiệu về Liên minh Châu Âu EU_1080p.mp4" descr="Giới thiệu về Liên minh Châu Âu EU_1080p.mp4">
            <a:hlinkClick r:id="" action="ppaction://media"/>
            <a:extLst>
              <a:ext uri="{FF2B5EF4-FFF2-40B4-BE49-F238E27FC236}">
                <a16:creationId xmlns:a16="http://schemas.microsoft.com/office/drawing/2014/main" id="{E1F408D9-828F-4A4F-9AEE-9B7E7CD83B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8884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8194" name="Picture 2" descr="Công việc xây dựng &amp; nbsp; trên Bức tường Berlin &amp; nbsp; tại Cổng Brandenburg.  Bức ảnh được chụp vào &amp; nbsp; 20 tháng 11 năm 1961.">
            <a:extLst>
              <a:ext uri="{FF2B5EF4-FFF2-40B4-BE49-F238E27FC236}">
                <a16:creationId xmlns:a16="http://schemas.microsoft.com/office/drawing/2014/main" id="{933CAC0A-0E58-B54E-8BB5-C7F3444B5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2ED8570-46EE-DB47-B8FB-F7E0E55B6C3A}"/>
              </a:ext>
            </a:extLst>
          </p:cNvPr>
          <p:cNvSpPr/>
          <p:nvPr/>
        </p:nvSpPr>
        <p:spPr>
          <a:xfrm>
            <a:off x="0" y="5803968"/>
            <a:ext cx="12192000" cy="1077218"/>
          </a:xfrm>
          <a:prstGeom prst="rect">
            <a:avLst/>
          </a:prstGeom>
          <a:solidFill>
            <a:schemeClr val="bg1"/>
          </a:solidFill>
        </p:spPr>
        <p:txBody>
          <a:bodyPr wrap="square">
            <a:spAutoFit/>
          </a:bodyPr>
          <a:lstStyle/>
          <a:p>
            <a:pPr algn="ctr"/>
            <a:r>
              <a:rPr lang="vi-VN" sz="3200" dirty="0">
                <a:latin typeface="Times New Roman" panose="02020603050405020304" pitchFamily="18" charset="0"/>
                <a:cs typeface="Times New Roman" panose="02020603050405020304" pitchFamily="18" charset="0"/>
              </a:rPr>
              <a:t>Công việc xây dựng  Bức tường Berlin  tại Cổng Brandenburg. </a:t>
            </a:r>
          </a:p>
          <a:p>
            <a:pPr algn="ctr"/>
            <a:r>
              <a:rPr lang="vi-VN" sz="3200" dirty="0">
                <a:latin typeface="Times New Roman" panose="02020603050405020304" pitchFamily="18" charset="0"/>
                <a:cs typeface="Times New Roman" panose="02020603050405020304" pitchFamily="18" charset="0"/>
              </a:rPr>
              <a:t>Ảnh chụp ngày 20/11/1961</a:t>
            </a:r>
            <a:endParaRPr lang="en-VN" sz="3200" dirty="0">
              <a:latin typeface="Times New Roman" panose="02020603050405020304" pitchFamily="18" charset="0"/>
              <a:cs typeface="Times New Roman" panose="02020603050405020304" pitchFamily="18" charset="0"/>
            </a:endParaRPr>
          </a:p>
        </p:txBody>
      </p:sp>
      <p:pic>
        <p:nvPicPr>
          <p:cNvPr id="8196" name="Picture 4">
            <a:extLst>
              <a:ext uri="{FF2B5EF4-FFF2-40B4-BE49-F238E27FC236}">
                <a16:creationId xmlns:a16="http://schemas.microsoft.com/office/drawing/2014/main" id="{226AD677-F502-F94E-B8C9-63E1F1FA7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186"/>
            <a:ext cx="12192000" cy="68811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B5DCDF-142F-B144-9ADB-B0620CD071F4}"/>
              </a:ext>
            </a:extLst>
          </p:cNvPr>
          <p:cNvSpPr txBox="1"/>
          <p:nvPr/>
        </p:nvSpPr>
        <p:spPr>
          <a:xfrm>
            <a:off x="1955800" y="-4749800"/>
            <a:ext cx="3076483" cy="369332"/>
          </a:xfrm>
          <a:prstGeom prst="rect">
            <a:avLst/>
          </a:prstGeom>
          <a:noFill/>
        </p:spPr>
        <p:txBody>
          <a:bodyPr wrap="none" rtlCol="0">
            <a:spAutoFit/>
          </a:bodyPr>
          <a:lstStyle/>
          <a:p>
            <a:r>
              <a:rPr lang="en-VN" b="1" dirty="0">
                <a:ln w="22225">
                  <a:solidFill>
                    <a:schemeClr val="accent2"/>
                  </a:solidFill>
                  <a:prstDash val="solid"/>
                </a:ln>
                <a:solidFill>
                  <a:schemeClr val="accent2">
                    <a:lumMod val="40000"/>
                    <a:lumOff val="60000"/>
                  </a:schemeClr>
                </a:solidFill>
              </a:rPr>
              <a:t>			` </a:t>
            </a:r>
            <a:endParaRPr lang="en-VN" dirty="0"/>
          </a:p>
        </p:txBody>
      </p:sp>
    </p:spTree>
    <p:extLst>
      <p:ext uri="{BB962C8B-B14F-4D97-AF65-F5344CB8AC3E}">
        <p14:creationId xmlns:p14="http://schemas.microsoft.com/office/powerpoint/2010/main" val="4656042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wheel(2)">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wheel(2)">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13131" y="4700017"/>
            <a:ext cx="2591107" cy="2135200"/>
          </a:xfrm>
          <a:prstGeom prst="rect">
            <a:avLst/>
          </a:prstGeom>
          <a:noFill/>
        </p:spPr>
      </p:pic>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3"/>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E78BC7FA-ADD4-5241-A16B-DAB368A7F4B6}"/>
              </a:ext>
            </a:extLst>
          </p:cNvPr>
          <p:cNvGrpSpPr/>
          <p:nvPr/>
        </p:nvGrpSpPr>
        <p:grpSpPr>
          <a:xfrm>
            <a:off x="7513131" y="-10469"/>
            <a:ext cx="3339675" cy="2630715"/>
            <a:chOff x="6921386" y="1074057"/>
            <a:chExt cx="3339675" cy="2630715"/>
          </a:xfrm>
        </p:grpSpPr>
        <p:sp>
          <p:nvSpPr>
            <p:cNvPr id="9" name="Oval Callout 8">
              <a:extLst>
                <a:ext uri="{FF2B5EF4-FFF2-40B4-BE49-F238E27FC236}">
                  <a16:creationId xmlns:a16="http://schemas.microsoft.com/office/drawing/2014/main" id="{3744D196-3499-B94A-B8EE-9680D2CC49A6}"/>
                </a:ext>
              </a:extLst>
            </p:cNvPr>
            <p:cNvSpPr/>
            <p:nvPr/>
          </p:nvSpPr>
          <p:spPr>
            <a:xfrm>
              <a:off x="6921386" y="1074057"/>
              <a:ext cx="3339675" cy="2630715"/>
            </a:xfrm>
            <a:prstGeom prst="wedgeEllipseCallout">
              <a:avLst>
                <a:gd name="adj1" fmla="val 35657"/>
                <a:gd name="adj2" fmla="val 72864"/>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10" name="Rectangle 9">
              <a:extLst>
                <a:ext uri="{FF2B5EF4-FFF2-40B4-BE49-F238E27FC236}">
                  <a16:creationId xmlns:a16="http://schemas.microsoft.com/office/drawing/2014/main" id="{64705293-5350-D14F-AB7F-AF2F0DA017A7}"/>
                </a:ext>
              </a:extLst>
            </p:cNvPr>
            <p:cNvSpPr/>
            <p:nvPr/>
          </p:nvSpPr>
          <p:spPr>
            <a:xfrm>
              <a:off x="7190231" y="1696916"/>
              <a:ext cx="2801984" cy="1384995"/>
            </a:xfrm>
            <a:prstGeom prst="rect">
              <a:avLst/>
            </a:prstGeom>
          </p:spPr>
          <p:txBody>
            <a:bodyPr wrap="square">
              <a:spAutoFit/>
            </a:bodyPr>
            <a:lstStyle/>
            <a:p>
              <a:pPr algn="ctr"/>
              <a:r>
                <a:rPr lang="it-IT" altLang="en-VN" sz="2800" dirty="0" err="1">
                  <a:latin typeface="Times New Roman" panose="02020603050405020304" pitchFamily="18" charset="0"/>
                  <a:cs typeface="Times New Roman" panose="02020603050405020304" pitchFamily="18" charset="0"/>
                </a:rPr>
                <a:t>Nước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Đức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thống</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nhất</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vào</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thời</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gian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nào</a:t>
              </a:r>
              <a:r>
                <a:rPr lang="it-IT" altLang="en-VN"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grpSp>
      <p:sp>
        <p:nvSpPr>
          <p:cNvPr id="12" name="Text Box 14">
            <a:extLst>
              <a:ext uri="{FF2B5EF4-FFF2-40B4-BE49-F238E27FC236}">
                <a16:creationId xmlns:a16="http://schemas.microsoft.com/office/drawing/2014/main" id="{59CE6C0F-E8F6-0848-A747-B0846530D272}"/>
              </a:ext>
            </a:extLst>
          </p:cNvPr>
          <p:cNvSpPr txBox="1">
            <a:spLocks noChangeArrowheads="1"/>
          </p:cNvSpPr>
          <p:nvPr/>
        </p:nvSpPr>
        <p:spPr bwMode="auto">
          <a:xfrm>
            <a:off x="-1" y="1074057"/>
            <a:ext cx="42355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800" b="1" dirty="0"/>
              <a:t> 3.</a:t>
            </a:r>
            <a:r>
              <a:rPr lang="en-US" altLang="en-VN" sz="2800" dirty="0"/>
              <a:t> </a:t>
            </a:r>
            <a:r>
              <a:rPr lang="en-US" altLang="en-VN" sz="2800" b="1" u="sng" dirty="0" err="1"/>
              <a:t>Tình</a:t>
            </a:r>
            <a:r>
              <a:rPr lang="en-US" altLang="en-VN" sz="2800" b="1" u="sng" dirty="0"/>
              <a:t> </a:t>
            </a:r>
            <a:r>
              <a:rPr lang="en-US" altLang="en-VN" sz="2800" b="1" u="sng" dirty="0" err="1"/>
              <a:t>hình</a:t>
            </a:r>
            <a:r>
              <a:rPr lang="en-US" altLang="en-VN" sz="2800" b="1" u="sng" dirty="0"/>
              <a:t> </a:t>
            </a:r>
            <a:r>
              <a:rPr lang="en-US" altLang="en-VN" sz="2800" b="1" u="sng" dirty="0" err="1"/>
              <a:t>nước</a:t>
            </a:r>
            <a:r>
              <a:rPr lang="en-US" altLang="en-VN" sz="2800" b="1" u="sng" dirty="0"/>
              <a:t> </a:t>
            </a:r>
            <a:r>
              <a:rPr lang="en-US" altLang="en-VN" sz="2800" b="1" u="sng" dirty="0" err="1"/>
              <a:t>Đức</a:t>
            </a:r>
            <a:r>
              <a:rPr lang="en-US" altLang="en-VN" sz="2800" dirty="0"/>
              <a:t>:</a:t>
            </a:r>
          </a:p>
        </p:txBody>
      </p:sp>
      <p:sp>
        <p:nvSpPr>
          <p:cNvPr id="15" name="Text Box 14">
            <a:extLst>
              <a:ext uri="{FF2B5EF4-FFF2-40B4-BE49-F238E27FC236}">
                <a16:creationId xmlns:a16="http://schemas.microsoft.com/office/drawing/2014/main" id="{5FD487A2-E822-DF45-8A61-9E12C2BD2D65}"/>
              </a:ext>
            </a:extLst>
          </p:cNvPr>
          <p:cNvSpPr txBox="1">
            <a:spLocks noChangeArrowheads="1"/>
          </p:cNvSpPr>
          <p:nvPr/>
        </p:nvSpPr>
        <p:spPr bwMode="auto">
          <a:xfrm>
            <a:off x="42784" y="1910806"/>
            <a:ext cx="71787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dirty="0"/>
              <a:t>- </a:t>
            </a:r>
            <a:r>
              <a:rPr lang="en-US" altLang="en-VN" sz="2400" dirty="0" err="1"/>
              <a:t>Năm</a:t>
            </a:r>
            <a:r>
              <a:rPr lang="en-US" altLang="en-VN" sz="2400" dirty="0"/>
              <a:t> 1949, </a:t>
            </a:r>
            <a:r>
              <a:rPr lang="en-US" altLang="en-VN" sz="2400" dirty="0" err="1"/>
              <a:t>bị</a:t>
            </a:r>
            <a:r>
              <a:rPr lang="en-US" altLang="en-VN" sz="2400" dirty="0"/>
              <a:t> chia </a:t>
            </a:r>
            <a:r>
              <a:rPr lang="en-US" altLang="en-VN" sz="2400" dirty="0" err="1"/>
              <a:t>cắt</a:t>
            </a:r>
            <a:r>
              <a:rPr lang="en-US" altLang="en-VN" sz="2400" dirty="0"/>
              <a:t> </a:t>
            </a:r>
            <a:r>
              <a:rPr lang="en-US" altLang="en-VN" sz="2400" dirty="0" err="1"/>
              <a:t>thành</a:t>
            </a:r>
            <a:r>
              <a:rPr lang="en-US" altLang="en-VN" sz="2400" dirty="0"/>
              <a:t> </a:t>
            </a:r>
            <a:r>
              <a:rPr lang="en-US" altLang="en-VN" sz="2400" dirty="0" err="1"/>
              <a:t>hai</a:t>
            </a:r>
            <a:r>
              <a:rPr lang="en-US" altLang="en-VN" sz="2400" dirty="0"/>
              <a:t> </a:t>
            </a:r>
            <a:r>
              <a:rPr lang="en-US" altLang="en-VN" sz="2400" dirty="0" err="1"/>
              <a:t>nhà</a:t>
            </a:r>
            <a:r>
              <a:rPr lang="en-US" altLang="en-VN" sz="2400" dirty="0"/>
              <a:t> </a:t>
            </a:r>
            <a:r>
              <a:rPr lang="en-US" altLang="en-VN" sz="2400" dirty="0" err="1"/>
              <a:t>nước</a:t>
            </a:r>
            <a:r>
              <a:rPr lang="en-US" altLang="en-VN" sz="2400" dirty="0"/>
              <a:t> </a:t>
            </a:r>
            <a:r>
              <a:rPr lang="en-US" altLang="en-VN" sz="2400" dirty="0" err="1"/>
              <a:t>với</a:t>
            </a:r>
            <a:r>
              <a:rPr lang="en-US" altLang="en-VN" sz="2400" dirty="0"/>
              <a:t> </a:t>
            </a:r>
            <a:r>
              <a:rPr lang="en-US" altLang="en-VN" sz="2400" dirty="0" err="1"/>
              <a:t>chế</a:t>
            </a:r>
            <a:r>
              <a:rPr lang="en-US" altLang="en-VN" sz="2400" dirty="0"/>
              <a:t> </a:t>
            </a:r>
            <a:r>
              <a:rPr lang="en-US" altLang="en-VN" sz="2400" dirty="0" err="1"/>
              <a:t>độ</a:t>
            </a:r>
            <a:r>
              <a:rPr lang="en-US" altLang="en-VN" sz="2400" dirty="0"/>
              <a:t> </a:t>
            </a:r>
            <a:r>
              <a:rPr lang="en-US" altLang="en-VN" sz="2400" dirty="0" err="1"/>
              <a:t>chính</a:t>
            </a:r>
            <a:r>
              <a:rPr lang="en-US" altLang="en-VN" sz="2400" dirty="0"/>
              <a:t> </a:t>
            </a:r>
            <a:r>
              <a:rPr lang="en-US" altLang="en-VN" sz="2400" dirty="0" err="1"/>
              <a:t>trị</a:t>
            </a:r>
            <a:r>
              <a:rPr lang="en-US" altLang="en-VN" sz="2400" dirty="0"/>
              <a:t> </a:t>
            </a:r>
            <a:r>
              <a:rPr lang="en-US" altLang="en-VN" sz="2400" dirty="0" err="1"/>
              <a:t>khác</a:t>
            </a:r>
            <a:r>
              <a:rPr lang="en-US" altLang="en-VN" sz="2400" dirty="0"/>
              <a:t> </a:t>
            </a:r>
            <a:r>
              <a:rPr lang="en-US" altLang="en-VN" sz="2400" dirty="0" err="1"/>
              <a:t>nhau</a:t>
            </a:r>
            <a:r>
              <a:rPr lang="en-US" altLang="en-VN" sz="2400" dirty="0"/>
              <a:t>: </a:t>
            </a:r>
            <a:r>
              <a:rPr lang="en-US" altLang="en-VN" sz="2400" dirty="0" err="1"/>
              <a:t>Cộng</a:t>
            </a:r>
            <a:r>
              <a:rPr lang="en-US" altLang="en-VN" sz="2400" dirty="0"/>
              <a:t> </a:t>
            </a:r>
            <a:r>
              <a:rPr lang="en-US" altLang="en-VN" sz="2400" dirty="0" err="1"/>
              <a:t>hòa</a:t>
            </a:r>
            <a:r>
              <a:rPr lang="en-US" altLang="en-VN" sz="2400" dirty="0"/>
              <a:t> </a:t>
            </a:r>
            <a:r>
              <a:rPr lang="en-US" altLang="en-VN" sz="2400" dirty="0" err="1"/>
              <a:t>Liên</a:t>
            </a:r>
            <a:r>
              <a:rPr lang="en-US" altLang="en-VN" sz="2400" dirty="0"/>
              <a:t> bang </a:t>
            </a:r>
            <a:r>
              <a:rPr lang="en-US" altLang="en-VN" sz="2400" dirty="0" err="1"/>
              <a:t>Đức</a:t>
            </a:r>
            <a:r>
              <a:rPr lang="en-US" altLang="en-VN" sz="2400" dirty="0"/>
              <a:t> </a:t>
            </a:r>
            <a:r>
              <a:rPr lang="en-US" altLang="en-VN" sz="2400" dirty="0" err="1"/>
              <a:t>và</a:t>
            </a:r>
            <a:r>
              <a:rPr lang="en-US" altLang="en-VN" sz="2400" dirty="0"/>
              <a:t> </a:t>
            </a:r>
            <a:r>
              <a:rPr lang="en-US" altLang="en-VN" sz="2400" dirty="0" err="1"/>
              <a:t>Cộng</a:t>
            </a:r>
            <a:r>
              <a:rPr lang="en-US" altLang="en-VN" sz="2400" dirty="0"/>
              <a:t> </a:t>
            </a:r>
            <a:r>
              <a:rPr lang="en-US" altLang="en-VN" sz="2400" dirty="0" err="1"/>
              <a:t>hòa</a:t>
            </a:r>
            <a:r>
              <a:rPr lang="en-US" altLang="en-VN" sz="2400" dirty="0"/>
              <a:t> </a:t>
            </a:r>
            <a:r>
              <a:rPr lang="en-US" altLang="en-VN" sz="2400" dirty="0" err="1"/>
              <a:t>Dân</a:t>
            </a:r>
            <a:r>
              <a:rPr lang="en-US" altLang="en-VN" sz="2400" dirty="0"/>
              <a:t> </a:t>
            </a:r>
            <a:r>
              <a:rPr lang="en-US" altLang="en-VN" sz="2400" dirty="0" err="1"/>
              <a:t>chủ</a:t>
            </a:r>
            <a:r>
              <a:rPr lang="en-US" altLang="en-VN" sz="2400" dirty="0"/>
              <a:t> </a:t>
            </a:r>
            <a:r>
              <a:rPr lang="en-US" altLang="en-VN" sz="2400" dirty="0" err="1"/>
              <a:t>Đức</a:t>
            </a:r>
            <a:r>
              <a:rPr lang="en-US" altLang="en-VN" sz="2400" dirty="0"/>
              <a:t>.  </a:t>
            </a:r>
          </a:p>
        </p:txBody>
      </p:sp>
      <p:sp>
        <p:nvSpPr>
          <p:cNvPr id="13" name="Rectangle 12">
            <a:extLst>
              <a:ext uri="{FF2B5EF4-FFF2-40B4-BE49-F238E27FC236}">
                <a16:creationId xmlns:a16="http://schemas.microsoft.com/office/drawing/2014/main" id="{54919C46-7F61-FA48-B5DE-7F9A88A06E60}"/>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6">
            <a:extLst>
              <a:ext uri="{FF2B5EF4-FFF2-40B4-BE49-F238E27FC236}">
                <a16:creationId xmlns:a16="http://schemas.microsoft.com/office/drawing/2014/main" id="{0F763D30-AFFB-6D44-8AA5-D7515E417D1A}"/>
              </a:ext>
            </a:extLst>
          </p:cNvPr>
          <p:cNvGrpSpPr>
            <a:grpSpLocks/>
          </p:cNvGrpSpPr>
          <p:nvPr/>
        </p:nvGrpSpPr>
        <p:grpSpPr bwMode="auto">
          <a:xfrm>
            <a:off x="172023" y="122242"/>
            <a:ext cx="6858773" cy="704850"/>
            <a:chOff x="928" y="1107"/>
            <a:chExt cx="5258" cy="444"/>
          </a:xfrm>
        </p:grpSpPr>
        <p:sp>
          <p:nvSpPr>
            <p:cNvPr id="16" name="AutoShape 7">
              <a:hlinkClick r:id="rId4" action="ppaction://hlinkfile"/>
              <a:extLst>
                <a:ext uri="{FF2B5EF4-FFF2-40B4-BE49-F238E27FC236}">
                  <a16:creationId xmlns:a16="http://schemas.microsoft.com/office/drawing/2014/main" id="{B01FFC21-7582-F243-8ADA-6EACD6DEE0F2}"/>
                </a:ext>
              </a:extLst>
            </p:cNvPr>
            <p:cNvSpPr>
              <a:spLocks noChangeArrowheads="1"/>
            </p:cNvSpPr>
            <p:nvPr/>
          </p:nvSpPr>
          <p:spPr bwMode="gray">
            <a:xfrm>
              <a:off x="1255" y="1107"/>
              <a:ext cx="4931"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Tình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hình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Chung</a:t>
              </a:r>
            </a:p>
          </p:txBody>
        </p:sp>
        <p:sp>
          <p:nvSpPr>
            <p:cNvPr id="17" name="Oval 9">
              <a:extLst>
                <a:ext uri="{FF2B5EF4-FFF2-40B4-BE49-F238E27FC236}">
                  <a16:creationId xmlns:a16="http://schemas.microsoft.com/office/drawing/2014/main" id="{197767E5-CC7E-D240-BCDE-9863BA685CF4}"/>
                </a:ext>
              </a:extLst>
            </p:cNvPr>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4CC131BF-57C5-AD40-8FBA-998A882DD460}"/>
              </a:ext>
            </a:extLst>
          </p:cNvPr>
          <p:cNvSpPr/>
          <p:nvPr/>
        </p:nvSpPr>
        <p:spPr>
          <a:xfrm>
            <a:off x="42784" y="4038154"/>
            <a:ext cx="6866016" cy="83099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- 10/1990, nước Đức thống nhất và trở thành quốc gia có tiềm lực kinh tế, quân sự mạnh nhất Tây Âu.</a:t>
            </a:r>
          </a:p>
        </p:txBody>
      </p:sp>
    </p:spTree>
    <p:extLst>
      <p:ext uri="{BB962C8B-B14F-4D97-AF65-F5344CB8AC3E}">
        <p14:creationId xmlns:p14="http://schemas.microsoft.com/office/powerpoint/2010/main" val="2320317562"/>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par>
                                    <p:cTn id="28" presetID="2" presetClass="entr" presetSubtype="1" fill="hold" grpId="0" nodeType="withEffect" p14:presetBounceEnd="50000">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14:bounceEnd="50000">
                                          <p:cBhvr additive="base">
                                            <p:cTn id="30"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wd">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par>
                                    <p:cTn id="28" presetID="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wd">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P spid="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13131" y="4700017"/>
            <a:ext cx="2591107" cy="2135200"/>
          </a:xfrm>
          <a:prstGeom prst="rect">
            <a:avLst/>
          </a:prstGeom>
          <a:noFill/>
        </p:spPr>
      </p:pic>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3"/>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E78BC7FA-ADD4-5241-A16B-DAB368A7F4B6}"/>
              </a:ext>
            </a:extLst>
          </p:cNvPr>
          <p:cNvGrpSpPr/>
          <p:nvPr/>
        </p:nvGrpSpPr>
        <p:grpSpPr>
          <a:xfrm>
            <a:off x="7513131" y="-10469"/>
            <a:ext cx="3339675" cy="2630715"/>
            <a:chOff x="6921386" y="1074057"/>
            <a:chExt cx="3339675" cy="2630715"/>
          </a:xfrm>
        </p:grpSpPr>
        <p:sp>
          <p:nvSpPr>
            <p:cNvPr id="9" name="Oval Callout 8">
              <a:extLst>
                <a:ext uri="{FF2B5EF4-FFF2-40B4-BE49-F238E27FC236}">
                  <a16:creationId xmlns:a16="http://schemas.microsoft.com/office/drawing/2014/main" id="{3744D196-3499-B94A-B8EE-9680D2CC49A6}"/>
                </a:ext>
              </a:extLst>
            </p:cNvPr>
            <p:cNvSpPr/>
            <p:nvPr/>
          </p:nvSpPr>
          <p:spPr>
            <a:xfrm>
              <a:off x="6921386" y="1074057"/>
              <a:ext cx="3339675" cy="2630715"/>
            </a:xfrm>
            <a:prstGeom prst="wedgeEllipseCallout">
              <a:avLst>
                <a:gd name="adj1" fmla="val 35657"/>
                <a:gd name="adj2" fmla="val 72864"/>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4705293-5350-D14F-AB7F-AF2F0DA017A7}"/>
                </a:ext>
              </a:extLst>
            </p:cNvPr>
            <p:cNvSpPr/>
            <p:nvPr/>
          </p:nvSpPr>
          <p:spPr>
            <a:xfrm>
              <a:off x="7190231" y="1696916"/>
              <a:ext cx="2801984" cy="1384995"/>
            </a:xfrm>
            <a:prstGeom prst="rect">
              <a:avLst/>
            </a:prstGeom>
          </p:spPr>
          <p:txBody>
            <a:bodyPr wrap="square">
              <a:spAutoFit/>
            </a:bodyPr>
            <a:lstStyle/>
            <a:p>
              <a:pPr algn="ctr"/>
              <a:r>
                <a:rPr lang="it-IT" altLang="en-VN" sz="2800" dirty="0" err="1">
                  <a:latin typeface="Times New Roman" panose="02020603050405020304" pitchFamily="18" charset="0"/>
                  <a:cs typeface="Times New Roman" panose="02020603050405020304" pitchFamily="18" charset="0"/>
                </a:rPr>
                <a:t>Nguyên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nhân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dẫn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đến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sự</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liên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kết</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ở</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Tây</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Âu</a:t>
              </a:r>
              <a:r>
                <a:rPr lang="it-IT" altLang="en-VN" sz="2800" dirty="0">
                  <a:latin typeface="Times New Roman" panose="02020603050405020304" pitchFamily="18" charset="0"/>
                  <a:cs typeface="Times New Roman" panose="02020603050405020304" pitchFamily="18" charset="0"/>
                </a:rPr>
                <a:t> là gì?</a:t>
              </a:r>
              <a:endParaRPr lang="en-VN" sz="2800" dirty="0">
                <a:latin typeface="Times New Roman" panose="02020603050405020304" pitchFamily="18" charset="0"/>
                <a:cs typeface="Times New Roman" panose="02020603050405020304" pitchFamily="18" charset="0"/>
              </a:endParaRPr>
            </a:p>
          </p:txBody>
        </p:sp>
      </p:grpSp>
      <p:sp>
        <p:nvSpPr>
          <p:cNvPr id="12" name="Text Box 14">
            <a:extLst>
              <a:ext uri="{FF2B5EF4-FFF2-40B4-BE49-F238E27FC236}">
                <a16:creationId xmlns:a16="http://schemas.microsoft.com/office/drawing/2014/main" id="{59CE6C0F-E8F6-0848-A747-B0846530D272}"/>
              </a:ext>
            </a:extLst>
          </p:cNvPr>
          <p:cNvSpPr txBox="1">
            <a:spLocks noChangeArrowheads="1"/>
          </p:cNvSpPr>
          <p:nvPr/>
        </p:nvSpPr>
        <p:spPr bwMode="auto">
          <a:xfrm>
            <a:off x="0" y="1157524"/>
            <a:ext cx="42355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3200" b="1" i="0" u="none" strike="noStrike" kern="1200" cap="none" spc="0" normalizeH="0" baseline="0" noProof="0" dirty="0">
                <a:ln>
                  <a:noFill/>
                </a:ln>
                <a:solidFill>
                  <a:prstClr val="black"/>
                </a:solidFill>
                <a:effectLst/>
                <a:uLnTx/>
                <a:uFillTx/>
              </a:rPr>
              <a:t> 1.</a:t>
            </a:r>
            <a:r>
              <a:rPr lang="en-US" altLang="en-VN" sz="3200" b="1" dirty="0">
                <a:solidFill>
                  <a:prstClr val="black"/>
                </a:solidFill>
              </a:rPr>
              <a:t> </a:t>
            </a:r>
            <a:r>
              <a:rPr lang="en-US" altLang="en-VN" sz="3200" b="1" dirty="0" err="1">
                <a:solidFill>
                  <a:prstClr val="black"/>
                </a:solidFill>
              </a:rPr>
              <a:t>Hoàn</a:t>
            </a:r>
            <a:r>
              <a:rPr lang="en-US" altLang="en-VN" sz="3200" b="1" dirty="0">
                <a:solidFill>
                  <a:prstClr val="black"/>
                </a:solidFill>
              </a:rPr>
              <a:t> </a:t>
            </a:r>
            <a:r>
              <a:rPr lang="en-US" altLang="en-VN" sz="3200" b="1" dirty="0" err="1">
                <a:solidFill>
                  <a:prstClr val="black"/>
                </a:solidFill>
              </a:rPr>
              <a:t>cảnh</a:t>
            </a:r>
            <a:endParaRPr kumimoji="0" lang="en-US" altLang="en-VN" sz="3200" b="1" i="0" u="none" strike="noStrike" kern="1200" cap="none" spc="0" normalizeH="0" baseline="0" noProof="0" dirty="0">
              <a:ln>
                <a:noFill/>
              </a:ln>
              <a:solidFill>
                <a:prstClr val="black"/>
              </a:solidFill>
              <a:effectLst/>
              <a:uLnTx/>
              <a:uFillTx/>
            </a:endParaRPr>
          </a:p>
        </p:txBody>
      </p:sp>
      <p:sp>
        <p:nvSpPr>
          <p:cNvPr id="15" name="Text Box 14">
            <a:extLst>
              <a:ext uri="{FF2B5EF4-FFF2-40B4-BE49-F238E27FC236}">
                <a16:creationId xmlns:a16="http://schemas.microsoft.com/office/drawing/2014/main" id="{5FD487A2-E822-DF45-8A61-9E12C2BD2D65}"/>
              </a:ext>
            </a:extLst>
          </p:cNvPr>
          <p:cNvSpPr txBox="1">
            <a:spLocks noChangeArrowheads="1"/>
          </p:cNvSpPr>
          <p:nvPr/>
        </p:nvSpPr>
        <p:spPr bwMode="auto">
          <a:xfrm>
            <a:off x="42784" y="1910806"/>
            <a:ext cx="71787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lvl="0" algn="just" eaLnBrk="1" hangingPunct="1">
              <a:spcBef>
                <a:spcPct val="50000"/>
              </a:spcBef>
            </a:pPr>
            <a:r>
              <a:rPr lang="vi-VN" altLang="en-VN" sz="2800" dirty="0">
                <a:solidFill>
                  <a:prstClr val="black"/>
                </a:solidFill>
              </a:rPr>
              <a:t>- Sau Chiến tranh thế giới thứ hai, một xu hướng nổi bật ở các nước Tây Âu là sự liên kết giữa các nước trong khu vực.</a:t>
            </a:r>
          </a:p>
        </p:txBody>
      </p:sp>
      <p:sp>
        <p:nvSpPr>
          <p:cNvPr id="13" name="Rectangle 12">
            <a:extLst>
              <a:ext uri="{FF2B5EF4-FFF2-40B4-BE49-F238E27FC236}">
                <a16:creationId xmlns:a16="http://schemas.microsoft.com/office/drawing/2014/main" id="{54919C46-7F61-FA48-B5DE-7F9A88A06E60}"/>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6">
            <a:extLst>
              <a:ext uri="{FF2B5EF4-FFF2-40B4-BE49-F238E27FC236}">
                <a16:creationId xmlns:a16="http://schemas.microsoft.com/office/drawing/2014/main" id="{0F763D30-AFFB-6D44-8AA5-D7515E417D1A}"/>
              </a:ext>
            </a:extLst>
          </p:cNvPr>
          <p:cNvGrpSpPr>
            <a:grpSpLocks/>
          </p:cNvGrpSpPr>
          <p:nvPr/>
        </p:nvGrpSpPr>
        <p:grpSpPr bwMode="auto">
          <a:xfrm>
            <a:off x="172023" y="122242"/>
            <a:ext cx="6858772" cy="704850"/>
            <a:chOff x="928" y="1107"/>
            <a:chExt cx="5258" cy="444"/>
          </a:xfrm>
        </p:grpSpPr>
        <p:sp>
          <p:nvSpPr>
            <p:cNvPr id="16" name="AutoShape 7">
              <a:hlinkClick r:id="rId4" action="ppaction://hlinkfile"/>
              <a:extLst>
                <a:ext uri="{FF2B5EF4-FFF2-40B4-BE49-F238E27FC236}">
                  <a16:creationId xmlns:a16="http://schemas.microsoft.com/office/drawing/2014/main" id="{B01FFC21-7582-F243-8ADA-6EACD6DEE0F2}"/>
                </a:ext>
              </a:extLst>
            </p:cNvPr>
            <p:cNvSpPr>
              <a:spLocks noChangeArrowheads="1"/>
            </p:cNvSpPr>
            <p:nvPr/>
          </p:nvSpPr>
          <p:spPr bwMode="gray">
            <a:xfrm>
              <a:off x="1255" y="1107"/>
              <a:ext cx="4931"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II-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Sự</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liên</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kết</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khu</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vực</a:t>
              </a:r>
              <a:endPar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endParaRPr>
            </a:p>
          </p:txBody>
        </p:sp>
        <p:sp>
          <p:nvSpPr>
            <p:cNvPr id="17" name="Oval 9">
              <a:extLst>
                <a:ext uri="{FF2B5EF4-FFF2-40B4-BE49-F238E27FC236}">
                  <a16:creationId xmlns:a16="http://schemas.microsoft.com/office/drawing/2014/main" id="{197767E5-CC7E-D240-BCDE-9863BA685CF4}"/>
                </a:ext>
              </a:extLst>
            </p:cNvPr>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290" name="Picture 2">
            <a:extLst>
              <a:ext uri="{FF2B5EF4-FFF2-40B4-BE49-F238E27FC236}">
                <a16:creationId xmlns:a16="http://schemas.microsoft.com/office/drawing/2014/main" id="{DDCC9379-9711-314D-89A3-0D38CF9243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70" t="8598" r="19448"/>
          <a:stretch/>
        </p:blipFill>
        <p:spPr bwMode="auto">
          <a:xfrm>
            <a:off x="3431943" y="2826014"/>
            <a:ext cx="3583566" cy="409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516235"/>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14:presetBounceEnd="50000">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14:bounceEnd="50000">
                                          <p:cBhvr additive="base">
                                            <p:cTn id="32"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1" presetClass="entr" presetSubtype="3" fill="hold" nodeType="withEffect">
                                      <p:stCondLst>
                                        <p:cond delay="0"/>
                                      </p:stCondLst>
                                      <p:childTnLst>
                                        <p:set>
                                          <p:cBhvr>
                                            <p:cTn id="35" dur="1" fill="hold">
                                              <p:stCondLst>
                                                <p:cond delay="0"/>
                                              </p:stCondLst>
                                            </p:cTn>
                                            <p:tgtEl>
                                              <p:spTgt spid="12290"/>
                                            </p:tgtEl>
                                            <p:attrNameLst>
                                              <p:attrName>style.visibility</p:attrName>
                                            </p:attrNameLst>
                                          </p:cBhvr>
                                          <p:to>
                                            <p:strVal val="visible"/>
                                          </p:to>
                                        </p:set>
                                        <p:animEffect transition="in" filter="wheel(3)">
                                          <p:cBhvr>
                                            <p:cTn id="36"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1" presetClass="entr" presetSubtype="3" fill="hold" nodeType="withEffect">
                                      <p:stCondLst>
                                        <p:cond delay="0"/>
                                      </p:stCondLst>
                                      <p:childTnLst>
                                        <p:set>
                                          <p:cBhvr>
                                            <p:cTn id="35" dur="1" fill="hold">
                                              <p:stCondLst>
                                                <p:cond delay="0"/>
                                              </p:stCondLst>
                                            </p:cTn>
                                            <p:tgtEl>
                                              <p:spTgt spid="12290"/>
                                            </p:tgtEl>
                                            <p:attrNameLst>
                                              <p:attrName>style.visibility</p:attrName>
                                            </p:attrNameLst>
                                          </p:cBhvr>
                                          <p:to>
                                            <p:strVal val="visible"/>
                                          </p:to>
                                        </p:set>
                                        <p:animEffect transition="in" filter="wheel(3)">
                                          <p:cBhvr>
                                            <p:cTn id="36"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4"/>
          <a:srcRect t="41905" r="59347"/>
          <a:stretch/>
        </p:blipFill>
        <p:spPr bwMode="auto">
          <a:xfrm>
            <a:off x="7513131" y="4700017"/>
            <a:ext cx="2591107" cy="2135200"/>
          </a:xfrm>
          <a:prstGeom prst="rect">
            <a:avLst/>
          </a:prstGeom>
          <a:noFill/>
        </p:spPr>
      </p:pic>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5"/>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E78BC7FA-ADD4-5241-A16B-DAB368A7F4B6}"/>
              </a:ext>
            </a:extLst>
          </p:cNvPr>
          <p:cNvGrpSpPr/>
          <p:nvPr/>
        </p:nvGrpSpPr>
        <p:grpSpPr>
          <a:xfrm>
            <a:off x="7513131" y="-10469"/>
            <a:ext cx="3339675" cy="2630715"/>
            <a:chOff x="6921386" y="1074057"/>
            <a:chExt cx="3339675" cy="2630715"/>
          </a:xfrm>
        </p:grpSpPr>
        <p:sp>
          <p:nvSpPr>
            <p:cNvPr id="9" name="Oval Callout 8">
              <a:extLst>
                <a:ext uri="{FF2B5EF4-FFF2-40B4-BE49-F238E27FC236}">
                  <a16:creationId xmlns:a16="http://schemas.microsoft.com/office/drawing/2014/main" id="{3744D196-3499-B94A-B8EE-9680D2CC49A6}"/>
                </a:ext>
              </a:extLst>
            </p:cNvPr>
            <p:cNvSpPr/>
            <p:nvPr/>
          </p:nvSpPr>
          <p:spPr>
            <a:xfrm>
              <a:off x="6921386" y="1074057"/>
              <a:ext cx="3339675" cy="2630715"/>
            </a:xfrm>
            <a:prstGeom prst="wedgeEllipseCallout">
              <a:avLst>
                <a:gd name="adj1" fmla="val 35657"/>
                <a:gd name="adj2" fmla="val 72864"/>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4705293-5350-D14F-AB7F-AF2F0DA017A7}"/>
                </a:ext>
              </a:extLst>
            </p:cNvPr>
            <p:cNvSpPr/>
            <p:nvPr/>
          </p:nvSpPr>
          <p:spPr>
            <a:xfrm>
              <a:off x="7289734" y="1559193"/>
              <a:ext cx="2801984" cy="1815882"/>
            </a:xfrm>
            <a:prstGeom prst="rect">
              <a:avLst/>
            </a:prstGeom>
          </p:spPr>
          <p:txBody>
            <a:bodyPr wrap="square">
              <a:spAutoFit/>
            </a:bodyPr>
            <a:lstStyle/>
            <a:p>
              <a:pPr algn="ctr"/>
              <a:r>
                <a:rPr lang="it-IT" altLang="en-VN" sz="2800" dirty="0" err="1">
                  <a:latin typeface="Times New Roman" panose="02020603050405020304" pitchFamily="18" charset="0"/>
                  <a:cs typeface="Times New Roman" panose="02020603050405020304" pitchFamily="18" charset="0"/>
                </a:rPr>
                <a:t>Quá</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trình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liên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kết</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giữa</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các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nước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Tây</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Âu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diễn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ra</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như</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thế</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nào</a:t>
              </a:r>
              <a:r>
                <a:rPr lang="it-IT" altLang="en-VN"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grpSp>
      <p:sp>
        <p:nvSpPr>
          <p:cNvPr id="12" name="Text Box 14">
            <a:extLst>
              <a:ext uri="{FF2B5EF4-FFF2-40B4-BE49-F238E27FC236}">
                <a16:creationId xmlns:a16="http://schemas.microsoft.com/office/drawing/2014/main" id="{59CE6C0F-E8F6-0848-A747-B0846530D272}"/>
              </a:ext>
            </a:extLst>
          </p:cNvPr>
          <p:cNvSpPr txBox="1">
            <a:spLocks noChangeArrowheads="1"/>
          </p:cNvSpPr>
          <p:nvPr/>
        </p:nvSpPr>
        <p:spPr bwMode="auto">
          <a:xfrm>
            <a:off x="-1" y="1074057"/>
            <a:ext cx="7030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lvl="0" eaLnBrk="1" hangingPunct="1">
              <a:spcBef>
                <a:spcPct val="50000"/>
              </a:spcBef>
              <a:defRPr/>
            </a:pPr>
            <a:r>
              <a:rPr lang="vi-VN" altLang="en-VN" sz="2800" b="1" dirty="0">
                <a:solidFill>
                  <a:prstClr val="black"/>
                </a:solidFill>
              </a:rPr>
              <a:t>2. Quá trình liên kết giữa các nước Tây Âu.</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3" name="Rectangle 12">
            <a:extLst>
              <a:ext uri="{FF2B5EF4-FFF2-40B4-BE49-F238E27FC236}">
                <a16:creationId xmlns:a16="http://schemas.microsoft.com/office/drawing/2014/main" id="{54919C46-7F61-FA48-B5DE-7F9A88A06E60}"/>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6">
            <a:extLst>
              <a:ext uri="{FF2B5EF4-FFF2-40B4-BE49-F238E27FC236}">
                <a16:creationId xmlns:a16="http://schemas.microsoft.com/office/drawing/2014/main" id="{0F763D30-AFFB-6D44-8AA5-D7515E417D1A}"/>
              </a:ext>
            </a:extLst>
          </p:cNvPr>
          <p:cNvGrpSpPr>
            <a:grpSpLocks/>
          </p:cNvGrpSpPr>
          <p:nvPr/>
        </p:nvGrpSpPr>
        <p:grpSpPr bwMode="auto">
          <a:xfrm>
            <a:off x="172023" y="122242"/>
            <a:ext cx="6957910" cy="704850"/>
            <a:chOff x="928" y="1107"/>
            <a:chExt cx="5334" cy="444"/>
          </a:xfrm>
        </p:grpSpPr>
        <p:sp>
          <p:nvSpPr>
            <p:cNvPr id="16" name="AutoShape 7">
              <a:hlinkClick r:id="rId6" action="ppaction://hlinkfile"/>
              <a:extLst>
                <a:ext uri="{FF2B5EF4-FFF2-40B4-BE49-F238E27FC236}">
                  <a16:creationId xmlns:a16="http://schemas.microsoft.com/office/drawing/2014/main" id="{B01FFC21-7582-F243-8ADA-6EACD6DEE0F2}"/>
                </a:ext>
              </a:extLst>
            </p:cNvPr>
            <p:cNvSpPr>
              <a:spLocks noChangeArrowheads="1"/>
            </p:cNvSpPr>
            <p:nvPr/>
          </p:nvSpPr>
          <p:spPr bwMode="gray">
            <a:xfrm>
              <a:off x="1255" y="1107"/>
              <a:ext cx="500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II-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Sự</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liên</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kết</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khu</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vực</a:t>
              </a:r>
              <a:endPar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endParaRPr>
            </a:p>
          </p:txBody>
        </p:sp>
        <p:sp>
          <p:nvSpPr>
            <p:cNvPr id="17" name="Oval 9">
              <a:extLst>
                <a:ext uri="{FF2B5EF4-FFF2-40B4-BE49-F238E27FC236}">
                  <a16:creationId xmlns:a16="http://schemas.microsoft.com/office/drawing/2014/main" id="{197767E5-CC7E-D240-BCDE-9863BA685CF4}"/>
                </a:ext>
              </a:extLst>
            </p:cNvPr>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8" name="Picture 17">
            <a:extLst>
              <a:ext uri="{FF2B5EF4-FFF2-40B4-BE49-F238E27FC236}">
                <a16:creationId xmlns:a16="http://schemas.microsoft.com/office/drawing/2014/main" id="{CDBD54F5-DBF6-7343-A641-AB857249E2B5}"/>
              </a:ext>
            </a:extLst>
          </p:cNvPr>
          <p:cNvPicPr>
            <a:picLocks noChangeAspect="1"/>
          </p:cNvPicPr>
          <p:nvPr/>
        </p:nvPicPr>
        <p:blipFill>
          <a:blip r:embed="rId7"/>
          <a:stretch>
            <a:fillRect/>
          </a:stretch>
        </p:blipFill>
        <p:spPr>
          <a:xfrm>
            <a:off x="-13882" y="1771338"/>
            <a:ext cx="7255243" cy="4974176"/>
          </a:xfrm>
          <a:prstGeom prst="rect">
            <a:avLst/>
          </a:prstGeom>
        </p:spPr>
      </p:pic>
      <p:sp>
        <p:nvSpPr>
          <p:cNvPr id="19" name="Rectangle 45">
            <a:extLst>
              <a:ext uri="{FF2B5EF4-FFF2-40B4-BE49-F238E27FC236}">
                <a16:creationId xmlns:a16="http://schemas.microsoft.com/office/drawing/2014/main" id="{334744E3-F50D-7C4E-85ED-4868CD568D41}"/>
              </a:ext>
            </a:extLst>
          </p:cNvPr>
          <p:cNvSpPr>
            <a:spLocks noChangeArrowheads="1"/>
          </p:cNvSpPr>
          <p:nvPr/>
        </p:nvSpPr>
        <p:spPr bwMode="auto">
          <a:xfrm>
            <a:off x="4538025" y="2365522"/>
            <a:ext cx="249270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VN" sz="2000" dirty="0" err="1">
                <a:cs typeface="Times New Roman" panose="02020603050405020304" pitchFamily="18" charset="0"/>
              </a:rPr>
              <a:t>Pháp</a:t>
            </a:r>
            <a:r>
              <a:rPr lang="en-US" altLang="en-VN" sz="2000" dirty="0">
                <a:cs typeface="Times New Roman" panose="02020603050405020304" pitchFamily="18" charset="0"/>
              </a:rPr>
              <a:t>, </a:t>
            </a:r>
            <a:r>
              <a:rPr lang="en-US" altLang="en-VN" sz="2000" dirty="0" err="1">
                <a:cs typeface="Times New Roman" panose="02020603050405020304" pitchFamily="18" charset="0"/>
              </a:rPr>
              <a:t>Đức</a:t>
            </a:r>
            <a:r>
              <a:rPr lang="en-US" altLang="en-VN" sz="2000" dirty="0">
                <a:cs typeface="Times New Roman" panose="02020603050405020304" pitchFamily="18" charset="0"/>
              </a:rPr>
              <a:t>, Italia, </a:t>
            </a:r>
            <a:r>
              <a:rPr lang="en-US" altLang="en-VN" sz="2000" dirty="0" err="1">
                <a:cs typeface="Times New Roman" panose="02020603050405020304" pitchFamily="18" charset="0"/>
              </a:rPr>
              <a:t>Bỉ</a:t>
            </a:r>
            <a:r>
              <a:rPr lang="en-US" altLang="en-VN" sz="2000" dirty="0">
                <a:cs typeface="Times New Roman" panose="02020603050405020304" pitchFamily="18" charset="0"/>
              </a:rPr>
              <a:t>, </a:t>
            </a:r>
            <a:r>
              <a:rPr lang="en-US" altLang="en-VN" sz="2000" dirty="0" err="1">
                <a:cs typeface="Times New Roman" panose="02020603050405020304" pitchFamily="18" charset="0"/>
              </a:rPr>
              <a:t>Hà</a:t>
            </a:r>
            <a:r>
              <a:rPr lang="en-US" altLang="en-VN" sz="2000" dirty="0">
                <a:cs typeface="Times New Roman" panose="02020603050405020304" pitchFamily="18" charset="0"/>
              </a:rPr>
              <a:t> Lan, </a:t>
            </a:r>
            <a:r>
              <a:rPr lang="en-US" altLang="en-VN" sz="2000" dirty="0" err="1">
                <a:cs typeface="Times New Roman" panose="02020603050405020304" pitchFamily="18" charset="0"/>
              </a:rPr>
              <a:t>Lúc-xăm-bua</a:t>
            </a:r>
            <a:endParaRPr lang="en-US" altLang="en-VN" sz="2000" dirty="0"/>
          </a:p>
        </p:txBody>
      </p:sp>
      <p:sp>
        <p:nvSpPr>
          <p:cNvPr id="20" name="Rectangle 46">
            <a:extLst>
              <a:ext uri="{FF2B5EF4-FFF2-40B4-BE49-F238E27FC236}">
                <a16:creationId xmlns:a16="http://schemas.microsoft.com/office/drawing/2014/main" id="{E8E985A2-045B-FA47-B185-1A3F5CE5E067}"/>
              </a:ext>
            </a:extLst>
          </p:cNvPr>
          <p:cNvSpPr>
            <a:spLocks noChangeArrowheads="1"/>
          </p:cNvSpPr>
          <p:nvPr/>
        </p:nvSpPr>
        <p:spPr bwMode="auto">
          <a:xfrm>
            <a:off x="2277443" y="2303609"/>
            <a:ext cx="220236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VN" sz="2000" dirty="0" err="1">
                <a:cs typeface="Times New Roman" panose="02020603050405020304" pitchFamily="18" charset="0"/>
              </a:rPr>
              <a:t>Cộng</a:t>
            </a:r>
            <a:r>
              <a:rPr lang="en-US" altLang="en-VN" sz="2000" dirty="0">
                <a:cs typeface="Times New Roman" panose="02020603050405020304" pitchFamily="18" charset="0"/>
              </a:rPr>
              <a:t> </a:t>
            </a:r>
            <a:r>
              <a:rPr lang="en-US" altLang="en-VN" sz="2000" dirty="0" err="1">
                <a:cs typeface="Times New Roman" panose="02020603050405020304" pitchFamily="18" charset="0"/>
              </a:rPr>
              <a:t>đồng</a:t>
            </a:r>
            <a:r>
              <a:rPr lang="en-US" altLang="en-VN" sz="2000" dirty="0">
                <a:cs typeface="Times New Roman" panose="02020603050405020304" pitchFamily="18" charset="0"/>
              </a:rPr>
              <a:t> than </a:t>
            </a:r>
            <a:r>
              <a:rPr lang="en-US" altLang="en-VN" sz="2000" dirty="0" err="1">
                <a:cs typeface="Times New Roman" panose="02020603050405020304" pitchFamily="18" charset="0"/>
              </a:rPr>
              <a:t>thép</a:t>
            </a:r>
            <a:r>
              <a:rPr lang="en-US" altLang="en-VN" sz="2000" dirty="0">
                <a:cs typeface="Times New Roman" panose="02020603050405020304" pitchFamily="18" charset="0"/>
              </a:rPr>
              <a:t> </a:t>
            </a:r>
            <a:r>
              <a:rPr lang="en-US" altLang="en-VN" sz="2000" dirty="0" err="1">
                <a:cs typeface="Times New Roman" panose="02020603050405020304" pitchFamily="18" charset="0"/>
              </a:rPr>
              <a:t>Châu</a:t>
            </a:r>
            <a:r>
              <a:rPr lang="en-US" altLang="en-VN" sz="2000" dirty="0">
                <a:cs typeface="Times New Roman" panose="02020603050405020304" pitchFamily="18" charset="0"/>
              </a:rPr>
              <a:t> </a:t>
            </a:r>
            <a:r>
              <a:rPr lang="en-US" altLang="en-VN" sz="2000" dirty="0" err="1">
                <a:cs typeface="Times New Roman" panose="02020603050405020304" pitchFamily="18" charset="0"/>
              </a:rPr>
              <a:t>Âu</a:t>
            </a:r>
            <a:endParaRPr lang="en-US" altLang="en-VN" sz="2000" dirty="0">
              <a:cs typeface="Times New Roman" panose="02020603050405020304" pitchFamily="18" charset="0"/>
            </a:endParaRPr>
          </a:p>
        </p:txBody>
      </p:sp>
      <p:pic>
        <p:nvPicPr>
          <p:cNvPr id="5" name="9convert.com - 3 phút đếm ngược với nhạc sôi động 3 minutes countdown with music_480p" descr="9convert.com - 3 phút đếm ngược với nhạc sôi động 3 minutes countdown with music_480p">
            <a:hlinkClick r:id="" action="ppaction://media"/>
            <a:extLst>
              <a:ext uri="{FF2B5EF4-FFF2-40B4-BE49-F238E27FC236}">
                <a16:creationId xmlns:a16="http://schemas.microsoft.com/office/drawing/2014/main" id="{3AC6B988-AEC1-0245-A31D-5A2F25C27AD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05801" y="3079896"/>
            <a:ext cx="5364667" cy="3665617"/>
          </a:xfrm>
          <a:prstGeom prst="rect">
            <a:avLst/>
          </a:prstGeom>
        </p:spPr>
      </p:pic>
    </p:spTree>
    <p:extLst>
      <p:ext uri="{BB962C8B-B14F-4D97-AF65-F5344CB8AC3E}">
        <p14:creationId xmlns:p14="http://schemas.microsoft.com/office/powerpoint/2010/main" val="1087179987"/>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par>
                                    <p:cTn id="28" presetID="21" presetClass="entr" presetSubtype="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heel(1)">
                                          <p:cBhvr>
                                            <p:cTn id="30" dur="75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2"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2)">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2"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2)">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14:presetBounceEnd="50000">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14:bounceEnd="50000">
                                          <p:cBhvr additive="base">
                                            <p:cTn id="4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5"/>
                    </p:tgtEl>
                  </p:cMediaNode>
                </p:video>
              </p:childTnLst>
            </p:cTn>
          </p:par>
        </p:tnLst>
        <p:bldLst>
          <p:bldP spid="12" grpId="0"/>
          <p:bldP spid="13" grpId="0" animBg="1"/>
          <p:bldP spid="19"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par>
                                    <p:cTn id="28" presetID="21" presetClass="entr" presetSubtype="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heel(1)">
                                          <p:cBhvr>
                                            <p:cTn id="30" dur="75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2"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2)">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2"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2)">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5"/>
                    </p:tgtEl>
                  </p:cMediaNode>
                </p:video>
              </p:childTnLst>
            </p:cTn>
          </p:par>
        </p:tnLst>
        <p:bldLst>
          <p:bldP spid="12" grpId="0"/>
          <p:bldP spid="13" grpId="0" animBg="1"/>
          <p:bldP spid="19" grpId="0"/>
          <p:bldP spid="2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graphicFrame>
        <p:nvGraphicFramePr>
          <p:cNvPr id="55357" name="Group 61">
            <a:extLst>
              <a:ext uri="{FF2B5EF4-FFF2-40B4-BE49-F238E27FC236}">
                <a16:creationId xmlns:a16="http://schemas.microsoft.com/office/drawing/2014/main" id="{36FADBF4-46F0-3F40-A5E6-EB3FA86998BB}"/>
              </a:ext>
            </a:extLst>
          </p:cNvPr>
          <p:cNvGraphicFramePr>
            <a:graphicFrameLocks noGrp="1"/>
          </p:cNvGraphicFramePr>
          <p:nvPr>
            <p:ph/>
            <p:extLst>
              <p:ext uri="{D42A27DB-BD31-4B8C-83A1-F6EECF244321}">
                <p14:modId xmlns:p14="http://schemas.microsoft.com/office/powerpoint/2010/main" val="402253639"/>
              </p:ext>
            </p:extLst>
          </p:nvPr>
        </p:nvGraphicFramePr>
        <p:xfrm>
          <a:off x="0" y="688975"/>
          <a:ext cx="12192000" cy="6089651"/>
        </p:xfrm>
        <a:graphic>
          <a:graphicData uri="http://schemas.openxmlformats.org/drawingml/2006/table">
            <a:tbl>
              <a:tblPr/>
              <a:tblGrid>
                <a:gridCol w="1796716">
                  <a:extLst>
                    <a:ext uri="{9D8B030D-6E8A-4147-A177-3AD203B41FA5}">
                      <a16:colId xmlns:a16="http://schemas.microsoft.com/office/drawing/2014/main" val="20000"/>
                    </a:ext>
                  </a:extLst>
                </a:gridCol>
                <a:gridCol w="5101389">
                  <a:extLst>
                    <a:ext uri="{9D8B030D-6E8A-4147-A177-3AD203B41FA5}">
                      <a16:colId xmlns:a16="http://schemas.microsoft.com/office/drawing/2014/main" val="20001"/>
                    </a:ext>
                  </a:extLst>
                </a:gridCol>
                <a:gridCol w="5293895">
                  <a:extLst>
                    <a:ext uri="{9D8B030D-6E8A-4147-A177-3AD203B41FA5}">
                      <a16:colId xmlns:a16="http://schemas.microsoft.com/office/drawing/2014/main" val="20002"/>
                    </a:ext>
                  </a:extLst>
                </a:gridCol>
              </a:tblGrid>
              <a:tr h="5635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dirty="0" err="1">
                          <a:ln>
                            <a:noFill/>
                          </a:ln>
                          <a:solidFill>
                            <a:schemeClr val="tx1"/>
                          </a:solidFill>
                          <a:effectLst/>
                          <a:latin typeface="Times New Roman" pitchFamily="18" charset="0"/>
                          <a:cs typeface="Times New Roman" pitchFamily="18" charset="0"/>
                        </a:rPr>
                        <a:t>Thời</a:t>
                      </a:r>
                      <a:r>
                        <a:rPr kumimoji="0" lang="pt-BR"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pt-BR" sz="2800" b="1" i="0" u="none" strike="noStrike" cap="none" normalizeH="0" baseline="0" dirty="0" err="1">
                          <a:ln>
                            <a:noFill/>
                          </a:ln>
                          <a:solidFill>
                            <a:schemeClr val="tx1"/>
                          </a:solidFill>
                          <a:effectLst/>
                          <a:latin typeface="Times New Roman" pitchFamily="18" charset="0"/>
                          <a:cs typeface="Times New Roman" pitchFamily="18" charset="0"/>
                        </a:rPr>
                        <a:t>gian</a:t>
                      </a:r>
                      <a:endParaRPr kumimoji="0" lang="pt-BR"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a:ln>
                            <a:noFill/>
                          </a:ln>
                          <a:solidFill>
                            <a:schemeClr val="tx1"/>
                          </a:solidFill>
                          <a:effectLst/>
                          <a:latin typeface="Times New Roman" pitchFamily="18" charset="0"/>
                          <a:cs typeface="Times New Roman" pitchFamily="18" charset="0"/>
                        </a:rPr>
                        <a:t>Tên tổ chức liên kết</a:t>
                      </a:r>
                      <a:endParaRPr kumimoji="0" lang="pt-BR"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dirty="0" err="1">
                          <a:ln>
                            <a:noFill/>
                          </a:ln>
                          <a:solidFill>
                            <a:schemeClr val="tx1"/>
                          </a:solidFill>
                          <a:effectLst/>
                          <a:latin typeface="Times New Roman" pitchFamily="18" charset="0"/>
                          <a:cs typeface="Times New Roman" pitchFamily="18" charset="0"/>
                        </a:rPr>
                        <a:t>Thành</a:t>
                      </a:r>
                      <a:r>
                        <a:rPr kumimoji="0" lang="pt-BR"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pt-BR" sz="2800" b="1" i="0" u="none" strike="noStrike" cap="none" normalizeH="0" baseline="0" dirty="0" err="1">
                          <a:ln>
                            <a:noFill/>
                          </a:ln>
                          <a:solidFill>
                            <a:schemeClr val="tx1"/>
                          </a:solidFill>
                          <a:effectLst/>
                          <a:latin typeface="Times New Roman" pitchFamily="18" charset="0"/>
                          <a:cs typeface="Times New Roman" pitchFamily="18" charset="0"/>
                        </a:rPr>
                        <a:t>viên</a:t>
                      </a:r>
                      <a:endParaRPr kumimoji="0" lang="pt-BR"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4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8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3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95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1776" name="Text Box 34">
            <a:extLst>
              <a:ext uri="{FF2B5EF4-FFF2-40B4-BE49-F238E27FC236}">
                <a16:creationId xmlns:a16="http://schemas.microsoft.com/office/drawing/2014/main" id="{C5C74110-3DEF-6A45-BD1D-47937C62B9E1}"/>
              </a:ext>
            </a:extLst>
          </p:cNvPr>
          <p:cNvSpPr txBox="1">
            <a:spLocks noChangeArrowheads="1"/>
          </p:cNvSpPr>
          <p:nvPr/>
        </p:nvSpPr>
        <p:spPr bwMode="auto">
          <a:xfrm>
            <a:off x="1752599" y="0"/>
            <a:ext cx="95100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3600" b="1" dirty="0">
                <a:solidFill>
                  <a:srgbClr val="C00000"/>
                </a:solidFill>
              </a:rPr>
              <a:t>- </a:t>
            </a:r>
            <a:r>
              <a:rPr lang="en-US" altLang="en-VN" sz="3600" b="1" dirty="0" err="1">
                <a:solidFill>
                  <a:srgbClr val="C00000"/>
                </a:solidFill>
              </a:rPr>
              <a:t>Quá</a:t>
            </a:r>
            <a:r>
              <a:rPr lang="en-US" altLang="en-VN" sz="3600" b="1" dirty="0">
                <a:solidFill>
                  <a:srgbClr val="C00000"/>
                </a:solidFill>
              </a:rPr>
              <a:t> </a:t>
            </a:r>
            <a:r>
              <a:rPr lang="en-US" altLang="en-VN" sz="3600" b="1" dirty="0" err="1">
                <a:solidFill>
                  <a:srgbClr val="C00000"/>
                </a:solidFill>
              </a:rPr>
              <a:t>trình</a:t>
            </a:r>
            <a:r>
              <a:rPr lang="en-US" altLang="en-VN" sz="3600" b="1" dirty="0">
                <a:solidFill>
                  <a:srgbClr val="C00000"/>
                </a:solidFill>
              </a:rPr>
              <a:t> </a:t>
            </a:r>
            <a:r>
              <a:rPr lang="en-US" altLang="en-VN" sz="3600" b="1" dirty="0" err="1">
                <a:solidFill>
                  <a:srgbClr val="C00000"/>
                </a:solidFill>
              </a:rPr>
              <a:t>liên</a:t>
            </a:r>
            <a:r>
              <a:rPr lang="en-US" altLang="en-VN" sz="3600" b="1" dirty="0">
                <a:solidFill>
                  <a:srgbClr val="C00000"/>
                </a:solidFill>
              </a:rPr>
              <a:t> </a:t>
            </a:r>
            <a:r>
              <a:rPr lang="en-US" altLang="en-VN" sz="3600" b="1" dirty="0" err="1">
                <a:solidFill>
                  <a:srgbClr val="C00000"/>
                </a:solidFill>
              </a:rPr>
              <a:t>kết</a:t>
            </a:r>
            <a:r>
              <a:rPr lang="en-US" altLang="en-VN" sz="3600" b="1" dirty="0">
                <a:solidFill>
                  <a:srgbClr val="C00000"/>
                </a:solidFill>
              </a:rPr>
              <a:t> </a:t>
            </a:r>
            <a:r>
              <a:rPr lang="en-US" altLang="en-VN" sz="3600" b="1" dirty="0" err="1">
                <a:solidFill>
                  <a:srgbClr val="C00000"/>
                </a:solidFill>
              </a:rPr>
              <a:t>giữa</a:t>
            </a:r>
            <a:r>
              <a:rPr lang="en-US" altLang="en-VN" sz="3600" b="1" dirty="0">
                <a:solidFill>
                  <a:srgbClr val="C00000"/>
                </a:solidFill>
              </a:rPr>
              <a:t> </a:t>
            </a:r>
            <a:r>
              <a:rPr lang="en-US" altLang="en-VN" sz="3600" b="1" dirty="0" err="1">
                <a:solidFill>
                  <a:srgbClr val="C00000"/>
                </a:solidFill>
              </a:rPr>
              <a:t>các</a:t>
            </a:r>
            <a:r>
              <a:rPr lang="en-US" altLang="en-VN" sz="3600" b="1" dirty="0">
                <a:solidFill>
                  <a:srgbClr val="C00000"/>
                </a:solidFill>
              </a:rPr>
              <a:t> </a:t>
            </a:r>
            <a:r>
              <a:rPr lang="en-US" altLang="en-VN" sz="3600" b="1" dirty="0" err="1">
                <a:solidFill>
                  <a:srgbClr val="C00000"/>
                </a:solidFill>
              </a:rPr>
              <a:t>nước</a:t>
            </a:r>
            <a:r>
              <a:rPr lang="en-US" altLang="en-VN" sz="3600" b="1" dirty="0">
                <a:solidFill>
                  <a:srgbClr val="C00000"/>
                </a:solidFill>
              </a:rPr>
              <a:t> </a:t>
            </a:r>
            <a:r>
              <a:rPr lang="en-US" altLang="en-VN" sz="3600" b="1" dirty="0" err="1">
                <a:solidFill>
                  <a:srgbClr val="C00000"/>
                </a:solidFill>
              </a:rPr>
              <a:t>Tây</a:t>
            </a:r>
            <a:r>
              <a:rPr lang="en-US" altLang="en-VN" sz="3600" b="1" dirty="0">
                <a:solidFill>
                  <a:srgbClr val="C00000"/>
                </a:solidFill>
              </a:rPr>
              <a:t> </a:t>
            </a:r>
            <a:r>
              <a:rPr lang="en-US" altLang="en-VN" sz="3600" b="1" dirty="0" err="1">
                <a:solidFill>
                  <a:srgbClr val="C00000"/>
                </a:solidFill>
              </a:rPr>
              <a:t>Âu</a:t>
            </a:r>
            <a:endParaRPr lang="en-US" altLang="en-VN" sz="3600" b="1" dirty="0">
              <a:solidFill>
                <a:srgbClr val="C00000"/>
              </a:solidFill>
            </a:endParaRPr>
          </a:p>
        </p:txBody>
      </p:sp>
      <p:sp>
        <p:nvSpPr>
          <p:cNvPr id="31777" name="Rectangle 35">
            <a:extLst>
              <a:ext uri="{FF2B5EF4-FFF2-40B4-BE49-F238E27FC236}">
                <a16:creationId xmlns:a16="http://schemas.microsoft.com/office/drawing/2014/main" id="{EFC18940-9934-584D-B29B-1F08AE02BA67}"/>
              </a:ext>
            </a:extLst>
          </p:cNvPr>
          <p:cNvSpPr>
            <a:spLocks noChangeArrowheads="1"/>
          </p:cNvSpPr>
          <p:nvPr/>
        </p:nvSpPr>
        <p:spPr bwMode="auto">
          <a:xfrm>
            <a:off x="137515" y="2200573"/>
            <a:ext cx="1428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b="1" dirty="0">
                <a:cs typeface="Times New Roman" panose="02020603050405020304" pitchFamily="18" charset="0"/>
              </a:rPr>
              <a:t>3.1957</a:t>
            </a:r>
            <a:endParaRPr lang="pt-BR" altLang="en-VN" sz="2400" b="1" dirty="0"/>
          </a:p>
        </p:txBody>
      </p:sp>
      <p:sp>
        <p:nvSpPr>
          <p:cNvPr id="31778" name="Rectangle 36">
            <a:extLst>
              <a:ext uri="{FF2B5EF4-FFF2-40B4-BE49-F238E27FC236}">
                <a16:creationId xmlns:a16="http://schemas.microsoft.com/office/drawing/2014/main" id="{F0EE936A-734A-BF40-9CD6-516320AD8209}"/>
              </a:ext>
            </a:extLst>
          </p:cNvPr>
          <p:cNvSpPr>
            <a:spLocks noChangeArrowheads="1"/>
          </p:cNvSpPr>
          <p:nvPr/>
        </p:nvSpPr>
        <p:spPr bwMode="auto">
          <a:xfrm>
            <a:off x="156565" y="3038773"/>
            <a:ext cx="1428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pt-BR" altLang="en-VN" sz="2400" b="1">
                <a:cs typeface="Times New Roman" panose="02020603050405020304" pitchFamily="18" charset="0"/>
              </a:rPr>
              <a:t>3.1957</a:t>
            </a:r>
            <a:endParaRPr lang="pt-BR" altLang="en-VN" sz="2400" b="1"/>
          </a:p>
        </p:txBody>
      </p:sp>
      <p:sp>
        <p:nvSpPr>
          <p:cNvPr id="31779" name="Rectangle 37">
            <a:extLst>
              <a:ext uri="{FF2B5EF4-FFF2-40B4-BE49-F238E27FC236}">
                <a16:creationId xmlns:a16="http://schemas.microsoft.com/office/drawing/2014/main" id="{CF6C8FC3-AF9A-8E42-B2FF-C41B9CEE6B75}"/>
              </a:ext>
            </a:extLst>
          </p:cNvPr>
          <p:cNvSpPr>
            <a:spLocks noChangeArrowheads="1"/>
          </p:cNvSpPr>
          <p:nvPr/>
        </p:nvSpPr>
        <p:spPr bwMode="auto">
          <a:xfrm>
            <a:off x="137515" y="1362373"/>
            <a:ext cx="1428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b="1">
                <a:cs typeface="Times New Roman" panose="02020603050405020304" pitchFamily="18" charset="0"/>
              </a:rPr>
              <a:t>4.1951</a:t>
            </a:r>
            <a:endParaRPr lang="pt-BR" altLang="en-VN" sz="2400" b="1"/>
          </a:p>
        </p:txBody>
      </p:sp>
      <p:sp>
        <p:nvSpPr>
          <p:cNvPr id="31780" name="Rectangle 38">
            <a:extLst>
              <a:ext uri="{FF2B5EF4-FFF2-40B4-BE49-F238E27FC236}">
                <a16:creationId xmlns:a16="http://schemas.microsoft.com/office/drawing/2014/main" id="{1B6F1933-9A19-774C-9637-96D20E9D9483}"/>
              </a:ext>
            </a:extLst>
          </p:cNvPr>
          <p:cNvSpPr>
            <a:spLocks noChangeArrowheads="1"/>
          </p:cNvSpPr>
          <p:nvPr/>
        </p:nvSpPr>
        <p:spPr bwMode="auto">
          <a:xfrm>
            <a:off x="156565" y="4153199"/>
            <a:ext cx="14287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b="1">
                <a:cs typeface="Times New Roman" panose="02020603050405020304" pitchFamily="18" charset="0"/>
              </a:rPr>
              <a:t>7.1967</a:t>
            </a:r>
            <a:endParaRPr lang="pt-BR" altLang="en-VN" sz="2400" b="1"/>
          </a:p>
        </p:txBody>
      </p:sp>
      <p:sp>
        <p:nvSpPr>
          <p:cNvPr id="31781" name="Rectangle 39">
            <a:extLst>
              <a:ext uri="{FF2B5EF4-FFF2-40B4-BE49-F238E27FC236}">
                <a16:creationId xmlns:a16="http://schemas.microsoft.com/office/drawing/2014/main" id="{A8A33AB0-1095-424D-9569-8591A137D3B3}"/>
              </a:ext>
            </a:extLst>
          </p:cNvPr>
          <p:cNvSpPr>
            <a:spLocks noChangeArrowheads="1"/>
          </p:cNvSpPr>
          <p:nvPr/>
        </p:nvSpPr>
        <p:spPr bwMode="auto">
          <a:xfrm>
            <a:off x="137515" y="5902623"/>
            <a:ext cx="14287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b="1">
                <a:cs typeface="Times New Roman" panose="02020603050405020304" pitchFamily="18" charset="0"/>
              </a:rPr>
              <a:t>12.1991</a:t>
            </a:r>
            <a:endParaRPr lang="pt-BR" altLang="en-VN" sz="2400" b="1"/>
          </a:p>
        </p:txBody>
      </p:sp>
      <p:sp>
        <p:nvSpPr>
          <p:cNvPr id="31782" name="Rectangle 40">
            <a:extLst>
              <a:ext uri="{FF2B5EF4-FFF2-40B4-BE49-F238E27FC236}">
                <a16:creationId xmlns:a16="http://schemas.microsoft.com/office/drawing/2014/main" id="{C89919CD-AD0C-9C47-8C7F-18B1BAC9AD72}"/>
              </a:ext>
            </a:extLst>
          </p:cNvPr>
          <p:cNvSpPr>
            <a:spLocks noChangeArrowheads="1"/>
          </p:cNvSpPr>
          <p:nvPr/>
        </p:nvSpPr>
        <p:spPr bwMode="auto">
          <a:xfrm>
            <a:off x="6989470" y="2295791"/>
            <a:ext cx="25146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20000"/>
              </a:spcBef>
            </a:pPr>
            <a:endParaRPr lang="en-VN" altLang="en-VN" sz="2400">
              <a:solidFill>
                <a:srgbClr val="0070C0"/>
              </a:solidFill>
            </a:endParaRPr>
          </a:p>
        </p:txBody>
      </p:sp>
      <p:sp>
        <p:nvSpPr>
          <p:cNvPr id="31783" name="Rectangle 41">
            <a:extLst>
              <a:ext uri="{FF2B5EF4-FFF2-40B4-BE49-F238E27FC236}">
                <a16:creationId xmlns:a16="http://schemas.microsoft.com/office/drawing/2014/main" id="{ECC8A6CE-BAB7-3C4D-B437-82146A6A768E}"/>
              </a:ext>
            </a:extLst>
          </p:cNvPr>
          <p:cNvSpPr>
            <a:spLocks noChangeArrowheads="1"/>
          </p:cNvSpPr>
          <p:nvPr/>
        </p:nvSpPr>
        <p:spPr bwMode="auto">
          <a:xfrm>
            <a:off x="3630613" y="2386015"/>
            <a:ext cx="425592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20000"/>
              </a:spcBef>
            </a:pPr>
            <a:endParaRPr lang="en-VN" altLang="en-VN" sz="2400"/>
          </a:p>
        </p:txBody>
      </p:sp>
      <p:sp>
        <p:nvSpPr>
          <p:cNvPr id="55338" name="Rectangle 42">
            <a:extLst>
              <a:ext uri="{FF2B5EF4-FFF2-40B4-BE49-F238E27FC236}">
                <a16:creationId xmlns:a16="http://schemas.microsoft.com/office/drawing/2014/main" id="{7BD8B1E7-2DC2-8140-95E2-27B7FB08E4AF}"/>
              </a:ext>
            </a:extLst>
          </p:cNvPr>
          <p:cNvSpPr>
            <a:spLocks noChangeArrowheads="1"/>
          </p:cNvSpPr>
          <p:nvPr/>
        </p:nvSpPr>
        <p:spPr bwMode="auto">
          <a:xfrm>
            <a:off x="6939242" y="2062428"/>
            <a:ext cx="518983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dirty="0" err="1">
                <a:solidFill>
                  <a:srgbClr val="0070C0"/>
                </a:solidFill>
                <a:cs typeface="Times New Roman" panose="02020603050405020304" pitchFamily="18" charset="0"/>
              </a:rPr>
              <a:t>Pháp</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Đức</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Italia</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Bỉ</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Hà</a:t>
            </a:r>
            <a:r>
              <a:rPr lang="pt-BR" altLang="en-VN" sz="2400" dirty="0">
                <a:solidFill>
                  <a:srgbClr val="0070C0"/>
                </a:solidFill>
                <a:cs typeface="Times New Roman" panose="02020603050405020304" pitchFamily="18" charset="0"/>
              </a:rPr>
              <a:t> Lan, </a:t>
            </a:r>
            <a:r>
              <a:rPr lang="en-US" altLang="en-VN" sz="2400" dirty="0" err="1">
                <a:solidFill>
                  <a:srgbClr val="0070C0"/>
                </a:solidFill>
                <a:cs typeface="Times New Roman" panose="02020603050405020304" pitchFamily="18" charset="0"/>
              </a:rPr>
              <a:t>Lúc-xăm-bua</a:t>
            </a:r>
            <a:endParaRPr lang="en-US" altLang="en-VN" sz="2400" dirty="0">
              <a:solidFill>
                <a:srgbClr val="0070C0"/>
              </a:solidFill>
            </a:endParaRPr>
          </a:p>
        </p:txBody>
      </p:sp>
      <p:sp>
        <p:nvSpPr>
          <p:cNvPr id="55339" name="Rectangle 43">
            <a:extLst>
              <a:ext uri="{FF2B5EF4-FFF2-40B4-BE49-F238E27FC236}">
                <a16:creationId xmlns:a16="http://schemas.microsoft.com/office/drawing/2014/main" id="{D3B45534-6C3A-D847-8B1C-7295022396FA}"/>
              </a:ext>
            </a:extLst>
          </p:cNvPr>
          <p:cNvSpPr>
            <a:spLocks noChangeArrowheads="1"/>
          </p:cNvSpPr>
          <p:nvPr/>
        </p:nvSpPr>
        <p:spPr bwMode="auto">
          <a:xfrm>
            <a:off x="1854756" y="2037230"/>
            <a:ext cx="438765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dirty="0" err="1">
                <a:cs typeface="Times New Roman" panose="02020603050405020304" pitchFamily="18" charset="0"/>
              </a:rPr>
              <a:t>Cộng</a:t>
            </a:r>
            <a:r>
              <a:rPr lang="pt-BR" altLang="en-VN" sz="2400" dirty="0">
                <a:cs typeface="Times New Roman" panose="02020603050405020304" pitchFamily="18" charset="0"/>
              </a:rPr>
              <a:t> </a:t>
            </a:r>
            <a:r>
              <a:rPr lang="pt-BR" altLang="en-VN" sz="2400" dirty="0" err="1">
                <a:cs typeface="Times New Roman" panose="02020603050405020304" pitchFamily="18" charset="0"/>
              </a:rPr>
              <a:t>đồng</a:t>
            </a:r>
            <a:r>
              <a:rPr lang="pt-BR" altLang="en-VN" sz="2400" dirty="0">
                <a:cs typeface="Times New Roman" panose="02020603050405020304" pitchFamily="18" charset="0"/>
              </a:rPr>
              <a:t> </a:t>
            </a:r>
            <a:r>
              <a:rPr lang="pt-BR" altLang="en-VN" sz="2400" dirty="0" err="1">
                <a:cs typeface="Times New Roman" panose="02020603050405020304" pitchFamily="18" charset="0"/>
              </a:rPr>
              <a:t>năng</a:t>
            </a:r>
            <a:r>
              <a:rPr lang="pt-BR" altLang="en-VN" sz="2400" dirty="0">
                <a:cs typeface="Times New Roman" panose="02020603050405020304" pitchFamily="18" charset="0"/>
              </a:rPr>
              <a:t> </a:t>
            </a:r>
            <a:r>
              <a:rPr lang="pt-BR" altLang="en-VN" sz="2400" dirty="0" err="1">
                <a:cs typeface="Times New Roman" panose="02020603050405020304" pitchFamily="18" charset="0"/>
              </a:rPr>
              <a:t>lượng</a:t>
            </a:r>
            <a:r>
              <a:rPr lang="pt-BR" altLang="en-VN" sz="2400" dirty="0">
                <a:cs typeface="Times New Roman" panose="02020603050405020304" pitchFamily="18" charset="0"/>
              </a:rPr>
              <a:t> </a:t>
            </a:r>
            <a:r>
              <a:rPr lang="pt-BR" altLang="en-VN" sz="2400" dirty="0" err="1">
                <a:cs typeface="Times New Roman" panose="02020603050405020304" pitchFamily="18" charset="0"/>
              </a:rPr>
              <a:t>nguyên</a:t>
            </a:r>
            <a:r>
              <a:rPr lang="pt-BR" altLang="en-VN" sz="2400" dirty="0">
                <a:cs typeface="Times New Roman" panose="02020603050405020304" pitchFamily="18" charset="0"/>
              </a:rPr>
              <a:t> </a:t>
            </a:r>
            <a:r>
              <a:rPr lang="pt-BR" altLang="en-VN" sz="2400" dirty="0" err="1">
                <a:cs typeface="Times New Roman" panose="02020603050405020304" pitchFamily="18" charset="0"/>
              </a:rPr>
              <a:t>tử</a:t>
            </a:r>
            <a:r>
              <a:rPr lang="pt-BR" altLang="en-VN" sz="2400" dirty="0">
                <a:cs typeface="Times New Roman" panose="02020603050405020304" pitchFamily="18" charset="0"/>
              </a:rPr>
              <a:t> </a:t>
            </a:r>
            <a:r>
              <a:rPr lang="pt-BR" altLang="en-VN" sz="2400" dirty="0" err="1">
                <a:cs typeface="Times New Roman" panose="02020603050405020304" pitchFamily="18" charset="0"/>
              </a:rPr>
              <a:t>Châu</a:t>
            </a:r>
            <a:r>
              <a:rPr lang="pt-BR" altLang="en-VN" sz="2400" dirty="0">
                <a:cs typeface="Times New Roman" panose="02020603050405020304" pitchFamily="18" charset="0"/>
              </a:rPr>
              <a:t> </a:t>
            </a:r>
            <a:r>
              <a:rPr lang="pt-BR" altLang="en-VN" sz="2400" dirty="0" err="1">
                <a:cs typeface="Times New Roman" panose="02020603050405020304" pitchFamily="18" charset="0"/>
              </a:rPr>
              <a:t>Âu</a:t>
            </a:r>
            <a:r>
              <a:rPr lang="pt-BR" altLang="en-VN" sz="2400" dirty="0">
                <a:cs typeface="Times New Roman" panose="02020603050405020304" pitchFamily="18" charset="0"/>
              </a:rPr>
              <a:t>.</a:t>
            </a:r>
            <a:endParaRPr lang="pt-BR" altLang="en-VN" sz="2400" dirty="0"/>
          </a:p>
        </p:txBody>
      </p:sp>
      <p:sp>
        <p:nvSpPr>
          <p:cNvPr id="55340" name="Rectangle 44">
            <a:extLst>
              <a:ext uri="{FF2B5EF4-FFF2-40B4-BE49-F238E27FC236}">
                <a16:creationId xmlns:a16="http://schemas.microsoft.com/office/drawing/2014/main" id="{F9A49D70-973A-114B-9BA6-1F0358541643}"/>
              </a:ext>
            </a:extLst>
          </p:cNvPr>
          <p:cNvSpPr>
            <a:spLocks noChangeArrowheads="1"/>
          </p:cNvSpPr>
          <p:nvPr/>
        </p:nvSpPr>
        <p:spPr bwMode="auto">
          <a:xfrm>
            <a:off x="1807922" y="2976236"/>
            <a:ext cx="49929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t-BR" altLang="en-VN" sz="2400" dirty="0" err="1">
                <a:cs typeface="Times New Roman" panose="02020603050405020304" pitchFamily="18" charset="0"/>
              </a:rPr>
              <a:t>Cộng</a:t>
            </a:r>
            <a:r>
              <a:rPr lang="pt-BR" altLang="en-VN" sz="2400" dirty="0">
                <a:cs typeface="Times New Roman" panose="02020603050405020304" pitchFamily="18" charset="0"/>
              </a:rPr>
              <a:t> </a:t>
            </a:r>
            <a:r>
              <a:rPr lang="pt-BR" altLang="en-VN" sz="2400" dirty="0" err="1">
                <a:cs typeface="Times New Roman" panose="02020603050405020304" pitchFamily="18" charset="0"/>
              </a:rPr>
              <a:t>đồng</a:t>
            </a:r>
            <a:r>
              <a:rPr lang="pt-BR" altLang="en-VN" sz="2400" dirty="0">
                <a:cs typeface="Times New Roman" panose="02020603050405020304" pitchFamily="18" charset="0"/>
              </a:rPr>
              <a:t> </a:t>
            </a:r>
            <a:r>
              <a:rPr lang="pt-BR" altLang="en-VN" sz="2400" dirty="0" err="1">
                <a:cs typeface="Times New Roman" panose="02020603050405020304" pitchFamily="18" charset="0"/>
              </a:rPr>
              <a:t>kinh</a:t>
            </a:r>
            <a:r>
              <a:rPr lang="pt-BR" altLang="en-VN" sz="2400" dirty="0">
                <a:cs typeface="Times New Roman" panose="02020603050405020304" pitchFamily="18" charset="0"/>
              </a:rPr>
              <a:t> </a:t>
            </a:r>
            <a:r>
              <a:rPr lang="pt-BR" altLang="en-VN" sz="2400" dirty="0" err="1">
                <a:cs typeface="Times New Roman" panose="02020603050405020304" pitchFamily="18" charset="0"/>
              </a:rPr>
              <a:t>tế</a:t>
            </a:r>
            <a:r>
              <a:rPr lang="pt-BR" altLang="en-VN" sz="2400" dirty="0">
                <a:cs typeface="Times New Roman" panose="02020603050405020304" pitchFamily="18" charset="0"/>
              </a:rPr>
              <a:t> </a:t>
            </a:r>
            <a:r>
              <a:rPr lang="pt-BR" altLang="en-VN" sz="2400" dirty="0" err="1">
                <a:cs typeface="Times New Roman" panose="02020603050405020304" pitchFamily="18" charset="0"/>
              </a:rPr>
              <a:t>Châu</a:t>
            </a:r>
            <a:r>
              <a:rPr lang="pt-BR" altLang="en-VN" sz="2400" dirty="0">
                <a:cs typeface="Times New Roman" panose="02020603050405020304" pitchFamily="18" charset="0"/>
              </a:rPr>
              <a:t> </a:t>
            </a:r>
            <a:r>
              <a:rPr lang="pt-BR" altLang="en-VN" sz="2400" dirty="0" err="1">
                <a:cs typeface="Times New Roman" panose="02020603050405020304" pitchFamily="18" charset="0"/>
              </a:rPr>
              <a:t>Âu</a:t>
            </a:r>
            <a:r>
              <a:rPr lang="en-US" altLang="en-VN" sz="2400" dirty="0">
                <a:cs typeface="Times New Roman" panose="02020603050405020304" pitchFamily="18" charset="0"/>
              </a:rPr>
              <a:t> </a:t>
            </a:r>
            <a:r>
              <a:rPr lang="pt-BR" altLang="en-VN" sz="2400" dirty="0">
                <a:cs typeface="Times New Roman" panose="02020603050405020304" pitchFamily="18" charset="0"/>
              </a:rPr>
              <a:t>(EEC)</a:t>
            </a:r>
            <a:endParaRPr lang="pt-BR" altLang="en-VN" sz="2400" dirty="0"/>
          </a:p>
        </p:txBody>
      </p:sp>
      <p:sp>
        <p:nvSpPr>
          <p:cNvPr id="31787" name="Rectangle 45">
            <a:extLst>
              <a:ext uri="{FF2B5EF4-FFF2-40B4-BE49-F238E27FC236}">
                <a16:creationId xmlns:a16="http://schemas.microsoft.com/office/drawing/2014/main" id="{424A5BB2-3DE6-8142-9D41-E9FE34C8F887}"/>
              </a:ext>
            </a:extLst>
          </p:cNvPr>
          <p:cNvSpPr>
            <a:spLocks noChangeArrowheads="1"/>
          </p:cNvSpPr>
          <p:nvPr/>
        </p:nvSpPr>
        <p:spPr bwMode="auto">
          <a:xfrm>
            <a:off x="7002169" y="1294080"/>
            <a:ext cx="5189831"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VN" sz="2400" dirty="0" err="1">
                <a:solidFill>
                  <a:srgbClr val="0070C0"/>
                </a:solidFill>
                <a:cs typeface="Times New Roman" panose="02020603050405020304" pitchFamily="18" charset="0"/>
              </a:rPr>
              <a:t>Pháp</a:t>
            </a:r>
            <a:r>
              <a:rPr lang="en-US" altLang="en-VN" sz="2400" dirty="0">
                <a:solidFill>
                  <a:srgbClr val="0070C0"/>
                </a:solidFill>
                <a:cs typeface="Times New Roman" panose="02020603050405020304" pitchFamily="18" charset="0"/>
              </a:rPr>
              <a:t>, </a:t>
            </a:r>
            <a:r>
              <a:rPr lang="en-US" altLang="en-VN" sz="2400" dirty="0" err="1">
                <a:solidFill>
                  <a:srgbClr val="0070C0"/>
                </a:solidFill>
                <a:cs typeface="Times New Roman" panose="02020603050405020304" pitchFamily="18" charset="0"/>
              </a:rPr>
              <a:t>Đức</a:t>
            </a:r>
            <a:r>
              <a:rPr lang="en-US" altLang="en-VN" sz="2400" dirty="0">
                <a:solidFill>
                  <a:srgbClr val="0070C0"/>
                </a:solidFill>
                <a:cs typeface="Times New Roman" panose="02020603050405020304" pitchFamily="18" charset="0"/>
              </a:rPr>
              <a:t>, Italia, </a:t>
            </a:r>
            <a:r>
              <a:rPr lang="en-US" altLang="en-VN" sz="2400" dirty="0" err="1">
                <a:solidFill>
                  <a:srgbClr val="0070C0"/>
                </a:solidFill>
                <a:cs typeface="Times New Roman" panose="02020603050405020304" pitchFamily="18" charset="0"/>
              </a:rPr>
              <a:t>Bỉ</a:t>
            </a:r>
            <a:r>
              <a:rPr lang="en-US" altLang="en-VN" sz="2400" dirty="0">
                <a:solidFill>
                  <a:srgbClr val="0070C0"/>
                </a:solidFill>
                <a:cs typeface="Times New Roman" panose="02020603050405020304" pitchFamily="18" charset="0"/>
              </a:rPr>
              <a:t>, </a:t>
            </a:r>
            <a:r>
              <a:rPr lang="en-US" altLang="en-VN" sz="2400" dirty="0" err="1">
                <a:solidFill>
                  <a:srgbClr val="0070C0"/>
                </a:solidFill>
                <a:cs typeface="Times New Roman" panose="02020603050405020304" pitchFamily="18" charset="0"/>
              </a:rPr>
              <a:t>Hà</a:t>
            </a:r>
            <a:r>
              <a:rPr lang="en-US" altLang="en-VN" sz="2400" dirty="0">
                <a:solidFill>
                  <a:srgbClr val="0070C0"/>
                </a:solidFill>
                <a:cs typeface="Times New Roman" panose="02020603050405020304" pitchFamily="18" charset="0"/>
              </a:rPr>
              <a:t> Lan, </a:t>
            </a:r>
            <a:r>
              <a:rPr lang="en-US" altLang="en-VN" sz="2400" dirty="0" err="1">
                <a:solidFill>
                  <a:srgbClr val="0070C0"/>
                </a:solidFill>
                <a:cs typeface="Times New Roman" panose="02020603050405020304" pitchFamily="18" charset="0"/>
              </a:rPr>
              <a:t>Lúc-xăm-bua</a:t>
            </a:r>
            <a:endParaRPr lang="en-US" altLang="en-VN" sz="2400" dirty="0">
              <a:solidFill>
                <a:srgbClr val="0070C0"/>
              </a:solidFill>
            </a:endParaRPr>
          </a:p>
        </p:txBody>
      </p:sp>
      <p:sp>
        <p:nvSpPr>
          <p:cNvPr id="31788" name="Rectangle 46">
            <a:extLst>
              <a:ext uri="{FF2B5EF4-FFF2-40B4-BE49-F238E27FC236}">
                <a16:creationId xmlns:a16="http://schemas.microsoft.com/office/drawing/2014/main" id="{6BE9F15F-F067-8F46-8C3E-4CAD321C840F}"/>
              </a:ext>
            </a:extLst>
          </p:cNvPr>
          <p:cNvSpPr>
            <a:spLocks noChangeArrowheads="1"/>
          </p:cNvSpPr>
          <p:nvPr/>
        </p:nvSpPr>
        <p:spPr bwMode="auto">
          <a:xfrm>
            <a:off x="1884123" y="1288724"/>
            <a:ext cx="409575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VN" sz="2400" dirty="0" err="1">
                <a:cs typeface="Times New Roman" panose="02020603050405020304" pitchFamily="18" charset="0"/>
              </a:rPr>
              <a:t>Cộng</a:t>
            </a:r>
            <a:r>
              <a:rPr lang="en-US" altLang="en-VN" sz="2400" dirty="0">
                <a:cs typeface="Times New Roman" panose="02020603050405020304" pitchFamily="18" charset="0"/>
              </a:rPr>
              <a:t> </a:t>
            </a:r>
            <a:r>
              <a:rPr lang="en-US" altLang="en-VN" sz="2400" dirty="0" err="1">
                <a:cs typeface="Times New Roman" panose="02020603050405020304" pitchFamily="18" charset="0"/>
              </a:rPr>
              <a:t>đồng</a:t>
            </a:r>
            <a:r>
              <a:rPr lang="en-US" altLang="en-VN" sz="2400" dirty="0">
                <a:cs typeface="Times New Roman" panose="02020603050405020304" pitchFamily="18" charset="0"/>
              </a:rPr>
              <a:t> than </a:t>
            </a:r>
            <a:r>
              <a:rPr lang="en-US" altLang="en-VN" sz="2400" dirty="0" err="1">
                <a:cs typeface="Times New Roman" panose="02020603050405020304" pitchFamily="18" charset="0"/>
              </a:rPr>
              <a:t>thép</a:t>
            </a:r>
            <a:r>
              <a:rPr lang="en-US" altLang="en-VN" sz="2400" dirty="0">
                <a:cs typeface="Times New Roman" panose="02020603050405020304" pitchFamily="18" charset="0"/>
              </a:rPr>
              <a:t> </a:t>
            </a:r>
            <a:r>
              <a:rPr lang="en-US" altLang="en-VN" sz="2400" dirty="0" err="1">
                <a:cs typeface="Times New Roman" panose="02020603050405020304" pitchFamily="18" charset="0"/>
              </a:rPr>
              <a:t>Châu</a:t>
            </a:r>
            <a:r>
              <a:rPr lang="en-US" altLang="en-VN" sz="2400" dirty="0">
                <a:cs typeface="Times New Roman" panose="02020603050405020304" pitchFamily="18" charset="0"/>
              </a:rPr>
              <a:t> </a:t>
            </a:r>
            <a:r>
              <a:rPr lang="en-US" altLang="en-VN" sz="2400" dirty="0" err="1">
                <a:cs typeface="Times New Roman" panose="02020603050405020304" pitchFamily="18" charset="0"/>
              </a:rPr>
              <a:t>Âu</a:t>
            </a:r>
            <a:endParaRPr lang="en-US" altLang="en-VN" sz="2400" dirty="0">
              <a:cs typeface="Times New Roman" panose="02020603050405020304" pitchFamily="18" charset="0"/>
            </a:endParaRPr>
          </a:p>
        </p:txBody>
      </p:sp>
      <p:sp>
        <p:nvSpPr>
          <p:cNvPr id="55343" name="Rectangle 47">
            <a:extLst>
              <a:ext uri="{FF2B5EF4-FFF2-40B4-BE49-F238E27FC236}">
                <a16:creationId xmlns:a16="http://schemas.microsoft.com/office/drawing/2014/main" id="{BA317E22-CFD7-4A41-AFCB-BEE8ED9FD635}"/>
              </a:ext>
            </a:extLst>
          </p:cNvPr>
          <p:cNvSpPr>
            <a:spLocks noChangeArrowheads="1"/>
          </p:cNvSpPr>
          <p:nvPr/>
        </p:nvSpPr>
        <p:spPr bwMode="auto">
          <a:xfrm>
            <a:off x="1994256" y="4205755"/>
            <a:ext cx="424815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VN" sz="2400">
                <a:cs typeface="Times New Roman" panose="02020603050405020304" pitchFamily="18" charset="0"/>
              </a:rPr>
              <a:t>Cộng </a:t>
            </a:r>
            <a:r>
              <a:rPr lang="en-US" altLang="en-VN" sz="2400"/>
              <a:t>đ</a:t>
            </a:r>
            <a:r>
              <a:rPr lang="en-US" altLang="en-VN" sz="2400">
                <a:cs typeface="Times New Roman" panose="02020603050405020304" pitchFamily="18" charset="0"/>
              </a:rPr>
              <a:t>ồng Châu Âu (EC)</a:t>
            </a:r>
          </a:p>
        </p:txBody>
      </p:sp>
      <p:sp>
        <p:nvSpPr>
          <p:cNvPr id="55344" name="Rectangle 48">
            <a:extLst>
              <a:ext uri="{FF2B5EF4-FFF2-40B4-BE49-F238E27FC236}">
                <a16:creationId xmlns:a16="http://schemas.microsoft.com/office/drawing/2014/main" id="{648563AD-A780-D64F-B6E2-2EB34B0A707D}"/>
              </a:ext>
            </a:extLst>
          </p:cNvPr>
          <p:cNvSpPr>
            <a:spLocks noChangeArrowheads="1"/>
          </p:cNvSpPr>
          <p:nvPr/>
        </p:nvSpPr>
        <p:spPr bwMode="auto">
          <a:xfrm>
            <a:off x="7141869" y="5907392"/>
            <a:ext cx="251547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20000"/>
              </a:spcBef>
            </a:pPr>
            <a:r>
              <a:rPr lang="en-US" altLang="en-VN" sz="2400" dirty="0">
                <a:solidFill>
                  <a:srgbClr val="0070C0"/>
                </a:solidFill>
              </a:rPr>
              <a:t>2004 </a:t>
            </a:r>
            <a:r>
              <a:rPr lang="en-US" altLang="en-VN" sz="2400" dirty="0" err="1">
                <a:solidFill>
                  <a:srgbClr val="0070C0"/>
                </a:solidFill>
              </a:rPr>
              <a:t>có</a:t>
            </a:r>
            <a:r>
              <a:rPr lang="en-US" altLang="en-VN" sz="2400" dirty="0">
                <a:solidFill>
                  <a:srgbClr val="0070C0"/>
                </a:solidFill>
              </a:rPr>
              <a:t> 25 </a:t>
            </a:r>
            <a:r>
              <a:rPr lang="en-US" altLang="en-VN" sz="2400" dirty="0" err="1">
                <a:solidFill>
                  <a:srgbClr val="0070C0"/>
                </a:solidFill>
              </a:rPr>
              <a:t>nước</a:t>
            </a:r>
            <a:endParaRPr lang="en-US" altLang="en-VN" sz="2400" dirty="0">
              <a:solidFill>
                <a:srgbClr val="0070C0"/>
              </a:solidFill>
            </a:endParaRPr>
          </a:p>
          <a:p>
            <a:pPr algn="l" eaLnBrk="1" hangingPunct="1">
              <a:spcBef>
                <a:spcPct val="20000"/>
              </a:spcBef>
            </a:pPr>
            <a:r>
              <a:rPr lang="en-US" altLang="en-VN" sz="2400" dirty="0">
                <a:solidFill>
                  <a:srgbClr val="0070C0"/>
                </a:solidFill>
              </a:rPr>
              <a:t>2007 </a:t>
            </a:r>
            <a:r>
              <a:rPr lang="en-US" altLang="en-VN" sz="2400" dirty="0" err="1">
                <a:solidFill>
                  <a:srgbClr val="0070C0"/>
                </a:solidFill>
              </a:rPr>
              <a:t>có</a:t>
            </a:r>
            <a:r>
              <a:rPr lang="en-US" altLang="en-VN" sz="2400" dirty="0">
                <a:solidFill>
                  <a:srgbClr val="0070C0"/>
                </a:solidFill>
              </a:rPr>
              <a:t> 27 </a:t>
            </a:r>
            <a:r>
              <a:rPr lang="en-US" altLang="en-VN" sz="2400" dirty="0" err="1">
                <a:solidFill>
                  <a:srgbClr val="0070C0"/>
                </a:solidFill>
              </a:rPr>
              <a:t>nước</a:t>
            </a:r>
            <a:endParaRPr lang="en-US" altLang="en-VN" sz="2400" dirty="0">
              <a:solidFill>
                <a:srgbClr val="0070C0"/>
              </a:solidFill>
            </a:endParaRPr>
          </a:p>
        </p:txBody>
      </p:sp>
      <p:sp>
        <p:nvSpPr>
          <p:cNvPr id="55346" name="Rectangle 50">
            <a:extLst>
              <a:ext uri="{FF2B5EF4-FFF2-40B4-BE49-F238E27FC236}">
                <a16:creationId xmlns:a16="http://schemas.microsoft.com/office/drawing/2014/main" id="{1E478B4E-8F05-3846-8CC6-2AD623B60F59}"/>
              </a:ext>
            </a:extLst>
          </p:cNvPr>
          <p:cNvSpPr>
            <a:spLocks noChangeArrowheads="1"/>
          </p:cNvSpPr>
          <p:nvPr/>
        </p:nvSpPr>
        <p:spPr bwMode="auto">
          <a:xfrm>
            <a:off x="2070456" y="5969467"/>
            <a:ext cx="410622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a:cs typeface="Times New Roman" panose="02020603050405020304" pitchFamily="18" charset="0"/>
              </a:rPr>
              <a:t>Liên minh Châu Âu (EU)</a:t>
            </a:r>
            <a:endParaRPr lang="pt-BR" altLang="en-VN" sz="2400"/>
          </a:p>
        </p:txBody>
      </p:sp>
      <p:sp>
        <p:nvSpPr>
          <p:cNvPr id="55347" name="Rectangle 51">
            <a:extLst>
              <a:ext uri="{FF2B5EF4-FFF2-40B4-BE49-F238E27FC236}">
                <a16:creationId xmlns:a16="http://schemas.microsoft.com/office/drawing/2014/main" id="{F21A51C3-A5F2-A846-A63C-BEEFE448B504}"/>
              </a:ext>
            </a:extLst>
          </p:cNvPr>
          <p:cNvSpPr>
            <a:spLocks noChangeArrowheads="1"/>
          </p:cNvSpPr>
          <p:nvPr/>
        </p:nvSpPr>
        <p:spPr bwMode="auto">
          <a:xfrm>
            <a:off x="7044120" y="2969952"/>
            <a:ext cx="4959294"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dirty="0" err="1">
                <a:solidFill>
                  <a:srgbClr val="0070C0"/>
                </a:solidFill>
                <a:cs typeface="Times New Roman" panose="02020603050405020304" pitchFamily="18" charset="0"/>
              </a:rPr>
              <a:t>Pháp</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Đức</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Italia</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Bỉ</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Hà</a:t>
            </a:r>
            <a:r>
              <a:rPr lang="pt-BR" altLang="en-VN" sz="2400" dirty="0">
                <a:solidFill>
                  <a:srgbClr val="0070C0"/>
                </a:solidFill>
                <a:cs typeface="Times New Roman" panose="02020603050405020304" pitchFamily="18" charset="0"/>
              </a:rPr>
              <a:t> Lan, </a:t>
            </a:r>
            <a:r>
              <a:rPr lang="en-US" altLang="en-VN" sz="2400" dirty="0" err="1">
                <a:solidFill>
                  <a:srgbClr val="0070C0"/>
                </a:solidFill>
                <a:cs typeface="Times New Roman" panose="02020603050405020304" pitchFamily="18" charset="0"/>
              </a:rPr>
              <a:t>Lúc-xăm-bua</a:t>
            </a:r>
            <a:endParaRPr lang="en-US" altLang="en-VN" sz="2400" dirty="0">
              <a:solidFill>
                <a:srgbClr val="0070C0"/>
              </a:solidFill>
            </a:endParaRPr>
          </a:p>
        </p:txBody>
      </p:sp>
      <p:sp>
        <p:nvSpPr>
          <p:cNvPr id="55348" name="Rectangle 52">
            <a:extLst>
              <a:ext uri="{FF2B5EF4-FFF2-40B4-BE49-F238E27FC236}">
                <a16:creationId xmlns:a16="http://schemas.microsoft.com/office/drawing/2014/main" id="{18E02675-A374-A94F-A2F0-8639F2748340}"/>
              </a:ext>
            </a:extLst>
          </p:cNvPr>
          <p:cNvSpPr>
            <a:spLocks noChangeArrowheads="1"/>
          </p:cNvSpPr>
          <p:nvPr/>
        </p:nvSpPr>
        <p:spPr bwMode="auto">
          <a:xfrm>
            <a:off x="7026596" y="3887990"/>
            <a:ext cx="5126904" cy="165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dirty="0" err="1">
                <a:solidFill>
                  <a:srgbClr val="0070C0"/>
                </a:solidFill>
                <a:cs typeface="Times New Roman" panose="02020603050405020304" pitchFamily="18" charset="0"/>
              </a:rPr>
              <a:t>Pháp</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Đức</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Italia</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Bỉ</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Hà</a:t>
            </a:r>
            <a:r>
              <a:rPr lang="pt-BR" altLang="en-VN" sz="2400" dirty="0">
                <a:solidFill>
                  <a:srgbClr val="0070C0"/>
                </a:solidFill>
                <a:cs typeface="Times New Roman" panose="02020603050405020304" pitchFamily="18" charset="0"/>
              </a:rPr>
              <a:t> Lan, </a:t>
            </a:r>
            <a:r>
              <a:rPr lang="en-US" altLang="en-VN" sz="2400" dirty="0" err="1">
                <a:solidFill>
                  <a:srgbClr val="0070C0"/>
                </a:solidFill>
                <a:cs typeface="Times New Roman" panose="02020603050405020304" pitchFamily="18" charset="0"/>
              </a:rPr>
              <a:t>Lúc-xăm-bua</a:t>
            </a:r>
            <a:r>
              <a:rPr lang="en-US" altLang="en-VN" sz="2400" dirty="0">
                <a:solidFill>
                  <a:srgbClr val="0070C0"/>
                </a:solidFill>
                <a:cs typeface="Times New Roman" panose="02020603050405020304" pitchFamily="18" charset="0"/>
              </a:rPr>
              <a:t>. </a:t>
            </a:r>
          </a:p>
          <a:p>
            <a:pPr algn="just" eaLnBrk="1" hangingPunct="1"/>
            <a:r>
              <a:rPr lang="en-US" altLang="en-VN" sz="2400" dirty="0" err="1">
                <a:solidFill>
                  <a:srgbClr val="0070C0"/>
                </a:solidFill>
                <a:cs typeface="Times New Roman" panose="02020603050405020304" pitchFamily="18" charset="0"/>
              </a:rPr>
              <a:t>N</a:t>
            </a:r>
            <a:r>
              <a:rPr lang="en-US" altLang="en-VN" sz="2400" dirty="0" err="1">
                <a:solidFill>
                  <a:srgbClr val="0070C0"/>
                </a:solidFill>
              </a:rPr>
              <a:t>ăm</a:t>
            </a:r>
            <a:r>
              <a:rPr lang="en-US" altLang="en-VN" sz="2400" dirty="0">
                <a:solidFill>
                  <a:srgbClr val="0070C0"/>
                </a:solidFill>
              </a:rPr>
              <a:t> 1973: </a:t>
            </a:r>
            <a:r>
              <a:rPr lang="en-US" altLang="en-VN" sz="2400" dirty="0" err="1">
                <a:solidFill>
                  <a:srgbClr val="0070C0"/>
                </a:solidFill>
              </a:rPr>
              <a:t>Đan</a:t>
            </a:r>
            <a:r>
              <a:rPr lang="en-US" altLang="en-VN" sz="2400" dirty="0">
                <a:solidFill>
                  <a:srgbClr val="0070C0"/>
                </a:solidFill>
              </a:rPr>
              <a:t> </a:t>
            </a:r>
            <a:r>
              <a:rPr lang="en-US" altLang="en-VN" sz="2400" dirty="0" err="1">
                <a:solidFill>
                  <a:srgbClr val="0070C0"/>
                </a:solidFill>
              </a:rPr>
              <a:t>Mạch</a:t>
            </a:r>
            <a:r>
              <a:rPr lang="en-US" altLang="en-VN" sz="2400" dirty="0">
                <a:solidFill>
                  <a:srgbClr val="0070C0"/>
                </a:solidFill>
              </a:rPr>
              <a:t>, </a:t>
            </a:r>
            <a:r>
              <a:rPr lang="en-US" altLang="en-VN" sz="2400" dirty="0" err="1">
                <a:solidFill>
                  <a:srgbClr val="0070C0"/>
                </a:solidFill>
              </a:rPr>
              <a:t>Ailen</a:t>
            </a:r>
            <a:r>
              <a:rPr lang="en-US" altLang="en-VN" sz="2400" dirty="0">
                <a:solidFill>
                  <a:srgbClr val="0070C0"/>
                </a:solidFill>
              </a:rPr>
              <a:t>, Anh</a:t>
            </a:r>
            <a:r>
              <a:rPr lang="en-US" altLang="en-VN" sz="2400" dirty="0">
                <a:solidFill>
                  <a:srgbClr val="0070C0"/>
                </a:solidFill>
                <a:cs typeface="Times New Roman" panose="02020603050405020304" pitchFamily="18" charset="0"/>
              </a:rPr>
              <a:t>. </a:t>
            </a:r>
          </a:p>
          <a:p>
            <a:pPr algn="just" eaLnBrk="1" hangingPunct="1"/>
            <a:r>
              <a:rPr lang="en-US" altLang="en-VN" sz="2400" dirty="0" err="1">
                <a:solidFill>
                  <a:srgbClr val="0070C0"/>
                </a:solidFill>
                <a:cs typeface="Times New Roman" panose="02020603050405020304" pitchFamily="18" charset="0"/>
              </a:rPr>
              <a:t>Nh</a:t>
            </a:r>
            <a:r>
              <a:rPr lang="en-US" altLang="en-VN" sz="2400" dirty="0" err="1">
                <a:solidFill>
                  <a:srgbClr val="0070C0"/>
                </a:solidFill>
              </a:rPr>
              <a:t>ững</a:t>
            </a:r>
            <a:r>
              <a:rPr lang="en-US" altLang="en-VN" sz="2400" dirty="0">
                <a:solidFill>
                  <a:srgbClr val="0070C0"/>
                </a:solidFill>
              </a:rPr>
              <a:t> </a:t>
            </a:r>
            <a:r>
              <a:rPr lang="en-US" altLang="en-VN" sz="2400" dirty="0" err="1">
                <a:solidFill>
                  <a:srgbClr val="0070C0"/>
                </a:solidFill>
              </a:rPr>
              <a:t>năm</a:t>
            </a:r>
            <a:r>
              <a:rPr lang="en-US" altLang="en-VN" sz="2400" dirty="0">
                <a:solidFill>
                  <a:srgbClr val="0070C0"/>
                </a:solidFill>
              </a:rPr>
              <a:t> 80: Hy </a:t>
            </a:r>
            <a:r>
              <a:rPr lang="en-US" altLang="en-VN" sz="2400" dirty="0" err="1">
                <a:solidFill>
                  <a:srgbClr val="0070C0"/>
                </a:solidFill>
              </a:rPr>
              <a:t>Lạp</a:t>
            </a:r>
            <a:r>
              <a:rPr lang="en-US" altLang="en-VN" sz="2400" dirty="0">
                <a:solidFill>
                  <a:srgbClr val="0070C0"/>
                </a:solidFill>
              </a:rPr>
              <a:t>, </a:t>
            </a:r>
            <a:r>
              <a:rPr lang="en-US" altLang="en-VN" sz="2400" dirty="0" err="1">
                <a:solidFill>
                  <a:srgbClr val="0070C0"/>
                </a:solidFill>
              </a:rPr>
              <a:t>Tây</a:t>
            </a:r>
            <a:r>
              <a:rPr lang="en-US" altLang="en-VN" sz="2400" dirty="0">
                <a:solidFill>
                  <a:srgbClr val="0070C0"/>
                </a:solidFill>
              </a:rPr>
              <a:t> Ban </a:t>
            </a:r>
            <a:r>
              <a:rPr lang="en-US" altLang="en-VN" sz="2400" dirty="0" err="1">
                <a:solidFill>
                  <a:srgbClr val="0070C0"/>
                </a:solidFill>
              </a:rPr>
              <a:t>Nha</a:t>
            </a:r>
            <a:r>
              <a:rPr lang="en-US" altLang="en-VN" sz="2400" dirty="0">
                <a:solidFill>
                  <a:srgbClr val="0070C0"/>
                </a:solidFill>
              </a:rPr>
              <a:t>, </a:t>
            </a:r>
            <a:r>
              <a:rPr lang="en-US" altLang="en-VN" sz="2400" dirty="0" err="1">
                <a:solidFill>
                  <a:srgbClr val="0070C0"/>
                </a:solidFill>
              </a:rPr>
              <a:t>Bồ</a:t>
            </a:r>
            <a:r>
              <a:rPr lang="en-US" altLang="en-VN" sz="2400" dirty="0">
                <a:solidFill>
                  <a:srgbClr val="0070C0"/>
                </a:solidFill>
              </a:rPr>
              <a:t> </a:t>
            </a:r>
            <a:r>
              <a:rPr lang="en-US" altLang="en-VN" sz="2400" dirty="0" err="1">
                <a:solidFill>
                  <a:srgbClr val="0070C0"/>
                </a:solidFill>
              </a:rPr>
              <a:t>Đào</a:t>
            </a:r>
            <a:r>
              <a:rPr lang="en-US" altLang="en-VN" sz="2400" dirty="0">
                <a:solidFill>
                  <a:srgbClr val="0070C0"/>
                </a:solidFill>
              </a:rPr>
              <a:t> </a:t>
            </a:r>
            <a:r>
              <a:rPr lang="en-US" altLang="en-VN" sz="2400" dirty="0" err="1">
                <a:solidFill>
                  <a:srgbClr val="0070C0"/>
                </a:solidFill>
              </a:rPr>
              <a:t>Nha</a:t>
            </a:r>
            <a:r>
              <a:rPr lang="en-US" altLang="en-VN" sz="2400" dirty="0">
                <a:solidFill>
                  <a:srgbClr val="0070C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339"/>
                                        </p:tgtEl>
                                        <p:attrNameLst>
                                          <p:attrName>style.visibility</p:attrName>
                                        </p:attrNameLst>
                                      </p:cBhvr>
                                      <p:to>
                                        <p:strVal val="visible"/>
                                      </p:to>
                                    </p:set>
                                    <p:animEffect transition="in" filter="blinds(horizontal)">
                                      <p:cBhvr>
                                        <p:cTn id="7" dur="500"/>
                                        <p:tgtEl>
                                          <p:spTgt spid="55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5338"/>
                                        </p:tgtEl>
                                        <p:attrNameLst>
                                          <p:attrName>style.visibility</p:attrName>
                                        </p:attrNameLst>
                                      </p:cBhvr>
                                      <p:to>
                                        <p:strVal val="visible"/>
                                      </p:to>
                                    </p:set>
                                    <p:animEffect transition="in" filter="blinds(horizontal)">
                                      <p:cBhvr>
                                        <p:cTn id="12" dur="500"/>
                                        <p:tgtEl>
                                          <p:spTgt spid="55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5340"/>
                                        </p:tgtEl>
                                        <p:attrNameLst>
                                          <p:attrName>style.visibility</p:attrName>
                                        </p:attrNameLst>
                                      </p:cBhvr>
                                      <p:to>
                                        <p:strVal val="visible"/>
                                      </p:to>
                                    </p:set>
                                    <p:animEffect transition="in" filter="blinds(horizontal)">
                                      <p:cBhvr>
                                        <p:cTn id="17" dur="500"/>
                                        <p:tgtEl>
                                          <p:spTgt spid="553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5347"/>
                                        </p:tgtEl>
                                        <p:attrNameLst>
                                          <p:attrName>style.visibility</p:attrName>
                                        </p:attrNameLst>
                                      </p:cBhvr>
                                      <p:to>
                                        <p:strVal val="visible"/>
                                      </p:to>
                                    </p:set>
                                    <p:animEffect transition="in" filter="blinds(horizontal)">
                                      <p:cBhvr>
                                        <p:cTn id="22" dur="500"/>
                                        <p:tgtEl>
                                          <p:spTgt spid="553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5343"/>
                                        </p:tgtEl>
                                        <p:attrNameLst>
                                          <p:attrName>style.visibility</p:attrName>
                                        </p:attrNameLst>
                                      </p:cBhvr>
                                      <p:to>
                                        <p:strVal val="visible"/>
                                      </p:to>
                                    </p:set>
                                    <p:animEffect transition="in" filter="blinds(horizontal)">
                                      <p:cBhvr>
                                        <p:cTn id="27" dur="500"/>
                                        <p:tgtEl>
                                          <p:spTgt spid="553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5348"/>
                                        </p:tgtEl>
                                        <p:attrNameLst>
                                          <p:attrName>style.visibility</p:attrName>
                                        </p:attrNameLst>
                                      </p:cBhvr>
                                      <p:to>
                                        <p:strVal val="visible"/>
                                      </p:to>
                                    </p:set>
                                    <p:animEffect transition="in" filter="blinds(horizontal)">
                                      <p:cBhvr>
                                        <p:cTn id="32" dur="500"/>
                                        <p:tgtEl>
                                          <p:spTgt spid="553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5346"/>
                                        </p:tgtEl>
                                        <p:attrNameLst>
                                          <p:attrName>style.visibility</p:attrName>
                                        </p:attrNameLst>
                                      </p:cBhvr>
                                      <p:to>
                                        <p:strVal val="visible"/>
                                      </p:to>
                                    </p:set>
                                    <p:animEffect transition="in" filter="blinds(horizontal)">
                                      <p:cBhvr>
                                        <p:cTn id="37" dur="500"/>
                                        <p:tgtEl>
                                          <p:spTgt spid="5534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5344"/>
                                        </p:tgtEl>
                                        <p:attrNameLst>
                                          <p:attrName>style.visibility</p:attrName>
                                        </p:attrNameLst>
                                      </p:cBhvr>
                                      <p:to>
                                        <p:strVal val="visible"/>
                                      </p:to>
                                    </p:set>
                                    <p:animEffect transition="in" filter="blinds(horizontal)">
                                      <p:cBhvr>
                                        <p:cTn id="42" dur="500"/>
                                        <p:tgtEl>
                                          <p:spTgt spid="55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38" grpId="0"/>
      <p:bldP spid="55339" grpId="0"/>
      <p:bldP spid="55340" grpId="0"/>
      <p:bldP spid="55343" grpId="0"/>
      <p:bldP spid="55344" grpId="0"/>
      <p:bldP spid="55346" grpId="0"/>
      <p:bldP spid="55347" grpId="0"/>
      <p:bldP spid="5534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E2A25CF4-9F3E-7D4E-A4EC-0F87B6C68C68}"/>
              </a:ext>
            </a:extLst>
          </p:cNvPr>
          <p:cNvSpPr txBox="1">
            <a:spLocks noChangeArrowheads="1"/>
          </p:cNvSpPr>
          <p:nvPr/>
        </p:nvSpPr>
        <p:spPr bwMode="auto">
          <a:xfrm>
            <a:off x="904572" y="832780"/>
            <a:ext cx="3080084" cy="1061829"/>
          </a:xfrm>
          <a:prstGeom prst="rect">
            <a:avLst/>
          </a:prstGeom>
          <a:solidFill>
            <a:srgbClr val="FFCC99"/>
          </a:solidFill>
          <a:ln w="76200">
            <a:solidFill>
              <a:srgbClr val="00B0F0"/>
            </a:solidFill>
            <a:miter lim="800000"/>
            <a:headEnd/>
            <a:tailEnd/>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VN" b="1"/>
              <a:t>CỘNG ĐỒNG THAN  THÉP CHÂU ÂU</a:t>
            </a:r>
          </a:p>
          <a:p>
            <a:pPr algn="ctr">
              <a:spcBef>
                <a:spcPct val="50000"/>
              </a:spcBef>
            </a:pPr>
            <a:r>
              <a:rPr lang="en-US" altLang="en-VN" b="1"/>
              <a:t>(4/1951)</a:t>
            </a:r>
          </a:p>
        </p:txBody>
      </p:sp>
      <p:sp>
        <p:nvSpPr>
          <p:cNvPr id="34819" name="Text Box 3">
            <a:extLst>
              <a:ext uri="{FF2B5EF4-FFF2-40B4-BE49-F238E27FC236}">
                <a16:creationId xmlns:a16="http://schemas.microsoft.com/office/drawing/2014/main" id="{7FB41D53-E6CC-3D4F-8087-6382D88E6404}"/>
              </a:ext>
            </a:extLst>
          </p:cNvPr>
          <p:cNvSpPr txBox="1">
            <a:spLocks noChangeArrowheads="1"/>
          </p:cNvSpPr>
          <p:nvPr/>
        </p:nvSpPr>
        <p:spPr bwMode="auto">
          <a:xfrm>
            <a:off x="882314" y="2529403"/>
            <a:ext cx="3080085" cy="1384995"/>
          </a:xfrm>
          <a:prstGeom prst="rect">
            <a:avLst/>
          </a:prstGeom>
          <a:ln w="76200">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VN" b="1"/>
              <a:t>CỘNG ĐỒNG NĂNG LƯỢNG NGUYÊN TỬ CHÂU ÂU </a:t>
            </a:r>
          </a:p>
          <a:p>
            <a:pPr algn="ctr">
              <a:spcBef>
                <a:spcPct val="50000"/>
              </a:spcBef>
            </a:pPr>
            <a:r>
              <a:rPr lang="en-US" altLang="en-VN" sz="2000" b="1"/>
              <a:t>(3/1957)</a:t>
            </a:r>
          </a:p>
        </p:txBody>
      </p:sp>
      <p:sp>
        <p:nvSpPr>
          <p:cNvPr id="34820" name="Text Box 4">
            <a:extLst>
              <a:ext uri="{FF2B5EF4-FFF2-40B4-BE49-F238E27FC236}">
                <a16:creationId xmlns:a16="http://schemas.microsoft.com/office/drawing/2014/main" id="{17B6B70B-BF37-6143-BB46-7925F54299D7}"/>
              </a:ext>
            </a:extLst>
          </p:cNvPr>
          <p:cNvSpPr txBox="1">
            <a:spLocks noChangeArrowheads="1"/>
          </p:cNvSpPr>
          <p:nvPr/>
        </p:nvSpPr>
        <p:spPr bwMode="auto">
          <a:xfrm>
            <a:off x="882314" y="4499311"/>
            <a:ext cx="3080084" cy="1061829"/>
          </a:xfrm>
          <a:prstGeom prst="rect">
            <a:avLst/>
          </a:prstGeom>
          <a:solidFill>
            <a:srgbClr val="FFFF99"/>
          </a:solidFill>
          <a:ln w="76200">
            <a:solidFill>
              <a:srgbClr val="00B0F0"/>
            </a:solidFill>
            <a:miter lim="800000"/>
            <a:headEnd/>
            <a:tailEnd/>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VN" b="1"/>
              <a:t>CỘNG ĐỒNG KINH TẾ CHÂU ÂU</a:t>
            </a:r>
          </a:p>
          <a:p>
            <a:pPr algn="ctr">
              <a:spcBef>
                <a:spcPct val="50000"/>
              </a:spcBef>
            </a:pPr>
            <a:r>
              <a:rPr lang="en-US" altLang="en-VN" b="1"/>
              <a:t>(EEC – 3/1957)</a:t>
            </a:r>
          </a:p>
        </p:txBody>
      </p:sp>
      <p:sp>
        <p:nvSpPr>
          <p:cNvPr id="34821" name="AutoShape 5">
            <a:extLst>
              <a:ext uri="{FF2B5EF4-FFF2-40B4-BE49-F238E27FC236}">
                <a16:creationId xmlns:a16="http://schemas.microsoft.com/office/drawing/2014/main" id="{7E5C9E74-E749-4D44-B0AD-C964230FED1E}"/>
              </a:ext>
            </a:extLst>
          </p:cNvPr>
          <p:cNvSpPr>
            <a:spLocks/>
          </p:cNvSpPr>
          <p:nvPr/>
        </p:nvSpPr>
        <p:spPr bwMode="auto">
          <a:xfrm rot="10800000">
            <a:off x="5155629" y="1106915"/>
            <a:ext cx="398045" cy="4383611"/>
          </a:xfrm>
          <a:prstGeom prst="leftBrace">
            <a:avLst>
              <a:gd name="adj1" fmla="val 90000"/>
              <a:gd name="adj2" fmla="val 51231"/>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solidFill>
                <a:schemeClr val="tx2"/>
              </a:solidFill>
              <a:latin typeface="Verdana" panose="020B0604030504040204" pitchFamily="34" charset="0"/>
            </a:endParaRPr>
          </a:p>
        </p:txBody>
      </p:sp>
      <p:sp>
        <p:nvSpPr>
          <p:cNvPr id="34822" name="Line 6">
            <a:extLst>
              <a:ext uri="{FF2B5EF4-FFF2-40B4-BE49-F238E27FC236}">
                <a16:creationId xmlns:a16="http://schemas.microsoft.com/office/drawing/2014/main" id="{C0791BBE-8C0A-6842-B3C9-1C4805FB8730}"/>
              </a:ext>
            </a:extLst>
          </p:cNvPr>
          <p:cNvSpPr>
            <a:spLocks noChangeShapeType="1"/>
          </p:cNvSpPr>
          <p:nvPr/>
        </p:nvSpPr>
        <p:spPr bwMode="auto">
          <a:xfrm>
            <a:off x="4176159" y="3252536"/>
            <a:ext cx="1162452" cy="0"/>
          </a:xfrm>
          <a:prstGeom prst="line">
            <a:avLst/>
          </a:prstGeom>
          <a:noFill/>
          <a:ln w="1143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34823" name="Text Box 7">
            <a:extLst>
              <a:ext uri="{FF2B5EF4-FFF2-40B4-BE49-F238E27FC236}">
                <a16:creationId xmlns:a16="http://schemas.microsoft.com/office/drawing/2014/main" id="{28AD73B6-5717-7B48-853B-587CE160AED2}"/>
              </a:ext>
            </a:extLst>
          </p:cNvPr>
          <p:cNvSpPr txBox="1">
            <a:spLocks noChangeArrowheads="1"/>
          </p:cNvSpPr>
          <p:nvPr/>
        </p:nvSpPr>
        <p:spPr bwMode="auto">
          <a:xfrm>
            <a:off x="5779412" y="2429642"/>
            <a:ext cx="2337893" cy="1384995"/>
          </a:xfrm>
          <a:prstGeom prst="rect">
            <a:avLst/>
          </a:prstGeom>
          <a:solidFill>
            <a:srgbClr val="00FF00"/>
          </a:solidFill>
          <a:ln w="76200">
            <a:solidFill>
              <a:srgbClr val="002060"/>
            </a:solidFill>
            <a:miter lim="800000"/>
            <a:headEnd/>
            <a:tailEnd/>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VN" sz="2400" b="1" dirty="0"/>
              <a:t>CỘNG ĐỒNG CHÂU ÂU</a:t>
            </a:r>
          </a:p>
          <a:p>
            <a:pPr algn="ctr">
              <a:spcBef>
                <a:spcPct val="50000"/>
              </a:spcBef>
            </a:pPr>
            <a:r>
              <a:rPr lang="en-US" altLang="en-VN" sz="2400" b="1" dirty="0"/>
              <a:t>(EC-7/1967)</a:t>
            </a:r>
          </a:p>
        </p:txBody>
      </p:sp>
      <p:sp>
        <p:nvSpPr>
          <p:cNvPr id="34824" name="Line 8">
            <a:extLst>
              <a:ext uri="{FF2B5EF4-FFF2-40B4-BE49-F238E27FC236}">
                <a16:creationId xmlns:a16="http://schemas.microsoft.com/office/drawing/2014/main" id="{07F5C176-A225-2F4C-87D0-5FB5F89CBF12}"/>
              </a:ext>
            </a:extLst>
          </p:cNvPr>
          <p:cNvSpPr>
            <a:spLocks noChangeShapeType="1"/>
          </p:cNvSpPr>
          <p:nvPr/>
        </p:nvSpPr>
        <p:spPr bwMode="auto">
          <a:xfrm>
            <a:off x="8452636" y="3190372"/>
            <a:ext cx="837296" cy="2543"/>
          </a:xfrm>
          <a:prstGeom prst="line">
            <a:avLst/>
          </a:prstGeom>
          <a:noFill/>
          <a:ln w="1143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VN" sz="2400" dirty="0"/>
          </a:p>
        </p:txBody>
      </p:sp>
      <p:sp>
        <p:nvSpPr>
          <p:cNvPr id="34825" name="Text Box 9">
            <a:extLst>
              <a:ext uri="{FF2B5EF4-FFF2-40B4-BE49-F238E27FC236}">
                <a16:creationId xmlns:a16="http://schemas.microsoft.com/office/drawing/2014/main" id="{FBDFBFDB-A435-5D43-8C21-014BA318BF04}"/>
              </a:ext>
            </a:extLst>
          </p:cNvPr>
          <p:cNvSpPr txBox="1">
            <a:spLocks noChangeArrowheads="1"/>
          </p:cNvSpPr>
          <p:nvPr/>
        </p:nvSpPr>
        <p:spPr bwMode="auto">
          <a:xfrm>
            <a:off x="9625264" y="2300713"/>
            <a:ext cx="2220998" cy="1384995"/>
          </a:xfrm>
          <a:prstGeom prst="rect">
            <a:avLst/>
          </a:prstGeom>
          <a:solidFill>
            <a:schemeClr val="accent3">
              <a:lumMod val="20000"/>
              <a:lumOff val="80000"/>
            </a:schemeClr>
          </a:solidFill>
          <a:ln w="76200">
            <a:solidFill>
              <a:srgbClr val="002060"/>
            </a:solidFill>
            <a:miter lim="800000"/>
            <a:headEnd/>
            <a:tailEnd/>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VN" sz="2400" b="1"/>
              <a:t>LIÊN MINH CHÂU ÂU</a:t>
            </a:r>
          </a:p>
          <a:p>
            <a:pPr algn="ctr">
              <a:spcBef>
                <a:spcPct val="50000"/>
              </a:spcBef>
            </a:pPr>
            <a:r>
              <a:rPr lang="en-US" altLang="en-VN" sz="2400" b="1"/>
              <a:t>(EU-12/1991)</a:t>
            </a:r>
          </a:p>
        </p:txBody>
      </p:sp>
      <p:sp>
        <p:nvSpPr>
          <p:cNvPr id="35855" name="Text Box 20">
            <a:extLst>
              <a:ext uri="{FF2B5EF4-FFF2-40B4-BE49-F238E27FC236}">
                <a16:creationId xmlns:a16="http://schemas.microsoft.com/office/drawing/2014/main" id="{9E4635B7-6961-E24B-B774-15CE41EB2036}"/>
              </a:ext>
            </a:extLst>
          </p:cNvPr>
          <p:cNvSpPr txBox="1">
            <a:spLocks noChangeArrowheads="1"/>
          </p:cNvSpPr>
          <p:nvPr/>
        </p:nvSpPr>
        <p:spPr bwMode="auto">
          <a:xfrm>
            <a:off x="414649" y="101203"/>
            <a:ext cx="11599517"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VN" sz="3200" b="1" dirty="0"/>
              <a:t>SƠ ĐỒ QUÁ TRÌNH LIÊN KẾT CỦA CÁC NƯỚC CHÂU ÂU</a:t>
            </a:r>
          </a:p>
        </p:txBody>
      </p:sp>
      <p:sp>
        <p:nvSpPr>
          <p:cNvPr id="34837" name="Text Box 21">
            <a:extLst>
              <a:ext uri="{FF2B5EF4-FFF2-40B4-BE49-F238E27FC236}">
                <a16:creationId xmlns:a16="http://schemas.microsoft.com/office/drawing/2014/main" id="{B290B172-80F6-2E41-B9C9-368870E1AAB1}"/>
              </a:ext>
            </a:extLst>
          </p:cNvPr>
          <p:cNvSpPr txBox="1">
            <a:spLocks noChangeArrowheads="1"/>
          </p:cNvSpPr>
          <p:nvPr/>
        </p:nvSpPr>
        <p:spPr bwMode="auto">
          <a:xfrm>
            <a:off x="246745" y="5779045"/>
            <a:ext cx="11935326"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VN" sz="3200" dirty="0" err="1"/>
              <a:t>Từ</a:t>
            </a:r>
            <a:r>
              <a:rPr lang="en-US" altLang="en-VN" sz="3200" dirty="0"/>
              <a:t> </a:t>
            </a:r>
            <a:r>
              <a:rPr lang="en-US" altLang="en-VN" sz="3200" dirty="0" err="1"/>
              <a:t>sự</a:t>
            </a:r>
            <a:r>
              <a:rPr lang="en-US" altLang="en-VN" sz="3200" dirty="0"/>
              <a:t> </a:t>
            </a:r>
            <a:r>
              <a:rPr lang="en-US" altLang="en-VN" sz="3200" dirty="0" err="1"/>
              <a:t>liên</a:t>
            </a:r>
            <a:r>
              <a:rPr lang="en-US" altLang="en-VN" sz="3200" dirty="0"/>
              <a:t> </a:t>
            </a:r>
            <a:r>
              <a:rPr lang="en-US" altLang="en-VN" sz="3200" dirty="0" err="1"/>
              <a:t>minh</a:t>
            </a:r>
            <a:r>
              <a:rPr lang="en-US" altLang="en-VN" sz="3200" dirty="0"/>
              <a:t> </a:t>
            </a:r>
            <a:r>
              <a:rPr lang="en-US" altLang="en-VN" sz="3200" i="1" dirty="0" err="1">
                <a:solidFill>
                  <a:srgbClr val="FF0000"/>
                </a:solidFill>
              </a:rPr>
              <a:t>kinh</a:t>
            </a:r>
            <a:r>
              <a:rPr lang="en-US" altLang="en-VN" sz="3200" i="1" dirty="0">
                <a:solidFill>
                  <a:srgbClr val="FF0000"/>
                </a:solidFill>
              </a:rPr>
              <a:t> </a:t>
            </a:r>
            <a:r>
              <a:rPr lang="en-US" altLang="en-VN" sz="3200" i="1" dirty="0" err="1">
                <a:solidFill>
                  <a:srgbClr val="FF0000"/>
                </a:solidFill>
              </a:rPr>
              <a:t>tế</a:t>
            </a:r>
            <a:r>
              <a:rPr lang="en-US" altLang="en-VN" sz="3200" dirty="0"/>
              <a:t> </a:t>
            </a:r>
            <a:r>
              <a:rPr lang="en-US" altLang="en-VN" sz="3200" dirty="0" err="1"/>
              <a:t>đã</a:t>
            </a:r>
            <a:r>
              <a:rPr lang="en-US" altLang="en-VN" sz="3200" dirty="0"/>
              <a:t> </a:t>
            </a:r>
            <a:r>
              <a:rPr lang="en-US" altLang="en-VN" sz="3200" dirty="0" err="1"/>
              <a:t>phát</a:t>
            </a:r>
            <a:r>
              <a:rPr lang="en-US" altLang="en-VN" sz="3200" dirty="0"/>
              <a:t> </a:t>
            </a:r>
            <a:r>
              <a:rPr lang="en-US" altLang="en-VN" sz="3200" dirty="0" err="1"/>
              <a:t>triển</a:t>
            </a:r>
            <a:r>
              <a:rPr lang="en-US" altLang="en-VN" sz="3200" dirty="0"/>
              <a:t> </a:t>
            </a:r>
            <a:r>
              <a:rPr lang="en-US" altLang="en-VN" sz="3200" dirty="0" err="1"/>
              <a:t>thành</a:t>
            </a:r>
            <a:r>
              <a:rPr lang="en-US" altLang="en-VN" sz="3200" dirty="0"/>
              <a:t> </a:t>
            </a:r>
            <a:r>
              <a:rPr lang="en-US" altLang="en-VN" sz="3200" dirty="0" err="1"/>
              <a:t>một</a:t>
            </a:r>
            <a:r>
              <a:rPr lang="en-US" altLang="en-VN" sz="3200" dirty="0"/>
              <a:t> </a:t>
            </a:r>
            <a:r>
              <a:rPr lang="en-US" altLang="en-VN" sz="3200" dirty="0" err="1"/>
              <a:t>liên</a:t>
            </a:r>
            <a:r>
              <a:rPr lang="en-US" altLang="en-VN" sz="3200" dirty="0"/>
              <a:t> </a:t>
            </a:r>
            <a:r>
              <a:rPr lang="en-US" altLang="en-VN" sz="3200" dirty="0" err="1"/>
              <a:t>minh</a:t>
            </a:r>
            <a:r>
              <a:rPr lang="en-US" altLang="en-VN" sz="3200" dirty="0"/>
              <a:t> </a:t>
            </a:r>
            <a:r>
              <a:rPr lang="en-US" altLang="en-VN" sz="3200" i="1" dirty="0" err="1">
                <a:solidFill>
                  <a:srgbClr val="FF0000"/>
                </a:solidFill>
              </a:rPr>
              <a:t>kinh</a:t>
            </a:r>
            <a:r>
              <a:rPr lang="en-US" altLang="en-VN" sz="3200" i="1" dirty="0">
                <a:solidFill>
                  <a:srgbClr val="FF0000"/>
                </a:solidFill>
              </a:rPr>
              <a:t> </a:t>
            </a:r>
            <a:r>
              <a:rPr lang="en-US" altLang="en-VN" sz="3200" i="1" dirty="0" err="1">
                <a:solidFill>
                  <a:srgbClr val="FF0000"/>
                </a:solidFill>
              </a:rPr>
              <a:t>tế</a:t>
            </a:r>
            <a:r>
              <a:rPr lang="en-US" altLang="en-VN" sz="3200" i="1" dirty="0">
                <a:solidFill>
                  <a:srgbClr val="FF0000"/>
                </a:solidFill>
              </a:rPr>
              <a:t>, </a:t>
            </a:r>
            <a:r>
              <a:rPr lang="en-US" altLang="en-VN" sz="3200" i="1" dirty="0" err="1">
                <a:solidFill>
                  <a:srgbClr val="FF0000"/>
                </a:solidFill>
              </a:rPr>
              <a:t>chính</a:t>
            </a:r>
            <a:r>
              <a:rPr lang="en-US" altLang="en-VN" sz="3200" i="1" dirty="0">
                <a:solidFill>
                  <a:srgbClr val="FF0000"/>
                </a:solidFill>
              </a:rPr>
              <a:t> </a:t>
            </a:r>
            <a:r>
              <a:rPr lang="en-US" altLang="en-VN" sz="3200" i="1" dirty="0" err="1">
                <a:solidFill>
                  <a:srgbClr val="FF0000"/>
                </a:solidFill>
              </a:rPr>
              <a:t>trị</a:t>
            </a:r>
            <a:r>
              <a:rPr lang="en-US" altLang="en-VN" sz="3200" dirty="0"/>
              <a:t> </a:t>
            </a:r>
            <a:r>
              <a:rPr lang="en-US" altLang="en-VN" sz="3200" dirty="0" err="1"/>
              <a:t>lớn</a:t>
            </a:r>
            <a:r>
              <a:rPr lang="en-US" altLang="en-VN" sz="3200" dirty="0"/>
              <a:t> </a:t>
            </a:r>
            <a:r>
              <a:rPr lang="en-US" altLang="en-VN" sz="3200" dirty="0" err="1"/>
              <a:t>nhất</a:t>
            </a:r>
            <a:r>
              <a:rPr lang="en-US" altLang="en-VN" sz="3200" dirty="0"/>
              <a:t> </a:t>
            </a:r>
            <a:r>
              <a:rPr lang="en-US" altLang="en-VN" sz="3200" dirty="0" err="1"/>
              <a:t>và</a:t>
            </a:r>
            <a:r>
              <a:rPr lang="en-US" altLang="en-VN" sz="3200" dirty="0"/>
              <a:t> </a:t>
            </a:r>
            <a:r>
              <a:rPr lang="en-US" altLang="en-VN" sz="3200" dirty="0" err="1"/>
              <a:t>chặt</a:t>
            </a:r>
            <a:r>
              <a:rPr lang="en-US" altLang="en-VN" sz="3200" dirty="0"/>
              <a:t> </a:t>
            </a:r>
            <a:r>
              <a:rPr lang="en-US" altLang="en-VN" sz="3200" dirty="0" err="1"/>
              <a:t>chẽ</a:t>
            </a:r>
            <a:r>
              <a:rPr lang="en-US" altLang="en-VN" sz="3200" dirty="0"/>
              <a:t> </a:t>
            </a:r>
            <a:r>
              <a:rPr lang="en-US" altLang="en-VN" sz="3200" dirty="0" err="1"/>
              <a:t>nhất</a:t>
            </a:r>
            <a:r>
              <a:rPr lang="en-US" altLang="en-VN" sz="3200" dirty="0"/>
              <a:t> </a:t>
            </a:r>
            <a:r>
              <a:rPr lang="en-US" altLang="en-VN" sz="3200" dirty="0" err="1"/>
              <a:t>trên</a:t>
            </a:r>
            <a:r>
              <a:rPr lang="en-US" altLang="en-VN" sz="3200" dirty="0"/>
              <a:t> </a:t>
            </a:r>
            <a:r>
              <a:rPr lang="en-US" altLang="en-VN" sz="3200" dirty="0" err="1"/>
              <a:t>thế</a:t>
            </a:r>
            <a:r>
              <a:rPr lang="en-US" altLang="en-VN" sz="3200" dirty="0"/>
              <a:t> </a:t>
            </a:r>
            <a:r>
              <a:rPr lang="en-US" altLang="en-VN" sz="3200" dirty="0" err="1"/>
              <a:t>giới</a:t>
            </a:r>
            <a:r>
              <a:rPr lang="en-US" altLang="en-VN" sz="3200"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Scale>
                                      <p:cBhvr>
                                        <p:cTn id="7" dur="1000" decel="50000" fill="hold">
                                          <p:stCondLst>
                                            <p:cond delay="0"/>
                                          </p:stCondLst>
                                        </p:cTn>
                                        <p:tgtEl>
                                          <p:spTgt spid="348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818"/>
                                        </p:tgtEl>
                                        <p:attrNameLst>
                                          <p:attrName>ppt_x</p:attrName>
                                          <p:attrName>ppt_y</p:attrName>
                                        </p:attrNameLst>
                                      </p:cBhvr>
                                    </p:animMotion>
                                    <p:animEffect transition="in" filter="fade">
                                      <p:cBhvr>
                                        <p:cTn id="9" dur="1000"/>
                                        <p:tgtEl>
                                          <p:spTgt spid="348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4819"/>
                                        </p:tgtEl>
                                        <p:attrNameLst>
                                          <p:attrName>style.visibility</p:attrName>
                                        </p:attrNameLst>
                                      </p:cBhvr>
                                      <p:to>
                                        <p:strVal val="visible"/>
                                      </p:to>
                                    </p:set>
                                    <p:anim calcmode="lin" valueType="num">
                                      <p:cBhvr>
                                        <p:cTn id="12" dur="1000" fill="hold"/>
                                        <p:tgtEl>
                                          <p:spTgt spid="34819"/>
                                        </p:tgtEl>
                                        <p:attrNameLst>
                                          <p:attrName>ppt_x</p:attrName>
                                        </p:attrNameLst>
                                      </p:cBhvr>
                                      <p:tavLst>
                                        <p:tav tm="0">
                                          <p:val>
                                            <p:strVal val="#ppt_x-.2"/>
                                          </p:val>
                                        </p:tav>
                                        <p:tav tm="100000">
                                          <p:val>
                                            <p:strVal val="#ppt_x"/>
                                          </p:val>
                                        </p:tav>
                                      </p:tavLst>
                                    </p:anim>
                                    <p:anim calcmode="lin" valueType="num">
                                      <p:cBhvr>
                                        <p:cTn id="13" dur="1000" fill="hold"/>
                                        <p:tgtEl>
                                          <p:spTgt spid="3481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4819"/>
                                        </p:tgtEl>
                                      </p:cBhvr>
                                    </p:animEffect>
                                  </p:childTnLst>
                                </p:cTn>
                              </p:par>
                              <p:par>
                                <p:cTn id="15" presetID="37" presetClass="entr" presetSubtype="0" fill="hold" grpId="0" nodeType="withEffect">
                                  <p:stCondLst>
                                    <p:cond delay="0"/>
                                  </p:stCondLst>
                                  <p:childTnLst>
                                    <p:set>
                                      <p:cBhvr>
                                        <p:cTn id="16" dur="1" fill="hold">
                                          <p:stCondLst>
                                            <p:cond delay="0"/>
                                          </p:stCondLst>
                                        </p:cTn>
                                        <p:tgtEl>
                                          <p:spTgt spid="34820"/>
                                        </p:tgtEl>
                                        <p:attrNameLst>
                                          <p:attrName>style.visibility</p:attrName>
                                        </p:attrNameLst>
                                      </p:cBhvr>
                                      <p:to>
                                        <p:strVal val="visible"/>
                                      </p:to>
                                    </p:set>
                                    <p:animEffect transition="in" filter="fade">
                                      <p:cBhvr>
                                        <p:cTn id="17" dur="1000"/>
                                        <p:tgtEl>
                                          <p:spTgt spid="34820"/>
                                        </p:tgtEl>
                                      </p:cBhvr>
                                    </p:animEffect>
                                    <p:anim calcmode="lin" valueType="num">
                                      <p:cBhvr>
                                        <p:cTn id="18" dur="1000" fill="hold"/>
                                        <p:tgtEl>
                                          <p:spTgt spid="34820"/>
                                        </p:tgtEl>
                                        <p:attrNameLst>
                                          <p:attrName>ppt_x</p:attrName>
                                        </p:attrNameLst>
                                      </p:cBhvr>
                                      <p:tavLst>
                                        <p:tav tm="0">
                                          <p:val>
                                            <p:strVal val="#ppt_x"/>
                                          </p:val>
                                        </p:tav>
                                        <p:tav tm="100000">
                                          <p:val>
                                            <p:strVal val="#ppt_x"/>
                                          </p:val>
                                        </p:tav>
                                      </p:tavLst>
                                    </p:anim>
                                    <p:anim calcmode="lin" valueType="num">
                                      <p:cBhvr>
                                        <p:cTn id="19" dur="900" decel="100000" fill="hold"/>
                                        <p:tgtEl>
                                          <p:spTgt spid="3482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4820"/>
                                        </p:tgtEl>
                                        <p:attrNameLst>
                                          <p:attrName>ppt_y</p:attrName>
                                        </p:attrNameLst>
                                      </p:cBhvr>
                                      <p:tavLst>
                                        <p:tav tm="0">
                                          <p:val>
                                            <p:strVal val="#ppt_y-.03"/>
                                          </p:val>
                                        </p:tav>
                                        <p:tav tm="100000">
                                          <p:val>
                                            <p:strVal val="#ppt_y"/>
                                          </p:val>
                                        </p:tav>
                                      </p:tavLst>
                                    </p:anim>
                                  </p:childTnLst>
                                </p:cTn>
                              </p:par>
                              <p:par>
                                <p:cTn id="21" presetID="5" presetClass="entr" presetSubtype="10" repeatCount="3000" fill="hold" nodeType="withEffect">
                                  <p:stCondLst>
                                    <p:cond delay="0"/>
                                  </p:stCondLst>
                                  <p:childTnLst>
                                    <p:set>
                                      <p:cBhvr>
                                        <p:cTn id="22" dur="1" fill="hold">
                                          <p:stCondLst>
                                            <p:cond delay="0"/>
                                          </p:stCondLst>
                                        </p:cTn>
                                        <p:tgtEl>
                                          <p:spTgt spid="34822"/>
                                        </p:tgtEl>
                                        <p:attrNameLst>
                                          <p:attrName>style.visibility</p:attrName>
                                        </p:attrNameLst>
                                      </p:cBhvr>
                                      <p:to>
                                        <p:strVal val="visible"/>
                                      </p:to>
                                    </p:set>
                                    <p:animEffect transition="in" filter="checkerboard(across)">
                                      <p:cBhvr>
                                        <p:cTn id="23" dur="500"/>
                                        <p:tgtEl>
                                          <p:spTgt spid="34822"/>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4821"/>
                                        </p:tgtEl>
                                        <p:attrNameLst>
                                          <p:attrName>style.visibility</p:attrName>
                                        </p:attrNameLst>
                                      </p:cBhvr>
                                      <p:to>
                                        <p:strVal val="visible"/>
                                      </p:to>
                                    </p:set>
                                    <p:animEffect transition="in" filter="strips(downLeft)">
                                      <p:cBhvr>
                                        <p:cTn id="26" dur="500"/>
                                        <p:tgtEl>
                                          <p:spTgt spid="34821"/>
                                        </p:tgtEl>
                                      </p:cBhvr>
                                    </p:animEffect>
                                  </p:childTnLst>
                                </p:cTn>
                              </p:par>
                              <p:par>
                                <p:cTn id="27" presetID="34" presetClass="entr" presetSubtype="0" fill="hold" grpId="0" nodeType="withEffect">
                                  <p:stCondLst>
                                    <p:cond delay="0"/>
                                  </p:stCondLst>
                                  <p:childTnLst>
                                    <p:set>
                                      <p:cBhvr>
                                        <p:cTn id="28" dur="1" fill="hold">
                                          <p:stCondLst>
                                            <p:cond delay="0"/>
                                          </p:stCondLst>
                                        </p:cTn>
                                        <p:tgtEl>
                                          <p:spTgt spid="34823"/>
                                        </p:tgtEl>
                                        <p:attrNameLst>
                                          <p:attrName>style.visibility</p:attrName>
                                        </p:attrNameLst>
                                      </p:cBhvr>
                                      <p:to>
                                        <p:strVal val="visible"/>
                                      </p:to>
                                    </p:set>
                                    <p:anim from="(-#ppt_w/2)" to="(#ppt_x)" calcmode="lin" valueType="num">
                                      <p:cBhvr>
                                        <p:cTn id="29" dur="600" fill="hold">
                                          <p:stCondLst>
                                            <p:cond delay="0"/>
                                          </p:stCondLst>
                                        </p:cTn>
                                        <p:tgtEl>
                                          <p:spTgt spid="34823"/>
                                        </p:tgtEl>
                                        <p:attrNameLst>
                                          <p:attrName>ppt_x</p:attrName>
                                        </p:attrNameLst>
                                      </p:cBhvr>
                                    </p:anim>
                                    <p:anim from="0" to="-1.0" calcmode="lin" valueType="num">
                                      <p:cBhvr>
                                        <p:cTn id="30" dur="200" decel="50000" autoRev="1" fill="hold">
                                          <p:stCondLst>
                                            <p:cond delay="600"/>
                                          </p:stCondLst>
                                        </p:cTn>
                                        <p:tgtEl>
                                          <p:spTgt spid="34823"/>
                                        </p:tgtEl>
                                        <p:attrNameLst>
                                          <p:attrName>xshear</p:attrName>
                                        </p:attrNameLst>
                                      </p:cBhvr>
                                    </p:anim>
                                    <p:animScale>
                                      <p:cBhvr>
                                        <p:cTn id="31" dur="200" decel="100000" autoRev="1" fill="hold">
                                          <p:stCondLst>
                                            <p:cond delay="600"/>
                                          </p:stCondLst>
                                        </p:cTn>
                                        <p:tgtEl>
                                          <p:spTgt spid="34823"/>
                                        </p:tgtEl>
                                      </p:cBhvr>
                                      <p:from x="100000" y="100000"/>
                                      <p:to x="80000" y="100000"/>
                                    </p:animScale>
                                    <p:anim by="(#ppt_h/3+#ppt_w*0.1)" calcmode="lin" valueType="num">
                                      <p:cBhvr additive="sum">
                                        <p:cTn id="32" dur="200" decel="100000" autoRev="1" fill="hold">
                                          <p:stCondLst>
                                            <p:cond delay="600"/>
                                          </p:stCondLst>
                                        </p:cTn>
                                        <p:tgtEl>
                                          <p:spTgt spid="34823"/>
                                        </p:tgtEl>
                                        <p:attrNameLst>
                                          <p:attrName>ppt_x</p:attrName>
                                        </p:attrNameLst>
                                      </p:cBhvr>
                                    </p:anim>
                                  </p:childTnLst>
                                </p:cTn>
                              </p:par>
                              <p:par>
                                <p:cTn id="33" presetID="5" presetClass="entr" presetSubtype="10" fill="hold" nodeType="withEffect">
                                  <p:stCondLst>
                                    <p:cond delay="0"/>
                                  </p:stCondLst>
                                  <p:childTnLst>
                                    <p:set>
                                      <p:cBhvr>
                                        <p:cTn id="34" dur="1" fill="hold">
                                          <p:stCondLst>
                                            <p:cond delay="0"/>
                                          </p:stCondLst>
                                        </p:cTn>
                                        <p:tgtEl>
                                          <p:spTgt spid="34824"/>
                                        </p:tgtEl>
                                        <p:attrNameLst>
                                          <p:attrName>style.visibility</p:attrName>
                                        </p:attrNameLst>
                                      </p:cBhvr>
                                      <p:to>
                                        <p:strVal val="visible"/>
                                      </p:to>
                                    </p:set>
                                    <p:animEffect transition="in" filter="checkerboard(across)">
                                      <p:cBhvr>
                                        <p:cTn id="35" dur="500"/>
                                        <p:tgtEl>
                                          <p:spTgt spid="34824"/>
                                        </p:tgtEl>
                                      </p:cBhvr>
                                    </p:animEffect>
                                  </p:childTnLst>
                                </p:cTn>
                              </p:par>
                              <p:par>
                                <p:cTn id="36" presetID="54" presetClass="entr" presetSubtype="0" repeatCount="2000" accel="100000" fill="hold" grpId="0" nodeType="withEffect">
                                  <p:stCondLst>
                                    <p:cond delay="0"/>
                                  </p:stCondLst>
                                  <p:childTnLst>
                                    <p:set>
                                      <p:cBhvr>
                                        <p:cTn id="37" dur="1" fill="hold">
                                          <p:stCondLst>
                                            <p:cond delay="0"/>
                                          </p:stCondLst>
                                        </p:cTn>
                                        <p:tgtEl>
                                          <p:spTgt spid="34825"/>
                                        </p:tgtEl>
                                        <p:attrNameLst>
                                          <p:attrName>style.visibility</p:attrName>
                                        </p:attrNameLst>
                                      </p:cBhvr>
                                      <p:to>
                                        <p:strVal val="visible"/>
                                      </p:to>
                                    </p:set>
                                    <p:anim calcmode="lin" valueType="num">
                                      <p:cBhvr>
                                        <p:cTn id="38" dur="500" fill="hold"/>
                                        <p:tgtEl>
                                          <p:spTgt spid="34825"/>
                                        </p:tgtEl>
                                        <p:attrNameLst>
                                          <p:attrName>ppt_w</p:attrName>
                                        </p:attrNameLst>
                                      </p:cBhvr>
                                      <p:tavLst>
                                        <p:tav tm="0">
                                          <p:val>
                                            <p:strVal val="#ppt_w*0.05"/>
                                          </p:val>
                                        </p:tav>
                                        <p:tav tm="100000">
                                          <p:val>
                                            <p:strVal val="#ppt_w"/>
                                          </p:val>
                                        </p:tav>
                                      </p:tavLst>
                                    </p:anim>
                                    <p:anim calcmode="lin" valueType="num">
                                      <p:cBhvr>
                                        <p:cTn id="39" dur="500" fill="hold"/>
                                        <p:tgtEl>
                                          <p:spTgt spid="34825"/>
                                        </p:tgtEl>
                                        <p:attrNameLst>
                                          <p:attrName>ppt_h</p:attrName>
                                        </p:attrNameLst>
                                      </p:cBhvr>
                                      <p:tavLst>
                                        <p:tav tm="0">
                                          <p:val>
                                            <p:strVal val="#ppt_h"/>
                                          </p:val>
                                        </p:tav>
                                        <p:tav tm="100000">
                                          <p:val>
                                            <p:strVal val="#ppt_h"/>
                                          </p:val>
                                        </p:tav>
                                      </p:tavLst>
                                    </p:anim>
                                    <p:anim calcmode="lin" valueType="num">
                                      <p:cBhvr>
                                        <p:cTn id="40" dur="500" fill="hold"/>
                                        <p:tgtEl>
                                          <p:spTgt spid="34825"/>
                                        </p:tgtEl>
                                        <p:attrNameLst>
                                          <p:attrName>ppt_x</p:attrName>
                                        </p:attrNameLst>
                                      </p:cBhvr>
                                      <p:tavLst>
                                        <p:tav tm="0">
                                          <p:val>
                                            <p:strVal val="#ppt_x-.2"/>
                                          </p:val>
                                        </p:tav>
                                        <p:tav tm="100000">
                                          <p:val>
                                            <p:strVal val="#ppt_x"/>
                                          </p:val>
                                        </p:tav>
                                      </p:tavLst>
                                    </p:anim>
                                    <p:anim calcmode="lin" valueType="num">
                                      <p:cBhvr>
                                        <p:cTn id="41" dur="500" fill="hold"/>
                                        <p:tgtEl>
                                          <p:spTgt spid="34825"/>
                                        </p:tgtEl>
                                        <p:attrNameLst>
                                          <p:attrName>ppt_y</p:attrName>
                                        </p:attrNameLst>
                                      </p:cBhvr>
                                      <p:tavLst>
                                        <p:tav tm="0">
                                          <p:val>
                                            <p:strVal val="#ppt_y"/>
                                          </p:val>
                                        </p:tav>
                                        <p:tav tm="100000">
                                          <p:val>
                                            <p:strVal val="#ppt_y"/>
                                          </p:val>
                                        </p:tav>
                                      </p:tavLst>
                                    </p:anim>
                                    <p:animEffect transition="in" filter="fade">
                                      <p:cBhvr>
                                        <p:cTn id="42" dur="500"/>
                                        <p:tgtEl>
                                          <p:spTgt spid="348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repeatCount="2000" fill="hold" grpId="1" nodeType="clickEffect">
                                  <p:stCondLst>
                                    <p:cond delay="0"/>
                                  </p:stCondLst>
                                  <p:childTnLst>
                                    <p:set>
                                      <p:cBhvr>
                                        <p:cTn id="46" dur="1" fill="hold">
                                          <p:stCondLst>
                                            <p:cond delay="0"/>
                                          </p:stCondLst>
                                        </p:cTn>
                                        <p:tgtEl>
                                          <p:spTgt spid="34818"/>
                                        </p:tgtEl>
                                        <p:attrNameLst>
                                          <p:attrName>style.visibility</p:attrName>
                                        </p:attrNameLst>
                                      </p:cBhvr>
                                      <p:to>
                                        <p:strVal val="visible"/>
                                      </p:to>
                                    </p:set>
                                    <p:anim calcmode="lin" valueType="num">
                                      <p:cBhvr>
                                        <p:cTn id="47" dur="500" fill="hold"/>
                                        <p:tgtEl>
                                          <p:spTgt spid="34818"/>
                                        </p:tgtEl>
                                        <p:attrNameLst>
                                          <p:attrName>ppt_w</p:attrName>
                                        </p:attrNameLst>
                                      </p:cBhvr>
                                      <p:tavLst>
                                        <p:tav tm="0">
                                          <p:val>
                                            <p:fltVal val="0"/>
                                          </p:val>
                                        </p:tav>
                                        <p:tav tm="100000">
                                          <p:val>
                                            <p:strVal val="#ppt_w"/>
                                          </p:val>
                                        </p:tav>
                                      </p:tavLst>
                                    </p:anim>
                                    <p:anim calcmode="lin" valueType="num">
                                      <p:cBhvr>
                                        <p:cTn id="48" dur="500" fill="hold"/>
                                        <p:tgtEl>
                                          <p:spTgt spid="34818"/>
                                        </p:tgtEl>
                                        <p:attrNameLst>
                                          <p:attrName>ppt_h</p:attrName>
                                        </p:attrNameLst>
                                      </p:cBhvr>
                                      <p:tavLst>
                                        <p:tav tm="0">
                                          <p:val>
                                            <p:fltVal val="0"/>
                                          </p:val>
                                        </p:tav>
                                        <p:tav tm="100000">
                                          <p:val>
                                            <p:strVal val="#ppt_h"/>
                                          </p:val>
                                        </p:tav>
                                      </p:tavLst>
                                    </p:anim>
                                    <p:anim calcmode="lin" valueType="num">
                                      <p:cBhvr>
                                        <p:cTn id="49" dur="500" fill="hold"/>
                                        <p:tgtEl>
                                          <p:spTgt spid="34818"/>
                                        </p:tgtEl>
                                        <p:attrNameLst>
                                          <p:attrName>ppt_x</p:attrName>
                                        </p:attrNameLst>
                                      </p:cBhvr>
                                      <p:tavLst>
                                        <p:tav tm="0" fmla="#ppt_x+(cos(-2*pi*(1-$))*-#ppt_x-sin(-2*pi*(1-$))*(1-#ppt_y))*(1-$)">
                                          <p:val>
                                            <p:fltVal val="0"/>
                                          </p:val>
                                        </p:tav>
                                        <p:tav tm="100000">
                                          <p:val>
                                            <p:fltVal val="1"/>
                                          </p:val>
                                        </p:tav>
                                      </p:tavLst>
                                    </p:anim>
                                    <p:anim calcmode="lin" valueType="num">
                                      <p:cBhvr>
                                        <p:cTn id="50" dur="500" fill="hold"/>
                                        <p:tgtEl>
                                          <p:spTgt spid="348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51" presetClass="entr" presetSubtype="0" fill="hold" grpId="1" nodeType="clickEffect">
                                  <p:stCondLst>
                                    <p:cond delay="0"/>
                                  </p:stCondLst>
                                  <p:childTnLst>
                                    <p:set>
                                      <p:cBhvr>
                                        <p:cTn id="54" dur="1" fill="hold">
                                          <p:stCondLst>
                                            <p:cond delay="0"/>
                                          </p:stCondLst>
                                        </p:cTn>
                                        <p:tgtEl>
                                          <p:spTgt spid="34819"/>
                                        </p:tgtEl>
                                        <p:attrNameLst>
                                          <p:attrName>style.visibility</p:attrName>
                                        </p:attrNameLst>
                                      </p:cBhvr>
                                      <p:to>
                                        <p:strVal val="visible"/>
                                      </p:to>
                                    </p:set>
                                    <p:animEffect transition="in" filter="fade">
                                      <p:cBhvr>
                                        <p:cTn id="55" dur="770" decel="100000"/>
                                        <p:tgtEl>
                                          <p:spTgt spid="34819"/>
                                        </p:tgtEl>
                                      </p:cBhvr>
                                    </p:animEffect>
                                    <p:animScale>
                                      <p:cBhvr>
                                        <p:cTn id="56" dur="770" decel="100000"/>
                                        <p:tgtEl>
                                          <p:spTgt spid="34819"/>
                                        </p:tgtEl>
                                      </p:cBhvr>
                                      <p:from x="10000" y="10000"/>
                                      <p:to x="200000" y="450000"/>
                                    </p:animScale>
                                    <p:animScale>
                                      <p:cBhvr>
                                        <p:cTn id="57" dur="1230" accel="100000" fill="hold">
                                          <p:stCondLst>
                                            <p:cond delay="770"/>
                                          </p:stCondLst>
                                        </p:cTn>
                                        <p:tgtEl>
                                          <p:spTgt spid="34819"/>
                                        </p:tgtEl>
                                      </p:cBhvr>
                                      <p:from x="200000" y="450000"/>
                                      <p:to x="100000" y="100000"/>
                                    </p:animScale>
                                    <p:set>
                                      <p:cBhvr>
                                        <p:cTn id="58" dur="770" fill="hold"/>
                                        <p:tgtEl>
                                          <p:spTgt spid="34819"/>
                                        </p:tgtEl>
                                        <p:attrNameLst>
                                          <p:attrName>ppt_x</p:attrName>
                                        </p:attrNameLst>
                                      </p:cBhvr>
                                      <p:to>
                                        <p:strVal val="(0.5)"/>
                                      </p:to>
                                    </p:set>
                                    <p:anim from="(0.5)" to="(#ppt_x)" calcmode="lin" valueType="num">
                                      <p:cBhvr>
                                        <p:cTn id="59" dur="1230" accel="100000" fill="hold">
                                          <p:stCondLst>
                                            <p:cond delay="770"/>
                                          </p:stCondLst>
                                        </p:cTn>
                                        <p:tgtEl>
                                          <p:spTgt spid="34819"/>
                                        </p:tgtEl>
                                        <p:attrNameLst>
                                          <p:attrName>ppt_x</p:attrName>
                                        </p:attrNameLst>
                                      </p:cBhvr>
                                    </p:anim>
                                    <p:set>
                                      <p:cBhvr>
                                        <p:cTn id="60" dur="770" fill="hold"/>
                                        <p:tgtEl>
                                          <p:spTgt spid="34819"/>
                                        </p:tgtEl>
                                        <p:attrNameLst>
                                          <p:attrName>ppt_y</p:attrName>
                                        </p:attrNameLst>
                                      </p:cBhvr>
                                      <p:to>
                                        <p:strVal val="(#ppt_y+0.4)"/>
                                      </p:to>
                                    </p:set>
                                    <p:anim from="(#ppt_y+0.4)" to="(#ppt_y)" calcmode="lin" valueType="num">
                                      <p:cBhvr>
                                        <p:cTn id="61" dur="1230" accel="100000" fill="hold">
                                          <p:stCondLst>
                                            <p:cond delay="770"/>
                                          </p:stCondLst>
                                        </p:cTn>
                                        <p:tgtEl>
                                          <p:spTgt spid="34819"/>
                                        </p:tgtEl>
                                        <p:attrNameLst>
                                          <p:attrName>ppt_y</p:attrName>
                                        </p:attrNameLst>
                                      </p:cBhvr>
                                    </p:anim>
                                  </p:childTnLst>
                                </p:cTn>
                              </p:par>
                            </p:childTnLst>
                          </p:cTn>
                        </p:par>
                        <p:par>
                          <p:cTn id="62" fill="hold" nodeType="afterGroup">
                            <p:stCondLst>
                              <p:cond delay="2000"/>
                            </p:stCondLst>
                            <p:childTnLst>
                              <p:par>
                                <p:cTn id="63" presetID="30" presetClass="entr" presetSubtype="0" fill="hold" grpId="1" nodeType="afterEffect">
                                  <p:stCondLst>
                                    <p:cond delay="0"/>
                                  </p:stCondLst>
                                  <p:childTnLst>
                                    <p:set>
                                      <p:cBhvr>
                                        <p:cTn id="64" dur="1" fill="hold">
                                          <p:stCondLst>
                                            <p:cond delay="0"/>
                                          </p:stCondLst>
                                        </p:cTn>
                                        <p:tgtEl>
                                          <p:spTgt spid="34820"/>
                                        </p:tgtEl>
                                        <p:attrNameLst>
                                          <p:attrName>style.visibility</p:attrName>
                                        </p:attrNameLst>
                                      </p:cBhvr>
                                      <p:to>
                                        <p:strVal val="visible"/>
                                      </p:to>
                                    </p:set>
                                    <p:animEffect transition="in" filter="fade">
                                      <p:cBhvr>
                                        <p:cTn id="65" dur="800" decel="100000"/>
                                        <p:tgtEl>
                                          <p:spTgt spid="34820"/>
                                        </p:tgtEl>
                                      </p:cBhvr>
                                    </p:animEffect>
                                    <p:anim calcmode="lin" valueType="num">
                                      <p:cBhvr>
                                        <p:cTn id="66" dur="800" decel="100000" fill="hold"/>
                                        <p:tgtEl>
                                          <p:spTgt spid="34820"/>
                                        </p:tgtEl>
                                        <p:attrNameLst>
                                          <p:attrName>style.rotation</p:attrName>
                                        </p:attrNameLst>
                                      </p:cBhvr>
                                      <p:tavLst>
                                        <p:tav tm="0">
                                          <p:val>
                                            <p:fltVal val="-90"/>
                                          </p:val>
                                        </p:tav>
                                        <p:tav tm="100000">
                                          <p:val>
                                            <p:fltVal val="0"/>
                                          </p:val>
                                        </p:tav>
                                      </p:tavLst>
                                    </p:anim>
                                    <p:anim calcmode="lin" valueType="num">
                                      <p:cBhvr>
                                        <p:cTn id="67" dur="800" decel="100000" fill="hold"/>
                                        <p:tgtEl>
                                          <p:spTgt spid="34820"/>
                                        </p:tgtEl>
                                        <p:attrNameLst>
                                          <p:attrName>ppt_x</p:attrName>
                                        </p:attrNameLst>
                                      </p:cBhvr>
                                      <p:tavLst>
                                        <p:tav tm="0">
                                          <p:val>
                                            <p:strVal val="#ppt_x+0.4"/>
                                          </p:val>
                                        </p:tav>
                                        <p:tav tm="100000">
                                          <p:val>
                                            <p:strVal val="#ppt_x-0.05"/>
                                          </p:val>
                                        </p:tav>
                                      </p:tavLst>
                                    </p:anim>
                                    <p:anim calcmode="lin" valueType="num">
                                      <p:cBhvr>
                                        <p:cTn id="68" dur="800" decel="100000" fill="hold"/>
                                        <p:tgtEl>
                                          <p:spTgt spid="34820"/>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34820"/>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34820"/>
                                        </p:tgtEl>
                                        <p:attrNameLst>
                                          <p:attrName>ppt_y</p:attrName>
                                        </p:attrNameLst>
                                      </p:cBhvr>
                                      <p:tavLst>
                                        <p:tav tm="0">
                                          <p:val>
                                            <p:strVal val="#ppt_y+0.1"/>
                                          </p:val>
                                        </p:tav>
                                        <p:tav tm="100000">
                                          <p:val>
                                            <p:strVal val="#ppt_y"/>
                                          </p:val>
                                        </p:tav>
                                      </p:tavLst>
                                    </p:anim>
                                  </p:childTnLst>
                                </p:cTn>
                              </p:par>
                              <p:par>
                                <p:cTn id="71" presetID="4" presetClass="entr" presetSubtype="16" repeatCount="5000" fill="hold" grpId="3" nodeType="withEffect">
                                  <p:stCondLst>
                                    <p:cond delay="0"/>
                                  </p:stCondLst>
                                  <p:childTnLst>
                                    <p:set>
                                      <p:cBhvr>
                                        <p:cTn id="72" dur="1" fill="hold">
                                          <p:stCondLst>
                                            <p:cond delay="0"/>
                                          </p:stCondLst>
                                        </p:cTn>
                                        <p:tgtEl>
                                          <p:spTgt spid="34819"/>
                                        </p:tgtEl>
                                        <p:attrNameLst>
                                          <p:attrName>style.visibility</p:attrName>
                                        </p:attrNameLst>
                                      </p:cBhvr>
                                      <p:to>
                                        <p:strVal val="visible"/>
                                      </p:to>
                                    </p:set>
                                    <p:animEffect transition="in" filter="box(in)">
                                      <p:cBhvr>
                                        <p:cTn id="73" dur="500"/>
                                        <p:tgtEl>
                                          <p:spTgt spid="34819"/>
                                        </p:tgtEl>
                                      </p:cBhvr>
                                    </p:animEffect>
                                  </p:childTnLst>
                                </p:cTn>
                              </p:par>
                              <p:par>
                                <p:cTn id="74" presetID="4" presetClass="entr" presetSubtype="16" repeatCount="5000" fill="hold" grpId="3" nodeType="withEffect">
                                  <p:stCondLst>
                                    <p:cond delay="0"/>
                                  </p:stCondLst>
                                  <p:childTnLst>
                                    <p:set>
                                      <p:cBhvr>
                                        <p:cTn id="75" dur="1" fill="hold">
                                          <p:stCondLst>
                                            <p:cond delay="0"/>
                                          </p:stCondLst>
                                        </p:cTn>
                                        <p:tgtEl>
                                          <p:spTgt spid="34820"/>
                                        </p:tgtEl>
                                        <p:attrNameLst>
                                          <p:attrName>style.visibility</p:attrName>
                                        </p:attrNameLst>
                                      </p:cBhvr>
                                      <p:to>
                                        <p:strVal val="visible"/>
                                      </p:to>
                                    </p:set>
                                    <p:animEffect transition="in" filter="box(in)">
                                      <p:cBhvr>
                                        <p:cTn id="76" dur="500"/>
                                        <p:tgtEl>
                                          <p:spTgt spid="3482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 presetClass="entr" presetSubtype="16" repeatCount="5000" fill="hold" grpId="2" nodeType="clickEffect">
                                  <p:stCondLst>
                                    <p:cond delay="0"/>
                                  </p:stCondLst>
                                  <p:childTnLst>
                                    <p:set>
                                      <p:cBhvr>
                                        <p:cTn id="80" dur="1" fill="hold">
                                          <p:stCondLst>
                                            <p:cond delay="0"/>
                                          </p:stCondLst>
                                        </p:cTn>
                                        <p:tgtEl>
                                          <p:spTgt spid="34818"/>
                                        </p:tgtEl>
                                        <p:attrNameLst>
                                          <p:attrName>style.visibility</p:attrName>
                                        </p:attrNameLst>
                                      </p:cBhvr>
                                      <p:to>
                                        <p:strVal val="visible"/>
                                      </p:to>
                                    </p:set>
                                    <p:animEffect transition="in" filter="box(in)">
                                      <p:cBhvr>
                                        <p:cTn id="81" dur="500"/>
                                        <p:tgtEl>
                                          <p:spTgt spid="34818"/>
                                        </p:tgtEl>
                                      </p:cBhvr>
                                    </p:animEffect>
                                  </p:childTnLst>
                                </p:cTn>
                              </p:par>
                              <p:par>
                                <p:cTn id="82" presetID="4" presetClass="entr" presetSubtype="16" repeatCount="5000" fill="hold" grpId="2" nodeType="withEffect">
                                  <p:stCondLst>
                                    <p:cond delay="0"/>
                                  </p:stCondLst>
                                  <p:childTnLst>
                                    <p:set>
                                      <p:cBhvr>
                                        <p:cTn id="83" dur="1" fill="hold">
                                          <p:stCondLst>
                                            <p:cond delay="0"/>
                                          </p:stCondLst>
                                        </p:cTn>
                                        <p:tgtEl>
                                          <p:spTgt spid="34819"/>
                                        </p:tgtEl>
                                        <p:attrNameLst>
                                          <p:attrName>style.visibility</p:attrName>
                                        </p:attrNameLst>
                                      </p:cBhvr>
                                      <p:to>
                                        <p:strVal val="visible"/>
                                      </p:to>
                                    </p:set>
                                    <p:animEffect transition="in" filter="box(in)">
                                      <p:cBhvr>
                                        <p:cTn id="84" dur="500"/>
                                        <p:tgtEl>
                                          <p:spTgt spid="34819"/>
                                        </p:tgtEl>
                                      </p:cBhvr>
                                    </p:animEffect>
                                  </p:childTnLst>
                                </p:cTn>
                              </p:par>
                              <p:par>
                                <p:cTn id="85" presetID="4" presetClass="entr" presetSubtype="16" repeatCount="5000" fill="hold" grpId="2" nodeType="withEffect">
                                  <p:stCondLst>
                                    <p:cond delay="0"/>
                                  </p:stCondLst>
                                  <p:childTnLst>
                                    <p:set>
                                      <p:cBhvr>
                                        <p:cTn id="86" dur="1" fill="hold">
                                          <p:stCondLst>
                                            <p:cond delay="0"/>
                                          </p:stCondLst>
                                        </p:cTn>
                                        <p:tgtEl>
                                          <p:spTgt spid="34820"/>
                                        </p:tgtEl>
                                        <p:attrNameLst>
                                          <p:attrName>style.visibility</p:attrName>
                                        </p:attrNameLst>
                                      </p:cBhvr>
                                      <p:to>
                                        <p:strVal val="visible"/>
                                      </p:to>
                                    </p:set>
                                    <p:animEffect transition="in" filter="box(in)">
                                      <p:cBhvr>
                                        <p:cTn id="87" dur="500"/>
                                        <p:tgtEl>
                                          <p:spTgt spid="34820"/>
                                        </p:tgtEl>
                                      </p:cBhvr>
                                    </p:animEffect>
                                  </p:childTnLst>
                                </p:cTn>
                              </p:par>
                              <p:par>
                                <p:cTn id="88" presetID="16" presetClass="entr" presetSubtype="26" repeatCount="3000" fill="hold" grpId="1" nodeType="withEffect">
                                  <p:stCondLst>
                                    <p:cond delay="0"/>
                                  </p:stCondLst>
                                  <p:childTnLst>
                                    <p:set>
                                      <p:cBhvr>
                                        <p:cTn id="89" dur="1" fill="hold">
                                          <p:stCondLst>
                                            <p:cond delay="0"/>
                                          </p:stCondLst>
                                        </p:cTn>
                                        <p:tgtEl>
                                          <p:spTgt spid="34821"/>
                                        </p:tgtEl>
                                        <p:attrNameLst>
                                          <p:attrName>style.visibility</p:attrName>
                                        </p:attrNameLst>
                                      </p:cBhvr>
                                      <p:to>
                                        <p:strVal val="visible"/>
                                      </p:to>
                                    </p:set>
                                    <p:animEffect transition="in" filter="barn(inHorizontal)">
                                      <p:cBhvr>
                                        <p:cTn id="90" dur="500"/>
                                        <p:tgtEl>
                                          <p:spTgt spid="34821"/>
                                        </p:tgtEl>
                                      </p:cBhvr>
                                    </p:animEffect>
                                  </p:childTnLst>
                                </p:cTn>
                              </p:par>
                              <p:par>
                                <p:cTn id="91" presetID="5" presetClass="entr" presetSubtype="10" repeatCount="3000" fill="hold" nodeType="withEffect">
                                  <p:stCondLst>
                                    <p:cond delay="0"/>
                                  </p:stCondLst>
                                  <p:childTnLst>
                                    <p:set>
                                      <p:cBhvr>
                                        <p:cTn id="92" dur="1" fill="hold">
                                          <p:stCondLst>
                                            <p:cond delay="0"/>
                                          </p:stCondLst>
                                        </p:cTn>
                                        <p:tgtEl>
                                          <p:spTgt spid="34822"/>
                                        </p:tgtEl>
                                        <p:attrNameLst>
                                          <p:attrName>style.visibility</p:attrName>
                                        </p:attrNameLst>
                                      </p:cBhvr>
                                      <p:to>
                                        <p:strVal val="visible"/>
                                      </p:to>
                                    </p:set>
                                    <p:animEffect transition="in" filter="checkerboard(across)">
                                      <p:cBhvr>
                                        <p:cTn id="93" dur="500"/>
                                        <p:tgtEl>
                                          <p:spTgt spid="34822"/>
                                        </p:tgtEl>
                                      </p:cBhvr>
                                    </p:animEffect>
                                  </p:childTnLst>
                                </p:cTn>
                              </p:par>
                            </p:childTnLst>
                          </p:cTn>
                        </p:par>
                        <p:par>
                          <p:cTn id="94" fill="hold" nodeType="afterGroup">
                            <p:stCondLst>
                              <p:cond delay="2500"/>
                            </p:stCondLst>
                            <p:childTnLst>
                              <p:par>
                                <p:cTn id="95" presetID="34" presetClass="entr" presetSubtype="0" repeatCount="2000" fill="hold" grpId="1" nodeType="afterEffect">
                                  <p:stCondLst>
                                    <p:cond delay="0"/>
                                  </p:stCondLst>
                                  <p:childTnLst>
                                    <p:set>
                                      <p:cBhvr>
                                        <p:cTn id="96" dur="1" fill="hold">
                                          <p:stCondLst>
                                            <p:cond delay="0"/>
                                          </p:stCondLst>
                                        </p:cTn>
                                        <p:tgtEl>
                                          <p:spTgt spid="34823"/>
                                        </p:tgtEl>
                                        <p:attrNameLst>
                                          <p:attrName>style.visibility</p:attrName>
                                        </p:attrNameLst>
                                      </p:cBhvr>
                                      <p:to>
                                        <p:strVal val="visible"/>
                                      </p:to>
                                    </p:set>
                                    <p:anim from="(-#ppt_w/2)" to="(#ppt_x)" calcmode="lin" valueType="num">
                                      <p:cBhvr>
                                        <p:cTn id="97" dur="300" fill="hold">
                                          <p:stCondLst>
                                            <p:cond delay="0"/>
                                          </p:stCondLst>
                                        </p:cTn>
                                        <p:tgtEl>
                                          <p:spTgt spid="34823"/>
                                        </p:tgtEl>
                                        <p:attrNameLst>
                                          <p:attrName>ppt_x</p:attrName>
                                        </p:attrNameLst>
                                      </p:cBhvr>
                                    </p:anim>
                                    <p:anim from="0" to="-1.0" calcmode="lin" valueType="num">
                                      <p:cBhvr>
                                        <p:cTn id="98" dur="100" decel="50000" autoRev="1" fill="hold">
                                          <p:stCondLst>
                                            <p:cond delay="300"/>
                                          </p:stCondLst>
                                        </p:cTn>
                                        <p:tgtEl>
                                          <p:spTgt spid="34823"/>
                                        </p:tgtEl>
                                        <p:attrNameLst>
                                          <p:attrName>xshear</p:attrName>
                                        </p:attrNameLst>
                                      </p:cBhvr>
                                    </p:anim>
                                    <p:animScale>
                                      <p:cBhvr>
                                        <p:cTn id="99" dur="100" decel="100000" autoRev="1" fill="hold">
                                          <p:stCondLst>
                                            <p:cond delay="300"/>
                                          </p:stCondLst>
                                        </p:cTn>
                                        <p:tgtEl>
                                          <p:spTgt spid="34823"/>
                                        </p:tgtEl>
                                      </p:cBhvr>
                                      <p:from x="100000" y="100000"/>
                                      <p:to x="80000" y="100000"/>
                                    </p:animScale>
                                    <p:anim by="(#ppt_h/3+#ppt_w*0.1)" calcmode="lin" valueType="num">
                                      <p:cBhvr additive="sum">
                                        <p:cTn id="100" dur="100" decel="100000" autoRev="1" fill="hold">
                                          <p:stCondLst>
                                            <p:cond delay="300"/>
                                          </p:stCondLst>
                                        </p:cTn>
                                        <p:tgtEl>
                                          <p:spTgt spid="34823"/>
                                        </p:tgtEl>
                                        <p:attrNameLst>
                                          <p:attrName>ppt_x</p:attrName>
                                        </p:attrNameLst>
                                      </p:cBhvr>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 presetClass="entr" presetSubtype="10" repeatCount="5000" fill="hold" nodeType="clickEffect">
                                  <p:stCondLst>
                                    <p:cond delay="0"/>
                                  </p:stCondLst>
                                  <p:childTnLst>
                                    <p:set>
                                      <p:cBhvr>
                                        <p:cTn id="104" dur="1" fill="hold">
                                          <p:stCondLst>
                                            <p:cond delay="0"/>
                                          </p:stCondLst>
                                        </p:cTn>
                                        <p:tgtEl>
                                          <p:spTgt spid="34824"/>
                                        </p:tgtEl>
                                        <p:attrNameLst>
                                          <p:attrName>style.visibility</p:attrName>
                                        </p:attrNameLst>
                                      </p:cBhvr>
                                      <p:to>
                                        <p:strVal val="visible"/>
                                      </p:to>
                                    </p:set>
                                    <p:animEffect transition="in" filter="checkerboard(across)">
                                      <p:cBhvr>
                                        <p:cTn id="105" dur="500"/>
                                        <p:tgtEl>
                                          <p:spTgt spid="34824"/>
                                        </p:tgtEl>
                                      </p:cBhvr>
                                    </p:animEffect>
                                  </p:childTnLst>
                                </p:cTn>
                              </p:par>
                              <p:par>
                                <p:cTn id="106" presetID="34" presetClass="entr" presetSubtype="0" repeatCount="3000" fill="hold" grpId="1" nodeType="withEffect">
                                  <p:stCondLst>
                                    <p:cond delay="0"/>
                                  </p:stCondLst>
                                  <p:childTnLst>
                                    <p:set>
                                      <p:cBhvr>
                                        <p:cTn id="107" dur="1" fill="hold">
                                          <p:stCondLst>
                                            <p:cond delay="0"/>
                                          </p:stCondLst>
                                        </p:cTn>
                                        <p:tgtEl>
                                          <p:spTgt spid="34825"/>
                                        </p:tgtEl>
                                        <p:attrNameLst>
                                          <p:attrName>style.visibility</p:attrName>
                                        </p:attrNameLst>
                                      </p:cBhvr>
                                      <p:to>
                                        <p:strVal val="visible"/>
                                      </p:to>
                                    </p:set>
                                    <p:anim from="(-#ppt_w/2)" to="(#ppt_x)" calcmode="lin" valueType="num">
                                      <p:cBhvr>
                                        <p:cTn id="108" dur="300" fill="hold">
                                          <p:stCondLst>
                                            <p:cond delay="0"/>
                                          </p:stCondLst>
                                        </p:cTn>
                                        <p:tgtEl>
                                          <p:spTgt spid="34825"/>
                                        </p:tgtEl>
                                        <p:attrNameLst>
                                          <p:attrName>ppt_x</p:attrName>
                                        </p:attrNameLst>
                                      </p:cBhvr>
                                    </p:anim>
                                    <p:anim from="0" to="-1.0" calcmode="lin" valueType="num">
                                      <p:cBhvr>
                                        <p:cTn id="109" dur="100" decel="50000" autoRev="1" fill="hold">
                                          <p:stCondLst>
                                            <p:cond delay="300"/>
                                          </p:stCondLst>
                                        </p:cTn>
                                        <p:tgtEl>
                                          <p:spTgt spid="34825"/>
                                        </p:tgtEl>
                                        <p:attrNameLst>
                                          <p:attrName>xshear</p:attrName>
                                        </p:attrNameLst>
                                      </p:cBhvr>
                                    </p:anim>
                                    <p:animScale>
                                      <p:cBhvr>
                                        <p:cTn id="110" dur="100" decel="100000" autoRev="1" fill="hold">
                                          <p:stCondLst>
                                            <p:cond delay="300"/>
                                          </p:stCondLst>
                                        </p:cTn>
                                        <p:tgtEl>
                                          <p:spTgt spid="34825"/>
                                        </p:tgtEl>
                                      </p:cBhvr>
                                      <p:from x="100000" y="100000"/>
                                      <p:to x="80000" y="100000"/>
                                    </p:animScale>
                                    <p:anim by="(#ppt_h/3+#ppt_w*0.1)" calcmode="lin" valueType="num">
                                      <p:cBhvr additive="sum">
                                        <p:cTn id="111" dur="100" decel="100000" autoRev="1" fill="hold">
                                          <p:stCondLst>
                                            <p:cond delay="300"/>
                                          </p:stCondLst>
                                        </p:cTn>
                                        <p:tgtEl>
                                          <p:spTgt spid="34825"/>
                                        </p:tgtEl>
                                        <p:attrNameLst>
                                          <p:attrName>ppt_x</p:attrName>
                                        </p:attrNameLst>
                                      </p:cBhvr>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34837"/>
                                        </p:tgtEl>
                                        <p:attrNameLst>
                                          <p:attrName>style.visibility</p:attrName>
                                        </p:attrNameLst>
                                      </p:cBhvr>
                                      <p:to>
                                        <p:strVal val="visible"/>
                                      </p:to>
                                    </p:set>
                                    <p:animEffect transition="in" filter="blinds(horizontal)">
                                      <p:cBhvr>
                                        <p:cTn id="116" dur="500"/>
                                        <p:tgtEl>
                                          <p:spTgt spid="3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P spid="34818" grpId="1" animBg="1"/>
      <p:bldP spid="34818" grpId="2" animBg="1"/>
      <p:bldP spid="34819" grpId="0" animBg="1"/>
      <p:bldP spid="34819" grpId="1" animBg="1"/>
      <p:bldP spid="34819" grpId="2" animBg="1"/>
      <p:bldP spid="34819" grpId="3" animBg="1"/>
      <p:bldP spid="34820" grpId="0" animBg="1"/>
      <p:bldP spid="34820" grpId="1" animBg="1"/>
      <p:bldP spid="34820" grpId="2" animBg="1"/>
      <p:bldP spid="34820" grpId="3" animBg="1"/>
      <p:bldP spid="34821" grpId="0" animBg="1"/>
      <p:bldP spid="34821" grpId="1" animBg="1"/>
      <p:bldP spid="34823" grpId="0" animBg="1"/>
      <p:bldP spid="34823" grpId="1" animBg="1"/>
      <p:bldP spid="34825" grpId="0" animBg="1"/>
      <p:bldP spid="34825" grpId="1" animBg="1"/>
      <p:bldP spid="348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5B79D908-2CD1-5E41-8F2A-58E41715A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14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51A8B6D-BD22-7547-86DD-87232AB56EF3}"/>
              </a:ext>
            </a:extLst>
          </p:cNvPr>
          <p:cNvSpPr/>
          <p:nvPr/>
        </p:nvSpPr>
        <p:spPr>
          <a:xfrm>
            <a:off x="2042647" y="6146800"/>
            <a:ext cx="8106706" cy="707886"/>
          </a:xfrm>
          <a:prstGeom prst="rect">
            <a:avLst/>
          </a:prstGeom>
        </p:spPr>
        <p:txBody>
          <a:bodyPr wrap="none">
            <a:spAutoFit/>
          </a:bodyPr>
          <a:lstStyle/>
          <a:p>
            <a:pPr algn="ct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Âu</a:t>
            </a:r>
            <a:endParaRPr lang="en-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498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10242" name="Picture 2" descr="Bản đồ (nhấn vào được)">
            <a:extLst>
              <a:ext uri="{FF2B5EF4-FFF2-40B4-BE49-F238E27FC236}">
                <a16:creationId xmlns:a16="http://schemas.microsoft.com/office/drawing/2014/main" id="{75DA7296-0836-C149-B5CD-DEB138917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33303E0-B288-244E-9388-CE990DF0DC02}"/>
              </a:ext>
            </a:extLst>
          </p:cNvPr>
          <p:cNvSpPr/>
          <p:nvPr/>
        </p:nvSpPr>
        <p:spPr>
          <a:xfrm>
            <a:off x="0" y="25400"/>
            <a:ext cx="6361037" cy="523220"/>
          </a:xfrm>
          <a:prstGeom prst="rect">
            <a:avLst/>
          </a:prstGeom>
          <a:solidFill>
            <a:schemeClr val="bg1"/>
          </a:solidFill>
        </p:spPr>
        <p:txBody>
          <a:bodyPr wrap="none">
            <a:spAutoFit/>
          </a:bodyPr>
          <a:lstStyle/>
          <a:p>
            <a:pPr algn="just"/>
            <a:r>
              <a:rPr lang="en-US" sz="2800" b="1" dirty="0">
                <a:latin typeface="Times New Roman" panose="02020603050405020304" pitchFamily="18" charset="0"/>
                <a:cs typeface="Times New Roman" panose="02020603050405020304" pitchFamily="18" charset="0"/>
              </a:rPr>
              <a:t>27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31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2020)</a:t>
            </a:r>
            <a:endParaRPr lang="en-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89283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accel="50000" fill="hold" nodeType="withEffect" p14:presetBounceEnd="50000">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14:bounceEnd="50000">
                                          <p:cBhvr additive="base">
                                            <p:cTn id="11" dur="500" fill="hold"/>
                                            <p:tgtEl>
                                              <p:spTgt spid="1024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accel="50000"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cBhvr additive="base">
                                            <p:cTn id="11" dur="500" fill="hold"/>
                                            <p:tgtEl>
                                              <p:spTgt spid="10242"/>
                                            </p:tgtEl>
                                            <p:attrNameLst>
                                              <p:attrName>ppt_x</p:attrName>
                                            </p:attrNameLst>
                                          </p:cBhvr>
                                          <p:tavLst>
                                            <p:tav tm="0">
                                              <p:val>
                                                <p:strVal val="#ppt_x"/>
                                              </p:val>
                                            </p:tav>
                                            <p:tav tm="100000">
                                              <p:val>
                                                <p:strVal val="#ppt_x"/>
                                              </p:val>
                                            </p:tav>
                                          </p:tavLst>
                                        </p:anim>
                                        <p:anim calcmode="lin" valueType="num">
                                          <p:cBhvr additive="base">
                                            <p:cTn id="12" dur="500" fill="hold"/>
                                            <p:tgtEl>
                                              <p:spTgt spid="102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325F8C1-3A8C-9E40-B591-D9F00538E739}"/>
              </a:ext>
            </a:extLst>
          </p:cNvPr>
          <p:cNvGrpSpPr/>
          <p:nvPr/>
        </p:nvGrpSpPr>
        <p:grpSpPr>
          <a:xfrm>
            <a:off x="204933" y="198022"/>
            <a:ext cx="5687867" cy="6461956"/>
            <a:chOff x="204933" y="396044"/>
            <a:chExt cx="5687867" cy="6461956"/>
          </a:xfrm>
        </p:grpSpPr>
        <p:grpSp>
          <p:nvGrpSpPr>
            <p:cNvPr id="4" name="Group 3">
              <a:extLst>
                <a:ext uri="{FF2B5EF4-FFF2-40B4-BE49-F238E27FC236}">
                  <a16:creationId xmlns:a16="http://schemas.microsoft.com/office/drawing/2014/main" id="{E6CB9D86-71F5-C547-BEB1-EE1575535780}"/>
                </a:ext>
              </a:extLst>
            </p:cNvPr>
            <p:cNvGrpSpPr/>
            <p:nvPr/>
          </p:nvGrpSpPr>
          <p:grpSpPr>
            <a:xfrm>
              <a:off x="204933" y="396044"/>
              <a:ext cx="5687867" cy="6461956"/>
              <a:chOff x="52533" y="-8693"/>
              <a:chExt cx="6400801" cy="6800850"/>
            </a:xfrm>
          </p:grpSpPr>
          <p:sp>
            <p:nvSpPr>
              <p:cNvPr id="2" name="Rounded Rectangle 1">
                <a:extLst>
                  <a:ext uri="{FF2B5EF4-FFF2-40B4-BE49-F238E27FC236}">
                    <a16:creationId xmlns:a16="http://schemas.microsoft.com/office/drawing/2014/main" id="{8EF6EB7D-7D5A-3F44-B200-27FDA5A4C00A}"/>
                  </a:ext>
                </a:extLst>
              </p:cNvPr>
              <p:cNvSpPr/>
              <p:nvPr/>
            </p:nvSpPr>
            <p:spPr>
              <a:xfrm>
                <a:off x="52533" y="-8693"/>
                <a:ext cx="6400801" cy="6800850"/>
              </a:xfrm>
              <a:prstGeom prst="roundRect">
                <a:avLst/>
              </a:prstGeom>
              <a:ln w="889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 name="Rounded Rectangle 2">
                <a:extLst>
                  <a:ext uri="{FF2B5EF4-FFF2-40B4-BE49-F238E27FC236}">
                    <a16:creationId xmlns:a16="http://schemas.microsoft.com/office/drawing/2014/main" id="{1A456C21-26E0-2243-973A-9CE9EAC2293C}"/>
                  </a:ext>
                </a:extLst>
              </p:cNvPr>
              <p:cNvSpPr/>
              <p:nvPr/>
            </p:nvSpPr>
            <p:spPr>
              <a:xfrm>
                <a:off x="279400" y="279400"/>
                <a:ext cx="5816600" cy="6324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
          <p:nvSpPr>
            <p:cNvPr id="6" name="Rectangle 5">
              <a:extLst>
                <a:ext uri="{FF2B5EF4-FFF2-40B4-BE49-F238E27FC236}">
                  <a16:creationId xmlns:a16="http://schemas.microsoft.com/office/drawing/2014/main" id="{CB00E171-D508-D946-8658-E7C282086819}"/>
                </a:ext>
              </a:extLst>
            </p:cNvPr>
            <p:cNvSpPr/>
            <p:nvPr/>
          </p:nvSpPr>
          <p:spPr>
            <a:xfrm>
              <a:off x="343131" y="1508632"/>
              <a:ext cx="5168735" cy="4524315"/>
            </a:xfrm>
            <a:prstGeom prst="rect">
              <a:avLst/>
            </a:prstGeom>
          </p:spPr>
          <p:txBody>
            <a:bodyPr wrap="square">
              <a:spAutoFit/>
            </a:bodyPr>
            <a:lstStyle/>
            <a:p>
              <a:pPr algn="ctr"/>
              <a:endParaRPr lang="vi-VN" sz="3600" b="1" dirty="0">
                <a:solidFill>
                  <a:srgbClr val="212529"/>
                </a:solidFill>
                <a:latin typeface="Times New Roman" panose="02020603050405020304" pitchFamily="18" charset="0"/>
                <a:cs typeface="Times New Roman" panose="02020603050405020304" pitchFamily="18" charset="0"/>
              </a:endParaRPr>
            </a:p>
            <a:p>
              <a:pPr algn="ctr">
                <a:buFont typeface="Arial" panose="020B0604020202020204" pitchFamily="34" charset="0"/>
                <a:buChar char="•"/>
              </a:pPr>
              <a:r>
                <a:rPr lang="vi-VN" sz="3600" dirty="0">
                  <a:solidFill>
                    <a:srgbClr val="212529"/>
                  </a:solidFill>
                  <a:latin typeface="Times New Roman" panose="02020603050405020304" pitchFamily="18" charset="0"/>
                  <a:cs typeface="Times New Roman" panose="02020603050405020304" pitchFamily="18" charset="0"/>
                </a:rPr>
                <a:t>Tự do lưu thông hàng hóa.</a:t>
              </a:r>
            </a:p>
            <a:p>
              <a:pPr algn="ctr">
                <a:buFont typeface="Arial" panose="020B0604020202020204" pitchFamily="34" charset="0"/>
                <a:buChar char="•"/>
              </a:pPr>
              <a:r>
                <a:rPr lang="vi-VN" sz="3600" dirty="0">
                  <a:solidFill>
                    <a:srgbClr val="212529"/>
                  </a:solidFill>
                  <a:latin typeface="Times New Roman" panose="02020603050405020304" pitchFamily="18" charset="0"/>
                  <a:cs typeface="Times New Roman" panose="02020603050405020304" pitchFamily="18" charset="0"/>
                </a:rPr>
                <a:t>Tự do di chuyển cho người lao động.</a:t>
              </a:r>
            </a:p>
            <a:p>
              <a:pPr algn="ctr">
                <a:buFont typeface="Arial" panose="020B0604020202020204" pitchFamily="34" charset="0"/>
                <a:buChar char="•"/>
              </a:pPr>
              <a:r>
                <a:rPr lang="vi-VN" sz="3600" dirty="0">
                  <a:solidFill>
                    <a:srgbClr val="212529"/>
                  </a:solidFill>
                  <a:latin typeface="Times New Roman" panose="02020603050405020304" pitchFamily="18" charset="0"/>
                  <a:cs typeface="Times New Roman" panose="02020603050405020304" pitchFamily="18" charset="0"/>
                </a:rPr>
                <a:t>Quyền thành lập và tự do cung cấp dịch vụ.</a:t>
              </a:r>
            </a:p>
            <a:p>
              <a:pPr algn="ctr">
                <a:buFont typeface="Arial" panose="020B0604020202020204" pitchFamily="34" charset="0"/>
                <a:buChar char="•"/>
              </a:pPr>
              <a:r>
                <a:rPr lang="vi-VN" sz="3600" dirty="0">
                  <a:solidFill>
                    <a:srgbClr val="212529"/>
                  </a:solidFill>
                  <a:latin typeface="Times New Roman" panose="02020603050405020304" pitchFamily="18" charset="0"/>
                  <a:cs typeface="Times New Roman" panose="02020603050405020304" pitchFamily="18" charset="0"/>
                </a:rPr>
                <a:t>Tự do lưu thông tiền vốn.</a:t>
              </a:r>
              <a:endParaRPr lang="vi-VN" sz="3600" b="0" i="0" dirty="0">
                <a:solidFill>
                  <a:srgbClr val="212529"/>
                </a:solidFill>
                <a:effectLst/>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3006D48-A8C5-0148-98C2-FB7FFEF91E23}"/>
                </a:ext>
              </a:extLst>
            </p:cNvPr>
            <p:cNvGrpSpPr>
              <a:grpSpLocks/>
            </p:cNvGrpSpPr>
            <p:nvPr/>
          </p:nvGrpSpPr>
          <p:grpSpPr bwMode="auto">
            <a:xfrm>
              <a:off x="406531" y="1076634"/>
              <a:ext cx="5010008" cy="704850"/>
              <a:chOff x="1060" y="1107"/>
              <a:chExt cx="2559" cy="444"/>
            </a:xfrm>
          </p:grpSpPr>
          <p:sp>
            <p:nvSpPr>
              <p:cNvPr id="8" name="AutoShape 7">
                <a:hlinkClick r:id="rId2" action="ppaction://hlinkfile"/>
                <a:extLst>
                  <a:ext uri="{FF2B5EF4-FFF2-40B4-BE49-F238E27FC236}">
                    <a16:creationId xmlns:a16="http://schemas.microsoft.com/office/drawing/2014/main" id="{5879E4C4-5BBD-FD4B-AFAA-1A2E98E8D469}"/>
                  </a:ext>
                </a:extLst>
              </p:cNvPr>
              <p:cNvSpPr>
                <a:spLocks noChangeArrowheads="1"/>
              </p:cNvSpPr>
              <p:nvPr/>
            </p:nvSpPr>
            <p:spPr bwMode="gray">
              <a:xfrm>
                <a:off x="1255" y="1107"/>
                <a:ext cx="2364"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lgn="ctr" eaLnBrk="0" hangingPunct="0">
                  <a:defRPr/>
                </a:pPr>
                <a:r>
                  <a:rPr lang="vi-VN" sz="2800" b="1" dirty="0">
                    <a:ln>
                      <a:solidFill>
                        <a:srgbClr val="000099"/>
                      </a:solidFill>
                    </a:ln>
                    <a:solidFill>
                      <a:srgbClr val="0000FF"/>
                    </a:solidFill>
                    <a:latin typeface="Tahoma" pitchFamily="34" charset="0"/>
                    <a:ea typeface="Tahoma" pitchFamily="34" charset="0"/>
                    <a:cs typeface="Tahoma" pitchFamily="34" charset="0"/>
                  </a:rPr>
                  <a:t>Bốn quyền tự do của EU</a:t>
                </a:r>
              </a:p>
            </p:txBody>
          </p:sp>
          <p:sp>
            <p:nvSpPr>
              <p:cNvPr id="9" name="Oval 9">
                <a:extLst>
                  <a:ext uri="{FF2B5EF4-FFF2-40B4-BE49-F238E27FC236}">
                    <a16:creationId xmlns:a16="http://schemas.microsoft.com/office/drawing/2014/main" id="{75D210F2-B01E-B04E-B298-A172ACDDBA1D}"/>
                  </a:ext>
                </a:extLst>
              </p:cNvPr>
              <p:cNvSpPr>
                <a:spLocks noChangeArrowheads="1"/>
              </p:cNvSpPr>
              <p:nvPr/>
            </p:nvSpPr>
            <p:spPr bwMode="gray">
              <a:xfrm>
                <a:off x="1060" y="1198"/>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9218" name="Picture 2">
            <a:extLst>
              <a:ext uri="{FF2B5EF4-FFF2-40B4-BE49-F238E27FC236}">
                <a16:creationId xmlns:a16="http://schemas.microsoft.com/office/drawing/2014/main" id="{9540B61F-0104-D147-9A38-831C49762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398" y="198021"/>
            <a:ext cx="5892669" cy="646195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401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14:bounceEnd="50000">
                                          <p:cBhvr additive="base">
                                            <p:cTn id="11" dur="500" fill="hold"/>
                                            <p:tgtEl>
                                              <p:spTgt spid="921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2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13314" name="Picture 2" descr="1 Euro Bằng Bao Nhiêu Tiền Việt Nam? 1 Euro To VND Today?">
            <a:extLst>
              <a:ext uri="{FF2B5EF4-FFF2-40B4-BE49-F238E27FC236}">
                <a16:creationId xmlns:a16="http://schemas.microsoft.com/office/drawing/2014/main" id="{6DABBF8E-6832-4447-86F4-816C8A5FF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0452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ỷ giá Euro12/4/2021 tăng giảm không đồng nhất giữa các ngân hàng">
            <a:extLst>
              <a:ext uri="{FF2B5EF4-FFF2-40B4-BE49-F238E27FC236}">
                <a16:creationId xmlns:a16="http://schemas.microsoft.com/office/drawing/2014/main" id="{4AC55863-8C20-C04C-9B22-909A7F8B2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88CC1F-3E39-0C43-A824-B53575086E2A}"/>
              </a:ext>
            </a:extLst>
          </p:cNvPr>
          <p:cNvSpPr/>
          <p:nvPr/>
        </p:nvSpPr>
        <p:spPr>
          <a:xfrm>
            <a:off x="631391" y="6088559"/>
            <a:ext cx="5159810"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ĐỒNG TIỀN EURO</a:t>
            </a:r>
            <a:endParaRPr lang="en-VN"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8237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14:bounceEnd="50000">
                                          <p:cBhvr additive="base">
                                            <p:cTn id="7" dur="500" fill="hold"/>
                                            <p:tgtEl>
                                              <p:spTgt spid="1331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331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316"/>
                                            </p:tgtEl>
                                            <p:attrNameLst>
                                              <p:attrName>style.visibility</p:attrName>
                                            </p:attrNameLst>
                                          </p:cBhvr>
                                          <p:to>
                                            <p:strVal val="visible"/>
                                          </p:to>
                                        </p:set>
                                        <p:anim calcmode="lin" valueType="num" p14:bounceEnd="50000">
                                          <p:cBhvr additive="base">
                                            <p:cTn id="11" dur="500" fill="hold"/>
                                            <p:tgtEl>
                                              <p:spTgt spid="1331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31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0-#ppt_w/2"/>
                                              </p:val>
                                            </p:tav>
                                            <p:tav tm="100000">
                                              <p:val>
                                                <p:strVal val="#ppt_x"/>
                                              </p:val>
                                            </p:tav>
                                          </p:tavLst>
                                        </p:anim>
                                        <p:anim calcmode="lin" valueType="num">
                                          <p:cBhvr additive="base">
                                            <p:cTn id="8" dur="500" fill="hold"/>
                                            <p:tgtEl>
                                              <p:spTgt spid="1331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316"/>
                                            </p:tgtEl>
                                            <p:attrNameLst>
                                              <p:attrName>style.visibility</p:attrName>
                                            </p:attrNameLst>
                                          </p:cBhvr>
                                          <p:to>
                                            <p:strVal val="visible"/>
                                          </p:to>
                                        </p:set>
                                        <p:anim calcmode="lin" valueType="num">
                                          <p:cBhvr additive="base">
                                            <p:cTn id="11" dur="500" fill="hold"/>
                                            <p:tgtEl>
                                              <p:spTgt spid="13316"/>
                                            </p:tgtEl>
                                            <p:attrNameLst>
                                              <p:attrName>ppt_x</p:attrName>
                                            </p:attrNameLst>
                                          </p:cBhvr>
                                          <p:tavLst>
                                            <p:tav tm="0">
                                              <p:val>
                                                <p:strVal val="#ppt_x"/>
                                              </p:val>
                                            </p:tav>
                                            <p:tav tm="100000">
                                              <p:val>
                                                <p:strVal val="#ppt_x"/>
                                              </p:val>
                                            </p:tav>
                                          </p:tavLst>
                                        </p:anim>
                                        <p:anim calcmode="lin" valueType="num">
                                          <p:cBhvr additive="base">
                                            <p:cTn id="12" dur="500" fill="hold"/>
                                            <p:tgtEl>
                                              <p:spTgt spid="1331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160C9D-F08D-C840-B86A-909028EEACA0}"/>
              </a:ext>
            </a:extLst>
          </p:cNvPr>
          <p:cNvSpPr/>
          <p:nvPr/>
        </p:nvSpPr>
        <p:spPr>
          <a:xfrm>
            <a:off x="3621286" y="2392227"/>
            <a:ext cx="7242688" cy="1323439"/>
          </a:xfrm>
          <a:prstGeom prst="rect">
            <a:avLst/>
          </a:prstGeom>
          <a:noFill/>
        </p:spPr>
        <p:txBody>
          <a:bodyPr wrap="none" lIns="91440" tIns="45720" rIns="91440" bIns="45720">
            <a:spAutoFit/>
          </a:bodyPr>
          <a:lstStyle/>
          <a:p>
            <a:pPr algn="ctr"/>
            <a:r>
              <a:rPr lang="en-US" sz="8000" dirty="0" err="1">
                <a:ln w="0"/>
                <a:solidFill>
                  <a:srgbClr val="FF0000"/>
                </a:solidFill>
                <a:effectLst>
                  <a:reflection blurRad="6350" stA="53000" endA="300" endPos="35500" dir="5400000" sy="-90000" algn="bl" rotWithShape="0"/>
                </a:effectLst>
                <a:latin typeface="SVN-Blenda Script" panose="02000804000000020003" pitchFamily="2" charset="0"/>
              </a:rPr>
              <a:t>Các</a:t>
            </a:r>
            <a:r>
              <a:rPr lang="en-US" sz="8000" dirty="0">
                <a:ln w="0"/>
                <a:solidFill>
                  <a:srgbClr val="FF0000"/>
                </a:solidFill>
                <a:effectLst>
                  <a:reflection blurRad="6350" stA="53000" endA="300" endPos="35500" dir="5400000" sy="-90000" algn="bl" rotWithShape="0"/>
                </a:effectLst>
                <a:latin typeface="SVN-Blenda Script" panose="02000804000000020003" pitchFamily="2" charset="0"/>
              </a:rPr>
              <a:t> </a:t>
            </a:r>
            <a:r>
              <a:rPr lang="en-US" sz="8000" dirty="0" err="1">
                <a:ln w="0"/>
                <a:solidFill>
                  <a:srgbClr val="FF0000"/>
                </a:solidFill>
                <a:effectLst>
                  <a:reflection blurRad="6350" stA="53000" endA="300" endPos="35500" dir="5400000" sy="-90000" algn="bl" rotWithShape="0"/>
                </a:effectLst>
                <a:latin typeface="SVN-Blenda Script" panose="02000804000000020003" pitchFamily="2" charset="0"/>
              </a:rPr>
              <a:t>nước</a:t>
            </a:r>
            <a:r>
              <a:rPr lang="en-US" sz="8000" dirty="0">
                <a:ln w="0"/>
                <a:solidFill>
                  <a:srgbClr val="FF0000"/>
                </a:solidFill>
                <a:effectLst>
                  <a:reflection blurRad="6350" stA="53000" endA="300" endPos="35500" dir="5400000" sy="-90000" algn="bl" rotWithShape="0"/>
                </a:effectLst>
                <a:latin typeface="SVN-Blenda Script" panose="02000804000000020003" pitchFamily="2" charset="0"/>
              </a:rPr>
              <a:t> </a:t>
            </a:r>
            <a:r>
              <a:rPr lang="en-US" sz="8000" dirty="0" err="1">
                <a:ln w="0"/>
                <a:solidFill>
                  <a:srgbClr val="FF0000"/>
                </a:solidFill>
                <a:effectLst>
                  <a:reflection blurRad="6350" stA="53000" endA="300" endPos="35500" dir="5400000" sy="-90000" algn="bl" rotWithShape="0"/>
                </a:effectLst>
                <a:latin typeface="SVN-Blenda Script" panose="02000804000000020003" pitchFamily="2" charset="0"/>
              </a:rPr>
              <a:t>Tây</a:t>
            </a:r>
            <a:r>
              <a:rPr lang="en-US" sz="8000" dirty="0">
                <a:ln w="0"/>
                <a:solidFill>
                  <a:srgbClr val="FF0000"/>
                </a:solidFill>
                <a:effectLst>
                  <a:reflection blurRad="6350" stA="53000" endA="300" endPos="35500" dir="5400000" sy="-90000" algn="bl" rotWithShape="0"/>
                </a:effectLst>
                <a:latin typeface="SVN-Blenda Script" panose="02000804000000020003" pitchFamily="2" charset="0"/>
              </a:rPr>
              <a:t> </a:t>
            </a:r>
            <a:r>
              <a:rPr lang="en-US" sz="8000" dirty="0" err="1">
                <a:ln w="0"/>
                <a:solidFill>
                  <a:srgbClr val="FF0000"/>
                </a:solidFill>
                <a:effectLst>
                  <a:reflection blurRad="6350" stA="53000" endA="300" endPos="35500" dir="5400000" sy="-90000" algn="bl" rotWithShape="0"/>
                </a:effectLst>
                <a:latin typeface="SVN-Blenda Script" panose="02000804000000020003" pitchFamily="2" charset="0"/>
              </a:rPr>
              <a:t>Âu</a:t>
            </a:r>
            <a:endParaRPr lang="en-US" sz="8000" b="0" cap="none" spc="0" dirty="0">
              <a:ln w="0"/>
              <a:solidFill>
                <a:srgbClr val="FF0000"/>
              </a:solidFill>
              <a:effectLst>
                <a:reflection blurRad="6350" stA="53000" endA="300" endPos="35500" dir="5400000" sy="-90000" algn="bl" rotWithShape="0"/>
              </a:effectLst>
              <a:latin typeface="SVN-Blenda Script" panose="02000804000000020003" pitchFamily="2" charset="0"/>
            </a:endParaRPr>
          </a:p>
        </p:txBody>
      </p:sp>
      <p:sp>
        <p:nvSpPr>
          <p:cNvPr id="3" name="Rectangle 2">
            <a:extLst>
              <a:ext uri="{FF2B5EF4-FFF2-40B4-BE49-F238E27FC236}">
                <a16:creationId xmlns:a16="http://schemas.microsoft.com/office/drawing/2014/main" id="{0B5C9F06-36D3-7440-B26A-721590738678}"/>
              </a:ext>
            </a:extLst>
          </p:cNvPr>
          <p:cNvSpPr/>
          <p:nvPr/>
        </p:nvSpPr>
        <p:spPr>
          <a:xfrm>
            <a:off x="5709999" y="1366070"/>
            <a:ext cx="3065263" cy="1200329"/>
          </a:xfrm>
          <a:prstGeom prst="rect">
            <a:avLst/>
          </a:prstGeom>
          <a:noFill/>
        </p:spPr>
        <p:txBody>
          <a:bodyPr wrap="none" lIns="91440" tIns="45720" rIns="91440" bIns="45720">
            <a:spAutoFit/>
          </a:bodyPr>
          <a:lstStyle/>
          <a:p>
            <a:pPr algn="ctr"/>
            <a:r>
              <a:rPr lang="en-US" sz="7200" b="1" cap="none" spc="0" dirty="0" err="1">
                <a:ln w="0"/>
                <a:solidFill>
                  <a:srgbClr val="00B0F0"/>
                </a:solidFill>
                <a:effectLst>
                  <a:reflection blurRad="6350" stA="53000" endA="300" endPos="35500" dir="5400000" sy="-90000" algn="bl" rotWithShape="0"/>
                </a:effectLst>
                <a:latin typeface="Snell Roundhand Black" panose="02000603080000090004" pitchFamily="2" charset="77"/>
              </a:rPr>
              <a:t>Bài</a:t>
            </a:r>
            <a:r>
              <a:rPr lang="en-US" sz="7200" b="1" cap="none" spc="0" dirty="0">
                <a:ln w="0"/>
                <a:solidFill>
                  <a:srgbClr val="00B0F0"/>
                </a:solidFill>
                <a:effectLst>
                  <a:reflection blurRad="6350" stA="53000" endA="300" endPos="35500" dir="5400000" sy="-90000" algn="bl" rotWithShape="0"/>
                </a:effectLst>
                <a:latin typeface="Snell Roundhand Black" panose="02000603080000090004" pitchFamily="2" charset="77"/>
              </a:rPr>
              <a:t> 10</a:t>
            </a:r>
          </a:p>
        </p:txBody>
      </p:sp>
    </p:spTree>
    <p:extLst>
      <p:ext uri="{BB962C8B-B14F-4D97-AF65-F5344CB8AC3E}">
        <p14:creationId xmlns:p14="http://schemas.microsoft.com/office/powerpoint/2010/main" val="148464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15" presetClass="emph" presetSubtype="0" grpId="0" nodeType="withEffect">
                                  <p:stCondLst>
                                    <p:cond delay="0"/>
                                  </p:stCondLst>
                                  <p:iterate type="lt">
                                    <p:tmAbs val="25"/>
                                  </p:iterate>
                                  <p:childTnLst>
                                    <p:set>
                                      <p:cBhvr override="childStyle">
                                        <p:cTn id="12" dur="indefinite"/>
                                        <p:tgtEl>
                                          <p:spTgt spid="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14340" name="Picture 4" descr="Đồng Euro đã ra đời như thế nào?">
            <a:extLst>
              <a:ext uri="{FF2B5EF4-FFF2-40B4-BE49-F238E27FC236}">
                <a16:creationId xmlns:a16="http://schemas.microsoft.com/office/drawing/2014/main" id="{A00856AE-6C8E-F245-ADB9-34DD0E307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1602" y="-1"/>
            <a:ext cx="12293602" cy="6858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89FAD72-64FB-1B4A-B2A6-D0F7306D0F3E}"/>
              </a:ext>
            </a:extLst>
          </p:cNvPr>
          <p:cNvPicPr>
            <a:picLocks noChangeAspect="1"/>
          </p:cNvPicPr>
          <p:nvPr/>
        </p:nvPicPr>
        <p:blipFill>
          <a:blip r:embed="rId3"/>
          <a:stretch>
            <a:fillRect/>
          </a:stretch>
        </p:blipFill>
        <p:spPr>
          <a:xfrm>
            <a:off x="-101602" y="0"/>
            <a:ext cx="7518402" cy="6273225"/>
          </a:xfrm>
          <a:prstGeom prst="rect">
            <a:avLst/>
          </a:prstGeom>
        </p:spPr>
      </p:pic>
      <p:sp>
        <p:nvSpPr>
          <p:cNvPr id="7" name="Rectangle 6">
            <a:extLst>
              <a:ext uri="{FF2B5EF4-FFF2-40B4-BE49-F238E27FC236}">
                <a16:creationId xmlns:a16="http://schemas.microsoft.com/office/drawing/2014/main" id="{406C52EE-7E19-4045-88A6-1AC2D5BEE4C3}"/>
              </a:ext>
            </a:extLst>
          </p:cNvPr>
          <p:cNvSpPr/>
          <p:nvPr/>
        </p:nvSpPr>
        <p:spPr>
          <a:xfrm>
            <a:off x="0" y="6273224"/>
            <a:ext cx="7416800" cy="646331"/>
          </a:xfrm>
          <a:prstGeom prst="rect">
            <a:avLst/>
          </a:prstGeom>
          <a:solidFill>
            <a:schemeClr val="bg1"/>
          </a:solidFill>
        </p:spPr>
        <p:txBody>
          <a:bodyPr wrap="square">
            <a:spAutoFit/>
          </a:bodyPr>
          <a:lstStyle/>
          <a:p>
            <a:pPr algn="ctr"/>
            <a:r>
              <a:rPr lang="en-VN" sz="3600" b="1" dirty="0">
                <a:latin typeface="Times New Roman" panose="02020603050405020304" pitchFamily="18" charset="0"/>
                <a:cs typeface="Times New Roman" panose="02020603050405020304" pitchFamily="18" charset="0"/>
              </a:rPr>
              <a:t>Bảng tỷ giá hối đoái ngày 27/9/2021</a:t>
            </a:r>
          </a:p>
        </p:txBody>
      </p:sp>
    </p:spTree>
    <p:extLst>
      <p:ext uri="{BB962C8B-B14F-4D97-AF65-F5344CB8AC3E}">
        <p14:creationId xmlns:p14="http://schemas.microsoft.com/office/powerpoint/2010/main" val="13425444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iới thiệu về liên minh châu Âu.mp4" descr="Video giới thiệu về liên minh châu Âu.mp4">
            <a:hlinkClick r:id="" action="ppaction://media"/>
            <a:extLst>
              <a:ext uri="{FF2B5EF4-FFF2-40B4-BE49-F238E27FC236}">
                <a16:creationId xmlns:a16="http://schemas.microsoft.com/office/drawing/2014/main" id="{E275CDF9-194B-DA41-82C4-17C9344801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4534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5D466E6-20FF-EE44-A022-A47A3E660D0B}"/>
              </a:ext>
            </a:extLst>
          </p:cNvPr>
          <p:cNvSpPr/>
          <p:nvPr/>
        </p:nvSpPr>
        <p:spPr>
          <a:xfrm>
            <a:off x="3822358" y="889687"/>
            <a:ext cx="7282249" cy="4834803"/>
          </a:xfrm>
          <a:custGeom>
            <a:avLst/>
            <a:gdLst>
              <a:gd name="connsiteX0" fmla="*/ 2211865 w 4337443"/>
              <a:gd name="connsiteY0" fmla="*/ 593124 h 3304826"/>
              <a:gd name="connsiteX1" fmla="*/ 2211865 w 4337443"/>
              <a:gd name="connsiteY1" fmla="*/ 593124 h 3304826"/>
              <a:gd name="connsiteX2" fmla="*/ 2360146 w 4337443"/>
              <a:gd name="connsiteY2" fmla="*/ 654908 h 3304826"/>
              <a:gd name="connsiteX3" fmla="*/ 2471357 w 4337443"/>
              <a:gd name="connsiteY3" fmla="*/ 741405 h 3304826"/>
              <a:gd name="connsiteX4" fmla="*/ 2533141 w 4337443"/>
              <a:gd name="connsiteY4" fmla="*/ 790832 h 3304826"/>
              <a:gd name="connsiteX5" fmla="*/ 2594925 w 4337443"/>
              <a:gd name="connsiteY5" fmla="*/ 840259 h 3304826"/>
              <a:gd name="connsiteX6" fmla="*/ 2755563 w 4337443"/>
              <a:gd name="connsiteY6" fmla="*/ 1000897 h 3304826"/>
              <a:gd name="connsiteX7" fmla="*/ 2829703 w 4337443"/>
              <a:gd name="connsiteY7" fmla="*/ 1075038 h 3304826"/>
              <a:gd name="connsiteX8" fmla="*/ 2891487 w 4337443"/>
              <a:gd name="connsiteY8" fmla="*/ 1136822 h 3304826"/>
              <a:gd name="connsiteX9" fmla="*/ 2940914 w 4337443"/>
              <a:gd name="connsiteY9" fmla="*/ 1223319 h 3304826"/>
              <a:gd name="connsiteX10" fmla="*/ 2990341 w 4337443"/>
              <a:gd name="connsiteY10" fmla="*/ 1285103 h 3304826"/>
              <a:gd name="connsiteX11" fmla="*/ 3076838 w 4337443"/>
              <a:gd name="connsiteY11" fmla="*/ 1433384 h 3304826"/>
              <a:gd name="connsiteX12" fmla="*/ 3175692 w 4337443"/>
              <a:gd name="connsiteY12" fmla="*/ 1569308 h 3304826"/>
              <a:gd name="connsiteX13" fmla="*/ 3249833 w 4337443"/>
              <a:gd name="connsiteY13" fmla="*/ 1742303 h 3304826"/>
              <a:gd name="connsiteX14" fmla="*/ 3311617 w 4337443"/>
              <a:gd name="connsiteY14" fmla="*/ 1853513 h 3304826"/>
              <a:gd name="connsiteX15" fmla="*/ 3385757 w 4337443"/>
              <a:gd name="connsiteY15" fmla="*/ 1977081 h 3304826"/>
              <a:gd name="connsiteX16" fmla="*/ 3410471 w 4337443"/>
              <a:gd name="connsiteY16" fmla="*/ 2026508 h 3304826"/>
              <a:gd name="connsiteX17" fmla="*/ 3484611 w 4337443"/>
              <a:gd name="connsiteY17" fmla="*/ 2137719 h 3304826"/>
              <a:gd name="connsiteX18" fmla="*/ 3521682 w 4337443"/>
              <a:gd name="connsiteY18" fmla="*/ 2199503 h 3304826"/>
              <a:gd name="connsiteX19" fmla="*/ 3558752 w 4337443"/>
              <a:gd name="connsiteY19" fmla="*/ 2248930 h 3304826"/>
              <a:gd name="connsiteX20" fmla="*/ 3595822 w 4337443"/>
              <a:gd name="connsiteY20" fmla="*/ 2310713 h 3304826"/>
              <a:gd name="connsiteX21" fmla="*/ 3682319 w 4337443"/>
              <a:gd name="connsiteY21" fmla="*/ 2421924 h 3304826"/>
              <a:gd name="connsiteX22" fmla="*/ 3707033 w 4337443"/>
              <a:gd name="connsiteY22" fmla="*/ 2471351 h 3304826"/>
              <a:gd name="connsiteX23" fmla="*/ 3756460 w 4337443"/>
              <a:gd name="connsiteY23" fmla="*/ 2520778 h 3304826"/>
              <a:gd name="connsiteX24" fmla="*/ 3830600 w 4337443"/>
              <a:gd name="connsiteY24" fmla="*/ 2607276 h 3304826"/>
              <a:gd name="connsiteX25" fmla="*/ 3904741 w 4337443"/>
              <a:gd name="connsiteY25" fmla="*/ 2656703 h 3304826"/>
              <a:gd name="connsiteX26" fmla="*/ 3991238 w 4337443"/>
              <a:gd name="connsiteY26" fmla="*/ 2718486 h 3304826"/>
              <a:gd name="connsiteX27" fmla="*/ 4040665 w 4337443"/>
              <a:gd name="connsiteY27" fmla="*/ 2743200 h 3304826"/>
              <a:gd name="connsiteX28" fmla="*/ 4090092 w 4337443"/>
              <a:gd name="connsiteY28" fmla="*/ 2780270 h 3304826"/>
              <a:gd name="connsiteX29" fmla="*/ 4188946 w 4337443"/>
              <a:gd name="connsiteY29" fmla="*/ 2817341 h 3304826"/>
              <a:gd name="connsiteX30" fmla="*/ 4226017 w 4337443"/>
              <a:gd name="connsiteY30" fmla="*/ 2842054 h 3304826"/>
              <a:gd name="connsiteX31" fmla="*/ 4275444 w 4337443"/>
              <a:gd name="connsiteY31" fmla="*/ 2854411 h 3304826"/>
              <a:gd name="connsiteX32" fmla="*/ 4312514 w 4337443"/>
              <a:gd name="connsiteY32" fmla="*/ 2866768 h 3304826"/>
              <a:gd name="connsiteX33" fmla="*/ 4337228 w 4337443"/>
              <a:gd name="connsiteY33" fmla="*/ 2903838 h 3304826"/>
              <a:gd name="connsiteX34" fmla="*/ 4300157 w 4337443"/>
              <a:gd name="connsiteY34" fmla="*/ 2977978 h 3304826"/>
              <a:gd name="connsiteX35" fmla="*/ 4164233 w 4337443"/>
              <a:gd name="connsiteY35" fmla="*/ 3089189 h 3304826"/>
              <a:gd name="connsiteX36" fmla="*/ 4114806 w 4337443"/>
              <a:gd name="connsiteY36" fmla="*/ 3101546 h 3304826"/>
              <a:gd name="connsiteX37" fmla="*/ 4015952 w 4337443"/>
              <a:gd name="connsiteY37" fmla="*/ 3150973 h 3304826"/>
              <a:gd name="connsiteX38" fmla="*/ 3929455 w 4337443"/>
              <a:gd name="connsiteY38" fmla="*/ 3163330 h 3304826"/>
              <a:gd name="connsiteX39" fmla="*/ 3818244 w 4337443"/>
              <a:gd name="connsiteY39" fmla="*/ 3200400 h 3304826"/>
              <a:gd name="connsiteX40" fmla="*/ 3744103 w 4337443"/>
              <a:gd name="connsiteY40" fmla="*/ 3225113 h 3304826"/>
              <a:gd name="connsiteX41" fmla="*/ 3645249 w 4337443"/>
              <a:gd name="connsiteY41" fmla="*/ 3237470 h 3304826"/>
              <a:gd name="connsiteX42" fmla="*/ 3558752 w 4337443"/>
              <a:gd name="connsiteY42" fmla="*/ 3249827 h 3304826"/>
              <a:gd name="connsiteX43" fmla="*/ 3484611 w 4337443"/>
              <a:gd name="connsiteY43" fmla="*/ 3262184 h 3304826"/>
              <a:gd name="connsiteX44" fmla="*/ 3348687 w 4337443"/>
              <a:gd name="connsiteY44" fmla="*/ 3274541 h 3304826"/>
              <a:gd name="connsiteX45" fmla="*/ 2681422 w 4337443"/>
              <a:gd name="connsiteY45" fmla="*/ 3274541 h 3304826"/>
              <a:gd name="connsiteX46" fmla="*/ 2594925 w 4337443"/>
              <a:gd name="connsiteY46" fmla="*/ 3249827 h 3304826"/>
              <a:gd name="connsiteX47" fmla="*/ 2471357 w 4337443"/>
              <a:gd name="connsiteY47" fmla="*/ 3225113 h 3304826"/>
              <a:gd name="connsiteX48" fmla="*/ 2347790 w 4337443"/>
              <a:gd name="connsiteY48" fmla="*/ 3188043 h 3304826"/>
              <a:gd name="connsiteX49" fmla="*/ 2273649 w 4337443"/>
              <a:gd name="connsiteY49" fmla="*/ 3163330 h 3304826"/>
              <a:gd name="connsiteX50" fmla="*/ 1828806 w 4337443"/>
              <a:gd name="connsiteY50" fmla="*/ 3138616 h 3304826"/>
              <a:gd name="connsiteX51" fmla="*/ 1742309 w 4337443"/>
              <a:gd name="connsiteY51" fmla="*/ 3089189 h 3304826"/>
              <a:gd name="connsiteX52" fmla="*/ 1606384 w 4337443"/>
              <a:gd name="connsiteY52" fmla="*/ 3015049 h 3304826"/>
              <a:gd name="connsiteX53" fmla="*/ 1544600 w 4337443"/>
              <a:gd name="connsiteY53" fmla="*/ 2965622 h 3304826"/>
              <a:gd name="connsiteX54" fmla="*/ 1470460 w 4337443"/>
              <a:gd name="connsiteY54" fmla="*/ 2928551 h 3304826"/>
              <a:gd name="connsiteX55" fmla="*/ 1346892 w 4337443"/>
              <a:gd name="connsiteY55" fmla="*/ 2804984 h 3304826"/>
              <a:gd name="connsiteX56" fmla="*/ 1124471 w 4337443"/>
              <a:gd name="connsiteY56" fmla="*/ 2594919 h 3304826"/>
              <a:gd name="connsiteX57" fmla="*/ 1013260 w 4337443"/>
              <a:gd name="connsiteY57" fmla="*/ 2434281 h 3304826"/>
              <a:gd name="connsiteX58" fmla="*/ 963833 w 4337443"/>
              <a:gd name="connsiteY58" fmla="*/ 2360141 h 3304826"/>
              <a:gd name="connsiteX59" fmla="*/ 926763 w 4337443"/>
              <a:gd name="connsiteY59" fmla="*/ 2273643 h 3304826"/>
              <a:gd name="connsiteX60" fmla="*/ 877336 w 4337443"/>
              <a:gd name="connsiteY60" fmla="*/ 2199503 h 3304826"/>
              <a:gd name="connsiteX61" fmla="*/ 840265 w 4337443"/>
              <a:gd name="connsiteY61" fmla="*/ 2125362 h 3304826"/>
              <a:gd name="connsiteX62" fmla="*/ 753768 w 4337443"/>
              <a:gd name="connsiteY62" fmla="*/ 1989438 h 3304826"/>
              <a:gd name="connsiteX63" fmla="*/ 716698 w 4337443"/>
              <a:gd name="connsiteY63" fmla="*/ 1915297 h 3304826"/>
              <a:gd name="connsiteX64" fmla="*/ 679628 w 4337443"/>
              <a:gd name="connsiteY64" fmla="*/ 1853513 h 3304826"/>
              <a:gd name="connsiteX65" fmla="*/ 654914 w 4337443"/>
              <a:gd name="connsiteY65" fmla="*/ 1804086 h 3304826"/>
              <a:gd name="connsiteX66" fmla="*/ 593130 w 4337443"/>
              <a:gd name="connsiteY66" fmla="*/ 1705232 h 3304826"/>
              <a:gd name="connsiteX67" fmla="*/ 568417 w 4337443"/>
              <a:gd name="connsiteY67" fmla="*/ 1655805 h 3304826"/>
              <a:gd name="connsiteX68" fmla="*/ 518990 w 4337443"/>
              <a:gd name="connsiteY68" fmla="*/ 1606378 h 3304826"/>
              <a:gd name="connsiteX69" fmla="*/ 494276 w 4337443"/>
              <a:gd name="connsiteY69" fmla="*/ 1556951 h 3304826"/>
              <a:gd name="connsiteX70" fmla="*/ 457206 w 4337443"/>
              <a:gd name="connsiteY70" fmla="*/ 1507524 h 3304826"/>
              <a:gd name="connsiteX71" fmla="*/ 432492 w 4337443"/>
              <a:gd name="connsiteY71" fmla="*/ 1470454 h 3304826"/>
              <a:gd name="connsiteX72" fmla="*/ 358352 w 4337443"/>
              <a:gd name="connsiteY72" fmla="*/ 1421027 h 3304826"/>
              <a:gd name="connsiteX73" fmla="*/ 333638 w 4337443"/>
              <a:gd name="connsiteY73" fmla="*/ 1383957 h 3304826"/>
              <a:gd name="connsiteX74" fmla="*/ 259498 w 4337443"/>
              <a:gd name="connsiteY74" fmla="*/ 1322173 h 3304826"/>
              <a:gd name="connsiteX75" fmla="*/ 234784 w 4337443"/>
              <a:gd name="connsiteY75" fmla="*/ 1272746 h 3304826"/>
              <a:gd name="connsiteX76" fmla="*/ 197714 w 4337443"/>
              <a:gd name="connsiteY76" fmla="*/ 1223319 h 3304826"/>
              <a:gd name="connsiteX77" fmla="*/ 135930 w 4337443"/>
              <a:gd name="connsiteY77" fmla="*/ 1112108 h 3304826"/>
              <a:gd name="connsiteX78" fmla="*/ 111217 w 4337443"/>
              <a:gd name="connsiteY78" fmla="*/ 1062681 h 3304826"/>
              <a:gd name="connsiteX79" fmla="*/ 61790 w 4337443"/>
              <a:gd name="connsiteY79" fmla="*/ 988541 h 3304826"/>
              <a:gd name="connsiteX80" fmla="*/ 24719 w 4337443"/>
              <a:gd name="connsiteY80" fmla="*/ 902043 h 3304826"/>
              <a:gd name="connsiteX81" fmla="*/ 6 w 4337443"/>
              <a:gd name="connsiteY81" fmla="*/ 803189 h 3304826"/>
              <a:gd name="connsiteX82" fmla="*/ 24719 w 4337443"/>
              <a:gd name="connsiteY82" fmla="*/ 568411 h 3304826"/>
              <a:gd name="connsiteX83" fmla="*/ 86503 w 4337443"/>
              <a:gd name="connsiteY83" fmla="*/ 481913 h 3304826"/>
              <a:gd name="connsiteX84" fmla="*/ 111217 w 4337443"/>
              <a:gd name="connsiteY84" fmla="*/ 444843 h 3304826"/>
              <a:gd name="connsiteX85" fmla="*/ 148287 w 4337443"/>
              <a:gd name="connsiteY85" fmla="*/ 432486 h 3304826"/>
              <a:gd name="connsiteX86" fmla="*/ 222428 w 4337443"/>
              <a:gd name="connsiteY86" fmla="*/ 383059 h 3304826"/>
              <a:gd name="connsiteX87" fmla="*/ 358352 w 4337443"/>
              <a:gd name="connsiteY87" fmla="*/ 345989 h 3304826"/>
              <a:gd name="connsiteX88" fmla="*/ 407779 w 4337443"/>
              <a:gd name="connsiteY88" fmla="*/ 333632 h 3304826"/>
              <a:gd name="connsiteX89" fmla="*/ 642557 w 4337443"/>
              <a:gd name="connsiteY89" fmla="*/ 308919 h 3304826"/>
              <a:gd name="connsiteX90" fmla="*/ 691984 w 4337443"/>
              <a:gd name="connsiteY90" fmla="*/ 296562 h 3304826"/>
              <a:gd name="connsiteX91" fmla="*/ 803195 w 4337443"/>
              <a:gd name="connsiteY91" fmla="*/ 284205 h 3304826"/>
              <a:gd name="connsiteX92" fmla="*/ 914406 w 4337443"/>
              <a:gd name="connsiteY92" fmla="*/ 247135 h 3304826"/>
              <a:gd name="connsiteX93" fmla="*/ 963833 w 4337443"/>
              <a:gd name="connsiteY93" fmla="*/ 234778 h 3304826"/>
              <a:gd name="connsiteX94" fmla="*/ 1037973 w 4337443"/>
              <a:gd name="connsiteY94" fmla="*/ 210065 h 3304826"/>
              <a:gd name="connsiteX95" fmla="*/ 1099757 w 4337443"/>
              <a:gd name="connsiteY95" fmla="*/ 197708 h 3304826"/>
              <a:gd name="connsiteX96" fmla="*/ 1198611 w 4337443"/>
              <a:gd name="connsiteY96" fmla="*/ 148281 h 3304826"/>
              <a:gd name="connsiteX97" fmla="*/ 1235682 w 4337443"/>
              <a:gd name="connsiteY97" fmla="*/ 135924 h 3304826"/>
              <a:gd name="connsiteX98" fmla="*/ 1272752 w 4337443"/>
              <a:gd name="connsiteY98" fmla="*/ 111211 h 3304826"/>
              <a:gd name="connsiteX99" fmla="*/ 1309822 w 4337443"/>
              <a:gd name="connsiteY99" fmla="*/ 98854 h 3304826"/>
              <a:gd name="connsiteX100" fmla="*/ 1359249 w 4337443"/>
              <a:gd name="connsiteY100" fmla="*/ 74141 h 3304826"/>
              <a:gd name="connsiteX101" fmla="*/ 1396319 w 4337443"/>
              <a:gd name="connsiteY101" fmla="*/ 61784 h 3304826"/>
              <a:gd name="connsiteX102" fmla="*/ 1433390 w 4337443"/>
              <a:gd name="connsiteY102" fmla="*/ 37070 h 3304826"/>
              <a:gd name="connsiteX103" fmla="*/ 1470460 w 4337443"/>
              <a:gd name="connsiteY103" fmla="*/ 24713 h 3304826"/>
              <a:gd name="connsiteX104" fmla="*/ 1519887 w 4337443"/>
              <a:gd name="connsiteY104" fmla="*/ 0 h 3304826"/>
              <a:gd name="connsiteX105" fmla="*/ 2150082 w 4337443"/>
              <a:gd name="connsiteY105" fmla="*/ 12357 h 3304826"/>
              <a:gd name="connsiteX106" fmla="*/ 2187152 w 4337443"/>
              <a:gd name="connsiteY106" fmla="*/ 24713 h 3304826"/>
              <a:gd name="connsiteX107" fmla="*/ 2224222 w 4337443"/>
              <a:gd name="connsiteY107" fmla="*/ 98854 h 3304826"/>
              <a:gd name="connsiteX108" fmla="*/ 2236579 w 4337443"/>
              <a:gd name="connsiteY108" fmla="*/ 185351 h 3304826"/>
              <a:gd name="connsiteX109" fmla="*/ 2261292 w 4337443"/>
              <a:gd name="connsiteY109" fmla="*/ 222422 h 3304826"/>
              <a:gd name="connsiteX110" fmla="*/ 2298363 w 4337443"/>
              <a:gd name="connsiteY110" fmla="*/ 296562 h 3304826"/>
              <a:gd name="connsiteX111" fmla="*/ 2335433 w 4337443"/>
              <a:gd name="connsiteY111" fmla="*/ 506627 h 3304826"/>
              <a:gd name="connsiteX112" fmla="*/ 2372503 w 4337443"/>
              <a:gd name="connsiteY112" fmla="*/ 531341 h 3304826"/>
              <a:gd name="connsiteX113" fmla="*/ 2347790 w 4337443"/>
              <a:gd name="connsiteY113" fmla="*/ 593124 h 3304826"/>
              <a:gd name="connsiteX114" fmla="*/ 2372503 w 4337443"/>
              <a:gd name="connsiteY114" fmla="*/ 630195 h 3304826"/>
              <a:gd name="connsiteX115" fmla="*/ 2446644 w 4337443"/>
              <a:gd name="connsiteY115" fmla="*/ 729049 h 3304826"/>
              <a:gd name="connsiteX116" fmla="*/ 2496071 w 4337443"/>
              <a:gd name="connsiteY116" fmla="*/ 741405 h 3304826"/>
              <a:gd name="connsiteX117" fmla="*/ 2570211 w 4337443"/>
              <a:gd name="connsiteY117" fmla="*/ 766119 h 3304826"/>
              <a:gd name="connsiteX118" fmla="*/ 2607282 w 4337443"/>
              <a:gd name="connsiteY118" fmla="*/ 803189 h 3304826"/>
              <a:gd name="connsiteX119" fmla="*/ 3113909 w 4337443"/>
              <a:gd name="connsiteY119" fmla="*/ 1408670 h 3304826"/>
              <a:gd name="connsiteX120" fmla="*/ 3113909 w 4337443"/>
              <a:gd name="connsiteY120" fmla="*/ 1458097 h 33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337443" h="3304826">
                <a:moveTo>
                  <a:pt x="2211865" y="593124"/>
                </a:moveTo>
                <a:lnTo>
                  <a:pt x="2211865" y="593124"/>
                </a:lnTo>
                <a:cubicBezTo>
                  <a:pt x="2261292" y="613719"/>
                  <a:pt x="2313655" y="628342"/>
                  <a:pt x="2360146" y="654908"/>
                </a:cubicBezTo>
                <a:cubicBezTo>
                  <a:pt x="2400921" y="678208"/>
                  <a:pt x="2434429" y="712390"/>
                  <a:pt x="2471357" y="741405"/>
                </a:cubicBezTo>
                <a:cubicBezTo>
                  <a:pt x="2492095" y="757699"/>
                  <a:pt x="2512546" y="774356"/>
                  <a:pt x="2533141" y="790832"/>
                </a:cubicBezTo>
                <a:cubicBezTo>
                  <a:pt x="2553736" y="807308"/>
                  <a:pt x="2576276" y="821610"/>
                  <a:pt x="2594925" y="840259"/>
                </a:cubicBezTo>
                <a:lnTo>
                  <a:pt x="2755563" y="1000897"/>
                </a:lnTo>
                <a:lnTo>
                  <a:pt x="2829703" y="1075038"/>
                </a:lnTo>
                <a:cubicBezTo>
                  <a:pt x="2850298" y="1095633"/>
                  <a:pt x="2877037" y="1111534"/>
                  <a:pt x="2891487" y="1136822"/>
                </a:cubicBezTo>
                <a:cubicBezTo>
                  <a:pt x="2907963" y="1165654"/>
                  <a:pt x="2922494" y="1195689"/>
                  <a:pt x="2940914" y="1223319"/>
                </a:cubicBezTo>
                <a:cubicBezTo>
                  <a:pt x="2955544" y="1245263"/>
                  <a:pt x="2976013" y="1262960"/>
                  <a:pt x="2990341" y="1285103"/>
                </a:cubicBezTo>
                <a:cubicBezTo>
                  <a:pt x="3021427" y="1333145"/>
                  <a:pt x="3043182" y="1387107"/>
                  <a:pt x="3076838" y="1433384"/>
                </a:cubicBezTo>
                <a:cubicBezTo>
                  <a:pt x="3109789" y="1478692"/>
                  <a:pt x="3153623" y="1517815"/>
                  <a:pt x="3175692" y="1569308"/>
                </a:cubicBezTo>
                <a:cubicBezTo>
                  <a:pt x="3200406" y="1626973"/>
                  <a:pt x="3212191" y="1692113"/>
                  <a:pt x="3249833" y="1742303"/>
                </a:cubicBezTo>
                <a:cubicBezTo>
                  <a:pt x="3334879" y="1855698"/>
                  <a:pt x="3241916" y="1722824"/>
                  <a:pt x="3311617" y="1853513"/>
                </a:cubicBezTo>
                <a:cubicBezTo>
                  <a:pt x="3334221" y="1895896"/>
                  <a:pt x="3364275" y="1934118"/>
                  <a:pt x="3385757" y="1977081"/>
                </a:cubicBezTo>
                <a:cubicBezTo>
                  <a:pt x="3393995" y="1993557"/>
                  <a:pt x="3401525" y="2010406"/>
                  <a:pt x="3410471" y="2026508"/>
                </a:cubicBezTo>
                <a:cubicBezTo>
                  <a:pt x="3470305" y="2134210"/>
                  <a:pt x="3422696" y="2044847"/>
                  <a:pt x="3484611" y="2137719"/>
                </a:cubicBezTo>
                <a:cubicBezTo>
                  <a:pt x="3497934" y="2157703"/>
                  <a:pt x="3508359" y="2179519"/>
                  <a:pt x="3521682" y="2199503"/>
                </a:cubicBezTo>
                <a:cubicBezTo>
                  <a:pt x="3533106" y="2216639"/>
                  <a:pt x="3547328" y="2231794"/>
                  <a:pt x="3558752" y="2248930"/>
                </a:cubicBezTo>
                <a:cubicBezTo>
                  <a:pt x="3572074" y="2268913"/>
                  <a:pt x="3581862" y="2291170"/>
                  <a:pt x="3595822" y="2310713"/>
                </a:cubicBezTo>
                <a:cubicBezTo>
                  <a:pt x="3623119" y="2348928"/>
                  <a:pt x="3661316" y="2379919"/>
                  <a:pt x="3682319" y="2421924"/>
                </a:cubicBezTo>
                <a:cubicBezTo>
                  <a:pt x="3690557" y="2438400"/>
                  <a:pt x="3695981" y="2456615"/>
                  <a:pt x="3707033" y="2471351"/>
                </a:cubicBezTo>
                <a:cubicBezTo>
                  <a:pt x="3721013" y="2489991"/>
                  <a:pt x="3741297" y="2503087"/>
                  <a:pt x="3756460" y="2520778"/>
                </a:cubicBezTo>
                <a:cubicBezTo>
                  <a:pt x="3807481" y="2580304"/>
                  <a:pt x="3749673" y="2542535"/>
                  <a:pt x="3830600" y="2607276"/>
                </a:cubicBezTo>
                <a:cubicBezTo>
                  <a:pt x="3853793" y="2625831"/>
                  <a:pt x="3880979" y="2638882"/>
                  <a:pt x="3904741" y="2656703"/>
                </a:cubicBezTo>
                <a:cubicBezTo>
                  <a:pt x="3925961" y="2672618"/>
                  <a:pt x="3965940" y="2704030"/>
                  <a:pt x="3991238" y="2718486"/>
                </a:cubicBezTo>
                <a:cubicBezTo>
                  <a:pt x="4007231" y="2727625"/>
                  <a:pt x="4025045" y="2733437"/>
                  <a:pt x="4040665" y="2743200"/>
                </a:cubicBezTo>
                <a:cubicBezTo>
                  <a:pt x="4058129" y="2754115"/>
                  <a:pt x="4072089" y="2770268"/>
                  <a:pt x="4090092" y="2780270"/>
                </a:cubicBezTo>
                <a:cubicBezTo>
                  <a:pt x="4253970" y="2871314"/>
                  <a:pt x="4077983" y="2761860"/>
                  <a:pt x="4188946" y="2817341"/>
                </a:cubicBezTo>
                <a:cubicBezTo>
                  <a:pt x="4202229" y="2823983"/>
                  <a:pt x="4212367" y="2836204"/>
                  <a:pt x="4226017" y="2842054"/>
                </a:cubicBezTo>
                <a:cubicBezTo>
                  <a:pt x="4241627" y="2848744"/>
                  <a:pt x="4259115" y="2849745"/>
                  <a:pt x="4275444" y="2854411"/>
                </a:cubicBezTo>
                <a:cubicBezTo>
                  <a:pt x="4287968" y="2857989"/>
                  <a:pt x="4300157" y="2862649"/>
                  <a:pt x="4312514" y="2866768"/>
                </a:cubicBezTo>
                <a:cubicBezTo>
                  <a:pt x="4320752" y="2879125"/>
                  <a:pt x="4334786" y="2889189"/>
                  <a:pt x="4337228" y="2903838"/>
                </a:cubicBezTo>
                <a:cubicBezTo>
                  <a:pt x="4340324" y="2922415"/>
                  <a:pt x="4309122" y="2967220"/>
                  <a:pt x="4300157" y="2977978"/>
                </a:cubicBezTo>
                <a:cubicBezTo>
                  <a:pt x="4273092" y="3010456"/>
                  <a:pt x="4184839" y="3084037"/>
                  <a:pt x="4164233" y="3089189"/>
                </a:cubicBezTo>
                <a:lnTo>
                  <a:pt x="4114806" y="3101546"/>
                </a:lnTo>
                <a:cubicBezTo>
                  <a:pt x="4077496" y="3126419"/>
                  <a:pt x="4064317" y="3138881"/>
                  <a:pt x="4015952" y="3150973"/>
                </a:cubicBezTo>
                <a:cubicBezTo>
                  <a:pt x="3987697" y="3158037"/>
                  <a:pt x="3958287" y="3159211"/>
                  <a:pt x="3929455" y="3163330"/>
                </a:cubicBezTo>
                <a:cubicBezTo>
                  <a:pt x="3861011" y="3208957"/>
                  <a:pt x="3924791" y="3173764"/>
                  <a:pt x="3818244" y="3200400"/>
                </a:cubicBezTo>
                <a:cubicBezTo>
                  <a:pt x="3792971" y="3206718"/>
                  <a:pt x="3769575" y="3219655"/>
                  <a:pt x="3744103" y="3225113"/>
                </a:cubicBezTo>
                <a:cubicBezTo>
                  <a:pt x="3711632" y="3232071"/>
                  <a:pt x="3678165" y="3233081"/>
                  <a:pt x="3645249" y="3237470"/>
                </a:cubicBezTo>
                <a:lnTo>
                  <a:pt x="3558752" y="3249827"/>
                </a:lnTo>
                <a:cubicBezTo>
                  <a:pt x="3533989" y="3253637"/>
                  <a:pt x="3509494" y="3259257"/>
                  <a:pt x="3484611" y="3262184"/>
                </a:cubicBezTo>
                <a:cubicBezTo>
                  <a:pt x="3439428" y="3267500"/>
                  <a:pt x="3393995" y="3270422"/>
                  <a:pt x="3348687" y="3274541"/>
                </a:cubicBezTo>
                <a:cubicBezTo>
                  <a:pt x="3097479" y="3324779"/>
                  <a:pt x="3225961" y="3303713"/>
                  <a:pt x="2681422" y="3274541"/>
                </a:cubicBezTo>
                <a:cubicBezTo>
                  <a:pt x="2651479" y="3272937"/>
                  <a:pt x="2624114" y="3256695"/>
                  <a:pt x="2594925" y="3249827"/>
                </a:cubicBezTo>
                <a:cubicBezTo>
                  <a:pt x="2554037" y="3240206"/>
                  <a:pt x="2471357" y="3225113"/>
                  <a:pt x="2471357" y="3225113"/>
                </a:cubicBezTo>
                <a:cubicBezTo>
                  <a:pt x="2376899" y="3177885"/>
                  <a:pt x="2470868" y="3218812"/>
                  <a:pt x="2347790" y="3188043"/>
                </a:cubicBezTo>
                <a:cubicBezTo>
                  <a:pt x="2322517" y="3181725"/>
                  <a:pt x="2299582" y="3165800"/>
                  <a:pt x="2273649" y="3163330"/>
                </a:cubicBezTo>
                <a:cubicBezTo>
                  <a:pt x="2125808" y="3149250"/>
                  <a:pt x="1977087" y="3146854"/>
                  <a:pt x="1828806" y="3138616"/>
                </a:cubicBezTo>
                <a:cubicBezTo>
                  <a:pt x="1724267" y="3112481"/>
                  <a:pt x="1830652" y="3148084"/>
                  <a:pt x="1742309" y="3089189"/>
                </a:cubicBezTo>
                <a:cubicBezTo>
                  <a:pt x="1463593" y="2903380"/>
                  <a:pt x="1851010" y="3186286"/>
                  <a:pt x="1606384" y="3015049"/>
                </a:cubicBezTo>
                <a:cubicBezTo>
                  <a:pt x="1584778" y="2999925"/>
                  <a:pt x="1566851" y="2979782"/>
                  <a:pt x="1544600" y="2965622"/>
                </a:cubicBezTo>
                <a:cubicBezTo>
                  <a:pt x="1521289" y="2950788"/>
                  <a:pt x="1491904" y="2945975"/>
                  <a:pt x="1470460" y="2928551"/>
                </a:cubicBezTo>
                <a:cubicBezTo>
                  <a:pt x="1425251" y="2891819"/>
                  <a:pt x="1391359" y="2842611"/>
                  <a:pt x="1346892" y="2804984"/>
                </a:cubicBezTo>
                <a:cubicBezTo>
                  <a:pt x="1233240" y="2708816"/>
                  <a:pt x="1198347" y="2695179"/>
                  <a:pt x="1124471" y="2594919"/>
                </a:cubicBezTo>
                <a:cubicBezTo>
                  <a:pt x="1085838" y="2542489"/>
                  <a:pt x="1050036" y="2488030"/>
                  <a:pt x="1013260" y="2434281"/>
                </a:cubicBezTo>
                <a:cubicBezTo>
                  <a:pt x="996488" y="2409768"/>
                  <a:pt x="975533" y="2387441"/>
                  <a:pt x="963833" y="2360141"/>
                </a:cubicBezTo>
                <a:cubicBezTo>
                  <a:pt x="951476" y="2331308"/>
                  <a:pt x="941635" y="2301262"/>
                  <a:pt x="926763" y="2273643"/>
                </a:cubicBezTo>
                <a:cubicBezTo>
                  <a:pt x="912681" y="2247491"/>
                  <a:pt x="892302" y="2225159"/>
                  <a:pt x="877336" y="2199503"/>
                </a:cubicBezTo>
                <a:cubicBezTo>
                  <a:pt x="863414" y="2175636"/>
                  <a:pt x="854187" y="2149229"/>
                  <a:pt x="840265" y="2125362"/>
                </a:cubicBezTo>
                <a:cubicBezTo>
                  <a:pt x="755218" y="1979568"/>
                  <a:pt x="824150" y="2118473"/>
                  <a:pt x="753768" y="1989438"/>
                </a:cubicBezTo>
                <a:cubicBezTo>
                  <a:pt x="740537" y="1965181"/>
                  <a:pt x="729929" y="1939554"/>
                  <a:pt x="716698" y="1915297"/>
                </a:cubicBezTo>
                <a:cubicBezTo>
                  <a:pt x="705197" y="1894212"/>
                  <a:pt x="691292" y="1874508"/>
                  <a:pt x="679628" y="1853513"/>
                </a:cubicBezTo>
                <a:cubicBezTo>
                  <a:pt x="670682" y="1837411"/>
                  <a:pt x="664196" y="1819997"/>
                  <a:pt x="654914" y="1804086"/>
                </a:cubicBezTo>
                <a:cubicBezTo>
                  <a:pt x="635335" y="1770522"/>
                  <a:pt x="610507" y="1739988"/>
                  <a:pt x="593130" y="1705232"/>
                </a:cubicBezTo>
                <a:cubicBezTo>
                  <a:pt x="584892" y="1688756"/>
                  <a:pt x="579469" y="1670541"/>
                  <a:pt x="568417" y="1655805"/>
                </a:cubicBezTo>
                <a:cubicBezTo>
                  <a:pt x="554437" y="1637165"/>
                  <a:pt x="532970" y="1625018"/>
                  <a:pt x="518990" y="1606378"/>
                </a:cubicBezTo>
                <a:cubicBezTo>
                  <a:pt x="507938" y="1591642"/>
                  <a:pt x="504039" y="1572571"/>
                  <a:pt x="494276" y="1556951"/>
                </a:cubicBezTo>
                <a:cubicBezTo>
                  <a:pt x="483361" y="1539487"/>
                  <a:pt x="469176" y="1524282"/>
                  <a:pt x="457206" y="1507524"/>
                </a:cubicBezTo>
                <a:cubicBezTo>
                  <a:pt x="448574" y="1495439"/>
                  <a:pt x="443669" y="1480233"/>
                  <a:pt x="432492" y="1470454"/>
                </a:cubicBezTo>
                <a:cubicBezTo>
                  <a:pt x="410139" y="1450895"/>
                  <a:pt x="358352" y="1421027"/>
                  <a:pt x="358352" y="1421027"/>
                </a:cubicBezTo>
                <a:cubicBezTo>
                  <a:pt x="350114" y="1408670"/>
                  <a:pt x="344139" y="1394458"/>
                  <a:pt x="333638" y="1383957"/>
                </a:cubicBezTo>
                <a:cubicBezTo>
                  <a:pt x="279449" y="1329768"/>
                  <a:pt x="310104" y="1393021"/>
                  <a:pt x="259498" y="1322173"/>
                </a:cubicBezTo>
                <a:cubicBezTo>
                  <a:pt x="248791" y="1307184"/>
                  <a:pt x="244547" y="1288366"/>
                  <a:pt x="234784" y="1272746"/>
                </a:cubicBezTo>
                <a:cubicBezTo>
                  <a:pt x="223869" y="1255282"/>
                  <a:pt x="210071" y="1239795"/>
                  <a:pt x="197714" y="1223319"/>
                </a:cubicBezTo>
                <a:cubicBezTo>
                  <a:pt x="172858" y="1148754"/>
                  <a:pt x="199664" y="1218333"/>
                  <a:pt x="135930" y="1112108"/>
                </a:cubicBezTo>
                <a:cubicBezTo>
                  <a:pt x="126453" y="1096313"/>
                  <a:pt x="120694" y="1078476"/>
                  <a:pt x="111217" y="1062681"/>
                </a:cubicBezTo>
                <a:cubicBezTo>
                  <a:pt x="95936" y="1037212"/>
                  <a:pt x="78266" y="1013254"/>
                  <a:pt x="61790" y="988541"/>
                </a:cubicBezTo>
                <a:cubicBezTo>
                  <a:pt x="32809" y="901597"/>
                  <a:pt x="70530" y="1008937"/>
                  <a:pt x="24719" y="902043"/>
                </a:cubicBezTo>
                <a:cubicBezTo>
                  <a:pt x="10472" y="868801"/>
                  <a:pt x="7257" y="839445"/>
                  <a:pt x="6" y="803189"/>
                </a:cubicBezTo>
                <a:cubicBezTo>
                  <a:pt x="1138" y="785075"/>
                  <a:pt x="-6142" y="630134"/>
                  <a:pt x="24719" y="568411"/>
                </a:cubicBezTo>
                <a:cubicBezTo>
                  <a:pt x="34422" y="549006"/>
                  <a:pt x="77182" y="494962"/>
                  <a:pt x="86503" y="481913"/>
                </a:cubicBezTo>
                <a:cubicBezTo>
                  <a:pt x="95135" y="469828"/>
                  <a:pt x="99620" y="454120"/>
                  <a:pt x="111217" y="444843"/>
                </a:cubicBezTo>
                <a:cubicBezTo>
                  <a:pt x="121388" y="436706"/>
                  <a:pt x="136901" y="438812"/>
                  <a:pt x="148287" y="432486"/>
                </a:cubicBezTo>
                <a:cubicBezTo>
                  <a:pt x="174251" y="418061"/>
                  <a:pt x="194250" y="392451"/>
                  <a:pt x="222428" y="383059"/>
                </a:cubicBezTo>
                <a:cubicBezTo>
                  <a:pt x="291721" y="359963"/>
                  <a:pt x="246862" y="373862"/>
                  <a:pt x="358352" y="345989"/>
                </a:cubicBezTo>
                <a:cubicBezTo>
                  <a:pt x="374828" y="341870"/>
                  <a:pt x="390927" y="335738"/>
                  <a:pt x="407779" y="333632"/>
                </a:cubicBezTo>
                <a:cubicBezTo>
                  <a:pt x="551777" y="315633"/>
                  <a:pt x="473562" y="324283"/>
                  <a:pt x="642557" y="308919"/>
                </a:cubicBezTo>
                <a:cubicBezTo>
                  <a:pt x="659033" y="304800"/>
                  <a:pt x="675199" y="299144"/>
                  <a:pt x="691984" y="296562"/>
                </a:cubicBezTo>
                <a:cubicBezTo>
                  <a:pt x="728849" y="290890"/>
                  <a:pt x="766621" y="291520"/>
                  <a:pt x="803195" y="284205"/>
                </a:cubicBezTo>
                <a:cubicBezTo>
                  <a:pt x="865004" y="271843"/>
                  <a:pt x="864967" y="259495"/>
                  <a:pt x="914406" y="247135"/>
                </a:cubicBezTo>
                <a:cubicBezTo>
                  <a:pt x="930882" y="243016"/>
                  <a:pt x="947566" y="239658"/>
                  <a:pt x="963833" y="234778"/>
                </a:cubicBezTo>
                <a:cubicBezTo>
                  <a:pt x="988784" y="227293"/>
                  <a:pt x="1012841" y="216919"/>
                  <a:pt x="1037973" y="210065"/>
                </a:cubicBezTo>
                <a:cubicBezTo>
                  <a:pt x="1058235" y="204539"/>
                  <a:pt x="1079162" y="201827"/>
                  <a:pt x="1099757" y="197708"/>
                </a:cubicBezTo>
                <a:cubicBezTo>
                  <a:pt x="1132708" y="181232"/>
                  <a:pt x="1163661" y="159931"/>
                  <a:pt x="1198611" y="148281"/>
                </a:cubicBezTo>
                <a:cubicBezTo>
                  <a:pt x="1210968" y="144162"/>
                  <a:pt x="1224032" y="141749"/>
                  <a:pt x="1235682" y="135924"/>
                </a:cubicBezTo>
                <a:cubicBezTo>
                  <a:pt x="1248965" y="129283"/>
                  <a:pt x="1259469" y="117852"/>
                  <a:pt x="1272752" y="111211"/>
                </a:cubicBezTo>
                <a:cubicBezTo>
                  <a:pt x="1284402" y="105386"/>
                  <a:pt x="1297850" y="103985"/>
                  <a:pt x="1309822" y="98854"/>
                </a:cubicBezTo>
                <a:cubicBezTo>
                  <a:pt x="1326753" y="91598"/>
                  <a:pt x="1342318" y="81397"/>
                  <a:pt x="1359249" y="74141"/>
                </a:cubicBezTo>
                <a:cubicBezTo>
                  <a:pt x="1371221" y="69010"/>
                  <a:pt x="1384669" y="67609"/>
                  <a:pt x="1396319" y="61784"/>
                </a:cubicBezTo>
                <a:cubicBezTo>
                  <a:pt x="1409602" y="55142"/>
                  <a:pt x="1420107" y="43712"/>
                  <a:pt x="1433390" y="37070"/>
                </a:cubicBezTo>
                <a:cubicBezTo>
                  <a:pt x="1445040" y="31245"/>
                  <a:pt x="1458488" y="29844"/>
                  <a:pt x="1470460" y="24713"/>
                </a:cubicBezTo>
                <a:cubicBezTo>
                  <a:pt x="1487391" y="17457"/>
                  <a:pt x="1503411" y="8238"/>
                  <a:pt x="1519887" y="0"/>
                </a:cubicBezTo>
                <a:lnTo>
                  <a:pt x="2150082" y="12357"/>
                </a:lnTo>
                <a:cubicBezTo>
                  <a:pt x="2163098" y="12839"/>
                  <a:pt x="2176981" y="16576"/>
                  <a:pt x="2187152" y="24713"/>
                </a:cubicBezTo>
                <a:cubicBezTo>
                  <a:pt x="2208927" y="42133"/>
                  <a:pt x="2216082" y="74435"/>
                  <a:pt x="2224222" y="98854"/>
                </a:cubicBezTo>
                <a:cubicBezTo>
                  <a:pt x="2228341" y="127686"/>
                  <a:pt x="2228210" y="157454"/>
                  <a:pt x="2236579" y="185351"/>
                </a:cubicBezTo>
                <a:cubicBezTo>
                  <a:pt x="2240846" y="199576"/>
                  <a:pt x="2254650" y="209139"/>
                  <a:pt x="2261292" y="222422"/>
                </a:cubicBezTo>
                <a:cubicBezTo>
                  <a:pt x="2312444" y="324727"/>
                  <a:pt x="2227545" y="190338"/>
                  <a:pt x="2298363" y="296562"/>
                </a:cubicBezTo>
                <a:cubicBezTo>
                  <a:pt x="2303277" y="365357"/>
                  <a:pt x="2280834" y="452028"/>
                  <a:pt x="2335433" y="506627"/>
                </a:cubicBezTo>
                <a:cubicBezTo>
                  <a:pt x="2345934" y="517128"/>
                  <a:pt x="2360146" y="523103"/>
                  <a:pt x="2372503" y="531341"/>
                </a:cubicBezTo>
                <a:cubicBezTo>
                  <a:pt x="2357233" y="577148"/>
                  <a:pt x="2365971" y="556761"/>
                  <a:pt x="2347790" y="593124"/>
                </a:cubicBezTo>
                <a:lnTo>
                  <a:pt x="2372503" y="630195"/>
                </a:lnTo>
                <a:cubicBezTo>
                  <a:pt x="2397217" y="663146"/>
                  <a:pt x="2416028" y="701495"/>
                  <a:pt x="2446644" y="729049"/>
                </a:cubicBezTo>
                <a:cubicBezTo>
                  <a:pt x="2459267" y="740410"/>
                  <a:pt x="2479805" y="736525"/>
                  <a:pt x="2496071" y="741405"/>
                </a:cubicBezTo>
                <a:cubicBezTo>
                  <a:pt x="2521023" y="748890"/>
                  <a:pt x="2545498" y="757881"/>
                  <a:pt x="2570211" y="766119"/>
                </a:cubicBezTo>
                <a:cubicBezTo>
                  <a:pt x="2615097" y="781081"/>
                  <a:pt x="2607282" y="765450"/>
                  <a:pt x="2607282" y="803189"/>
                </a:cubicBezTo>
                <a:lnTo>
                  <a:pt x="3113909" y="1408670"/>
                </a:lnTo>
                <a:lnTo>
                  <a:pt x="3113909" y="1458097"/>
                </a:ln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5" name="Rectangle 4">
            <a:extLst>
              <a:ext uri="{FF2B5EF4-FFF2-40B4-BE49-F238E27FC236}">
                <a16:creationId xmlns:a16="http://schemas.microsoft.com/office/drawing/2014/main" id="{F464E529-2C34-8C4C-9CCD-DF5FC6F99BE9}"/>
              </a:ext>
            </a:extLst>
          </p:cNvPr>
          <p:cNvSpPr/>
          <p:nvPr/>
        </p:nvSpPr>
        <p:spPr>
          <a:xfrm>
            <a:off x="4642708" y="1669300"/>
            <a:ext cx="2906584" cy="2585323"/>
          </a:xfrm>
          <a:prstGeom prst="rect">
            <a:avLst/>
          </a:prstGeom>
          <a:noFill/>
        </p:spPr>
        <p:txBody>
          <a:bodyPr wrap="square" lIns="121920" tIns="60960" rIns="121920" bIns="60960">
            <a:spAutoFit/>
          </a:bodyPr>
          <a:lstStyle/>
          <a:p>
            <a:pPr algn="r" defTabSz="1219170">
              <a:buClr>
                <a:srgbClr val="000000"/>
              </a:buClr>
            </a:pPr>
            <a:r>
              <a:rPr lang="en-US" sz="80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Củng</a:t>
            </a:r>
            <a:r>
              <a:rPr lang="en-US" sz="80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80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cố</a:t>
            </a:r>
            <a:endParaRPr lang="en-US" sz="80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grpSp>
        <p:nvGrpSpPr>
          <p:cNvPr id="6" name="Google Shape;615;p39">
            <a:extLst>
              <a:ext uri="{FF2B5EF4-FFF2-40B4-BE49-F238E27FC236}">
                <a16:creationId xmlns:a16="http://schemas.microsoft.com/office/drawing/2014/main" id="{D2549F8D-00F6-1949-AEB9-B263478A54CB}"/>
              </a:ext>
            </a:extLst>
          </p:cNvPr>
          <p:cNvGrpSpPr/>
          <p:nvPr/>
        </p:nvGrpSpPr>
        <p:grpSpPr>
          <a:xfrm>
            <a:off x="7549293" y="3725941"/>
            <a:ext cx="1434583" cy="1397319"/>
            <a:chOff x="5926225" y="921350"/>
            <a:chExt cx="517800" cy="504350"/>
          </a:xfrm>
        </p:grpSpPr>
        <p:sp>
          <p:nvSpPr>
            <p:cNvPr id="7" name="Google Shape;616;p39">
              <a:extLst>
                <a:ext uri="{FF2B5EF4-FFF2-40B4-BE49-F238E27FC236}">
                  <a16:creationId xmlns:a16="http://schemas.microsoft.com/office/drawing/2014/main" id="{762CC93D-B859-8645-8C7A-B1834DC234EB}"/>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617;p39">
              <a:extLst>
                <a:ext uri="{FF2B5EF4-FFF2-40B4-BE49-F238E27FC236}">
                  <a16:creationId xmlns:a16="http://schemas.microsoft.com/office/drawing/2014/main" id="{D27868E1-5FF5-654E-960F-09B0F8AF4DDD}"/>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03833346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79874" name="Picture 2" descr="Cover">
            <a:extLst>
              <a:ext uri="{FF2B5EF4-FFF2-40B4-BE49-F238E27FC236}">
                <a16:creationId xmlns:a16="http://schemas.microsoft.com/office/drawing/2014/main" id="{29718596-5276-CC46-8967-DEE4EB5B7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5" y="5426829"/>
            <a:ext cx="2800204"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descr="Cover">
            <a:extLst>
              <a:ext uri="{FF2B5EF4-FFF2-40B4-BE49-F238E27FC236}">
                <a16:creationId xmlns:a16="http://schemas.microsoft.com/office/drawing/2014/main" id="{DED7A3CE-7466-354D-9665-3E7247B88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990" y="6203116"/>
            <a:ext cx="369694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Cover">
            <a:extLst>
              <a:ext uri="{FF2B5EF4-FFF2-40B4-BE49-F238E27FC236}">
                <a16:creationId xmlns:a16="http://schemas.microsoft.com/office/drawing/2014/main" id="{93B851D3-1E2F-3141-8687-9A0048B89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988" y="6098422"/>
            <a:ext cx="6061054" cy="47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descr="Cover">
            <a:extLst>
              <a:ext uri="{FF2B5EF4-FFF2-40B4-BE49-F238E27FC236}">
                <a16:creationId xmlns:a16="http://schemas.microsoft.com/office/drawing/2014/main" id="{A1C8DDA0-8403-C846-AF7A-B34F40084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3191" y="4415591"/>
            <a:ext cx="3385968"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Cover">
            <a:extLst>
              <a:ext uri="{FF2B5EF4-FFF2-40B4-BE49-F238E27FC236}">
                <a16:creationId xmlns:a16="http://schemas.microsoft.com/office/drawing/2014/main" id="{E6DBDF96-1D0D-1F42-AC69-49D310E29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5252" y="3998079"/>
            <a:ext cx="280020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7" descr="Cover">
            <a:extLst>
              <a:ext uri="{FF2B5EF4-FFF2-40B4-BE49-F238E27FC236}">
                <a16:creationId xmlns:a16="http://schemas.microsoft.com/office/drawing/2014/main" id="{397C36EC-9896-684F-BE7B-BCE8F599A8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751" y="5141078"/>
            <a:ext cx="2902057"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Cover">
            <a:extLst>
              <a:ext uri="{FF2B5EF4-FFF2-40B4-BE49-F238E27FC236}">
                <a16:creationId xmlns:a16="http://schemas.microsoft.com/office/drawing/2014/main" id="{44C11768-C29B-4B4C-B5FB-2F7435CA84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3558341"/>
            <a:ext cx="511333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9" descr="Cover">
            <a:extLst>
              <a:ext uri="{FF2B5EF4-FFF2-40B4-BE49-F238E27FC236}">
                <a16:creationId xmlns:a16="http://schemas.microsoft.com/office/drawing/2014/main" id="{AF599B67-A72F-0D4B-A6DA-67A3C2D5C9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6713" y="3090029"/>
            <a:ext cx="464644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10" descr="Cover">
            <a:extLst>
              <a:ext uri="{FF2B5EF4-FFF2-40B4-BE49-F238E27FC236}">
                <a16:creationId xmlns:a16="http://schemas.microsoft.com/office/drawing/2014/main" id="{53ED4D0A-706B-3547-B95E-6C06F6399D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7665" y="2855078"/>
            <a:ext cx="130194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1" descr="Cover">
            <a:extLst>
              <a:ext uri="{FF2B5EF4-FFF2-40B4-BE49-F238E27FC236}">
                <a16:creationId xmlns:a16="http://schemas.microsoft.com/office/drawing/2014/main" id="{06B08930-CC0B-6843-AE1D-69FCF9780B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5289" y="2510591"/>
            <a:ext cx="47028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2" descr="Cover">
            <a:extLst>
              <a:ext uri="{FF2B5EF4-FFF2-40B4-BE49-F238E27FC236}">
                <a16:creationId xmlns:a16="http://schemas.microsoft.com/office/drawing/2014/main" id="{29284C5B-FE22-3246-9C38-ABEBF979FC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2093078"/>
            <a:ext cx="4676606"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Picture 13" descr="Cover">
            <a:extLst>
              <a:ext uri="{FF2B5EF4-FFF2-40B4-BE49-F238E27FC236}">
                <a16:creationId xmlns:a16="http://schemas.microsoft.com/office/drawing/2014/main" id="{578083BB-6685-A24C-9EE0-C61BAD7C10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65439" y="2370891"/>
            <a:ext cx="134179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6" name="Picture 14" descr="Cover">
            <a:extLst>
              <a:ext uri="{FF2B5EF4-FFF2-40B4-BE49-F238E27FC236}">
                <a16:creationId xmlns:a16="http://schemas.microsoft.com/office/drawing/2014/main" id="{C361DEF3-0113-484C-8A1A-2E860A02B0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46551" y="1653341"/>
            <a:ext cx="467660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Picture 15" descr="Cover">
            <a:extLst>
              <a:ext uri="{FF2B5EF4-FFF2-40B4-BE49-F238E27FC236}">
                <a16:creationId xmlns:a16="http://schemas.microsoft.com/office/drawing/2014/main" id="{79794D36-1FED-764F-8AA6-FA223034A5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25913" y="1177090"/>
            <a:ext cx="37988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Picture 16" descr="Cover">
            <a:extLst>
              <a:ext uri="{FF2B5EF4-FFF2-40B4-BE49-F238E27FC236}">
                <a16:creationId xmlns:a16="http://schemas.microsoft.com/office/drawing/2014/main" id="{D55C9AA6-E370-F44E-9F15-F248C022FEA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35277" y="1550153"/>
            <a:ext cx="131522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9" name="Picture 17" descr="Cover">
            <a:extLst>
              <a:ext uri="{FF2B5EF4-FFF2-40B4-BE49-F238E27FC236}">
                <a16:creationId xmlns:a16="http://schemas.microsoft.com/office/drawing/2014/main" id="{D1B39854-CA28-0B41-9523-F2EE682880D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78274" y="759579"/>
            <a:ext cx="422604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Picture 18" descr="Cover">
            <a:extLst>
              <a:ext uri="{FF2B5EF4-FFF2-40B4-BE49-F238E27FC236}">
                <a16:creationId xmlns:a16="http://schemas.microsoft.com/office/drawing/2014/main" id="{D4FE265F-75AA-DA44-AEE6-15F1704E90A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49701" y="224591"/>
            <a:ext cx="383072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Picture 19" descr="Cover">
            <a:extLst>
              <a:ext uri="{FF2B5EF4-FFF2-40B4-BE49-F238E27FC236}">
                <a16:creationId xmlns:a16="http://schemas.microsoft.com/office/drawing/2014/main" id="{C93FDE43-0A40-C941-8203-DDCAA795B2A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28925" y="723066"/>
            <a:ext cx="152575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2" name="Picture 20" descr="Cover">
            <a:extLst>
              <a:ext uri="{FF2B5EF4-FFF2-40B4-BE49-F238E27FC236}">
                <a16:creationId xmlns:a16="http://schemas.microsoft.com/office/drawing/2014/main" id="{A58595D6-D9CB-1E4D-B861-3C37A29465D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74726" y="2571514"/>
            <a:ext cx="2089315" cy="289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3" name="Picture 21" descr="Cover">
            <a:extLst>
              <a:ext uri="{FF2B5EF4-FFF2-40B4-BE49-F238E27FC236}">
                <a16:creationId xmlns:a16="http://schemas.microsoft.com/office/drawing/2014/main" id="{530E9397-811C-484B-A9B1-76E4063E2A5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4752141"/>
            <a:ext cx="2227469"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79893"/>
                                        </p:tgtEl>
                                        <p:attrNameLst>
                                          <p:attrName>style.visibility</p:attrName>
                                        </p:attrNameLst>
                                      </p:cBhvr>
                                      <p:to>
                                        <p:strVal val="visible"/>
                                      </p:to>
                                    </p:set>
                                    <p:animEffect transition="in" filter="box(out)">
                                      <p:cBhvr>
                                        <p:cTn id="7" dur="500"/>
                                        <p:tgtEl>
                                          <p:spTgt spid="79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9892"/>
                                        </p:tgtEl>
                                        <p:attrNameLst>
                                          <p:attrName>style.visibility</p:attrName>
                                        </p:attrNameLst>
                                      </p:cBhvr>
                                      <p:to>
                                        <p:strVal val="visible"/>
                                      </p:to>
                                    </p:set>
                                    <p:animEffect transition="in" filter="wipe(left)">
                                      <p:cBhvr>
                                        <p:cTn id="12" dur="500"/>
                                        <p:tgtEl>
                                          <p:spTgt spid="79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9891"/>
                                        </p:tgtEl>
                                        <p:attrNameLst>
                                          <p:attrName>style.visibility</p:attrName>
                                        </p:attrNameLst>
                                      </p:cBhvr>
                                      <p:to>
                                        <p:strVal val="visible"/>
                                      </p:to>
                                    </p:set>
                                    <p:animEffect transition="in" filter="wipe(left)">
                                      <p:cBhvr>
                                        <p:cTn id="17" dur="500"/>
                                        <p:tgtEl>
                                          <p:spTgt spid="798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9890"/>
                                        </p:tgtEl>
                                        <p:attrNameLst>
                                          <p:attrName>style.visibility</p:attrName>
                                        </p:attrNameLst>
                                      </p:cBhvr>
                                      <p:to>
                                        <p:strVal val="visible"/>
                                      </p:to>
                                    </p:set>
                                    <p:animEffect transition="in" filter="wipe(left)">
                                      <p:cBhvr>
                                        <p:cTn id="22" dur="500"/>
                                        <p:tgtEl>
                                          <p:spTgt spid="798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9889"/>
                                        </p:tgtEl>
                                        <p:attrNameLst>
                                          <p:attrName>style.visibility</p:attrName>
                                        </p:attrNameLst>
                                      </p:cBhvr>
                                      <p:to>
                                        <p:strVal val="visible"/>
                                      </p:to>
                                    </p:set>
                                    <p:animEffect transition="in" filter="wipe(left)">
                                      <p:cBhvr>
                                        <p:cTn id="27" dur="500"/>
                                        <p:tgtEl>
                                          <p:spTgt spid="7988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79888"/>
                                        </p:tgtEl>
                                        <p:attrNameLst>
                                          <p:attrName>style.visibility</p:attrName>
                                        </p:attrNameLst>
                                      </p:cBhvr>
                                      <p:to>
                                        <p:strVal val="visible"/>
                                      </p:to>
                                    </p:set>
                                    <p:animEffect transition="in" filter="wipe(left)">
                                      <p:cBhvr>
                                        <p:cTn id="32" dur="500"/>
                                        <p:tgtEl>
                                          <p:spTgt spid="798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79887"/>
                                        </p:tgtEl>
                                        <p:attrNameLst>
                                          <p:attrName>style.visibility</p:attrName>
                                        </p:attrNameLst>
                                      </p:cBhvr>
                                      <p:to>
                                        <p:strVal val="visible"/>
                                      </p:to>
                                    </p:set>
                                    <p:animEffect transition="in" filter="wipe(left)">
                                      <p:cBhvr>
                                        <p:cTn id="37" dur="500"/>
                                        <p:tgtEl>
                                          <p:spTgt spid="7988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79886"/>
                                        </p:tgtEl>
                                        <p:attrNameLst>
                                          <p:attrName>style.visibility</p:attrName>
                                        </p:attrNameLst>
                                      </p:cBhvr>
                                      <p:to>
                                        <p:strVal val="visible"/>
                                      </p:to>
                                    </p:set>
                                    <p:animEffect transition="in" filter="wipe(left)">
                                      <p:cBhvr>
                                        <p:cTn id="42" dur="500"/>
                                        <p:tgtEl>
                                          <p:spTgt spid="7988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79885"/>
                                        </p:tgtEl>
                                        <p:attrNameLst>
                                          <p:attrName>style.visibility</p:attrName>
                                        </p:attrNameLst>
                                      </p:cBhvr>
                                      <p:to>
                                        <p:strVal val="visible"/>
                                      </p:to>
                                    </p:set>
                                    <p:animEffect transition="in" filter="wipe(left)">
                                      <p:cBhvr>
                                        <p:cTn id="47" dur="500"/>
                                        <p:tgtEl>
                                          <p:spTgt spid="7988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79884"/>
                                        </p:tgtEl>
                                        <p:attrNameLst>
                                          <p:attrName>style.visibility</p:attrName>
                                        </p:attrNameLst>
                                      </p:cBhvr>
                                      <p:to>
                                        <p:strVal val="visible"/>
                                      </p:to>
                                    </p:set>
                                    <p:animEffect transition="in" filter="wipe(left)">
                                      <p:cBhvr>
                                        <p:cTn id="52" dur="500"/>
                                        <p:tgtEl>
                                          <p:spTgt spid="7988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79883"/>
                                        </p:tgtEl>
                                        <p:attrNameLst>
                                          <p:attrName>style.visibility</p:attrName>
                                        </p:attrNameLst>
                                      </p:cBhvr>
                                      <p:to>
                                        <p:strVal val="visible"/>
                                      </p:to>
                                    </p:set>
                                    <p:animEffect transition="in" filter="wipe(left)">
                                      <p:cBhvr>
                                        <p:cTn id="57" dur="500"/>
                                        <p:tgtEl>
                                          <p:spTgt spid="7988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79882"/>
                                        </p:tgtEl>
                                        <p:attrNameLst>
                                          <p:attrName>style.visibility</p:attrName>
                                        </p:attrNameLst>
                                      </p:cBhvr>
                                      <p:to>
                                        <p:strVal val="visible"/>
                                      </p:to>
                                    </p:set>
                                    <p:animEffect transition="in" filter="wipe(left)">
                                      <p:cBhvr>
                                        <p:cTn id="62" dur="500"/>
                                        <p:tgtEl>
                                          <p:spTgt spid="7988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79881"/>
                                        </p:tgtEl>
                                        <p:attrNameLst>
                                          <p:attrName>style.visibility</p:attrName>
                                        </p:attrNameLst>
                                      </p:cBhvr>
                                      <p:to>
                                        <p:strVal val="visible"/>
                                      </p:to>
                                    </p:set>
                                    <p:animEffect transition="in" filter="wipe(left)">
                                      <p:cBhvr>
                                        <p:cTn id="67" dur="500"/>
                                        <p:tgtEl>
                                          <p:spTgt spid="7988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79880"/>
                                        </p:tgtEl>
                                        <p:attrNameLst>
                                          <p:attrName>style.visibility</p:attrName>
                                        </p:attrNameLst>
                                      </p:cBhvr>
                                      <p:to>
                                        <p:strVal val="visible"/>
                                      </p:to>
                                    </p:set>
                                    <p:animEffect transition="in" filter="wipe(left)">
                                      <p:cBhvr>
                                        <p:cTn id="72" dur="500"/>
                                        <p:tgtEl>
                                          <p:spTgt spid="7988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79879"/>
                                        </p:tgtEl>
                                        <p:attrNameLst>
                                          <p:attrName>style.visibility</p:attrName>
                                        </p:attrNameLst>
                                      </p:cBhvr>
                                      <p:to>
                                        <p:strVal val="visible"/>
                                      </p:to>
                                    </p:set>
                                    <p:animEffect transition="in" filter="wipe(left)">
                                      <p:cBhvr>
                                        <p:cTn id="77" dur="500"/>
                                        <p:tgtEl>
                                          <p:spTgt spid="7987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79878"/>
                                        </p:tgtEl>
                                        <p:attrNameLst>
                                          <p:attrName>style.visibility</p:attrName>
                                        </p:attrNameLst>
                                      </p:cBhvr>
                                      <p:to>
                                        <p:strVal val="visible"/>
                                      </p:to>
                                    </p:set>
                                    <p:animEffect transition="in" filter="wipe(left)">
                                      <p:cBhvr>
                                        <p:cTn id="82" dur="500"/>
                                        <p:tgtEl>
                                          <p:spTgt spid="7987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79877"/>
                                        </p:tgtEl>
                                        <p:attrNameLst>
                                          <p:attrName>style.visibility</p:attrName>
                                        </p:attrNameLst>
                                      </p:cBhvr>
                                      <p:to>
                                        <p:strVal val="visible"/>
                                      </p:to>
                                    </p:set>
                                    <p:animEffect transition="in" filter="wipe(left)">
                                      <p:cBhvr>
                                        <p:cTn id="87" dur="500"/>
                                        <p:tgtEl>
                                          <p:spTgt spid="7987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79874"/>
                                        </p:tgtEl>
                                        <p:attrNameLst>
                                          <p:attrName>style.visibility</p:attrName>
                                        </p:attrNameLst>
                                      </p:cBhvr>
                                      <p:to>
                                        <p:strVal val="visible"/>
                                      </p:to>
                                    </p:set>
                                    <p:animEffect transition="in" filter="wipe(left)">
                                      <p:cBhvr>
                                        <p:cTn id="92" dur="500"/>
                                        <p:tgtEl>
                                          <p:spTgt spid="7987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79876"/>
                                        </p:tgtEl>
                                        <p:attrNameLst>
                                          <p:attrName>style.visibility</p:attrName>
                                        </p:attrNameLst>
                                      </p:cBhvr>
                                      <p:to>
                                        <p:strVal val="visible"/>
                                      </p:to>
                                    </p:set>
                                    <p:animEffect transition="in" filter="wipe(left)">
                                      <p:cBhvr>
                                        <p:cTn id="97" dur="500"/>
                                        <p:tgtEl>
                                          <p:spTgt spid="7987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79875"/>
                                        </p:tgtEl>
                                        <p:attrNameLst>
                                          <p:attrName>style.visibility</p:attrName>
                                        </p:attrNameLst>
                                      </p:cBhvr>
                                      <p:to>
                                        <p:strVal val="visible"/>
                                      </p:to>
                                    </p:set>
                                    <p:animEffect transition="in" filter="wipe(left)">
                                      <p:cBhvr>
                                        <p:cTn id="102" dur="5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98D45A01-932B-554D-A6AD-60B0A08DD559}"/>
              </a:ext>
            </a:extLst>
          </p:cNvPr>
          <p:cNvSpPr/>
          <p:nvPr/>
        </p:nvSpPr>
        <p:spPr>
          <a:xfrm>
            <a:off x="925861" y="2209800"/>
            <a:ext cx="4111360" cy="2438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D116507-6E65-3A46-918C-375C51B115AA}"/>
              </a:ext>
            </a:extLst>
          </p:cNvPr>
          <p:cNvSpPr/>
          <p:nvPr/>
        </p:nvSpPr>
        <p:spPr>
          <a:xfrm>
            <a:off x="6401566" y="3678704"/>
            <a:ext cx="5790434" cy="1938992"/>
          </a:xfrm>
          <a:prstGeom prst="rect">
            <a:avLst/>
          </a:prstGeom>
          <a:noFill/>
          <a:effectLst>
            <a:outerShdw dist="50800" sx="1000" sy="1000" algn="ctr" rotWithShape="0">
              <a:srgbClr val="000000"/>
            </a:outerShdw>
            <a:reflection stA="63903" endPos="65000" dist="50800" dir="5400000" sy="-100000" algn="bl" rotWithShape="0"/>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rPr>
              <a:t>T</a:t>
            </a:r>
            <a:r>
              <a:rPr kumimoji="0" lang="en-US" sz="12000" b="0" i="0" u="none" strike="noStrike" kern="1200" cap="none" spc="0" normalizeH="0" baseline="0" noProof="0" dirty="0">
                <a:ln w="0"/>
                <a:solidFill>
                  <a:srgbClr val="44546A">
                    <a:lumMod val="60000"/>
                    <a:lumOff val="40000"/>
                  </a:srgbClr>
                </a:solidFill>
                <a:effectLst>
                  <a:reflection blurRad="6350" stA="53000" endA="300" endPos="35500" dir="5400000" sy="-90000" algn="bl" rotWithShape="0"/>
                </a:effectLst>
                <a:uLnTx/>
                <a:uFillTx/>
                <a:latin typeface="SVN-Blenda Script" panose="02000804000000020003" pitchFamily="2" charset="0"/>
                <a:ea typeface="+mn-ea"/>
                <a:cs typeface="+mn-cs"/>
              </a:rPr>
              <a:t>h</a:t>
            </a:r>
            <a:r>
              <a:rPr kumimoji="0" lang="en-US" sz="12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VN-Blenda Script" panose="02000804000000020003" pitchFamily="2" charset="0"/>
                <a:ea typeface="+mn-ea"/>
                <a:cs typeface="+mn-cs"/>
              </a:rPr>
              <a:t>e</a:t>
            </a:r>
            <a:r>
              <a:rPr kumimoji="0" lang="en-US" sz="120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12000" b="0" i="0" u="none" strike="noStrike" kern="1200" cap="none" spc="0" normalizeH="0" baseline="0" noProof="0" dirty="0">
                <a:ln w="0"/>
                <a:solidFill>
                  <a:prstClr val="white">
                    <a:lumMod val="50000"/>
                  </a:prstClr>
                </a:solidFill>
                <a:effectLst>
                  <a:reflection blurRad="6350" stA="53000" endA="300" endPos="35500" dir="5400000" sy="-90000" algn="bl" rotWithShape="0"/>
                </a:effectLst>
                <a:uLnTx/>
                <a:uFillTx/>
                <a:latin typeface="SVN-Blenda Script" panose="02000804000000020003" pitchFamily="2" charset="0"/>
                <a:ea typeface="+mn-ea"/>
                <a:cs typeface="+mn-cs"/>
              </a:rPr>
              <a:t>e</a:t>
            </a:r>
            <a:r>
              <a:rPr kumimoji="0" lang="en-US" sz="12000" b="0" i="0" u="none" strike="noStrike" kern="1200" cap="none" spc="0" normalizeH="0" baseline="0" noProof="0" dirty="0">
                <a:ln w="0"/>
                <a:solidFill>
                  <a:srgbClr val="FFC000"/>
                </a:solidFill>
                <a:effectLst>
                  <a:reflection blurRad="6350" stA="53000" endA="300" endPos="35500" dir="5400000" sy="-90000" algn="bl" rotWithShape="0"/>
                </a:effectLst>
                <a:uLnTx/>
                <a:uFillTx/>
                <a:latin typeface="SVN-Blenda Script" panose="02000804000000020003" pitchFamily="2" charset="0"/>
                <a:ea typeface="+mn-ea"/>
                <a:cs typeface="+mn-cs"/>
              </a:rPr>
              <a:t>n</a:t>
            </a:r>
            <a:r>
              <a:rPr kumimoji="0" lang="en-US" sz="12000" b="0" i="0" u="none" strike="noStrike" kern="1200" cap="none" spc="0" normalizeH="0" baseline="0" noProof="0" dirty="0">
                <a:ln w="0"/>
                <a:solidFill>
                  <a:srgbClr val="70AD47">
                    <a:lumMod val="75000"/>
                  </a:srgbClr>
                </a:solidFill>
                <a:effectLst>
                  <a:reflection blurRad="6350" stA="53000" endA="300" endPos="35500" dir="5400000" sy="-90000" algn="bl" rotWithShape="0"/>
                </a:effectLst>
                <a:uLnTx/>
                <a:uFillTx/>
                <a:latin typeface="SVN-Blenda Script" panose="02000804000000020003" pitchFamily="2" charset="0"/>
                <a:ea typeface="+mn-ea"/>
                <a:cs typeface="+mn-cs"/>
              </a:rPr>
              <a:t>d</a:t>
            </a:r>
            <a:r>
              <a:rPr kumimoji="0" lang="en-US" sz="12000" b="0" i="0" u="none" strike="noStrike" kern="1200" cap="none" spc="0" normalizeH="0" baseline="0" noProof="0" dirty="0">
                <a:ln w="0"/>
                <a:solidFill>
                  <a:srgbClr val="4472C4">
                    <a:lumMod val="50000"/>
                  </a:srgbClr>
                </a:solidFill>
                <a:effectLst>
                  <a:reflection blurRad="6350" stA="53000" endA="300" endPos="35500" dir="5400000" sy="-90000" algn="bl" rotWithShape="0"/>
                </a:effectLst>
                <a:uLnTx/>
                <a:uFillTx/>
                <a:latin typeface="SVN-Blenda Script" panose="02000804000000020003" pitchFamily="2" charset="0"/>
                <a:ea typeface="+mn-ea"/>
                <a:cs typeface="+mn-cs"/>
              </a:rPr>
              <a:t>!</a:t>
            </a:r>
          </a:p>
        </p:txBody>
      </p:sp>
      <p:sp>
        <p:nvSpPr>
          <p:cNvPr id="12" name="Rectangle 11">
            <a:extLst>
              <a:ext uri="{FF2B5EF4-FFF2-40B4-BE49-F238E27FC236}">
                <a16:creationId xmlns:a16="http://schemas.microsoft.com/office/drawing/2014/main" id="{C0B5F760-EC57-474E-A866-ECF2DCF62D86}"/>
              </a:ext>
            </a:extLst>
          </p:cNvPr>
          <p:cNvSpPr/>
          <p:nvPr/>
        </p:nvSpPr>
        <p:spPr>
          <a:xfrm>
            <a:off x="335687" y="3802588"/>
            <a:ext cx="5662098" cy="2641749"/>
          </a:xfrm>
          <a:prstGeom prst="rect">
            <a:avLst/>
          </a:prstGeom>
          <a:ln w="101600">
            <a:solidFill>
              <a:schemeClr val="accent4">
                <a:lumMod val="75000"/>
              </a:schemeClr>
            </a:solidFill>
          </a:ln>
          <a:effectLst>
            <a:outerShdw dist="50800" sx="1000" sy="1000" algn="ctr" rotWithShape="0">
              <a:srgbClr val="000000"/>
            </a:outerShdw>
            <a:reflection endPos="0" dist="50800" dir="5400000" sy="-100000" algn="bl" rotWithShape="0"/>
          </a:effectLst>
        </p:spPr>
        <p:txBody>
          <a:bodyPr wrap="square">
            <a:spAutoFit/>
          </a:bodyPr>
          <a:lstStyle/>
          <a:p>
            <a:pPr marL="0" marR="0" lvl="0" indent="0" algn="ctr" defTabSz="914400" rtl="0" eaLnBrk="1" fontAlgn="auto" latinLnBrk="0" hangingPunct="1">
              <a:lnSpc>
                <a:spcPct val="100000"/>
              </a:lnSpc>
              <a:spcBef>
                <a:spcPct val="0"/>
              </a:spcBef>
              <a:spcAft>
                <a:spcPts val="1288"/>
              </a:spcAft>
              <a:buClrTx/>
              <a:buSzPct val="60000"/>
              <a:buFontTx/>
              <a:buNone/>
              <a:tabLst/>
              <a:defRPr/>
            </a:pPr>
            <a:r>
              <a:rPr kumimoji="0" lang="en-US" altLang="en-US" sz="36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DẶN DÒ</a:t>
            </a:r>
            <a:endPar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1288"/>
              </a:spcAft>
              <a:buClrTx/>
              <a:buSzPct val="60000"/>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a:t>
            </a:r>
          </a:p>
          <a:p>
            <a:pPr marL="0" marR="0" lvl="0" indent="0" algn="l" defTabSz="914400" rtl="0" eaLnBrk="1" fontAlgn="auto" latinLnBrk="0" hangingPunct="1">
              <a:lnSpc>
                <a:spcPct val="100000"/>
              </a:lnSpc>
              <a:spcBef>
                <a:spcPct val="0"/>
              </a:spcBef>
              <a:spcAft>
                <a:spcPts val="1288"/>
              </a:spcAft>
              <a:buClrTx/>
              <a:buSzPct val="60000"/>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9113946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8" presetClass="entr" presetSubtype="0" repeatCount="3000" accel="50000" fill="hold" grpId="0" nodeType="withEffect">
                                  <p:stCondLst>
                                    <p:cond delay="0"/>
                                  </p:stCondLst>
                                  <p:iterate type="lt">
                                    <p:tmPct val="50000"/>
                                  </p:iterate>
                                  <p:childTnLst>
                                    <p:set>
                                      <p:cBhvr>
                                        <p:cTn id="11" dur="1" fill="hold">
                                          <p:stCondLst>
                                            <p:cond delay="0"/>
                                          </p:stCondLst>
                                        </p:cTn>
                                        <p:tgtEl>
                                          <p:spTgt spid="9">
                                            <p:txEl>
                                              <p:pRg st="0" end="0"/>
                                            </p:txEl>
                                          </p:spTgt>
                                        </p:tgtEl>
                                        <p:attrNameLst>
                                          <p:attrName>style.visibility</p:attrName>
                                        </p:attrNameLst>
                                      </p:cBhvr>
                                      <p:to>
                                        <p:strVal val="visible"/>
                                      </p:to>
                                    </p:set>
                                    <p:set>
                                      <p:cBhvr>
                                        <p:cTn id="12" dur="682" fill="hold">
                                          <p:stCondLst>
                                            <p:cond delay="0"/>
                                          </p:stCondLst>
                                        </p:cTn>
                                        <p:tgtEl>
                                          <p:spTgt spid="9">
                                            <p:txEl>
                                              <p:pRg st="0" end="0"/>
                                            </p:txEl>
                                          </p:spTgt>
                                        </p:tgtEl>
                                        <p:attrNameLst>
                                          <p:attrName>style.rotation</p:attrName>
                                        </p:attrNameLst>
                                      </p:cBhvr>
                                      <p:to>
                                        <p:strVal val="-45.0"/>
                                      </p:to>
                                    </p:set>
                                    <p:anim calcmode="lin" valueType="num">
                                      <p:cBhvr>
                                        <p:cTn id="13" dur="682" fill="hold">
                                          <p:stCondLst>
                                            <p:cond delay="682"/>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4" dur="682"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15" dur="234" decel="50000" autoRev="1" fill="hold">
                                          <p:stCondLst>
                                            <p:cond delay="682"/>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6" dur="204" fill="hold">
                                          <p:stCondLst>
                                            <p:cond delay="1296"/>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GR2">
            <a:extLst>
              <a:ext uri="{FF2B5EF4-FFF2-40B4-BE49-F238E27FC236}">
                <a16:creationId xmlns:a16="http://schemas.microsoft.com/office/drawing/2014/main" id="{10DD2696-5469-5E49-AA44-3242161E8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1" name="Text Box 3">
            <a:extLst>
              <a:ext uri="{FF2B5EF4-FFF2-40B4-BE49-F238E27FC236}">
                <a16:creationId xmlns:a16="http://schemas.microsoft.com/office/drawing/2014/main" id="{B0E259F5-E5BC-854A-9FCD-4F61B1BACB08}"/>
              </a:ext>
            </a:extLst>
          </p:cNvPr>
          <p:cNvSpPr txBox="1">
            <a:spLocks noChangeArrowheads="1"/>
          </p:cNvSpPr>
          <p:nvPr/>
        </p:nvSpPr>
        <p:spPr bwMode="auto">
          <a:xfrm>
            <a:off x="9215736" y="4495800"/>
            <a:ext cx="46166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endParaRPr lang="en-VN" altLang="en-VN">
              <a:solidFill>
                <a:srgbClr val="000000"/>
              </a:solidFill>
              <a:latin typeface=".VnTime" pitchFamily="34" charset="0"/>
              <a:cs typeface="Arial" panose="020B0604020202020204" pitchFamily="34" charset="0"/>
            </a:endParaRPr>
          </a:p>
        </p:txBody>
      </p:sp>
      <p:sp>
        <p:nvSpPr>
          <p:cNvPr id="2052" name="Text Box 4">
            <a:extLst>
              <a:ext uri="{FF2B5EF4-FFF2-40B4-BE49-F238E27FC236}">
                <a16:creationId xmlns:a16="http://schemas.microsoft.com/office/drawing/2014/main" id="{B9193758-755E-E44C-AE9A-C8F216F84D1B}"/>
              </a:ext>
            </a:extLst>
          </p:cNvPr>
          <p:cNvSpPr txBox="1">
            <a:spLocks noChangeArrowheads="1"/>
          </p:cNvSpPr>
          <p:nvPr/>
        </p:nvSpPr>
        <p:spPr bwMode="auto">
          <a:xfrm flipV="1">
            <a:off x="3324226" y="2565401"/>
            <a:ext cx="542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endParaRPr lang="en-VN" altLang="en-VN" sz="2000" b="1" i="1">
              <a:solidFill>
                <a:srgbClr val="FF3300"/>
              </a:solidFill>
              <a:latin typeface=".VnTime" pitchFamily="34" charset="0"/>
              <a:cs typeface="Arial" panose="020B0604020202020204" pitchFamily="34" charset="0"/>
            </a:endParaRPr>
          </a:p>
        </p:txBody>
      </p:sp>
      <p:pic>
        <p:nvPicPr>
          <p:cNvPr id="2053" name="Picture 5" descr="th_thienthan2">
            <a:extLst>
              <a:ext uri="{FF2B5EF4-FFF2-40B4-BE49-F238E27FC236}">
                <a16:creationId xmlns:a16="http://schemas.microsoft.com/office/drawing/2014/main" id="{C5B406DF-B3AF-D049-ADE4-E7ABA114C4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823601" y="2157604"/>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47">
            <a:extLst>
              <a:ext uri="{FF2B5EF4-FFF2-40B4-BE49-F238E27FC236}">
                <a16:creationId xmlns:a16="http://schemas.microsoft.com/office/drawing/2014/main" id="{F62A78EF-B4DC-124D-966C-B892A297993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20200" y="5334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23">
            <a:extLst>
              <a:ext uri="{FF2B5EF4-FFF2-40B4-BE49-F238E27FC236}">
                <a16:creationId xmlns:a16="http://schemas.microsoft.com/office/drawing/2014/main" id="{CDA73BC9-61F4-A742-8786-80A94AA6C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0426" y="-228600"/>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23">
            <a:extLst>
              <a:ext uri="{FF2B5EF4-FFF2-40B4-BE49-F238E27FC236}">
                <a16:creationId xmlns:a16="http://schemas.microsoft.com/office/drawing/2014/main" id="{3ADF69F5-758C-F346-A579-BF673E881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1" y="-152400"/>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23">
            <a:extLst>
              <a:ext uri="{FF2B5EF4-FFF2-40B4-BE49-F238E27FC236}">
                <a16:creationId xmlns:a16="http://schemas.microsoft.com/office/drawing/2014/main" id="{A5332BEC-C0A1-A541-9308-556A4EB9B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1" y="-152400"/>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th_thienthan2">
            <a:extLst>
              <a:ext uri="{FF2B5EF4-FFF2-40B4-BE49-F238E27FC236}">
                <a16:creationId xmlns:a16="http://schemas.microsoft.com/office/drawing/2014/main" id="{546B7AFD-365F-DB40-A7ED-0135157CC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25799" y="1770215"/>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47">
            <a:extLst>
              <a:ext uri="{FF2B5EF4-FFF2-40B4-BE49-F238E27FC236}">
                <a16:creationId xmlns:a16="http://schemas.microsoft.com/office/drawing/2014/main" id="{DB4F8712-1FCB-4D47-A79A-BD7386A5AD5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379405" flipH="1">
            <a:off x="1981200" y="5410200"/>
            <a:ext cx="106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55">
            <a:extLst>
              <a:ext uri="{FF2B5EF4-FFF2-40B4-BE49-F238E27FC236}">
                <a16:creationId xmlns:a16="http://schemas.microsoft.com/office/drawing/2014/main" id="{FB2CCD52-A0C9-5940-BC49-156D682C8EE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0"/>
            <a:ext cx="1371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23">
            <a:extLst>
              <a:ext uri="{FF2B5EF4-FFF2-40B4-BE49-F238E27FC236}">
                <a16:creationId xmlns:a16="http://schemas.microsoft.com/office/drawing/2014/main" id="{DBBEB8D0-18B6-6044-A359-AD28B73522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0426" y="1295401"/>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descr="23">
            <a:extLst>
              <a:ext uri="{FF2B5EF4-FFF2-40B4-BE49-F238E27FC236}">
                <a16:creationId xmlns:a16="http://schemas.microsoft.com/office/drawing/2014/main" id="{03C001DD-6981-A844-8A5E-1AFF846C3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0426" y="533401"/>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descr="23">
            <a:extLst>
              <a:ext uri="{FF2B5EF4-FFF2-40B4-BE49-F238E27FC236}">
                <a16:creationId xmlns:a16="http://schemas.microsoft.com/office/drawing/2014/main" id="{92631FDD-C812-AC46-8A1D-A3A2B7100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6029326"/>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descr="23">
            <a:extLst>
              <a:ext uri="{FF2B5EF4-FFF2-40B4-BE49-F238E27FC236}">
                <a16:creationId xmlns:a16="http://schemas.microsoft.com/office/drawing/2014/main" id="{71671F03-10F8-C140-B836-1F7752E50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1" y="6029326"/>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descr="23">
            <a:extLst>
              <a:ext uri="{FF2B5EF4-FFF2-40B4-BE49-F238E27FC236}">
                <a16:creationId xmlns:a16="http://schemas.microsoft.com/office/drawing/2014/main" id="{7B24CA43-55BE-474A-BA6B-497B3B97E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1" y="5334001"/>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descr="23">
            <a:extLst>
              <a:ext uri="{FF2B5EF4-FFF2-40B4-BE49-F238E27FC236}">
                <a16:creationId xmlns:a16="http://schemas.microsoft.com/office/drawing/2014/main" id="{7574740B-47C2-DC40-88AD-8BE81ADE56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1" y="6029326"/>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descr="23">
            <a:extLst>
              <a:ext uri="{FF2B5EF4-FFF2-40B4-BE49-F238E27FC236}">
                <a16:creationId xmlns:a16="http://schemas.microsoft.com/office/drawing/2014/main" id="{F0A6C4D5-54C8-3D43-9AFA-EBBC3066F1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1" y="4572001"/>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descr="55">
            <a:extLst>
              <a:ext uri="{FF2B5EF4-FFF2-40B4-BE49-F238E27FC236}">
                <a16:creationId xmlns:a16="http://schemas.microsoft.com/office/drawing/2014/main" id="{3D7C1D02-48C6-EB46-9960-0263EB76350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5676900"/>
            <a:ext cx="1371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9" name="Text Box 27">
            <a:extLst>
              <a:ext uri="{FF2B5EF4-FFF2-40B4-BE49-F238E27FC236}">
                <a16:creationId xmlns:a16="http://schemas.microsoft.com/office/drawing/2014/main" id="{A3F93939-4DAC-D544-91B2-9191E9E83177}"/>
              </a:ext>
            </a:extLst>
          </p:cNvPr>
          <p:cNvSpPr txBox="1">
            <a:spLocks noChangeArrowheads="1"/>
          </p:cNvSpPr>
          <p:nvPr/>
        </p:nvSpPr>
        <p:spPr bwMode="auto">
          <a:xfrm>
            <a:off x="2289176" y="1862329"/>
            <a:ext cx="7543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US" sz="4400" b="1" dirty="0">
                <a:ln>
                  <a:solidFill>
                    <a:prstClr val="black"/>
                  </a:solidFill>
                </a:ln>
                <a:solidFill>
                  <a:srgbClr val="FF33CC"/>
                </a:solidFill>
                <a:latin typeface="Tahoma" pitchFamily="34" charset="0"/>
                <a:ea typeface="Tahoma" pitchFamily="34" charset="0"/>
                <a:cs typeface="Tahoma" pitchFamily="34" charset="0"/>
              </a:rPr>
              <a:t>NỘI DUNG CỦA TIẾT HỌC</a:t>
            </a:r>
            <a:endParaRPr lang="en-US" altLang="en-VN" sz="4400" b="1" i="1" dirty="0">
              <a:solidFill>
                <a:srgbClr val="FF0000"/>
              </a:solidFill>
            </a:endParaRPr>
          </a:p>
        </p:txBody>
      </p:sp>
      <p:sp>
        <p:nvSpPr>
          <p:cNvPr id="2" name="Rectangle 1">
            <a:extLst>
              <a:ext uri="{FF2B5EF4-FFF2-40B4-BE49-F238E27FC236}">
                <a16:creationId xmlns:a16="http://schemas.microsoft.com/office/drawing/2014/main" id="{6FDCD4A2-2B90-FB46-AAA3-CA5A6E545AEA}"/>
              </a:ext>
            </a:extLst>
          </p:cNvPr>
          <p:cNvSpPr/>
          <p:nvPr/>
        </p:nvSpPr>
        <p:spPr>
          <a:xfrm>
            <a:off x="3576670" y="3038476"/>
            <a:ext cx="4110421" cy="707886"/>
          </a:xfrm>
          <a:prstGeom prst="rect">
            <a:avLst/>
          </a:prstGeom>
        </p:spPr>
        <p:txBody>
          <a:bodyPr wrap="none">
            <a:spAutoFit/>
          </a:bodyPr>
          <a:lstStyle/>
          <a:p>
            <a:r>
              <a:rPr lang="en-US" sz="4000" b="1" dirty="0">
                <a:solidFill>
                  <a:srgbClr val="FF0000"/>
                </a:solidFill>
                <a:latin typeface="Times New Roman" panose="02020603050405020304" pitchFamily="18" charset="0"/>
                <a:cs typeface="Times New Roman" panose="02020603050405020304" pitchFamily="18" charset="0"/>
              </a:rPr>
              <a:t>I</a:t>
            </a:r>
            <a:r>
              <a:rPr lang="en-US" sz="4000" b="1" dirty="0">
                <a:solidFill>
                  <a:srgbClr val="FF0000"/>
                </a:solidFill>
                <a:latin typeface="SVN-Blenda Script" panose="02000804000000020003" pitchFamily="2" charset="0"/>
              </a:rPr>
              <a:t>. </a:t>
            </a:r>
            <a:r>
              <a:rPr lang="en-US" sz="4000" b="1" dirty="0" err="1">
                <a:solidFill>
                  <a:srgbClr val="FF0000"/>
                </a:solidFill>
                <a:latin typeface="SVN-Blenda Script" panose="02000804000000020003" pitchFamily="2" charset="0"/>
              </a:rPr>
              <a:t>Tình</a:t>
            </a:r>
            <a:r>
              <a:rPr lang="en-US" sz="4000" b="1" dirty="0">
                <a:solidFill>
                  <a:srgbClr val="FF0000"/>
                </a:solidFill>
                <a:latin typeface="SVN-Blenda Script" panose="02000804000000020003" pitchFamily="2" charset="0"/>
              </a:rPr>
              <a:t> </a:t>
            </a:r>
            <a:r>
              <a:rPr lang="en-US" sz="4000" b="1" dirty="0" err="1">
                <a:solidFill>
                  <a:srgbClr val="FF0000"/>
                </a:solidFill>
                <a:latin typeface="SVN-Blenda Script" panose="02000804000000020003" pitchFamily="2" charset="0"/>
              </a:rPr>
              <a:t>hình</a:t>
            </a:r>
            <a:r>
              <a:rPr lang="en-US" sz="4000" b="1" dirty="0">
                <a:solidFill>
                  <a:srgbClr val="FF0000"/>
                </a:solidFill>
                <a:latin typeface="SVN-Blenda Script" panose="02000804000000020003" pitchFamily="2" charset="0"/>
              </a:rPr>
              <a:t> </a:t>
            </a:r>
            <a:r>
              <a:rPr lang="en-US" sz="4000" b="1" dirty="0" err="1">
                <a:solidFill>
                  <a:srgbClr val="FF0000"/>
                </a:solidFill>
                <a:latin typeface="SVN-Blenda Script" panose="02000804000000020003" pitchFamily="2" charset="0"/>
              </a:rPr>
              <a:t>chung</a:t>
            </a:r>
            <a:endParaRPr lang="en-US" sz="4000" b="1" dirty="0">
              <a:solidFill>
                <a:srgbClr val="FF0000"/>
              </a:solidFill>
              <a:latin typeface="SVN-Blenda Script" panose="02000804000000020003" pitchFamily="2" charset="0"/>
            </a:endParaRPr>
          </a:p>
        </p:txBody>
      </p:sp>
      <p:sp>
        <p:nvSpPr>
          <p:cNvPr id="3" name="Rectangle 2">
            <a:extLst>
              <a:ext uri="{FF2B5EF4-FFF2-40B4-BE49-F238E27FC236}">
                <a16:creationId xmlns:a16="http://schemas.microsoft.com/office/drawing/2014/main" id="{A86EB2A6-FA1D-C841-8E16-62C1C9393A9F}"/>
              </a:ext>
            </a:extLst>
          </p:cNvPr>
          <p:cNvSpPr/>
          <p:nvPr/>
        </p:nvSpPr>
        <p:spPr>
          <a:xfrm>
            <a:off x="3500878" y="4075099"/>
            <a:ext cx="4503156" cy="707886"/>
          </a:xfrm>
          <a:prstGeom prst="rect">
            <a:avLst/>
          </a:prstGeom>
        </p:spPr>
        <p:txBody>
          <a:bodyPr wrap="none">
            <a:spAutoFit/>
          </a:bodyPr>
          <a:lstStyle/>
          <a:p>
            <a:r>
              <a:rPr lang="en-US" sz="4000" b="1" dirty="0">
                <a:solidFill>
                  <a:srgbClr val="0070C0"/>
                </a:solidFill>
                <a:latin typeface="Times New Roman" panose="02020603050405020304" pitchFamily="18" charset="0"/>
                <a:cs typeface="Times New Roman" panose="02020603050405020304" pitchFamily="18" charset="0"/>
              </a:rPr>
              <a:t>II</a:t>
            </a:r>
            <a:r>
              <a:rPr lang="en-US" sz="4000" dirty="0">
                <a:solidFill>
                  <a:srgbClr val="0070C0"/>
                </a:solidFill>
                <a:latin typeface="SVN-Blenda Script" panose="02000804000000020003" pitchFamily="2" charset="0"/>
              </a:rPr>
              <a:t>. </a:t>
            </a:r>
            <a:r>
              <a:rPr lang="en-US" sz="4000" dirty="0" err="1">
                <a:solidFill>
                  <a:srgbClr val="0070C0"/>
                </a:solidFill>
                <a:latin typeface="SVN-Blenda Script" panose="02000804000000020003" pitchFamily="2" charset="0"/>
              </a:rPr>
              <a:t>Sự</a:t>
            </a:r>
            <a:r>
              <a:rPr lang="en-US" sz="4000" dirty="0">
                <a:solidFill>
                  <a:srgbClr val="0070C0"/>
                </a:solidFill>
                <a:latin typeface="SVN-Blenda Script" panose="02000804000000020003" pitchFamily="2" charset="0"/>
              </a:rPr>
              <a:t> </a:t>
            </a:r>
            <a:r>
              <a:rPr lang="en-US" sz="4000" dirty="0" err="1">
                <a:solidFill>
                  <a:srgbClr val="0070C0"/>
                </a:solidFill>
                <a:latin typeface="SVN-Blenda Script" panose="02000804000000020003" pitchFamily="2" charset="0"/>
              </a:rPr>
              <a:t>liên</a:t>
            </a:r>
            <a:r>
              <a:rPr lang="en-US" sz="4000" dirty="0">
                <a:solidFill>
                  <a:srgbClr val="0070C0"/>
                </a:solidFill>
                <a:latin typeface="SVN-Blenda Script" panose="02000804000000020003" pitchFamily="2" charset="0"/>
              </a:rPr>
              <a:t> </a:t>
            </a:r>
            <a:r>
              <a:rPr lang="en-US" sz="4000" dirty="0" err="1">
                <a:solidFill>
                  <a:srgbClr val="0070C0"/>
                </a:solidFill>
                <a:latin typeface="SVN-Blenda Script" panose="02000804000000020003" pitchFamily="2" charset="0"/>
              </a:rPr>
              <a:t>kết</a:t>
            </a:r>
            <a:r>
              <a:rPr lang="en-US" sz="4000" dirty="0">
                <a:solidFill>
                  <a:srgbClr val="0070C0"/>
                </a:solidFill>
                <a:latin typeface="SVN-Blenda Script" panose="02000804000000020003" pitchFamily="2" charset="0"/>
              </a:rPr>
              <a:t> </a:t>
            </a:r>
            <a:r>
              <a:rPr lang="en-US" sz="4000" dirty="0" err="1">
                <a:solidFill>
                  <a:srgbClr val="0070C0"/>
                </a:solidFill>
                <a:latin typeface="SVN-Blenda Script" panose="02000804000000020003" pitchFamily="2" charset="0"/>
              </a:rPr>
              <a:t>khu</a:t>
            </a:r>
            <a:r>
              <a:rPr lang="en-US" sz="4000" dirty="0">
                <a:solidFill>
                  <a:srgbClr val="0070C0"/>
                </a:solidFill>
                <a:latin typeface="SVN-Blenda Script" panose="02000804000000020003" pitchFamily="2" charset="0"/>
              </a:rPr>
              <a:t> </a:t>
            </a:r>
            <a:r>
              <a:rPr lang="en-US" sz="4000" dirty="0" err="1">
                <a:solidFill>
                  <a:srgbClr val="0070C0"/>
                </a:solidFill>
                <a:latin typeface="SVN-Blenda Script" panose="02000804000000020003" pitchFamily="2" charset="0"/>
              </a:rPr>
              <a:t>vực</a:t>
            </a:r>
            <a:endParaRPr lang="en-VN" sz="4000" dirty="0">
              <a:solidFill>
                <a:srgbClr val="0070C0"/>
              </a:solidFill>
              <a:latin typeface="SVN-Blenda Script" panose="02000804000000020003"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49821"/>
                                  </p:iterate>
                                  <p:childTnLst>
                                    <p:set>
                                      <p:cBhvr>
                                        <p:cTn id="6" dur="1" fill="hold">
                                          <p:stCondLst>
                                            <p:cond delay="0"/>
                                          </p:stCondLst>
                                        </p:cTn>
                                        <p:tgtEl>
                                          <p:spTgt spid="2069"/>
                                        </p:tgtEl>
                                        <p:attrNameLst>
                                          <p:attrName>style.visibility</p:attrName>
                                        </p:attrNameLst>
                                      </p:cBhvr>
                                      <p:to>
                                        <p:strVal val="visible"/>
                                      </p:to>
                                    </p:set>
                                    <p:set>
                                      <p:cBhvr>
                                        <p:cTn id="7" dur="91" fill="hold">
                                          <p:stCondLst>
                                            <p:cond delay="0"/>
                                          </p:stCondLst>
                                        </p:cTn>
                                        <p:tgtEl>
                                          <p:spTgt spid="2069"/>
                                        </p:tgtEl>
                                        <p:attrNameLst>
                                          <p:attrName>style.rotation</p:attrName>
                                        </p:attrNameLst>
                                      </p:cBhvr>
                                      <p:to>
                                        <p:strVal val="-45.0"/>
                                      </p:to>
                                    </p:set>
                                    <p:anim calcmode="lin" valueType="num">
                                      <p:cBhvr>
                                        <p:cTn id="8" dur="91" fill="hold">
                                          <p:stCondLst>
                                            <p:cond delay="91"/>
                                          </p:stCondLst>
                                        </p:cTn>
                                        <p:tgtEl>
                                          <p:spTgt spid="2069"/>
                                        </p:tgtEl>
                                        <p:attrNameLst>
                                          <p:attrName>style.rotation</p:attrName>
                                        </p:attrNameLst>
                                      </p:cBhvr>
                                      <p:tavLst>
                                        <p:tav tm="0">
                                          <p:val>
                                            <p:fltVal val="-45"/>
                                          </p:val>
                                        </p:tav>
                                        <p:tav tm="69900">
                                          <p:val>
                                            <p:fltVal val="45"/>
                                          </p:val>
                                        </p:tav>
                                        <p:tav tm="100000">
                                          <p:val>
                                            <p:fltVal val="0"/>
                                          </p:val>
                                        </p:tav>
                                      </p:tavLst>
                                    </p:anim>
                                    <p:anim calcmode="lin" valueType="num">
                                      <p:cBhvr>
                                        <p:cTn id="9" dur="91" fill="hold">
                                          <p:stCondLst>
                                            <p:cond delay="0"/>
                                          </p:stCondLst>
                                        </p:cTn>
                                        <p:tgtEl>
                                          <p:spTgt spid="2069"/>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91"/>
                                          </p:stCondLst>
                                        </p:cTn>
                                        <p:tgtEl>
                                          <p:spTgt spid="2069"/>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199"/>
                                          </p:stCondLst>
                                        </p:cTn>
                                        <p:tgtEl>
                                          <p:spTgt spid="2069"/>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097"/>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2"/>
                                        </p:tgtEl>
                                        <p:attrNameLst>
                                          <p:attrName>ppt_y</p:attrName>
                                        </p:attrNameLst>
                                      </p:cBhvr>
                                      <p:tavLst>
                                        <p:tav tm="0">
                                          <p:val>
                                            <p:strVal val="#ppt_y"/>
                                          </p:val>
                                        </p:tav>
                                        <p:tav tm="100000">
                                          <p:val>
                                            <p:strVal val="#ppt_y"/>
                                          </p:val>
                                        </p:tav>
                                      </p:tavLst>
                                    </p:anim>
                                    <p:anim calcmode="lin" valueType="num">
                                      <p:cBhvr>
                                        <p:cTn id="17"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2"/>
                                        </p:tgtEl>
                                      </p:cBhvr>
                                    </p:animEffect>
                                  </p:childTnLst>
                                </p:cTn>
                              </p:par>
                            </p:childTnLst>
                          </p:cTn>
                        </p:par>
                        <p:par>
                          <p:cTn id="20" fill="hold">
                            <p:stCondLst>
                              <p:cond delay="2697"/>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
                                        </p:tgtEl>
                                        <p:attrNameLst>
                                          <p:attrName>style.visibility</p:attrName>
                                        </p:attrNameLst>
                                      </p:cBhvr>
                                      <p:to>
                                        <p:strVal val="visible"/>
                                      </p:to>
                                    </p:set>
                                    <p:anim calcmode="lin" valueType="num">
                                      <p:cBhvr>
                                        <p:cTn id="23"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3"/>
                                        </p:tgtEl>
                                        <p:attrNameLst>
                                          <p:attrName>ppt_y</p:attrName>
                                        </p:attrNameLst>
                                      </p:cBhvr>
                                      <p:tavLst>
                                        <p:tav tm="0">
                                          <p:val>
                                            <p:strVal val="#ppt_y"/>
                                          </p:val>
                                        </p:tav>
                                        <p:tav tm="100000">
                                          <p:val>
                                            <p:strVal val="#ppt_y"/>
                                          </p:val>
                                        </p:tav>
                                      </p:tavLst>
                                    </p:anim>
                                    <p:anim calcmode="lin" valueType="num">
                                      <p:cBhvr>
                                        <p:cTn id="25"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DF">
            <a:alpha val="80572"/>
          </a:srgbClr>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03918" y="5511722"/>
            <a:ext cx="1611623" cy="1328057"/>
          </a:xfrm>
          <a:prstGeom prst="rect">
            <a:avLst/>
          </a:prstGeom>
          <a:noFill/>
        </p:spPr>
      </p:pic>
      <p:grpSp>
        <p:nvGrpSpPr>
          <p:cNvPr id="5" name="Group 6"/>
          <p:cNvGrpSpPr>
            <a:grpSpLocks/>
          </p:cNvGrpSpPr>
          <p:nvPr/>
        </p:nvGrpSpPr>
        <p:grpSpPr bwMode="auto">
          <a:xfrm>
            <a:off x="253402" y="94265"/>
            <a:ext cx="6956285" cy="704850"/>
            <a:chOff x="928" y="1107"/>
            <a:chExt cx="3574" cy="444"/>
          </a:xfrm>
        </p:grpSpPr>
        <p:sp>
          <p:nvSpPr>
            <p:cNvPr id="6" name="AutoShape 7">
              <a:hlinkClick r:id="rId3" action="ppaction://hlinkfile"/>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r>
                <a:rPr lang="en-US" sz="4000" b="1" dirty="0">
                  <a:ln>
                    <a:solidFill>
                      <a:srgbClr val="000099"/>
                    </a:solidFill>
                  </a:ln>
                  <a:solidFill>
                    <a:srgbClr val="0000FF"/>
                  </a:solidFill>
                  <a:latin typeface="Tahoma" pitchFamily="34" charset="0"/>
                  <a:ea typeface="Tahoma" pitchFamily="34" charset="0"/>
                  <a:cs typeface="Tahoma" pitchFamily="34" charset="0"/>
                </a:rPr>
                <a:t> I- </a:t>
              </a:r>
              <a:r>
                <a:rPr lang="en-US" sz="4000" b="1" dirty="0" err="1">
                  <a:ln>
                    <a:solidFill>
                      <a:srgbClr val="000099"/>
                    </a:solidFill>
                  </a:ln>
                  <a:solidFill>
                    <a:srgbClr val="0000FF"/>
                  </a:solidFill>
                  <a:latin typeface="Tahoma" pitchFamily="34" charset="0"/>
                  <a:ea typeface="Tahoma" pitchFamily="34" charset="0"/>
                  <a:cs typeface="Tahoma" pitchFamily="34" charset="0"/>
                </a:rPr>
                <a:t>Tình</a:t>
              </a:r>
              <a:r>
                <a:rPr lang="en-US" sz="4000" b="1" dirty="0">
                  <a:ln>
                    <a:solidFill>
                      <a:srgbClr val="000099"/>
                    </a:solidFill>
                  </a:ln>
                  <a:solidFill>
                    <a:srgbClr val="0000FF"/>
                  </a:solidFill>
                  <a:latin typeface="Tahoma" pitchFamily="34" charset="0"/>
                  <a:ea typeface="Tahoma" pitchFamily="34" charset="0"/>
                  <a:cs typeface="Tahoma" pitchFamily="34" charset="0"/>
                </a:rPr>
                <a:t> </a:t>
              </a:r>
              <a:r>
                <a:rPr lang="en-US" sz="4000" b="1" dirty="0" err="1">
                  <a:ln>
                    <a:solidFill>
                      <a:srgbClr val="000099"/>
                    </a:solidFill>
                  </a:ln>
                  <a:solidFill>
                    <a:srgbClr val="0000FF"/>
                  </a:solidFill>
                  <a:latin typeface="Tahoma" pitchFamily="34" charset="0"/>
                  <a:ea typeface="Tahoma" pitchFamily="34" charset="0"/>
                  <a:cs typeface="Tahoma" pitchFamily="34" charset="0"/>
                </a:rPr>
                <a:t>hình</a:t>
              </a:r>
              <a:r>
                <a:rPr lang="en-US" sz="4000" b="1" dirty="0">
                  <a:ln>
                    <a:solidFill>
                      <a:srgbClr val="000099"/>
                    </a:solidFill>
                  </a:ln>
                  <a:solidFill>
                    <a:srgbClr val="0000FF"/>
                  </a:solidFill>
                  <a:latin typeface="Tahoma" pitchFamily="34" charset="0"/>
                  <a:ea typeface="Tahoma" pitchFamily="34" charset="0"/>
                  <a:cs typeface="Tahoma" pitchFamily="34" charset="0"/>
                </a:rPr>
                <a:t> Chung</a:t>
              </a:r>
            </a:p>
          </p:txBody>
        </p:sp>
        <p:sp>
          <p:nvSpPr>
            <p:cNvPr id="8" name="Oval 9"/>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endParaRPr lang="en-US">
                <a:solidFill>
                  <a:prstClr val="black"/>
                </a:solidFill>
                <a:latin typeface="Calibri"/>
              </a:endParaRPr>
            </a:p>
          </p:txBody>
        </p:sp>
      </p:grpSp>
      <p:sp>
        <p:nvSpPr>
          <p:cNvPr id="2" name="Rectangle 1">
            <a:extLst>
              <a:ext uri="{FF2B5EF4-FFF2-40B4-BE49-F238E27FC236}">
                <a16:creationId xmlns:a16="http://schemas.microsoft.com/office/drawing/2014/main" id="{C2754AA5-02E4-1143-8CCA-0B75FAB64CAB}"/>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4"/>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3BF0B8C6-068C-224B-AD69-44922E7281B6}"/>
              </a:ext>
            </a:extLst>
          </p:cNvPr>
          <p:cNvGrpSpPr/>
          <p:nvPr/>
        </p:nvGrpSpPr>
        <p:grpSpPr>
          <a:xfrm>
            <a:off x="7509483" y="94265"/>
            <a:ext cx="3339675" cy="2630715"/>
            <a:chOff x="6978393" y="1109364"/>
            <a:chExt cx="3339675" cy="2630715"/>
          </a:xfrm>
        </p:grpSpPr>
        <p:sp>
          <p:nvSpPr>
            <p:cNvPr id="9" name="Oval Callout 8">
              <a:extLst>
                <a:ext uri="{FF2B5EF4-FFF2-40B4-BE49-F238E27FC236}">
                  <a16:creationId xmlns:a16="http://schemas.microsoft.com/office/drawing/2014/main" id="{3744D196-3499-B94A-B8EE-9680D2CC49A6}"/>
                </a:ext>
              </a:extLst>
            </p:cNvPr>
            <p:cNvSpPr/>
            <p:nvPr/>
          </p:nvSpPr>
          <p:spPr>
            <a:xfrm>
              <a:off x="6978393" y="1109364"/>
              <a:ext cx="3339675" cy="2630715"/>
            </a:xfrm>
            <a:prstGeom prst="wedgeEllipseCallout">
              <a:avLst>
                <a:gd name="adj1" fmla="val 39747"/>
                <a:gd name="adj2" fmla="val 6452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10" name="Rectangle 9">
              <a:extLst>
                <a:ext uri="{FF2B5EF4-FFF2-40B4-BE49-F238E27FC236}">
                  <a16:creationId xmlns:a16="http://schemas.microsoft.com/office/drawing/2014/main" id="{64705293-5350-D14F-AB7F-AF2F0DA017A7}"/>
                </a:ext>
              </a:extLst>
            </p:cNvPr>
            <p:cNvSpPr/>
            <p:nvPr/>
          </p:nvSpPr>
          <p:spPr>
            <a:xfrm>
              <a:off x="7186071" y="1570566"/>
              <a:ext cx="2796759" cy="1815882"/>
            </a:xfrm>
            <a:prstGeom prst="rect">
              <a:avLst/>
            </a:prstGeom>
          </p:spPr>
          <p:txBody>
            <a:bodyPr wrap="square">
              <a:spAutoFit/>
            </a:bodyPr>
            <a:lstStyle/>
            <a:p>
              <a:pPr algn="ctr"/>
              <a:r>
                <a:rPr lang="it-IT" altLang="en-VN" sz="2800" dirty="0" err="1">
                  <a:latin typeface="Times New Roman" panose="02020603050405020304" pitchFamily="18" charset="0"/>
                  <a:cs typeface="Times New Roman" panose="02020603050405020304" pitchFamily="18" charset="0"/>
                </a:rPr>
                <a:t>Nêu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tình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hình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các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nước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Tây</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Âu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sau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chiến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tranh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thế</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giới</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thứ</a:t>
              </a:r>
              <a:r>
                <a:rPr lang="it-IT" altLang="en-VN" sz="2800" dirty="0">
                  <a:latin typeface="Times New Roman" panose="02020603050405020304" pitchFamily="18" charset="0"/>
                  <a:cs typeface="Times New Roman" panose="02020603050405020304" pitchFamily="18" charset="0"/>
                </a:rPr>
                <a:t> hai?</a:t>
              </a:r>
              <a:endParaRPr lang="en-VN" sz="2800" dirty="0">
                <a:latin typeface="Times New Roman" panose="02020603050405020304" pitchFamily="18" charset="0"/>
                <a:cs typeface="Times New Roman" panose="02020603050405020304" pitchFamily="18" charset="0"/>
              </a:endParaRPr>
            </a:p>
          </p:txBody>
        </p:sp>
      </p:grpSp>
      <p:sp>
        <p:nvSpPr>
          <p:cNvPr id="15" name="Text Box 7">
            <a:extLst>
              <a:ext uri="{FF2B5EF4-FFF2-40B4-BE49-F238E27FC236}">
                <a16:creationId xmlns:a16="http://schemas.microsoft.com/office/drawing/2014/main" id="{388C0BF2-08DE-6443-87BE-80E97F25F789}"/>
              </a:ext>
            </a:extLst>
          </p:cNvPr>
          <p:cNvSpPr txBox="1">
            <a:spLocks noChangeArrowheads="1"/>
          </p:cNvSpPr>
          <p:nvPr/>
        </p:nvSpPr>
        <p:spPr bwMode="auto">
          <a:xfrm>
            <a:off x="152400" y="990600"/>
            <a:ext cx="2490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3200" b="1" dirty="0"/>
              <a:t>1.</a:t>
            </a:r>
            <a:r>
              <a:rPr lang="en-US" altLang="en-VN" sz="3200" b="1" u="sng" dirty="0"/>
              <a:t> </a:t>
            </a:r>
            <a:r>
              <a:rPr lang="en-US" altLang="en-VN" sz="3200" b="1" u="sng" dirty="0" err="1"/>
              <a:t>Kinh</a:t>
            </a:r>
            <a:r>
              <a:rPr lang="en-US" altLang="en-VN" sz="3200" b="1" u="sng" dirty="0"/>
              <a:t> </a:t>
            </a:r>
            <a:r>
              <a:rPr lang="en-US" altLang="en-VN" sz="3200" b="1" u="sng" dirty="0" err="1"/>
              <a:t>tế</a:t>
            </a:r>
            <a:r>
              <a:rPr lang="en-US" altLang="en-VN" sz="3200" b="1" dirty="0"/>
              <a:t>:</a:t>
            </a:r>
          </a:p>
        </p:txBody>
      </p:sp>
      <p:grpSp>
        <p:nvGrpSpPr>
          <p:cNvPr id="17" name="Group 16">
            <a:extLst>
              <a:ext uri="{FF2B5EF4-FFF2-40B4-BE49-F238E27FC236}">
                <a16:creationId xmlns:a16="http://schemas.microsoft.com/office/drawing/2014/main" id="{949F4877-1D2D-7C46-8332-49B79FE59C41}"/>
              </a:ext>
            </a:extLst>
          </p:cNvPr>
          <p:cNvGrpSpPr/>
          <p:nvPr/>
        </p:nvGrpSpPr>
        <p:grpSpPr>
          <a:xfrm>
            <a:off x="849880" y="2724980"/>
            <a:ext cx="6359807" cy="4818893"/>
            <a:chOff x="426756" y="3837668"/>
            <a:chExt cx="4715935" cy="4818893"/>
          </a:xfrm>
        </p:grpSpPr>
        <p:grpSp>
          <p:nvGrpSpPr>
            <p:cNvPr id="13" name="Group 12">
              <a:extLst>
                <a:ext uri="{FF2B5EF4-FFF2-40B4-BE49-F238E27FC236}">
                  <a16:creationId xmlns:a16="http://schemas.microsoft.com/office/drawing/2014/main" id="{5F9DBCEA-3BCF-1B47-9515-9072CDBD58F2}"/>
                </a:ext>
              </a:extLst>
            </p:cNvPr>
            <p:cNvGrpSpPr/>
            <p:nvPr/>
          </p:nvGrpSpPr>
          <p:grpSpPr>
            <a:xfrm>
              <a:off x="426756" y="3837668"/>
              <a:ext cx="4715935" cy="4818893"/>
              <a:chOff x="396494" y="1771338"/>
              <a:chExt cx="4715935" cy="4818893"/>
            </a:xfrm>
          </p:grpSpPr>
          <p:sp>
            <p:nvSpPr>
              <p:cNvPr id="12" name="Rounded Rectangle 11">
                <a:extLst>
                  <a:ext uri="{FF2B5EF4-FFF2-40B4-BE49-F238E27FC236}">
                    <a16:creationId xmlns:a16="http://schemas.microsoft.com/office/drawing/2014/main" id="{378DA66A-CCFE-DF45-9875-CD2C693BB6CD}"/>
                  </a:ext>
                </a:extLst>
              </p:cNvPr>
              <p:cNvSpPr/>
              <p:nvPr/>
            </p:nvSpPr>
            <p:spPr>
              <a:xfrm>
                <a:off x="396494" y="1771338"/>
                <a:ext cx="4715935" cy="41061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 name="Rectangle 10">
                <a:extLst>
                  <a:ext uri="{FF2B5EF4-FFF2-40B4-BE49-F238E27FC236}">
                    <a16:creationId xmlns:a16="http://schemas.microsoft.com/office/drawing/2014/main" id="{4A9BFC2A-EF07-104F-BF8D-841E6F52E915}"/>
                  </a:ext>
                </a:extLst>
              </p:cNvPr>
              <p:cNvSpPr/>
              <p:nvPr/>
            </p:nvSpPr>
            <p:spPr>
              <a:xfrm>
                <a:off x="495624" y="2804579"/>
                <a:ext cx="4526181" cy="3785652"/>
              </a:xfrm>
              <a:prstGeom prst="rect">
                <a:avLst/>
              </a:prstGeom>
            </p:spPr>
            <p:txBody>
              <a:bodyPr wrap="square">
                <a:spAutoFit/>
              </a:bodyPr>
              <a:lstStyle/>
              <a:p>
                <a:pPr algn="just">
                  <a:spcBef>
                    <a:spcPct val="50000"/>
                  </a:spcBef>
                  <a:buFontTx/>
                  <a:buChar char="-"/>
                </a:pP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Pháp</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công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nghiệp</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giảm</a:t>
                </a:r>
                <a:r>
                  <a:rPr lang="it-IT" altLang="en-VN" sz="2400" dirty="0">
                    <a:latin typeface="Times New Roman" panose="02020603050405020304" pitchFamily="18" charset="0"/>
                    <a:cs typeface="Times New Roman" panose="02020603050405020304" pitchFamily="18" charset="0"/>
                  </a:rPr>
                  <a:t> 38%, </a:t>
                </a:r>
                <a:r>
                  <a:rPr lang="it-IT" altLang="en-VN" sz="2400" dirty="0" err="1">
                    <a:latin typeface="Times New Roman" panose="02020603050405020304" pitchFamily="18" charset="0"/>
                    <a:cs typeface="Times New Roman" panose="02020603050405020304" pitchFamily="18" charset="0"/>
                  </a:rPr>
                  <a:t>nông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nghiệp</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giảm</a:t>
                </a:r>
                <a:r>
                  <a:rPr lang="it-IT" altLang="en-VN" sz="2400" dirty="0">
                    <a:latin typeface="Times New Roman" panose="02020603050405020304" pitchFamily="18" charset="0"/>
                    <a:cs typeface="Times New Roman" panose="02020603050405020304" pitchFamily="18" charset="0"/>
                  </a:rPr>
                  <a:t> 60% so </a:t>
                </a:r>
                <a:r>
                  <a:rPr lang="it-IT" altLang="en-VN" sz="2400" dirty="0" err="1">
                    <a:latin typeface="Times New Roman" panose="02020603050405020304" pitchFamily="18" charset="0"/>
                    <a:cs typeface="Times New Roman" panose="02020603050405020304" pitchFamily="18" charset="0"/>
                  </a:rPr>
                  <a:t>với</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trước</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chiến</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tranh</a:t>
                </a:r>
                <a:r>
                  <a:rPr lang="it-IT" altLang="en-VN" sz="2400" dirty="0">
                    <a:latin typeface="Times New Roman" panose="02020603050405020304" pitchFamily="18" charset="0"/>
                    <a:cs typeface="Times New Roman" panose="02020603050405020304" pitchFamily="18" charset="0"/>
                  </a:rPr>
                  <a:t>.</a:t>
                </a:r>
              </a:p>
              <a:p>
                <a:pPr algn="just">
                  <a:spcBef>
                    <a:spcPct val="50000"/>
                  </a:spcBef>
                  <a:buFontTx/>
                  <a:buChar char="-"/>
                </a:pPr>
                <a:r>
                  <a:rPr lang="it-IT" altLang="en-VN" sz="2400" b="1" dirty="0">
                    <a:latin typeface="Times New Roman" panose="02020603050405020304" pitchFamily="18" charset="0"/>
                    <a:cs typeface="Times New Roman" panose="02020603050405020304" pitchFamily="18" charset="0"/>
                  </a:rPr>
                  <a:t> I-</a:t>
                </a:r>
                <a:r>
                  <a:rPr lang="it-IT" altLang="en-VN" sz="2400" b="1" dirty="0" err="1">
                    <a:latin typeface="Times New Roman" panose="02020603050405020304" pitchFamily="18" charset="0"/>
                    <a:cs typeface="Times New Roman" panose="02020603050405020304" pitchFamily="18" charset="0"/>
                  </a:rPr>
                  <a:t>ta</a:t>
                </a:r>
                <a:r>
                  <a:rPr lang="it-IT" altLang="en-VN" sz="2400" b="1" dirty="0">
                    <a:latin typeface="Times New Roman" panose="02020603050405020304" pitchFamily="18" charset="0"/>
                    <a:cs typeface="Times New Roman" panose="02020603050405020304" pitchFamily="18" charset="0"/>
                  </a:rPr>
                  <a:t>-li-a: </a:t>
                </a:r>
                <a:r>
                  <a:rPr lang="it-IT" altLang="en-VN" sz="2400" dirty="0" err="1">
                    <a:latin typeface="Times New Roman" panose="02020603050405020304" pitchFamily="18" charset="0"/>
                    <a:cs typeface="Times New Roman" panose="02020603050405020304" pitchFamily="18" charset="0"/>
                  </a:rPr>
                  <a:t>công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nghiệp</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giảm</a:t>
                </a:r>
                <a:r>
                  <a:rPr lang="it-IT" altLang="en-VN" sz="2400" dirty="0">
                    <a:latin typeface="Times New Roman" panose="02020603050405020304" pitchFamily="18" charset="0"/>
                    <a:cs typeface="Times New Roman" panose="02020603050405020304" pitchFamily="18" charset="0"/>
                  </a:rPr>
                  <a:t> 30%, </a:t>
                </a:r>
                <a:r>
                  <a:rPr lang="it-IT" altLang="en-VN" sz="2400" dirty="0" err="1">
                    <a:latin typeface="Times New Roman" panose="02020603050405020304" pitchFamily="18" charset="0"/>
                    <a:cs typeface="Times New Roman" panose="02020603050405020304" pitchFamily="18" charset="0"/>
                  </a:rPr>
                  <a:t>nông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nghiệp</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chỉ</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đảm</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bảo</a:t>
                </a:r>
                <a:r>
                  <a:rPr lang="it-IT" altLang="en-VN" sz="2400" dirty="0">
                    <a:latin typeface="Times New Roman" panose="02020603050405020304" pitchFamily="18" charset="0"/>
                    <a:cs typeface="Times New Roman" panose="02020603050405020304" pitchFamily="18" charset="0"/>
                  </a:rPr>
                  <a:t> 1/3 </a:t>
                </a:r>
                <a:r>
                  <a:rPr lang="it-IT" altLang="en-VN" sz="2400" dirty="0" err="1">
                    <a:latin typeface="Times New Roman" panose="02020603050405020304" pitchFamily="18" charset="0"/>
                    <a:cs typeface="Times New Roman" panose="02020603050405020304" pitchFamily="18" charset="0"/>
                  </a:rPr>
                  <a:t>lương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thực</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trong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nước</a:t>
                </a:r>
                <a:r>
                  <a:rPr lang="it-IT" altLang="en-VN" sz="2400" dirty="0">
                    <a:latin typeface="Times New Roman" panose="02020603050405020304" pitchFamily="18" charset="0"/>
                    <a:cs typeface="Times New Roman" panose="02020603050405020304" pitchFamily="18" charset="0"/>
                  </a:rPr>
                  <a:t>.</a:t>
                </a:r>
              </a:p>
              <a:p>
                <a:pPr algn="just">
                  <a:spcBef>
                    <a:spcPct val="50000"/>
                  </a:spcBef>
                  <a:buFontTx/>
                  <a:buChar char="-"/>
                </a:pP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Các</a:t>
                </a: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nước</a:t>
                </a: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đều</a:t>
                </a: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bị</a:t>
                </a: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mắc</a:t>
                </a: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nợ</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đến</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tháng</a:t>
                </a:r>
                <a:r>
                  <a:rPr lang="it-IT" altLang="en-VN" sz="2400" dirty="0">
                    <a:latin typeface="Times New Roman" panose="02020603050405020304" pitchFamily="18" charset="0"/>
                    <a:cs typeface="Times New Roman" panose="02020603050405020304" pitchFamily="18" charset="0"/>
                  </a:rPr>
                  <a:t> 6/1945, </a:t>
                </a:r>
                <a:r>
                  <a:rPr lang="it-IT" altLang="en-VN" sz="2400" dirty="0" err="1">
                    <a:latin typeface="Times New Roman" panose="02020603050405020304" pitchFamily="18" charset="0"/>
                    <a:cs typeface="Times New Roman" panose="02020603050405020304" pitchFamily="18" charset="0"/>
                  </a:rPr>
                  <a:t>nước</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Anh</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nợ</a:t>
                </a:r>
                <a:r>
                  <a:rPr lang="it-IT" altLang="en-VN" sz="2400" dirty="0">
                    <a:latin typeface="Times New Roman" panose="02020603050405020304" pitchFamily="18" charset="0"/>
                    <a:cs typeface="Times New Roman" panose="02020603050405020304" pitchFamily="18" charset="0"/>
                  </a:rPr>
                  <a:t> 21 </a:t>
                </a:r>
                <a:r>
                  <a:rPr lang="it-IT" altLang="en-VN" sz="2400" dirty="0" err="1">
                    <a:latin typeface="Times New Roman" panose="02020603050405020304" pitchFamily="18" charset="0"/>
                    <a:cs typeface="Times New Roman" panose="02020603050405020304" pitchFamily="18" charset="0"/>
                  </a:rPr>
                  <a:t>tỉ</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bảng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Anh</a:t>
                </a:r>
                <a:r>
                  <a:rPr lang="it-IT" altLang="en-VN" sz="2400" dirty="0">
                    <a:latin typeface="Times New Roman" panose="02020603050405020304" pitchFamily="18" charset="0"/>
                    <a:cs typeface="Times New Roman" panose="02020603050405020304" pitchFamily="18" charset="0"/>
                  </a:rPr>
                  <a:t>...</a:t>
                </a:r>
              </a:p>
            </p:txBody>
          </p:sp>
        </p:grpSp>
        <p:sp>
          <p:nvSpPr>
            <p:cNvPr id="16" name="AutoShape 7">
              <a:hlinkClick r:id="rId3" action="ppaction://hlinkfile"/>
              <a:extLst>
                <a:ext uri="{FF2B5EF4-FFF2-40B4-BE49-F238E27FC236}">
                  <a16:creationId xmlns:a16="http://schemas.microsoft.com/office/drawing/2014/main" id="{08B79F01-8564-4D4E-A6D6-7EDB250B80A3}"/>
                </a:ext>
              </a:extLst>
            </p:cNvPr>
            <p:cNvSpPr>
              <a:spLocks noChangeArrowheads="1"/>
            </p:cNvSpPr>
            <p:nvPr/>
          </p:nvSpPr>
          <p:spPr bwMode="gray">
            <a:xfrm>
              <a:off x="613715" y="4050330"/>
              <a:ext cx="4235533" cy="704850"/>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r>
                <a:rPr lang="en-US" sz="3200" b="1" dirty="0">
                  <a:ln>
                    <a:solidFill>
                      <a:srgbClr val="000099"/>
                    </a:solidFill>
                  </a:ln>
                  <a:solidFill>
                    <a:srgbClr val="0000FF"/>
                  </a:solidFill>
                  <a:latin typeface="Tahoma" pitchFamily="34" charset="0"/>
                  <a:ea typeface="Tahoma" pitchFamily="34" charset="0"/>
                  <a:cs typeface="Tahoma" pitchFamily="34" charset="0"/>
                </a:rPr>
                <a:t>  </a:t>
              </a:r>
              <a:r>
                <a:rPr lang="en-US" sz="3200" b="1" dirty="0" err="1">
                  <a:ln>
                    <a:solidFill>
                      <a:srgbClr val="000099"/>
                    </a:solidFill>
                  </a:ln>
                  <a:solidFill>
                    <a:srgbClr val="0000FF"/>
                  </a:solidFill>
                  <a:latin typeface="Tahoma" pitchFamily="34" charset="0"/>
                  <a:ea typeface="Tahoma" pitchFamily="34" charset="0"/>
                  <a:cs typeface="Tahoma" pitchFamily="34" charset="0"/>
                </a:rPr>
                <a:t>Tình</a:t>
              </a:r>
              <a:r>
                <a:rPr lang="en-US" sz="3200" b="1" dirty="0">
                  <a:ln>
                    <a:solidFill>
                      <a:srgbClr val="000099"/>
                    </a:solidFill>
                  </a:ln>
                  <a:solidFill>
                    <a:srgbClr val="0000FF"/>
                  </a:solidFill>
                  <a:latin typeface="Tahoma" pitchFamily="34" charset="0"/>
                  <a:ea typeface="Tahoma" pitchFamily="34" charset="0"/>
                  <a:cs typeface="Tahoma" pitchFamily="34" charset="0"/>
                </a:rPr>
                <a:t> </a:t>
              </a:r>
              <a:r>
                <a:rPr lang="en-US" sz="3200" b="1" dirty="0" err="1">
                  <a:ln>
                    <a:solidFill>
                      <a:srgbClr val="000099"/>
                    </a:solidFill>
                  </a:ln>
                  <a:solidFill>
                    <a:srgbClr val="0000FF"/>
                  </a:solidFill>
                  <a:latin typeface="Tahoma" pitchFamily="34" charset="0"/>
                  <a:ea typeface="Tahoma" pitchFamily="34" charset="0"/>
                  <a:cs typeface="Tahoma" pitchFamily="34" charset="0"/>
                </a:rPr>
                <a:t>hình</a:t>
              </a:r>
              <a:r>
                <a:rPr lang="en-US" sz="3200" b="1" dirty="0">
                  <a:ln>
                    <a:solidFill>
                      <a:srgbClr val="000099"/>
                    </a:solidFill>
                  </a:ln>
                  <a:solidFill>
                    <a:srgbClr val="0000FF"/>
                  </a:solidFill>
                  <a:latin typeface="Tahoma" pitchFamily="34" charset="0"/>
                  <a:ea typeface="Tahoma" pitchFamily="34" charset="0"/>
                  <a:cs typeface="Tahoma" pitchFamily="34" charset="0"/>
                </a:rPr>
                <a:t> Chung</a:t>
              </a:r>
            </a:p>
          </p:txBody>
        </p:sp>
      </p:grpSp>
      <p:sp>
        <p:nvSpPr>
          <p:cNvPr id="18" name="Text Box 6">
            <a:extLst>
              <a:ext uri="{FF2B5EF4-FFF2-40B4-BE49-F238E27FC236}">
                <a16:creationId xmlns:a16="http://schemas.microsoft.com/office/drawing/2014/main" id="{639FFC50-183E-CD46-85D3-E2FF6E40F3AB}"/>
              </a:ext>
            </a:extLst>
          </p:cNvPr>
          <p:cNvSpPr txBox="1">
            <a:spLocks noChangeArrowheads="1"/>
          </p:cNvSpPr>
          <p:nvPr/>
        </p:nvSpPr>
        <p:spPr bwMode="auto">
          <a:xfrm>
            <a:off x="81635" y="1730244"/>
            <a:ext cx="70926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2800" dirty="0"/>
              <a:t>- Sau </a:t>
            </a:r>
            <a:r>
              <a:rPr lang="en-US" altLang="en-VN" sz="2800" dirty="0" err="1"/>
              <a:t>chiến</a:t>
            </a:r>
            <a:r>
              <a:rPr lang="en-US" altLang="en-VN" sz="2800" dirty="0"/>
              <a:t> </a:t>
            </a:r>
            <a:r>
              <a:rPr lang="en-US" altLang="en-VN" sz="2800" dirty="0" err="1"/>
              <a:t>tranh</a:t>
            </a:r>
            <a:r>
              <a:rPr lang="en-US" altLang="en-VN" sz="2800" dirty="0"/>
              <a:t> </a:t>
            </a:r>
            <a:r>
              <a:rPr lang="en-US" altLang="en-VN" sz="2800" dirty="0" err="1"/>
              <a:t>thế</a:t>
            </a:r>
            <a:r>
              <a:rPr lang="en-US" altLang="en-VN" sz="2800" dirty="0"/>
              <a:t> </a:t>
            </a:r>
            <a:r>
              <a:rPr lang="en-US" altLang="en-VN" sz="2800" dirty="0" err="1"/>
              <a:t>giới</a:t>
            </a:r>
            <a:r>
              <a:rPr lang="en-US" altLang="en-VN" sz="2800" dirty="0"/>
              <a:t> 2, </a:t>
            </a:r>
            <a:r>
              <a:rPr lang="en-US" altLang="en-VN" sz="2800" dirty="0" err="1"/>
              <a:t>các</a:t>
            </a:r>
            <a:r>
              <a:rPr lang="en-US" altLang="en-VN" sz="2800" dirty="0"/>
              <a:t> </a:t>
            </a:r>
            <a:r>
              <a:rPr lang="en-US" altLang="en-VN" sz="2800" dirty="0" err="1"/>
              <a:t>nước</a:t>
            </a:r>
            <a:r>
              <a:rPr lang="en-US" altLang="en-VN" sz="2800" dirty="0"/>
              <a:t> </a:t>
            </a:r>
            <a:r>
              <a:rPr lang="en-US" altLang="en-VN" sz="2800" dirty="0" err="1"/>
              <a:t>Tây</a:t>
            </a:r>
            <a:r>
              <a:rPr lang="en-US" altLang="en-VN" sz="2800" dirty="0"/>
              <a:t> </a:t>
            </a:r>
            <a:r>
              <a:rPr lang="en-US" altLang="en-VN" sz="2800" dirty="0" err="1"/>
              <a:t>Âu</a:t>
            </a:r>
            <a:r>
              <a:rPr lang="en-US" altLang="en-VN" sz="2800" dirty="0"/>
              <a:t> </a:t>
            </a:r>
            <a:r>
              <a:rPr lang="en-US" altLang="en-VN" sz="2800" dirty="0" err="1"/>
              <a:t>rơi</a:t>
            </a:r>
            <a:r>
              <a:rPr lang="en-US" altLang="en-VN" sz="2800" dirty="0"/>
              <a:t> </a:t>
            </a:r>
            <a:r>
              <a:rPr lang="en-US" altLang="en-VN" sz="2800" dirty="0" err="1"/>
              <a:t>vào</a:t>
            </a:r>
            <a:r>
              <a:rPr lang="en-US" altLang="en-VN" sz="2800" dirty="0"/>
              <a:t> </a:t>
            </a:r>
            <a:r>
              <a:rPr lang="en-US" altLang="en-VN" sz="2800" dirty="0" err="1"/>
              <a:t>khủng</a:t>
            </a:r>
            <a:r>
              <a:rPr lang="en-US" altLang="en-VN" sz="2800" dirty="0"/>
              <a:t> </a:t>
            </a:r>
            <a:r>
              <a:rPr lang="en-US" altLang="en-VN" sz="2800" dirty="0" err="1"/>
              <a:t>hoảng</a:t>
            </a:r>
            <a:r>
              <a:rPr lang="en-US" altLang="en-VN" sz="2800" dirty="0"/>
              <a:t> </a:t>
            </a:r>
            <a:r>
              <a:rPr lang="en-US" altLang="en-VN" sz="2800" dirty="0" err="1"/>
              <a:t>kinh</a:t>
            </a:r>
            <a:r>
              <a:rPr lang="en-US" altLang="en-VN" sz="2800" dirty="0"/>
              <a:t> </a:t>
            </a:r>
            <a:r>
              <a:rPr lang="en-US" altLang="en-VN" sz="2800" dirty="0" err="1"/>
              <a:t>tế</a:t>
            </a:r>
            <a:r>
              <a:rPr lang="en-US" altLang="en-VN" sz="2800" dirty="0"/>
              <a:t>, </a:t>
            </a:r>
            <a:r>
              <a:rPr lang="en-US" altLang="en-VN" sz="2800" dirty="0" err="1"/>
              <a:t>chính</a:t>
            </a:r>
            <a:r>
              <a:rPr lang="en-US" altLang="en-VN" sz="2800" dirty="0"/>
              <a:t> </a:t>
            </a:r>
            <a:r>
              <a:rPr lang="en-US" altLang="en-VN" sz="2800" dirty="0" err="1"/>
              <a:t>trị</a:t>
            </a:r>
            <a:r>
              <a:rPr lang="en-US" altLang="en-VN" sz="2800" dirty="0"/>
              <a:t> </a:t>
            </a:r>
            <a:r>
              <a:rPr lang="en-US" altLang="en-VN" sz="2800" dirty="0" err="1"/>
              <a:t>nghiêm</a:t>
            </a:r>
            <a:r>
              <a:rPr lang="en-US" altLang="en-VN" sz="2800" dirty="0"/>
              <a:t> </a:t>
            </a:r>
            <a:r>
              <a:rPr lang="en-US" altLang="en-VN" sz="2800" dirty="0" err="1"/>
              <a:t>trọng</a:t>
            </a:r>
            <a:r>
              <a:rPr lang="en-US" altLang="en-VN" sz="2800" dirty="0"/>
              <a:t>.</a:t>
            </a:r>
          </a:p>
        </p:txBody>
      </p:sp>
    </p:spTree>
    <p:extLst>
      <p:ext uri="{BB962C8B-B14F-4D97-AF65-F5344CB8AC3E}">
        <p14:creationId xmlns:p14="http://schemas.microsoft.com/office/powerpoint/2010/main" val="1794585671"/>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1" fill="hold" nodeType="withEffect" p14:presetBounceEnd="50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50000">
                                          <p:cBhvr additive="base">
                                            <p:cTn id="3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15362" name="Picture 2" descr="Cái bóng dài của Thế chiến II">
            <a:extLst>
              <a:ext uri="{FF2B5EF4-FFF2-40B4-BE49-F238E27FC236}">
                <a16:creationId xmlns:a16="http://schemas.microsoft.com/office/drawing/2014/main" id="{80056F20-A93A-C942-9A4E-C7B41BDAB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29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EC587F4-AE67-AE49-8CDA-584922D4B8BA}"/>
              </a:ext>
            </a:extLst>
          </p:cNvPr>
          <p:cNvPicPr>
            <a:picLocks noChangeAspect="1"/>
          </p:cNvPicPr>
          <p:nvPr/>
        </p:nvPicPr>
        <p:blipFill rotWithShape="1">
          <a:blip r:embed="rId3"/>
          <a:srcRect b="6666"/>
          <a:stretch/>
        </p:blipFill>
        <p:spPr>
          <a:xfrm>
            <a:off x="0" y="0"/>
            <a:ext cx="12192000" cy="6858000"/>
          </a:xfrm>
          <a:prstGeom prst="rect">
            <a:avLst/>
          </a:prstGeom>
        </p:spPr>
      </p:pic>
      <p:sp>
        <p:nvSpPr>
          <p:cNvPr id="4" name="TextBox 3">
            <a:extLst>
              <a:ext uri="{FF2B5EF4-FFF2-40B4-BE49-F238E27FC236}">
                <a16:creationId xmlns:a16="http://schemas.microsoft.com/office/drawing/2014/main" id="{6DD107E8-FC7E-DA4E-BA12-D879866803A8}"/>
              </a:ext>
            </a:extLst>
          </p:cNvPr>
          <p:cNvSpPr txBox="1"/>
          <p:nvPr/>
        </p:nvSpPr>
        <p:spPr>
          <a:xfrm>
            <a:off x="1763671" y="6211669"/>
            <a:ext cx="6934200" cy="646331"/>
          </a:xfrm>
          <a:prstGeom prst="rect">
            <a:avLst/>
          </a:prstGeom>
          <a:solidFill>
            <a:schemeClr val="bg1"/>
          </a:solid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Nước Đức sau chiến tranh thế giới 2</a:t>
            </a:r>
          </a:p>
        </p:txBody>
      </p:sp>
    </p:spTree>
    <p:extLst>
      <p:ext uri="{BB962C8B-B14F-4D97-AF65-F5344CB8AC3E}">
        <p14:creationId xmlns:p14="http://schemas.microsoft.com/office/powerpoint/2010/main" val="31971129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1)">
                                          <p:cBhvr>
                                            <p:cTn id="7" dur="750"/>
                                            <p:tgtEl>
                                              <p:spTgt spid="15362"/>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14:bounceEnd="50000">
                                          <p:cBhvr additive="base">
                                            <p:cTn id="10"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3"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3)">
                                          <p:cBhvr>
                                            <p:cTn id="16"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1)">
                                          <p:cBhvr>
                                            <p:cTn id="7" dur="750"/>
                                            <p:tgtEl>
                                              <p:spTgt spid="15362"/>
                                            </p:tgtEl>
                                          </p:cBhvr>
                                        </p:animEffect>
                                      </p:childTnLst>
                                    </p:cTn>
                                  </p:par>
                                  <p:par>
                                    <p:cTn id="8" presetID="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3"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3)">
                                          <p:cBhvr>
                                            <p:cTn id="16"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a ville de Cean năm 1944">
            <a:extLst>
              <a:ext uri="{FF2B5EF4-FFF2-40B4-BE49-F238E27FC236}">
                <a16:creationId xmlns:a16="http://schemas.microsoft.com/office/drawing/2014/main" id="{E999BC04-78B5-3649-9AB9-67AB63E7B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52300" cy="61501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FFDAE6C-47C1-9E49-90FB-A2783EC5D390}"/>
              </a:ext>
            </a:extLst>
          </p:cNvPr>
          <p:cNvSpPr/>
          <p:nvPr/>
        </p:nvSpPr>
        <p:spPr>
          <a:xfrm>
            <a:off x="2644323" y="6150114"/>
            <a:ext cx="8807219" cy="707886"/>
          </a:xfrm>
          <a:prstGeom prst="rect">
            <a:avLst/>
          </a:prstGeom>
        </p:spPr>
        <p:txBody>
          <a:bodyPr wrap="none">
            <a:spAutoFit/>
          </a:bodyPr>
          <a:lstStyle/>
          <a:p>
            <a:r>
              <a:rPr lang="en-US" sz="4000" i="1" dirty="0" err="1">
                <a:solidFill>
                  <a:srgbClr val="000000"/>
                </a:solidFill>
                <a:latin typeface="Times New Roman" panose="02020603050405020304" pitchFamily="18" charset="0"/>
                <a:cs typeface="Times New Roman" panose="02020603050405020304" pitchFamily="18" charset="0"/>
              </a:rPr>
              <a:t>Hình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ảnh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thị</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trấn</a:t>
            </a:r>
            <a:r>
              <a:rPr lang="en-US" sz="4000" i="1" dirty="0">
                <a:solidFill>
                  <a:srgbClr val="000000"/>
                </a:solidFill>
                <a:latin typeface="Times New Roman" panose="02020603050405020304" pitchFamily="18" charset="0"/>
                <a:cs typeface="Times New Roman" panose="02020603050405020304" pitchFamily="18" charset="0"/>
              </a:rPr>
              <a:t> Caen (</a:t>
            </a:r>
            <a:r>
              <a:rPr lang="en-US" sz="4000" i="1" dirty="0" err="1">
                <a:solidFill>
                  <a:srgbClr val="000000"/>
                </a:solidFill>
                <a:latin typeface="Times New Roman" panose="02020603050405020304" pitchFamily="18" charset="0"/>
                <a:cs typeface="Times New Roman" panose="02020603050405020304" pitchFamily="18" charset="0"/>
              </a:rPr>
              <a:t>pháp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năm</a:t>
            </a:r>
            <a:r>
              <a:rPr lang="en-US" sz="4000" i="1" dirty="0">
                <a:solidFill>
                  <a:srgbClr val="000000"/>
                </a:solidFill>
                <a:latin typeface="Times New Roman" panose="02020603050405020304" pitchFamily="18" charset="0"/>
                <a:cs typeface="Times New Roman" panose="02020603050405020304" pitchFamily="18" charset="0"/>
              </a:rPr>
              <a:t> 1944</a:t>
            </a:r>
            <a:endParaRPr lang="en-VN" sz="4000" dirty="0">
              <a:latin typeface="Times New Roman" panose="02020603050405020304" pitchFamily="18" charset="0"/>
              <a:cs typeface="Times New Roman" panose="02020603050405020304" pitchFamily="18" charset="0"/>
            </a:endParaRPr>
          </a:p>
        </p:txBody>
      </p:sp>
      <p:pic>
        <p:nvPicPr>
          <p:cNvPr id="16388" name="Picture 4" descr="Sự hủy diệt của Pháp trong Thế chiến II">
            <a:extLst>
              <a:ext uri="{FF2B5EF4-FFF2-40B4-BE49-F238E27FC236}">
                <a16:creationId xmlns:a16="http://schemas.microsoft.com/office/drawing/2014/main" id="{F2278507-9A7D-A84A-9478-5634588A9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80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WWII Photo Destroyed Town in France After D-Day Normandy World War 2 WW2 /  1180 | eBay">
            <a:extLst>
              <a:ext uri="{FF2B5EF4-FFF2-40B4-BE49-F238E27FC236}">
                <a16:creationId xmlns:a16="http://schemas.microsoft.com/office/drawing/2014/main" id="{C733AA14-3EB1-324A-B2EC-36680FFBC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0200" y="0"/>
            <a:ext cx="5372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217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14:bounceEnd="50000">
                                          <p:cBhvr additive="base">
                                            <p:cTn id="7" dur="500" fill="hold"/>
                                            <p:tgtEl>
                                              <p:spTgt spid="1638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38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16390"/>
                                            </p:tgtEl>
                                            <p:attrNameLst>
                                              <p:attrName>style.visibility</p:attrName>
                                            </p:attrNameLst>
                                          </p:cBhvr>
                                          <p:to>
                                            <p:strVal val="visible"/>
                                          </p:to>
                                        </p:set>
                                        <p:anim calcmode="lin" valueType="num" p14:bounceEnd="50000">
                                          <p:cBhvr additive="base">
                                            <p:cTn id="17" dur="500" fill="hold"/>
                                            <p:tgtEl>
                                              <p:spTgt spid="1639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6390"/>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14:presetBounceEnd="50000">
                                      <p:stCondLst>
                                        <p:cond delay="0"/>
                                      </p:stCondLst>
                                      <p:childTnLst>
                                        <p:set>
                                          <p:cBhvr>
                                            <p:cTn id="20" dur="1" fill="hold">
                                              <p:stCondLst>
                                                <p:cond delay="0"/>
                                              </p:stCondLst>
                                            </p:cTn>
                                            <p:tgtEl>
                                              <p:spTgt spid="16388"/>
                                            </p:tgtEl>
                                            <p:attrNameLst>
                                              <p:attrName>style.visibility</p:attrName>
                                            </p:attrNameLst>
                                          </p:cBhvr>
                                          <p:to>
                                            <p:strVal val="visible"/>
                                          </p:to>
                                        </p:set>
                                        <p:anim calcmode="lin" valueType="num" p14:bounceEnd="50000">
                                          <p:cBhvr additive="base">
                                            <p:cTn id="21" dur="500" fill="hold"/>
                                            <p:tgtEl>
                                              <p:spTgt spid="16388"/>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6390"/>
                                            </p:tgtEl>
                                            <p:attrNameLst>
                                              <p:attrName>style.visibility</p:attrName>
                                            </p:attrNameLst>
                                          </p:cBhvr>
                                          <p:to>
                                            <p:strVal val="visible"/>
                                          </p:to>
                                        </p:set>
                                        <p:anim calcmode="lin" valueType="num">
                                          <p:cBhvr additive="base">
                                            <p:cTn id="17" dur="500" fill="hold"/>
                                            <p:tgtEl>
                                              <p:spTgt spid="16390"/>
                                            </p:tgtEl>
                                            <p:attrNameLst>
                                              <p:attrName>ppt_x</p:attrName>
                                            </p:attrNameLst>
                                          </p:cBhvr>
                                          <p:tavLst>
                                            <p:tav tm="0">
                                              <p:val>
                                                <p:strVal val="#ppt_x"/>
                                              </p:val>
                                            </p:tav>
                                            <p:tav tm="100000">
                                              <p:val>
                                                <p:strVal val="#ppt_x"/>
                                              </p:val>
                                            </p:tav>
                                          </p:tavLst>
                                        </p:anim>
                                        <p:anim calcmode="lin" valueType="num">
                                          <p:cBhvr additive="base">
                                            <p:cTn id="18" dur="500" fill="hold"/>
                                            <p:tgtEl>
                                              <p:spTgt spid="16390"/>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388"/>
                                            </p:tgtEl>
                                            <p:attrNameLst>
                                              <p:attrName>style.visibility</p:attrName>
                                            </p:attrNameLst>
                                          </p:cBhvr>
                                          <p:to>
                                            <p:strVal val="visible"/>
                                          </p:to>
                                        </p:set>
                                        <p:anim calcmode="lin" valueType="num">
                                          <p:cBhvr additive="base">
                                            <p:cTn id="21" dur="500" fill="hold"/>
                                            <p:tgtEl>
                                              <p:spTgt spid="16388"/>
                                            </p:tgtEl>
                                            <p:attrNameLst>
                                              <p:attrName>ppt_x</p:attrName>
                                            </p:attrNameLst>
                                          </p:cBhvr>
                                          <p:tavLst>
                                            <p:tav tm="0">
                                              <p:val>
                                                <p:strVal val="#ppt_x"/>
                                              </p:val>
                                            </p:tav>
                                            <p:tav tm="100000">
                                              <p:val>
                                                <p:strVal val="#ppt_x"/>
                                              </p:val>
                                            </p:tav>
                                          </p:tavLst>
                                        </p:anim>
                                        <p:anim calcmode="lin" valueType="num">
                                          <p:cBhvr additive="base">
                                            <p:cTn id="22"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03918" y="5511722"/>
            <a:ext cx="1611623" cy="1328057"/>
          </a:xfrm>
          <a:prstGeom prst="rect">
            <a:avLst/>
          </a:prstGeom>
          <a:noFill/>
        </p:spPr>
      </p:pic>
      <p:grpSp>
        <p:nvGrpSpPr>
          <p:cNvPr id="5" name="Group 6"/>
          <p:cNvGrpSpPr>
            <a:grpSpLocks/>
          </p:cNvGrpSpPr>
          <p:nvPr/>
        </p:nvGrpSpPr>
        <p:grpSpPr bwMode="auto">
          <a:xfrm>
            <a:off x="253402" y="94265"/>
            <a:ext cx="6956285" cy="704850"/>
            <a:chOff x="928" y="1107"/>
            <a:chExt cx="3574" cy="444"/>
          </a:xfrm>
        </p:grpSpPr>
        <p:sp>
          <p:nvSpPr>
            <p:cNvPr id="6" name="AutoShape 7">
              <a:hlinkClick r:id="rId3" action="ppaction://hlinkfile"/>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r>
                <a:rPr lang="en-US" sz="4000" b="1" dirty="0">
                  <a:ln>
                    <a:solidFill>
                      <a:srgbClr val="000099"/>
                    </a:solidFill>
                  </a:ln>
                  <a:solidFill>
                    <a:srgbClr val="0000FF"/>
                  </a:solidFill>
                  <a:latin typeface="Tahoma" pitchFamily="34" charset="0"/>
                  <a:ea typeface="Tahoma" pitchFamily="34" charset="0"/>
                  <a:cs typeface="Tahoma" pitchFamily="34" charset="0"/>
                </a:rPr>
                <a:t> I- </a:t>
              </a:r>
              <a:r>
                <a:rPr lang="en-US" sz="4000" b="1" dirty="0" err="1">
                  <a:ln>
                    <a:solidFill>
                      <a:srgbClr val="000099"/>
                    </a:solidFill>
                  </a:ln>
                  <a:solidFill>
                    <a:srgbClr val="0000FF"/>
                  </a:solidFill>
                  <a:latin typeface="Tahoma" pitchFamily="34" charset="0"/>
                  <a:ea typeface="Tahoma" pitchFamily="34" charset="0"/>
                  <a:cs typeface="Tahoma" pitchFamily="34" charset="0"/>
                </a:rPr>
                <a:t>Tình</a:t>
              </a:r>
              <a:r>
                <a:rPr lang="en-US" sz="4000" b="1" dirty="0">
                  <a:ln>
                    <a:solidFill>
                      <a:srgbClr val="000099"/>
                    </a:solidFill>
                  </a:ln>
                  <a:solidFill>
                    <a:srgbClr val="0000FF"/>
                  </a:solidFill>
                  <a:latin typeface="Tahoma" pitchFamily="34" charset="0"/>
                  <a:ea typeface="Tahoma" pitchFamily="34" charset="0"/>
                  <a:cs typeface="Tahoma" pitchFamily="34" charset="0"/>
                </a:rPr>
                <a:t> </a:t>
              </a:r>
              <a:r>
                <a:rPr lang="en-US" sz="4000" b="1" dirty="0" err="1">
                  <a:ln>
                    <a:solidFill>
                      <a:srgbClr val="000099"/>
                    </a:solidFill>
                  </a:ln>
                  <a:solidFill>
                    <a:srgbClr val="0000FF"/>
                  </a:solidFill>
                  <a:latin typeface="Tahoma" pitchFamily="34" charset="0"/>
                  <a:ea typeface="Tahoma" pitchFamily="34" charset="0"/>
                  <a:cs typeface="Tahoma" pitchFamily="34" charset="0"/>
                </a:rPr>
                <a:t>hình</a:t>
              </a:r>
              <a:r>
                <a:rPr lang="en-US" sz="4000" b="1" dirty="0">
                  <a:ln>
                    <a:solidFill>
                      <a:srgbClr val="000099"/>
                    </a:solidFill>
                  </a:ln>
                  <a:solidFill>
                    <a:srgbClr val="0000FF"/>
                  </a:solidFill>
                  <a:latin typeface="Tahoma" pitchFamily="34" charset="0"/>
                  <a:ea typeface="Tahoma" pitchFamily="34" charset="0"/>
                  <a:cs typeface="Tahoma" pitchFamily="34" charset="0"/>
                </a:rPr>
                <a:t> Chung</a:t>
              </a:r>
            </a:p>
          </p:txBody>
        </p:sp>
        <p:sp>
          <p:nvSpPr>
            <p:cNvPr id="8" name="Oval 9"/>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endParaRPr lang="en-US">
                <a:solidFill>
                  <a:prstClr val="black"/>
                </a:solidFill>
                <a:latin typeface="Calibri"/>
              </a:endParaRPr>
            </a:p>
          </p:txBody>
        </p:sp>
      </p:grpSp>
      <p:sp>
        <p:nvSpPr>
          <p:cNvPr id="2" name="Rectangle 1">
            <a:extLst>
              <a:ext uri="{FF2B5EF4-FFF2-40B4-BE49-F238E27FC236}">
                <a16:creationId xmlns:a16="http://schemas.microsoft.com/office/drawing/2014/main" id="{C2754AA5-02E4-1143-8CCA-0B75FAB64CAB}"/>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4"/>
          <a:srcRect l="19515" t="5959" r="20940" b="5959"/>
          <a:stretch/>
        </p:blipFill>
        <p:spPr>
          <a:xfrm>
            <a:off x="10043347" y="2510971"/>
            <a:ext cx="2148653" cy="4347029"/>
          </a:xfrm>
          <a:prstGeom prst="rect">
            <a:avLst/>
          </a:prstGeom>
        </p:spPr>
      </p:pic>
      <p:sp>
        <p:nvSpPr>
          <p:cNvPr id="14" name="Text Box 6">
            <a:extLst>
              <a:ext uri="{FF2B5EF4-FFF2-40B4-BE49-F238E27FC236}">
                <a16:creationId xmlns:a16="http://schemas.microsoft.com/office/drawing/2014/main" id="{1233840D-34CF-C04C-9CC6-FA5031E36A63}"/>
              </a:ext>
            </a:extLst>
          </p:cNvPr>
          <p:cNvSpPr txBox="1">
            <a:spLocks noChangeArrowheads="1"/>
          </p:cNvSpPr>
          <p:nvPr/>
        </p:nvSpPr>
        <p:spPr bwMode="auto">
          <a:xfrm>
            <a:off x="55233" y="3991987"/>
            <a:ext cx="70926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2800" dirty="0"/>
              <a:t>- </a:t>
            </a:r>
            <a:r>
              <a:rPr lang="en-US" altLang="en-VN" sz="2800" dirty="0" err="1"/>
              <a:t>Nhận</a:t>
            </a:r>
            <a:r>
              <a:rPr lang="en-US" altLang="en-VN" sz="2800" dirty="0"/>
              <a:t> </a:t>
            </a:r>
            <a:r>
              <a:rPr lang="en-US" altLang="en-VN" sz="2800" dirty="0" err="1"/>
              <a:t>viện</a:t>
            </a:r>
            <a:r>
              <a:rPr lang="en-US" altLang="en-VN" sz="2800" dirty="0"/>
              <a:t> </a:t>
            </a:r>
            <a:r>
              <a:rPr lang="en-US" altLang="en-VN" sz="2800" dirty="0" err="1"/>
              <a:t>trợ</a:t>
            </a:r>
            <a:r>
              <a:rPr lang="en-US" altLang="en-VN" sz="2800" dirty="0"/>
              <a:t> </a:t>
            </a:r>
            <a:r>
              <a:rPr lang="en-US" altLang="en-VN" sz="2800" dirty="0" err="1"/>
              <a:t>của</a:t>
            </a:r>
            <a:r>
              <a:rPr lang="en-US" altLang="en-VN" sz="2800" dirty="0"/>
              <a:t> </a:t>
            </a:r>
            <a:r>
              <a:rPr lang="en-US" altLang="en-VN" sz="2800" dirty="0" err="1"/>
              <a:t>Mĩ</a:t>
            </a:r>
            <a:r>
              <a:rPr lang="en-US" altLang="en-VN" sz="2800" dirty="0"/>
              <a:t> </a:t>
            </a:r>
            <a:r>
              <a:rPr lang="en-US" altLang="en-VN" sz="2800" dirty="0" err="1"/>
              <a:t>theo</a:t>
            </a:r>
            <a:r>
              <a:rPr lang="en-US" altLang="en-VN" sz="2800" dirty="0"/>
              <a:t> “</a:t>
            </a:r>
            <a:r>
              <a:rPr lang="en-US" altLang="en-VN" sz="2800" dirty="0" err="1"/>
              <a:t>Kế</a:t>
            </a:r>
            <a:r>
              <a:rPr lang="en-US" altLang="en-VN" sz="2800" dirty="0"/>
              <a:t> </a:t>
            </a:r>
            <a:r>
              <a:rPr lang="en-US" altLang="en-VN" sz="2800" dirty="0" err="1"/>
              <a:t>hoạch</a:t>
            </a:r>
            <a:r>
              <a:rPr lang="en-US" altLang="en-VN" sz="2800" dirty="0"/>
              <a:t> </a:t>
            </a:r>
            <a:r>
              <a:rPr lang="en-US" altLang="en-VN" sz="2800" dirty="0" err="1"/>
              <a:t>phục</a:t>
            </a:r>
            <a:r>
              <a:rPr lang="en-US" altLang="en-VN" sz="2800" dirty="0"/>
              <a:t> </a:t>
            </a:r>
            <a:r>
              <a:rPr lang="en-US" altLang="en-VN" sz="2800" dirty="0" err="1"/>
              <a:t>hưng</a:t>
            </a:r>
            <a:r>
              <a:rPr lang="en-US" altLang="en-VN" sz="2800" dirty="0"/>
              <a:t> </a:t>
            </a:r>
            <a:r>
              <a:rPr lang="en-US" altLang="en-VN" sz="2800" dirty="0" err="1"/>
              <a:t>châu</a:t>
            </a:r>
            <a:r>
              <a:rPr lang="en-US" altLang="en-VN" sz="2800" dirty="0"/>
              <a:t> </a:t>
            </a:r>
            <a:r>
              <a:rPr lang="en-US" altLang="en-VN" sz="2800" dirty="0" err="1"/>
              <a:t>Âu</a:t>
            </a:r>
            <a:r>
              <a:rPr lang="en-US" altLang="en-VN" sz="2800" dirty="0"/>
              <a:t>” (</a:t>
            </a:r>
            <a:r>
              <a:rPr lang="en-US" altLang="en-VN" sz="2800" dirty="0" err="1"/>
              <a:t>Kế</a:t>
            </a:r>
            <a:r>
              <a:rPr lang="en-US" altLang="en-VN" sz="2800" dirty="0"/>
              <a:t> </a:t>
            </a:r>
            <a:r>
              <a:rPr lang="en-US" altLang="en-VN" sz="2800" dirty="0" err="1"/>
              <a:t>hoạch</a:t>
            </a:r>
            <a:r>
              <a:rPr lang="en-US" altLang="en-VN" sz="2800" dirty="0"/>
              <a:t> </a:t>
            </a:r>
            <a:r>
              <a:rPr lang="en-US" altLang="en-VN" sz="2800" dirty="0" err="1"/>
              <a:t>Mác</a:t>
            </a:r>
            <a:r>
              <a:rPr lang="en-US" altLang="en-VN" sz="2800" dirty="0"/>
              <a:t>-san) </a:t>
            </a:r>
            <a:r>
              <a:rPr lang="en-US" altLang="en-VN" sz="2800" dirty="0" err="1"/>
              <a:t>để</a:t>
            </a:r>
            <a:r>
              <a:rPr lang="en-US" altLang="en-VN" sz="2800" dirty="0"/>
              <a:t> </a:t>
            </a:r>
            <a:r>
              <a:rPr lang="en-US" altLang="en-VN" sz="2800" dirty="0" err="1"/>
              <a:t>phục</a:t>
            </a:r>
            <a:r>
              <a:rPr lang="en-US" altLang="en-VN" sz="2800" dirty="0"/>
              <a:t> </a:t>
            </a:r>
            <a:r>
              <a:rPr lang="en-US" altLang="en-VN" sz="2800" dirty="0" err="1"/>
              <a:t>hồi</a:t>
            </a:r>
            <a:r>
              <a:rPr lang="en-US" altLang="en-VN" sz="2800" dirty="0"/>
              <a:t> </a:t>
            </a:r>
            <a:r>
              <a:rPr lang="en-US" altLang="en-VN" sz="2800" dirty="0" err="1"/>
              <a:t>nền</a:t>
            </a:r>
            <a:r>
              <a:rPr lang="en-US" altLang="en-VN" sz="2800" dirty="0"/>
              <a:t> </a:t>
            </a:r>
            <a:r>
              <a:rPr lang="en-US" altLang="en-VN" sz="2800" dirty="0" err="1"/>
              <a:t>kinh</a:t>
            </a:r>
            <a:r>
              <a:rPr lang="en-US" altLang="en-VN" sz="2800" dirty="0"/>
              <a:t> </a:t>
            </a:r>
            <a:r>
              <a:rPr lang="en-US" altLang="en-VN" sz="2800" dirty="0" err="1"/>
              <a:t>tế</a:t>
            </a:r>
            <a:r>
              <a:rPr lang="en-US" altLang="en-VN" sz="2800" dirty="0"/>
              <a:t>.</a:t>
            </a:r>
          </a:p>
        </p:txBody>
      </p:sp>
      <p:sp>
        <p:nvSpPr>
          <p:cNvPr id="15" name="Text Box 7">
            <a:extLst>
              <a:ext uri="{FF2B5EF4-FFF2-40B4-BE49-F238E27FC236}">
                <a16:creationId xmlns:a16="http://schemas.microsoft.com/office/drawing/2014/main" id="{388C0BF2-08DE-6443-87BE-80E97F25F789}"/>
              </a:ext>
            </a:extLst>
          </p:cNvPr>
          <p:cNvSpPr txBox="1">
            <a:spLocks noChangeArrowheads="1"/>
          </p:cNvSpPr>
          <p:nvPr/>
        </p:nvSpPr>
        <p:spPr bwMode="auto">
          <a:xfrm>
            <a:off x="152400" y="990600"/>
            <a:ext cx="2490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3200" b="1" dirty="0"/>
              <a:t>1.</a:t>
            </a:r>
            <a:r>
              <a:rPr lang="en-US" altLang="en-VN" sz="3200" b="1" u="sng" dirty="0"/>
              <a:t> </a:t>
            </a:r>
            <a:r>
              <a:rPr lang="en-US" altLang="en-VN" sz="3200" b="1" u="sng" dirty="0" err="1"/>
              <a:t>Kinh</a:t>
            </a:r>
            <a:r>
              <a:rPr lang="en-US" altLang="en-VN" sz="3200" b="1" u="sng" dirty="0"/>
              <a:t> </a:t>
            </a:r>
            <a:r>
              <a:rPr lang="en-US" altLang="en-VN" sz="3200" b="1" u="sng" dirty="0" err="1"/>
              <a:t>tế</a:t>
            </a:r>
            <a:r>
              <a:rPr lang="en-US" altLang="en-VN" sz="3200" b="1" dirty="0"/>
              <a:t>:</a:t>
            </a:r>
          </a:p>
        </p:txBody>
      </p:sp>
      <p:sp>
        <p:nvSpPr>
          <p:cNvPr id="18" name="Text Box 6">
            <a:extLst>
              <a:ext uri="{FF2B5EF4-FFF2-40B4-BE49-F238E27FC236}">
                <a16:creationId xmlns:a16="http://schemas.microsoft.com/office/drawing/2014/main" id="{639FFC50-183E-CD46-85D3-E2FF6E40F3AB}"/>
              </a:ext>
            </a:extLst>
          </p:cNvPr>
          <p:cNvSpPr txBox="1">
            <a:spLocks noChangeArrowheads="1"/>
          </p:cNvSpPr>
          <p:nvPr/>
        </p:nvSpPr>
        <p:spPr bwMode="auto">
          <a:xfrm>
            <a:off x="81635" y="1730244"/>
            <a:ext cx="70926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2800" dirty="0"/>
              <a:t>- Sau </a:t>
            </a:r>
            <a:r>
              <a:rPr lang="en-US" altLang="en-VN" sz="2800" dirty="0" err="1"/>
              <a:t>chiến</a:t>
            </a:r>
            <a:r>
              <a:rPr lang="en-US" altLang="en-VN" sz="2800" dirty="0"/>
              <a:t> </a:t>
            </a:r>
            <a:r>
              <a:rPr lang="en-US" altLang="en-VN" sz="2800" dirty="0" err="1"/>
              <a:t>tranh</a:t>
            </a:r>
            <a:r>
              <a:rPr lang="en-US" altLang="en-VN" sz="2800" dirty="0"/>
              <a:t> </a:t>
            </a:r>
            <a:r>
              <a:rPr lang="en-US" altLang="en-VN" sz="2800" dirty="0" err="1"/>
              <a:t>thế</a:t>
            </a:r>
            <a:r>
              <a:rPr lang="en-US" altLang="en-VN" sz="2800" dirty="0"/>
              <a:t> </a:t>
            </a:r>
            <a:r>
              <a:rPr lang="en-US" altLang="en-VN" sz="2800" dirty="0" err="1"/>
              <a:t>giới</a:t>
            </a:r>
            <a:r>
              <a:rPr lang="en-US" altLang="en-VN" sz="2800" dirty="0"/>
              <a:t> 2, </a:t>
            </a:r>
            <a:r>
              <a:rPr lang="en-US" altLang="en-VN" sz="2800" dirty="0" err="1"/>
              <a:t>các</a:t>
            </a:r>
            <a:r>
              <a:rPr lang="en-US" altLang="en-VN" sz="2800" dirty="0"/>
              <a:t> </a:t>
            </a:r>
            <a:r>
              <a:rPr lang="en-US" altLang="en-VN" sz="2800" dirty="0" err="1"/>
              <a:t>nước</a:t>
            </a:r>
            <a:r>
              <a:rPr lang="en-US" altLang="en-VN" sz="2800" dirty="0"/>
              <a:t> </a:t>
            </a:r>
            <a:r>
              <a:rPr lang="en-US" altLang="en-VN" sz="2800" dirty="0" err="1"/>
              <a:t>Tây</a:t>
            </a:r>
            <a:r>
              <a:rPr lang="en-US" altLang="en-VN" sz="2800" dirty="0"/>
              <a:t> </a:t>
            </a:r>
            <a:r>
              <a:rPr lang="en-US" altLang="en-VN" sz="2800" dirty="0" err="1"/>
              <a:t>Âu</a:t>
            </a:r>
            <a:r>
              <a:rPr lang="en-US" altLang="en-VN" sz="2800" dirty="0"/>
              <a:t> </a:t>
            </a:r>
            <a:r>
              <a:rPr lang="en-US" altLang="en-VN" sz="2800" dirty="0" err="1"/>
              <a:t>rơi</a:t>
            </a:r>
            <a:r>
              <a:rPr lang="en-US" altLang="en-VN" sz="2800" dirty="0"/>
              <a:t> </a:t>
            </a:r>
            <a:r>
              <a:rPr lang="en-US" altLang="en-VN" sz="2800" dirty="0" err="1"/>
              <a:t>vào</a:t>
            </a:r>
            <a:r>
              <a:rPr lang="en-US" altLang="en-VN" sz="2800" dirty="0"/>
              <a:t> </a:t>
            </a:r>
            <a:r>
              <a:rPr lang="en-US" altLang="en-VN" sz="2800" dirty="0" err="1"/>
              <a:t>khủng</a:t>
            </a:r>
            <a:r>
              <a:rPr lang="en-US" altLang="en-VN" sz="2800" dirty="0"/>
              <a:t> </a:t>
            </a:r>
            <a:r>
              <a:rPr lang="en-US" altLang="en-VN" sz="2800" dirty="0" err="1"/>
              <a:t>hoảng</a:t>
            </a:r>
            <a:r>
              <a:rPr lang="en-US" altLang="en-VN" sz="2800" dirty="0"/>
              <a:t> </a:t>
            </a:r>
            <a:r>
              <a:rPr lang="en-US" altLang="en-VN" sz="2800" dirty="0" err="1"/>
              <a:t>kinh</a:t>
            </a:r>
            <a:r>
              <a:rPr lang="en-US" altLang="en-VN" sz="2800" dirty="0"/>
              <a:t> </a:t>
            </a:r>
            <a:r>
              <a:rPr lang="en-US" altLang="en-VN" sz="2800" dirty="0" err="1"/>
              <a:t>tế</a:t>
            </a:r>
            <a:r>
              <a:rPr lang="en-US" altLang="en-VN" sz="2800" dirty="0"/>
              <a:t>, </a:t>
            </a:r>
            <a:r>
              <a:rPr lang="en-US" altLang="en-VN" sz="2800" dirty="0" err="1"/>
              <a:t>chính</a:t>
            </a:r>
            <a:r>
              <a:rPr lang="en-US" altLang="en-VN" sz="2800" dirty="0"/>
              <a:t> </a:t>
            </a:r>
            <a:r>
              <a:rPr lang="en-US" altLang="en-VN" sz="2800" dirty="0" err="1"/>
              <a:t>trị</a:t>
            </a:r>
            <a:r>
              <a:rPr lang="en-US" altLang="en-VN" sz="2800" dirty="0"/>
              <a:t> </a:t>
            </a:r>
            <a:r>
              <a:rPr lang="en-US" altLang="en-VN" sz="2800" dirty="0" err="1"/>
              <a:t>nghiêm</a:t>
            </a:r>
            <a:r>
              <a:rPr lang="en-US" altLang="en-VN" sz="2800" dirty="0"/>
              <a:t> </a:t>
            </a:r>
            <a:r>
              <a:rPr lang="en-US" altLang="en-VN" sz="2800" dirty="0" err="1"/>
              <a:t>trọng</a:t>
            </a:r>
            <a:r>
              <a:rPr lang="en-US" altLang="en-VN" sz="2800" dirty="0"/>
              <a:t>.</a:t>
            </a:r>
          </a:p>
        </p:txBody>
      </p:sp>
      <p:grpSp>
        <p:nvGrpSpPr>
          <p:cNvPr id="19" name="Group 18">
            <a:extLst>
              <a:ext uri="{FF2B5EF4-FFF2-40B4-BE49-F238E27FC236}">
                <a16:creationId xmlns:a16="http://schemas.microsoft.com/office/drawing/2014/main" id="{DA391139-1606-7142-9D08-6AB8E20053CB}"/>
              </a:ext>
            </a:extLst>
          </p:cNvPr>
          <p:cNvGrpSpPr/>
          <p:nvPr/>
        </p:nvGrpSpPr>
        <p:grpSpPr>
          <a:xfrm>
            <a:off x="7580248" y="86930"/>
            <a:ext cx="3339675" cy="2630715"/>
            <a:chOff x="6978393" y="1109364"/>
            <a:chExt cx="3339675" cy="2630715"/>
          </a:xfrm>
        </p:grpSpPr>
        <p:sp>
          <p:nvSpPr>
            <p:cNvPr id="20" name="Oval Callout 19">
              <a:extLst>
                <a:ext uri="{FF2B5EF4-FFF2-40B4-BE49-F238E27FC236}">
                  <a16:creationId xmlns:a16="http://schemas.microsoft.com/office/drawing/2014/main" id="{272E94E9-9C41-B444-A487-93313652AAF9}"/>
                </a:ext>
              </a:extLst>
            </p:cNvPr>
            <p:cNvSpPr/>
            <p:nvPr/>
          </p:nvSpPr>
          <p:spPr>
            <a:xfrm>
              <a:off x="6978393" y="1109364"/>
              <a:ext cx="3339675" cy="2630715"/>
            </a:xfrm>
            <a:prstGeom prst="wedgeEllipseCallout">
              <a:avLst>
                <a:gd name="adj1" fmla="val 39747"/>
                <a:gd name="adj2" fmla="val 6452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21" name="Rectangle 20">
              <a:extLst>
                <a:ext uri="{FF2B5EF4-FFF2-40B4-BE49-F238E27FC236}">
                  <a16:creationId xmlns:a16="http://schemas.microsoft.com/office/drawing/2014/main" id="{2FDA1E36-A6EB-5546-80B3-9EA1E8C2AA60}"/>
                </a:ext>
              </a:extLst>
            </p:cNvPr>
            <p:cNvSpPr/>
            <p:nvPr/>
          </p:nvSpPr>
          <p:spPr>
            <a:xfrm>
              <a:off x="7186071" y="1570566"/>
              <a:ext cx="2796759" cy="1815882"/>
            </a:xfrm>
            <a:prstGeom prst="rect">
              <a:avLst/>
            </a:prstGeom>
          </p:spPr>
          <p:txBody>
            <a:bodyPr wrap="square">
              <a:spAutoFit/>
            </a:bodyPr>
            <a:lstStyle/>
            <a:p>
              <a:pPr algn="ctr"/>
              <a:r>
                <a:rPr lang="it-IT" altLang="en-VN" sz="2800" dirty="0" err="1">
                  <a:latin typeface="Times New Roman" panose="02020603050405020304" pitchFamily="18" charset="0"/>
                  <a:cs typeface="Times New Roman" panose="02020603050405020304" pitchFamily="18" charset="0"/>
                </a:rPr>
                <a:t>Để</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giải</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quyết</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tình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trạng</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trên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các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nước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Tây</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Âu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đã</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làm</a:t>
              </a:r>
              <a:r>
                <a:rPr lang="it-IT" altLang="en-VN" sz="2800" dirty="0">
                  <a:latin typeface="Times New Roman" panose="02020603050405020304" pitchFamily="18" charset="0"/>
                  <a:cs typeface="Times New Roman" panose="02020603050405020304" pitchFamily="18" charset="0"/>
                </a:rPr>
                <a:t> gì??</a:t>
              </a:r>
              <a:endParaRPr lang="en-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41086541"/>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 presetClass="entr" presetSubtype="2" fill="hold" grpId="0" nodeType="withEffect" p14:presetBounceEnd="50000">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14:bounceEnd="50000">
                                          <p:cBhvr additive="base">
                                            <p:cTn id="26"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18"/>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14:presetBounceEnd="50000">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1+#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8409E34-A36E-B743-81FC-CB03E10B7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24600"/>
          </a:xfrm>
          <a:prstGeom prst="rect">
            <a:avLst/>
          </a:prstGeom>
          <a:noFill/>
          <a:ln w="9525">
            <a:solidFill>
              <a:srgbClr val="66FFFF"/>
            </a:solidFill>
            <a:miter lim="800000"/>
            <a:headEnd/>
            <a:tailEnd/>
          </a:ln>
          <a:extLst>
            <a:ext uri="{909E8E84-426E-40DD-AFC4-6F175D3DCCD1}">
              <a14:hiddenFill xmlns:a14="http://schemas.microsoft.com/office/drawing/2010/main">
                <a:solidFill>
                  <a:srgbClr val="FFFFFF"/>
                </a:solidFill>
              </a14:hiddenFill>
            </a:ext>
          </a:extLst>
        </p:spPr>
      </p:pic>
      <p:sp>
        <p:nvSpPr>
          <p:cNvPr id="11267" name="Text Box 3">
            <a:extLst>
              <a:ext uri="{FF2B5EF4-FFF2-40B4-BE49-F238E27FC236}">
                <a16:creationId xmlns:a16="http://schemas.microsoft.com/office/drawing/2014/main" id="{76CE8F7B-303B-9146-BADC-808CC6C6191A}"/>
              </a:ext>
            </a:extLst>
          </p:cNvPr>
          <p:cNvSpPr txBox="1">
            <a:spLocks noChangeArrowheads="1"/>
          </p:cNvSpPr>
          <p:nvPr/>
        </p:nvSpPr>
        <p:spPr bwMode="auto">
          <a:xfrm>
            <a:off x="350838" y="6235481"/>
            <a:ext cx="11563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VN" sz="3600" b="1" dirty="0" err="1">
                <a:cs typeface="Times New Roman" panose="02020603050405020304" pitchFamily="18" charset="0"/>
              </a:rPr>
              <a:t>Hội</a:t>
            </a:r>
            <a:r>
              <a:rPr lang="en-US" altLang="en-VN" sz="3600" b="1" dirty="0">
                <a:cs typeface="Times New Roman" panose="02020603050405020304" pitchFamily="18" charset="0"/>
              </a:rPr>
              <a:t> </a:t>
            </a:r>
            <a:r>
              <a:rPr lang="en-US" altLang="en-VN" sz="3600" b="1" dirty="0" err="1">
                <a:cs typeface="Times New Roman" panose="02020603050405020304" pitchFamily="18" charset="0"/>
              </a:rPr>
              <a:t>nghị</a:t>
            </a:r>
            <a:r>
              <a:rPr lang="en-US" altLang="en-VN" sz="3600" b="1" dirty="0">
                <a:cs typeface="Times New Roman" panose="02020603050405020304" pitchFamily="18" charset="0"/>
              </a:rPr>
              <a:t> </a:t>
            </a:r>
            <a:r>
              <a:rPr lang="en-US" altLang="en-VN" sz="3600" b="1" dirty="0" err="1">
                <a:cs typeface="Times New Roman" panose="02020603050405020304" pitchFamily="18" charset="0"/>
              </a:rPr>
              <a:t>tại</a:t>
            </a:r>
            <a:r>
              <a:rPr lang="en-US" altLang="en-VN" sz="3600" b="1" dirty="0">
                <a:cs typeface="Times New Roman" panose="02020603050405020304" pitchFamily="18" charset="0"/>
              </a:rPr>
              <a:t> Pari (12.7.1947) </a:t>
            </a:r>
            <a:r>
              <a:rPr lang="en-US" altLang="en-VN" sz="3600" b="1" dirty="0" err="1">
                <a:cs typeface="Times New Roman" panose="02020603050405020304" pitchFamily="18" charset="0"/>
              </a:rPr>
              <a:t>thông</a:t>
            </a:r>
            <a:r>
              <a:rPr lang="en-US" altLang="en-VN" sz="3600" b="1" dirty="0">
                <a:cs typeface="Times New Roman" panose="02020603050405020304" pitchFamily="18" charset="0"/>
              </a:rPr>
              <a:t> qua </a:t>
            </a:r>
            <a:r>
              <a:rPr lang="en-US" altLang="en-VN" sz="3600" b="1" dirty="0" err="1">
                <a:cs typeface="Times New Roman" panose="02020603050405020304" pitchFamily="18" charset="0"/>
              </a:rPr>
              <a:t>kế</a:t>
            </a:r>
            <a:r>
              <a:rPr lang="en-US" altLang="en-VN" sz="3600" b="1" dirty="0">
                <a:cs typeface="Times New Roman" panose="02020603050405020304" pitchFamily="18" charset="0"/>
              </a:rPr>
              <a:t> </a:t>
            </a:r>
            <a:r>
              <a:rPr lang="en-US" altLang="en-VN" sz="3600" b="1" dirty="0" err="1">
                <a:cs typeface="Times New Roman" panose="02020603050405020304" pitchFamily="18" charset="0"/>
              </a:rPr>
              <a:t>hoạch</a:t>
            </a:r>
            <a:r>
              <a:rPr lang="en-US" altLang="en-VN" sz="3600" b="1" dirty="0">
                <a:cs typeface="Times New Roman" panose="02020603050405020304" pitchFamily="18" charset="0"/>
              </a:rPr>
              <a:t> </a:t>
            </a:r>
            <a:r>
              <a:rPr lang="en-US" altLang="en-VN" sz="3600" b="1" dirty="0" err="1">
                <a:cs typeface="Times New Roman" panose="02020603050405020304" pitchFamily="18" charset="0"/>
              </a:rPr>
              <a:t>Mác</a:t>
            </a:r>
            <a:r>
              <a:rPr lang="en-US" altLang="en-VN" sz="3600" b="1" dirty="0">
                <a:cs typeface="Times New Roman" panose="02020603050405020304" pitchFamily="18" charset="0"/>
              </a:rPr>
              <a:t>-san</a:t>
            </a:r>
          </a:p>
        </p:txBody>
      </p:sp>
      <p:pic>
        <p:nvPicPr>
          <p:cNvPr id="4" name="Picture 2" descr="Marshall Plan - HISTORY">
            <a:extLst>
              <a:ext uri="{FF2B5EF4-FFF2-40B4-BE49-F238E27FC236}">
                <a16:creationId xmlns:a16="http://schemas.microsoft.com/office/drawing/2014/main" id="{5308EF2F-E8FE-7941-9A50-60F06431C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E172DD-E27D-FF47-BDBD-3FF5F90E6512}"/>
              </a:ext>
            </a:extLst>
          </p:cNvPr>
          <p:cNvSpPr/>
          <p:nvPr/>
        </p:nvSpPr>
        <p:spPr>
          <a:xfrm>
            <a:off x="1160368" y="6324600"/>
            <a:ext cx="10892726" cy="584775"/>
          </a:xfrm>
          <a:prstGeom prst="rect">
            <a:avLst/>
          </a:prstGeom>
        </p:spPr>
        <p:txBody>
          <a:bodyPr wrap="none">
            <a:spAutoFit/>
          </a:bodyPr>
          <a:lstStyle/>
          <a:p>
            <a:r>
              <a:rPr lang="vi-VN" sz="3200" b="1" dirty="0">
                <a:solidFill>
                  <a:schemeClr val="bg1"/>
                </a:solidFill>
                <a:latin typeface="Times New Roman" panose="02020603050405020304" pitchFamily="18" charset="0"/>
                <a:cs typeface="Times New Roman" panose="02020603050405020304" pitchFamily="18" charset="0"/>
              </a:rPr>
              <a:t>Thống tướng Lục quân George Catlett Marshall (1880 -1959)</a:t>
            </a:r>
            <a:endParaRPr lang="en-VN"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blinds(horizontal)">
                                          <p:cBhvr>
                                            <p:cTn id="10" dur="500"/>
                                            <p:tgtEl>
                                              <p:spTgt spid="1126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2"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blinds(horizontal)">
                                          <p:cBhvr>
                                            <p:cTn id="10" dur="500"/>
                                            <p:tgtEl>
                                              <p:spTgt spid="1126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2"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Helen template">
  <a:themeElements>
    <a:clrScheme name="Custom 347">
      <a:dk1>
        <a:srgbClr val="2C3C3D"/>
      </a:dk1>
      <a:lt1>
        <a:srgbClr val="FFFFFF"/>
      </a:lt1>
      <a:dk2>
        <a:srgbClr val="718183"/>
      </a:dk2>
      <a:lt2>
        <a:srgbClr val="E3EBE9"/>
      </a:lt2>
      <a:accent1>
        <a:srgbClr val="EE6A8D"/>
      </a:accent1>
      <a:accent2>
        <a:srgbClr val="FAC3B7"/>
      </a:accent2>
      <a:accent3>
        <a:srgbClr val="97C4C7"/>
      </a:accent3>
      <a:accent4>
        <a:srgbClr val="B7C457"/>
      </a:accent4>
      <a:accent5>
        <a:srgbClr val="F6D586"/>
      </a:accent5>
      <a:accent6>
        <a:srgbClr val="93783F"/>
      </a:accent6>
      <a:hlink>
        <a:srgbClr val="06697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1532</Words>
  <Application>Microsoft Office PowerPoint</Application>
  <PresentationFormat>Màn hình rộng</PresentationFormat>
  <Paragraphs>142</Paragraphs>
  <Slides>34</Slides>
  <Notes>1</Notes>
  <HiddenSlides>0</HiddenSlides>
  <MMClips>3</MMClips>
  <ScaleCrop>false</ScaleCrop>
  <HeadingPairs>
    <vt:vector size="6" baseType="variant">
      <vt:variant>
        <vt:lpstr>Phông được Dùng</vt:lpstr>
      </vt:variant>
      <vt:variant>
        <vt:i4>18</vt:i4>
      </vt:variant>
      <vt:variant>
        <vt:lpstr>Chủ đề</vt:lpstr>
      </vt:variant>
      <vt:variant>
        <vt:i4>6</vt:i4>
      </vt:variant>
      <vt:variant>
        <vt:lpstr>Tiêu đề Bản chiếu</vt:lpstr>
      </vt:variant>
      <vt:variant>
        <vt:i4>34</vt:i4>
      </vt:variant>
    </vt:vector>
  </HeadingPairs>
  <TitlesOfParts>
    <vt:vector size="58" baseType="lpstr">
      <vt:lpstr>微软雅黑</vt:lpstr>
      <vt:lpstr>.VnTime</vt:lpstr>
      <vt:lpstr>Arial</vt:lpstr>
      <vt:lpstr>Bellota Text Light</vt:lpstr>
      <vt:lpstr>Calibri</vt:lpstr>
      <vt:lpstr>Calibri Light</vt:lpstr>
      <vt:lpstr>等线</vt:lpstr>
      <vt:lpstr>Open Sans</vt:lpstr>
      <vt:lpstr>Parisienne</vt:lpstr>
      <vt:lpstr>Roboto Condensed</vt:lpstr>
      <vt:lpstr>Roboto Slab</vt:lpstr>
      <vt:lpstr>Snell Roundhand Black</vt:lpstr>
      <vt:lpstr>SVN-Blenda Script</vt:lpstr>
      <vt:lpstr>Tahoma</vt:lpstr>
      <vt:lpstr>Times New Roman</vt:lpstr>
      <vt:lpstr>Verdana</vt:lpstr>
      <vt:lpstr>Vidaloka</vt:lpstr>
      <vt:lpstr>小白</vt:lpstr>
      <vt:lpstr>Office Theme</vt:lpstr>
      <vt:lpstr>1_Office Theme</vt:lpstr>
      <vt:lpstr>Default Design</vt:lpstr>
      <vt:lpstr>Helen template</vt:lpstr>
      <vt:lpstr>Simple Light</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17</cp:revision>
  <dcterms:created xsi:type="dcterms:W3CDTF">2021-09-26T02:16:31Z</dcterms:created>
  <dcterms:modified xsi:type="dcterms:W3CDTF">2023-04-04T08:07:49Z</dcterms:modified>
</cp:coreProperties>
</file>