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 id="2147483727" r:id="rId2"/>
    <p:sldMasterId id="2147483739" r:id="rId3"/>
    <p:sldMasterId id="2147483751" r:id="rId4"/>
    <p:sldMasterId id="2147483763" r:id="rId5"/>
    <p:sldMasterId id="2147483775" r:id="rId6"/>
    <p:sldMasterId id="2147483787" r:id="rId7"/>
    <p:sldMasterId id="2147483804" r:id="rId8"/>
    <p:sldMasterId id="2147483821" r:id="rId9"/>
  </p:sldMasterIdLst>
  <p:notesMasterIdLst>
    <p:notesMasterId r:id="rId41"/>
  </p:notesMasterIdLst>
  <p:sldIdLst>
    <p:sldId id="311" r:id="rId10"/>
    <p:sldId id="312" r:id="rId11"/>
    <p:sldId id="272" r:id="rId12"/>
    <p:sldId id="271" r:id="rId13"/>
    <p:sldId id="258" r:id="rId14"/>
    <p:sldId id="259" r:id="rId15"/>
    <p:sldId id="345" r:id="rId16"/>
    <p:sldId id="346" r:id="rId17"/>
    <p:sldId id="313" r:id="rId18"/>
    <p:sldId id="314" r:id="rId19"/>
    <p:sldId id="315" r:id="rId20"/>
    <p:sldId id="316" r:id="rId21"/>
    <p:sldId id="317" r:id="rId22"/>
    <p:sldId id="318" r:id="rId23"/>
    <p:sldId id="350" r:id="rId24"/>
    <p:sldId id="319" r:id="rId25"/>
    <p:sldId id="320" r:id="rId26"/>
    <p:sldId id="321" r:id="rId27"/>
    <p:sldId id="352" r:id="rId28"/>
    <p:sldId id="335" r:id="rId29"/>
    <p:sldId id="336" r:id="rId30"/>
    <p:sldId id="337" r:id="rId31"/>
    <p:sldId id="338" r:id="rId32"/>
    <p:sldId id="339" r:id="rId33"/>
    <p:sldId id="326" r:id="rId34"/>
    <p:sldId id="349" r:id="rId35"/>
    <p:sldId id="328" r:id="rId36"/>
    <p:sldId id="340" r:id="rId37"/>
    <p:sldId id="341" r:id="rId38"/>
    <p:sldId id="343" r:id="rId39"/>
    <p:sldId id="342" r:id="rId40"/>
  </p:sldIdLst>
  <p:sldSz cx="9144000" cy="5145088"/>
  <p:notesSz cx="6858000" cy="9144000"/>
  <p:custDataLst>
    <p:tags r:id="rId4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28" userDrawn="1">
          <p15:clr>
            <a:srgbClr val="A4A3A4"/>
          </p15:clr>
        </p15:guide>
        <p15:guide id="2" pos="483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oBVT" initials="A" lastIdx="1" clrIdx="0">
    <p:extLst>
      <p:ext uri="{19B8F6BF-5375-455C-9EA6-DF929625EA0E}">
        <p15:presenceInfo xmlns:p15="http://schemas.microsoft.com/office/powerpoint/2012/main" userId="AutoBV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900"/>
    <a:srgbClr val="F8FFB1"/>
    <a:srgbClr val="FF0000"/>
    <a:srgbClr val="EFEFEF"/>
    <a:srgbClr val="DDEAD6"/>
    <a:srgbClr val="000066"/>
    <a:srgbClr val="96BE80"/>
    <a:srgbClr val="C6DCBA"/>
    <a:srgbClr val="123E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61" autoAdjust="0"/>
    <p:restoredTop sz="94660"/>
  </p:normalViewPr>
  <p:slideViewPr>
    <p:cSldViewPr>
      <p:cViewPr varScale="1">
        <p:scale>
          <a:sx n="91" d="100"/>
          <a:sy n="91" d="100"/>
        </p:scale>
        <p:origin x="600" y="56"/>
      </p:cViewPr>
      <p:guideLst>
        <p:guide orient="horz" pos="2528"/>
        <p:guide pos="4830"/>
      </p:guideLst>
    </p:cSldViewPr>
  </p:slideViewPr>
  <p:notesTextViewPr>
    <p:cViewPr>
      <p:scale>
        <a:sx n="100" d="100"/>
        <a:sy n="100" d="100"/>
      </p:scale>
      <p:origin x="0" y="0"/>
    </p:cViewPr>
  </p:notesTextViewPr>
  <p:sorterViewPr>
    <p:cViewPr>
      <p:scale>
        <a:sx n="174" d="100"/>
        <a:sy n="174" d="100"/>
      </p:scale>
      <p:origin x="0" y="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commentAuthors" Target="commentAuthor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EBFB78-2370-425F-AA8F-5D58C35980D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658636FE-2592-4638-B569-A563FB37522B}">
      <dgm:prSet phldrT="[Text]" custT="1"/>
      <dgm:spPr>
        <a:solidFill>
          <a:srgbClr val="FF0000"/>
        </a:solidFill>
        <a:ln>
          <a:solidFill>
            <a:srgbClr val="FF0000"/>
          </a:solidFill>
        </a:ln>
      </dgm:spPr>
      <dgm:t>
        <a:bodyPr/>
        <a:lstStyle/>
        <a:p>
          <a:r>
            <a:rPr lang="en-US" sz="3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SƠ ĐỒ TƯ DUY</a:t>
          </a:r>
          <a:endParaRPr lang="en-US" sz="3000" dirty="0">
            <a:solidFill>
              <a:schemeClr val="tx1"/>
            </a:solidFill>
            <a:latin typeface="Times New Roman" panose="02020603050405020304" pitchFamily="18" charset="0"/>
            <a:cs typeface="Times New Roman" panose="02020603050405020304" pitchFamily="18" charset="0"/>
          </a:endParaRPr>
        </a:p>
      </dgm:t>
    </dgm:pt>
    <dgm:pt modelId="{901EA16E-689B-4969-BDFB-C9C702F815AB}" type="parTrans" cxnId="{EAB8461C-A712-492B-BB05-D9ADECB8D5A0}">
      <dgm:prSet/>
      <dgm:spPr/>
      <dgm:t>
        <a:bodyPr/>
        <a:lstStyle/>
        <a:p>
          <a:endParaRPr lang="en-US" sz="3000">
            <a:solidFill>
              <a:schemeClr val="tx1"/>
            </a:solidFill>
            <a:latin typeface="Times New Roman" panose="02020603050405020304" pitchFamily="18" charset="0"/>
            <a:cs typeface="Times New Roman" panose="02020603050405020304" pitchFamily="18" charset="0"/>
          </a:endParaRPr>
        </a:p>
      </dgm:t>
    </dgm:pt>
    <dgm:pt modelId="{F62B793D-AA0B-433B-8A76-E004627EC62B}" type="sibTrans" cxnId="{EAB8461C-A712-492B-BB05-D9ADECB8D5A0}">
      <dgm:prSet/>
      <dgm:spPr/>
      <dgm:t>
        <a:bodyPr/>
        <a:lstStyle/>
        <a:p>
          <a:endParaRPr lang="en-US" sz="3000">
            <a:solidFill>
              <a:schemeClr val="tx1"/>
            </a:solidFill>
            <a:latin typeface="Times New Roman" panose="02020603050405020304" pitchFamily="18" charset="0"/>
            <a:cs typeface="Times New Roman" panose="02020603050405020304" pitchFamily="18" charset="0"/>
          </a:endParaRPr>
        </a:p>
      </dgm:t>
    </dgm:pt>
    <dgm:pt modelId="{0C3DEAC9-DFEB-4C69-899D-07F016D2E21D}">
      <dgm:prSet phldrT="[Text]" custT="1"/>
      <dgm:spPr>
        <a:solidFill>
          <a:schemeClr val="accent2">
            <a:lumMod val="60000"/>
            <a:lumOff val="40000"/>
          </a:schemeClr>
        </a:solidFill>
      </dgm:spPr>
      <dgm:t>
        <a:bodyPr/>
        <a:lstStyle/>
        <a:p>
          <a:r>
            <a:rPr lang="en-US" sz="3000" dirty="0" err="1" smtClean="0">
              <a:solidFill>
                <a:schemeClr val="tx1"/>
              </a:solidFill>
              <a:latin typeface="Times New Roman" panose="02020603050405020304" pitchFamily="18" charset="0"/>
              <a:cs typeface="Times New Roman" panose="02020603050405020304" pitchFamily="18" charset="0"/>
            </a:rPr>
            <a:t>Tiết</a:t>
          </a:r>
          <a:r>
            <a:rPr lang="en-US" sz="3000" dirty="0" smtClean="0">
              <a:solidFill>
                <a:schemeClr val="tx1"/>
              </a:solidFill>
              <a:latin typeface="Times New Roman" panose="02020603050405020304" pitchFamily="18" charset="0"/>
              <a:cs typeface="Times New Roman" panose="02020603050405020304" pitchFamily="18" charset="0"/>
            </a:rPr>
            <a:t> 1</a:t>
          </a:r>
          <a:endParaRPr lang="en-US" sz="3000" dirty="0">
            <a:solidFill>
              <a:schemeClr val="tx1"/>
            </a:solidFill>
            <a:latin typeface="Times New Roman" panose="02020603050405020304" pitchFamily="18" charset="0"/>
            <a:cs typeface="Times New Roman" panose="02020603050405020304" pitchFamily="18" charset="0"/>
          </a:endParaRPr>
        </a:p>
      </dgm:t>
    </dgm:pt>
    <dgm:pt modelId="{48524FD1-41DA-4CB4-B70B-39BF57871B2C}" type="parTrans" cxnId="{9B65DE9D-4D33-41EA-828B-DEB261CD0CD3}">
      <dgm:prSet custT="1"/>
      <dgm:spPr>
        <a:ln w="76200">
          <a:solidFill>
            <a:srgbClr val="FF0000"/>
          </a:solidFill>
        </a:ln>
      </dgm:spPr>
      <dgm:t>
        <a:bodyPr/>
        <a:lstStyle/>
        <a:p>
          <a:endParaRPr lang="en-US" sz="3000">
            <a:solidFill>
              <a:schemeClr val="tx1"/>
            </a:solidFill>
            <a:latin typeface="Times New Roman" panose="02020603050405020304" pitchFamily="18" charset="0"/>
            <a:cs typeface="Times New Roman" panose="02020603050405020304" pitchFamily="18" charset="0"/>
          </a:endParaRPr>
        </a:p>
      </dgm:t>
    </dgm:pt>
    <dgm:pt modelId="{99B8BDF9-E11B-429C-91D2-E654C2673800}" type="sibTrans" cxnId="{9B65DE9D-4D33-41EA-828B-DEB261CD0CD3}">
      <dgm:prSet/>
      <dgm:spPr/>
      <dgm:t>
        <a:bodyPr/>
        <a:lstStyle/>
        <a:p>
          <a:endParaRPr lang="en-US" sz="3000">
            <a:solidFill>
              <a:schemeClr val="tx1"/>
            </a:solidFill>
            <a:latin typeface="Times New Roman" panose="02020603050405020304" pitchFamily="18" charset="0"/>
            <a:cs typeface="Times New Roman" panose="02020603050405020304" pitchFamily="18" charset="0"/>
          </a:endParaRPr>
        </a:p>
      </dgm:t>
    </dgm:pt>
    <dgm:pt modelId="{E4CB7402-E8C1-4B20-8566-F1C775A87A5F}">
      <dgm:prSet phldrT="[Text]" custT="1"/>
      <dgm:spPr>
        <a:solidFill>
          <a:schemeClr val="accent2">
            <a:lumMod val="60000"/>
            <a:lumOff val="40000"/>
          </a:schemeClr>
        </a:solidFill>
      </dgm:spPr>
      <dgm:t>
        <a:bodyPr/>
        <a:lstStyle/>
        <a:p>
          <a:r>
            <a:rPr lang="en-US" sz="3000" b="1" dirty="0" err="1" smtClean="0">
              <a:solidFill>
                <a:schemeClr val="tx1"/>
              </a:solidFill>
              <a:latin typeface="Times New Roman" panose="02020603050405020304" pitchFamily="18" charset="0"/>
              <a:ea typeface="+mn-ea"/>
              <a:cs typeface="Times New Roman" panose="02020603050405020304" pitchFamily="18" charset="0"/>
            </a:rPr>
            <a:t>Sơ</a:t>
          </a:r>
          <a:r>
            <a:rPr lang="en-US" sz="3000" b="1" dirty="0" smtClean="0">
              <a:solidFill>
                <a:schemeClr val="tx1"/>
              </a:solidFill>
              <a:latin typeface="Times New Roman" panose="02020603050405020304" pitchFamily="18" charset="0"/>
              <a:ea typeface="+mn-ea"/>
              <a:cs typeface="Times New Roman" panose="02020603050405020304" pitchFamily="18" charset="0"/>
            </a:rPr>
            <a:t> </a:t>
          </a:r>
          <a:r>
            <a:rPr lang="en-US" sz="3000" b="1" dirty="0" err="1" smtClean="0">
              <a:solidFill>
                <a:schemeClr val="tx1"/>
              </a:solidFill>
              <a:latin typeface="Times New Roman" panose="02020603050405020304" pitchFamily="18" charset="0"/>
              <a:ea typeface="+mn-ea"/>
              <a:cs typeface="Times New Roman" panose="02020603050405020304" pitchFamily="18" charset="0"/>
            </a:rPr>
            <a:t>đồ</a:t>
          </a:r>
          <a:r>
            <a:rPr lang="en-US" sz="3000" b="1" dirty="0" smtClean="0">
              <a:solidFill>
                <a:schemeClr val="tx1"/>
              </a:solidFill>
              <a:latin typeface="Times New Roman" panose="02020603050405020304" pitchFamily="18" charset="0"/>
              <a:ea typeface="+mn-ea"/>
              <a:cs typeface="Times New Roman" panose="02020603050405020304" pitchFamily="18" charset="0"/>
            </a:rPr>
            <a:t> </a:t>
          </a:r>
          <a:r>
            <a:rPr lang="en-US" sz="3000" b="1" dirty="0" err="1" smtClean="0">
              <a:solidFill>
                <a:schemeClr val="tx1"/>
              </a:solidFill>
              <a:latin typeface="Times New Roman" panose="02020603050405020304" pitchFamily="18" charset="0"/>
              <a:ea typeface="+mn-ea"/>
              <a:cs typeface="Times New Roman" panose="02020603050405020304" pitchFamily="18" charset="0"/>
            </a:rPr>
            <a:t>tư</a:t>
          </a:r>
          <a:r>
            <a:rPr lang="en-US" sz="3000" b="1" dirty="0" smtClean="0">
              <a:solidFill>
                <a:schemeClr val="tx1"/>
              </a:solidFill>
              <a:latin typeface="Times New Roman" panose="02020603050405020304" pitchFamily="18" charset="0"/>
              <a:ea typeface="+mn-ea"/>
              <a:cs typeface="Times New Roman" panose="02020603050405020304" pitchFamily="18" charset="0"/>
            </a:rPr>
            <a:t> </a:t>
          </a:r>
          <a:r>
            <a:rPr lang="en-US" sz="3000" b="1" dirty="0" err="1" smtClean="0">
              <a:solidFill>
                <a:schemeClr val="tx1"/>
              </a:solidFill>
              <a:latin typeface="Times New Roman" panose="02020603050405020304" pitchFamily="18" charset="0"/>
              <a:ea typeface="+mn-ea"/>
              <a:cs typeface="Times New Roman" panose="02020603050405020304" pitchFamily="18" charset="0"/>
            </a:rPr>
            <a:t>duy</a:t>
          </a:r>
          <a:endParaRPr lang="en-US" sz="3000" dirty="0">
            <a:solidFill>
              <a:schemeClr val="tx1"/>
            </a:solidFill>
            <a:latin typeface="Times New Roman" panose="02020603050405020304" pitchFamily="18" charset="0"/>
            <a:cs typeface="Times New Roman" panose="02020603050405020304" pitchFamily="18" charset="0"/>
          </a:endParaRPr>
        </a:p>
      </dgm:t>
    </dgm:pt>
    <dgm:pt modelId="{998D1695-4813-4E40-A992-A29ABB670CCF}" type="parTrans" cxnId="{144D7E2B-CFB6-4DF0-8561-1DE84D9E76B6}">
      <dgm:prSet custT="1"/>
      <dgm:spPr>
        <a:ln w="57150">
          <a:solidFill>
            <a:schemeClr val="accent2">
              <a:lumMod val="60000"/>
              <a:lumOff val="40000"/>
            </a:schemeClr>
          </a:solidFill>
        </a:ln>
      </dgm:spPr>
      <dgm:t>
        <a:bodyPr/>
        <a:lstStyle/>
        <a:p>
          <a:endParaRPr lang="en-US" sz="3000">
            <a:solidFill>
              <a:schemeClr val="tx1"/>
            </a:solidFill>
            <a:latin typeface="Times New Roman" panose="02020603050405020304" pitchFamily="18" charset="0"/>
            <a:cs typeface="Times New Roman" panose="02020603050405020304" pitchFamily="18" charset="0"/>
          </a:endParaRPr>
        </a:p>
      </dgm:t>
    </dgm:pt>
    <dgm:pt modelId="{1C5502AD-53E1-40D0-9482-22F5029C94F0}" type="sibTrans" cxnId="{144D7E2B-CFB6-4DF0-8561-1DE84D9E76B6}">
      <dgm:prSet/>
      <dgm:spPr/>
      <dgm:t>
        <a:bodyPr/>
        <a:lstStyle/>
        <a:p>
          <a:endParaRPr lang="en-US" sz="3000">
            <a:solidFill>
              <a:schemeClr val="tx1"/>
            </a:solidFill>
            <a:latin typeface="Times New Roman" panose="02020603050405020304" pitchFamily="18" charset="0"/>
            <a:cs typeface="Times New Roman" panose="02020603050405020304" pitchFamily="18" charset="0"/>
          </a:endParaRPr>
        </a:p>
      </dgm:t>
    </dgm:pt>
    <dgm:pt modelId="{2BA8AAB1-7263-49ED-ACB9-CD0E500BCA5E}">
      <dgm:prSet phldrT="[Text]" custT="1"/>
      <dgm:spPr>
        <a:solidFill>
          <a:schemeClr val="accent2">
            <a:lumMod val="60000"/>
            <a:lumOff val="40000"/>
          </a:schemeClr>
        </a:solidFill>
      </dgm:spPr>
      <dgm:t>
        <a:bodyPr/>
        <a:lstStyle/>
        <a:p>
          <a:r>
            <a:rPr lang="en-US" sz="3000" b="1" dirty="0" err="1" smtClean="0">
              <a:solidFill>
                <a:schemeClr val="tx1"/>
              </a:solidFill>
              <a:latin typeface="Times New Roman" panose="02020603050405020304" pitchFamily="18" charset="0"/>
              <a:ea typeface="+mn-ea"/>
              <a:cs typeface="Times New Roman" panose="02020603050405020304" pitchFamily="18" charset="0"/>
            </a:rPr>
            <a:t>Cách</a:t>
          </a:r>
          <a:r>
            <a:rPr lang="en-US" sz="3000" b="1" dirty="0" smtClean="0">
              <a:solidFill>
                <a:schemeClr val="tx1"/>
              </a:solidFill>
              <a:latin typeface="Times New Roman" panose="02020603050405020304" pitchFamily="18" charset="0"/>
              <a:ea typeface="+mn-ea"/>
              <a:cs typeface="Times New Roman" panose="02020603050405020304" pitchFamily="18" charset="0"/>
            </a:rPr>
            <a:t> </a:t>
          </a:r>
          <a:r>
            <a:rPr lang="en-US" sz="3000" b="1" dirty="0" err="1" smtClean="0">
              <a:solidFill>
                <a:schemeClr val="tx1"/>
              </a:solidFill>
              <a:latin typeface="Times New Roman" panose="02020603050405020304" pitchFamily="18" charset="0"/>
              <a:ea typeface="+mn-ea"/>
              <a:cs typeface="Times New Roman" panose="02020603050405020304" pitchFamily="18" charset="0"/>
            </a:rPr>
            <a:t>tạo</a:t>
          </a:r>
          <a:r>
            <a:rPr lang="en-US" sz="3000" b="1" dirty="0" smtClean="0">
              <a:solidFill>
                <a:schemeClr val="tx1"/>
              </a:solidFill>
              <a:latin typeface="Times New Roman" panose="02020603050405020304" pitchFamily="18" charset="0"/>
              <a:ea typeface="+mn-ea"/>
              <a:cs typeface="Times New Roman" panose="02020603050405020304" pitchFamily="18" charset="0"/>
            </a:rPr>
            <a:t> </a:t>
          </a:r>
          <a:r>
            <a:rPr lang="en-US" sz="3000" b="1" dirty="0" err="1" smtClean="0">
              <a:solidFill>
                <a:schemeClr val="tx1"/>
              </a:solidFill>
              <a:latin typeface="Times New Roman" panose="02020603050405020304" pitchFamily="18" charset="0"/>
              <a:ea typeface="+mn-ea"/>
              <a:cs typeface="Times New Roman" panose="02020603050405020304" pitchFamily="18" charset="0"/>
            </a:rPr>
            <a:t>sơ</a:t>
          </a:r>
          <a:r>
            <a:rPr lang="en-US" sz="3000" b="1" dirty="0" smtClean="0">
              <a:solidFill>
                <a:schemeClr val="tx1"/>
              </a:solidFill>
              <a:latin typeface="Times New Roman" panose="02020603050405020304" pitchFamily="18" charset="0"/>
              <a:ea typeface="+mn-ea"/>
              <a:cs typeface="Times New Roman" panose="02020603050405020304" pitchFamily="18" charset="0"/>
            </a:rPr>
            <a:t> </a:t>
          </a:r>
          <a:r>
            <a:rPr lang="en-US" sz="3000" b="1" dirty="0" err="1" smtClean="0">
              <a:solidFill>
                <a:schemeClr val="tx1"/>
              </a:solidFill>
              <a:latin typeface="Times New Roman" panose="02020603050405020304" pitchFamily="18" charset="0"/>
              <a:ea typeface="+mn-ea"/>
              <a:cs typeface="Times New Roman" panose="02020603050405020304" pitchFamily="18" charset="0"/>
            </a:rPr>
            <a:t>đồ</a:t>
          </a:r>
          <a:r>
            <a:rPr lang="en-US" sz="3000" b="1" dirty="0" smtClean="0">
              <a:solidFill>
                <a:schemeClr val="tx1"/>
              </a:solidFill>
              <a:latin typeface="Times New Roman" panose="02020603050405020304" pitchFamily="18" charset="0"/>
              <a:ea typeface="+mn-ea"/>
              <a:cs typeface="Times New Roman" panose="02020603050405020304" pitchFamily="18" charset="0"/>
            </a:rPr>
            <a:t> </a:t>
          </a:r>
          <a:r>
            <a:rPr lang="en-US" sz="3000" b="1" dirty="0" err="1" smtClean="0">
              <a:solidFill>
                <a:schemeClr val="tx1"/>
              </a:solidFill>
              <a:latin typeface="Times New Roman" panose="02020603050405020304" pitchFamily="18" charset="0"/>
              <a:ea typeface="+mn-ea"/>
              <a:cs typeface="Times New Roman" panose="02020603050405020304" pitchFamily="18" charset="0"/>
            </a:rPr>
            <a:t>tư</a:t>
          </a:r>
          <a:r>
            <a:rPr lang="en-US" sz="3000" b="1" dirty="0" smtClean="0">
              <a:solidFill>
                <a:schemeClr val="tx1"/>
              </a:solidFill>
              <a:latin typeface="Times New Roman" panose="02020603050405020304" pitchFamily="18" charset="0"/>
              <a:ea typeface="+mn-ea"/>
              <a:cs typeface="Times New Roman" panose="02020603050405020304" pitchFamily="18" charset="0"/>
            </a:rPr>
            <a:t> </a:t>
          </a:r>
          <a:r>
            <a:rPr lang="en-US" sz="3000" b="1" dirty="0" err="1" smtClean="0">
              <a:solidFill>
                <a:schemeClr val="tx1"/>
              </a:solidFill>
              <a:latin typeface="Times New Roman" panose="02020603050405020304" pitchFamily="18" charset="0"/>
              <a:ea typeface="+mn-ea"/>
              <a:cs typeface="Times New Roman" panose="02020603050405020304" pitchFamily="18" charset="0"/>
            </a:rPr>
            <a:t>duy</a:t>
          </a:r>
          <a:endParaRPr lang="en-US" sz="3000" dirty="0">
            <a:solidFill>
              <a:schemeClr val="tx1"/>
            </a:solidFill>
            <a:latin typeface="Times New Roman" panose="02020603050405020304" pitchFamily="18" charset="0"/>
            <a:cs typeface="Times New Roman" panose="02020603050405020304" pitchFamily="18" charset="0"/>
          </a:endParaRPr>
        </a:p>
      </dgm:t>
    </dgm:pt>
    <dgm:pt modelId="{9DE219B4-8A99-4B7E-999F-68A1EC01ADC8}" type="parTrans" cxnId="{F6E1A6B9-C8B0-4131-A4D2-0A733087D01F}">
      <dgm:prSet custT="1"/>
      <dgm:spPr>
        <a:ln w="57150">
          <a:solidFill>
            <a:schemeClr val="accent2">
              <a:lumMod val="60000"/>
              <a:lumOff val="40000"/>
            </a:schemeClr>
          </a:solidFill>
        </a:ln>
      </dgm:spPr>
      <dgm:t>
        <a:bodyPr/>
        <a:lstStyle/>
        <a:p>
          <a:endParaRPr lang="en-US" sz="3000">
            <a:solidFill>
              <a:schemeClr val="tx1"/>
            </a:solidFill>
            <a:latin typeface="Times New Roman" panose="02020603050405020304" pitchFamily="18" charset="0"/>
            <a:cs typeface="Times New Roman" panose="02020603050405020304" pitchFamily="18" charset="0"/>
          </a:endParaRPr>
        </a:p>
      </dgm:t>
    </dgm:pt>
    <dgm:pt modelId="{31EC22AC-88CB-49CC-B378-6644946B7246}" type="sibTrans" cxnId="{F6E1A6B9-C8B0-4131-A4D2-0A733087D01F}">
      <dgm:prSet/>
      <dgm:spPr/>
      <dgm:t>
        <a:bodyPr/>
        <a:lstStyle/>
        <a:p>
          <a:endParaRPr lang="en-US" sz="3000">
            <a:solidFill>
              <a:schemeClr val="tx1"/>
            </a:solidFill>
            <a:latin typeface="Times New Roman" panose="02020603050405020304" pitchFamily="18" charset="0"/>
            <a:cs typeface="Times New Roman" panose="02020603050405020304" pitchFamily="18" charset="0"/>
          </a:endParaRPr>
        </a:p>
      </dgm:t>
    </dgm:pt>
    <dgm:pt modelId="{B3E816F9-B8AB-4650-A6FB-CF42B48ED5E1}">
      <dgm:prSet phldrT="[Text]" custT="1"/>
      <dgm:spPr>
        <a:solidFill>
          <a:srgbClr val="00B050"/>
        </a:solidFill>
      </dgm:spPr>
      <dgm:t>
        <a:bodyPr/>
        <a:lstStyle/>
        <a:p>
          <a:r>
            <a:rPr lang="en-US" sz="3000" dirty="0" err="1" smtClean="0">
              <a:solidFill>
                <a:schemeClr val="tx1"/>
              </a:solidFill>
              <a:latin typeface="Times New Roman" panose="02020603050405020304" pitchFamily="18" charset="0"/>
              <a:cs typeface="Times New Roman" panose="02020603050405020304" pitchFamily="18" charset="0"/>
            </a:rPr>
            <a:t>Tiết</a:t>
          </a:r>
          <a:r>
            <a:rPr lang="en-US" sz="3000" dirty="0" smtClean="0">
              <a:solidFill>
                <a:schemeClr val="tx1"/>
              </a:solidFill>
              <a:latin typeface="Times New Roman" panose="02020603050405020304" pitchFamily="18" charset="0"/>
              <a:cs typeface="Times New Roman" panose="02020603050405020304" pitchFamily="18" charset="0"/>
            </a:rPr>
            <a:t> 2</a:t>
          </a:r>
          <a:endParaRPr lang="en-US" sz="3000" dirty="0">
            <a:solidFill>
              <a:schemeClr val="tx1"/>
            </a:solidFill>
            <a:latin typeface="Times New Roman" panose="02020603050405020304" pitchFamily="18" charset="0"/>
            <a:cs typeface="Times New Roman" panose="02020603050405020304" pitchFamily="18" charset="0"/>
          </a:endParaRPr>
        </a:p>
      </dgm:t>
    </dgm:pt>
    <dgm:pt modelId="{BB3CB64A-9109-42F6-89DD-F98A364D42BF}" type="parTrans" cxnId="{5318E7B9-C449-4133-8E48-ED63742A6E42}">
      <dgm:prSet custT="1"/>
      <dgm:spPr>
        <a:ln w="76200">
          <a:solidFill>
            <a:srgbClr val="FF0000"/>
          </a:solidFill>
        </a:ln>
      </dgm:spPr>
      <dgm:t>
        <a:bodyPr/>
        <a:lstStyle/>
        <a:p>
          <a:endParaRPr lang="en-US" sz="3000">
            <a:solidFill>
              <a:schemeClr val="tx1"/>
            </a:solidFill>
            <a:latin typeface="Times New Roman" panose="02020603050405020304" pitchFamily="18" charset="0"/>
            <a:cs typeface="Times New Roman" panose="02020603050405020304" pitchFamily="18" charset="0"/>
          </a:endParaRPr>
        </a:p>
      </dgm:t>
    </dgm:pt>
    <dgm:pt modelId="{FA6DF84F-513F-4B0D-BFB1-BAFC19D12050}" type="sibTrans" cxnId="{5318E7B9-C449-4133-8E48-ED63742A6E42}">
      <dgm:prSet/>
      <dgm:spPr/>
      <dgm:t>
        <a:bodyPr/>
        <a:lstStyle/>
        <a:p>
          <a:endParaRPr lang="en-US" sz="3000">
            <a:solidFill>
              <a:schemeClr val="tx1"/>
            </a:solidFill>
            <a:latin typeface="Times New Roman" panose="02020603050405020304" pitchFamily="18" charset="0"/>
            <a:cs typeface="Times New Roman" panose="02020603050405020304" pitchFamily="18" charset="0"/>
          </a:endParaRPr>
        </a:p>
      </dgm:t>
    </dgm:pt>
    <dgm:pt modelId="{31F72C35-9FAE-4E37-917D-CE819BE443B2}">
      <dgm:prSet phldrT="[Text]" custT="1"/>
      <dgm:spPr>
        <a:solidFill>
          <a:srgbClr val="00B050"/>
        </a:solidFill>
      </dgm:spPr>
      <dgm:t>
        <a:bodyPr/>
        <a:lstStyle/>
        <a:p>
          <a:r>
            <a:rPr lang="en-US" sz="3000" b="1" dirty="0" err="1" smtClean="0">
              <a:solidFill>
                <a:schemeClr val="tx1"/>
              </a:solidFill>
              <a:latin typeface="Times New Roman" panose="02020603050405020304" pitchFamily="18" charset="0"/>
              <a:cs typeface="Times New Roman" panose="02020603050405020304" pitchFamily="18" charset="0"/>
            </a:rPr>
            <a:t>Thực</a:t>
          </a:r>
          <a:r>
            <a:rPr lang="en-US" sz="3000" b="1" dirty="0" smtClean="0">
              <a:solidFill>
                <a:schemeClr val="tx1"/>
              </a:solidFill>
              <a:latin typeface="Times New Roman" panose="02020603050405020304" pitchFamily="18" charset="0"/>
              <a:cs typeface="Times New Roman" panose="02020603050405020304" pitchFamily="18" charset="0"/>
            </a:rPr>
            <a:t> </a:t>
          </a:r>
          <a:r>
            <a:rPr lang="en-US" sz="3000" b="1" dirty="0" err="1" smtClean="0">
              <a:solidFill>
                <a:schemeClr val="tx1"/>
              </a:solidFill>
              <a:latin typeface="Times New Roman" panose="02020603050405020304" pitchFamily="18" charset="0"/>
              <a:cs typeface="Times New Roman" panose="02020603050405020304" pitchFamily="18" charset="0"/>
            </a:rPr>
            <a:t>hành</a:t>
          </a:r>
          <a:r>
            <a:rPr lang="en-US" sz="3000" b="1" dirty="0" smtClean="0">
              <a:solidFill>
                <a:schemeClr val="tx1"/>
              </a:solidFill>
              <a:latin typeface="Times New Roman" panose="02020603050405020304" pitchFamily="18" charset="0"/>
              <a:cs typeface="Times New Roman" panose="02020603050405020304" pitchFamily="18" charset="0"/>
            </a:rPr>
            <a:t> </a:t>
          </a:r>
          <a:r>
            <a:rPr lang="en-US" sz="3000" b="1" dirty="0" err="1" smtClean="0">
              <a:solidFill>
                <a:schemeClr val="tx1"/>
              </a:solidFill>
              <a:latin typeface="Times New Roman" panose="02020603050405020304" pitchFamily="18" charset="0"/>
              <a:cs typeface="Times New Roman" panose="02020603050405020304" pitchFamily="18" charset="0"/>
            </a:rPr>
            <a:t>tạo</a:t>
          </a:r>
          <a:r>
            <a:rPr lang="en-US" sz="3000" b="1" dirty="0" smtClean="0">
              <a:solidFill>
                <a:schemeClr val="tx1"/>
              </a:solidFill>
              <a:latin typeface="Times New Roman" panose="02020603050405020304" pitchFamily="18" charset="0"/>
              <a:cs typeface="Times New Roman" panose="02020603050405020304" pitchFamily="18" charset="0"/>
            </a:rPr>
            <a:t> </a:t>
          </a:r>
          <a:r>
            <a:rPr lang="en-US" sz="3000" b="1" dirty="0" err="1" smtClean="0">
              <a:solidFill>
                <a:schemeClr val="tx1"/>
              </a:solidFill>
              <a:latin typeface="Times New Roman" panose="02020603050405020304" pitchFamily="18" charset="0"/>
              <a:cs typeface="Times New Roman" panose="02020603050405020304" pitchFamily="18" charset="0"/>
            </a:rPr>
            <a:t>sơ</a:t>
          </a:r>
          <a:r>
            <a:rPr lang="en-US" sz="3000" b="1" dirty="0" smtClean="0">
              <a:solidFill>
                <a:schemeClr val="tx1"/>
              </a:solidFill>
              <a:latin typeface="Times New Roman" panose="02020603050405020304" pitchFamily="18" charset="0"/>
              <a:cs typeface="Times New Roman" panose="02020603050405020304" pitchFamily="18" charset="0"/>
            </a:rPr>
            <a:t> </a:t>
          </a:r>
          <a:r>
            <a:rPr lang="en-US" sz="3000" b="1" dirty="0" err="1" smtClean="0">
              <a:solidFill>
                <a:schemeClr val="tx1"/>
              </a:solidFill>
              <a:latin typeface="Times New Roman" panose="02020603050405020304" pitchFamily="18" charset="0"/>
              <a:cs typeface="Times New Roman" panose="02020603050405020304" pitchFamily="18" charset="0"/>
            </a:rPr>
            <a:t>đồ</a:t>
          </a:r>
          <a:r>
            <a:rPr lang="en-US" sz="3000" b="1" dirty="0" smtClean="0">
              <a:solidFill>
                <a:schemeClr val="tx1"/>
              </a:solidFill>
              <a:latin typeface="Times New Roman" panose="02020603050405020304" pitchFamily="18" charset="0"/>
              <a:cs typeface="Times New Roman" panose="02020603050405020304" pitchFamily="18" charset="0"/>
            </a:rPr>
            <a:t> </a:t>
          </a:r>
          <a:r>
            <a:rPr lang="en-US" sz="3000" b="1" dirty="0" err="1" smtClean="0">
              <a:solidFill>
                <a:schemeClr val="tx1"/>
              </a:solidFill>
              <a:latin typeface="Times New Roman" panose="02020603050405020304" pitchFamily="18" charset="0"/>
              <a:cs typeface="Times New Roman" panose="02020603050405020304" pitchFamily="18" charset="0"/>
            </a:rPr>
            <a:t>tư</a:t>
          </a:r>
          <a:r>
            <a:rPr lang="en-US" sz="3000" b="1" dirty="0" smtClean="0">
              <a:solidFill>
                <a:schemeClr val="tx1"/>
              </a:solidFill>
              <a:latin typeface="Times New Roman" panose="02020603050405020304" pitchFamily="18" charset="0"/>
              <a:cs typeface="Times New Roman" panose="02020603050405020304" pitchFamily="18" charset="0"/>
            </a:rPr>
            <a:t> </a:t>
          </a:r>
          <a:r>
            <a:rPr lang="en-US" sz="3000" b="1" dirty="0" err="1" smtClean="0">
              <a:solidFill>
                <a:schemeClr val="tx1"/>
              </a:solidFill>
              <a:latin typeface="Times New Roman" panose="02020603050405020304" pitchFamily="18" charset="0"/>
              <a:cs typeface="Times New Roman" panose="02020603050405020304" pitchFamily="18" charset="0"/>
            </a:rPr>
            <a:t>duy</a:t>
          </a:r>
          <a:r>
            <a:rPr lang="en-US" sz="3000" b="1" dirty="0" smtClean="0">
              <a:solidFill>
                <a:schemeClr val="tx1"/>
              </a:solidFill>
              <a:latin typeface="Times New Roman" panose="02020603050405020304" pitchFamily="18" charset="0"/>
              <a:cs typeface="Times New Roman" panose="02020603050405020304" pitchFamily="18" charset="0"/>
            </a:rPr>
            <a:t> </a:t>
          </a:r>
          <a:r>
            <a:rPr lang="en-US" sz="3000" b="1" dirty="0" err="1" smtClean="0">
              <a:solidFill>
                <a:schemeClr val="tx1"/>
              </a:solidFill>
              <a:latin typeface="Times New Roman" panose="02020603050405020304" pitchFamily="18" charset="0"/>
              <a:cs typeface="Times New Roman" panose="02020603050405020304" pitchFamily="18" charset="0"/>
            </a:rPr>
            <a:t>bằng</a:t>
          </a:r>
          <a:r>
            <a:rPr lang="en-US" sz="3000" b="1" dirty="0" smtClean="0">
              <a:solidFill>
                <a:schemeClr val="tx1"/>
              </a:solidFill>
              <a:latin typeface="Times New Roman" panose="02020603050405020304" pitchFamily="18" charset="0"/>
              <a:cs typeface="Times New Roman" panose="02020603050405020304" pitchFamily="18" charset="0"/>
            </a:rPr>
            <a:t> </a:t>
          </a:r>
          <a:r>
            <a:rPr lang="en-US" sz="3000" b="1" dirty="0" err="1" smtClean="0">
              <a:solidFill>
                <a:schemeClr val="tx1"/>
              </a:solidFill>
              <a:latin typeface="Times New Roman" panose="02020603050405020304" pitchFamily="18" charset="0"/>
              <a:cs typeface="Times New Roman" panose="02020603050405020304" pitchFamily="18" charset="0"/>
            </a:rPr>
            <a:t>phần</a:t>
          </a:r>
          <a:r>
            <a:rPr lang="en-US" sz="3000" b="1" dirty="0" smtClean="0">
              <a:solidFill>
                <a:schemeClr val="tx1"/>
              </a:solidFill>
              <a:latin typeface="Times New Roman" panose="02020603050405020304" pitchFamily="18" charset="0"/>
              <a:cs typeface="Times New Roman" panose="02020603050405020304" pitchFamily="18" charset="0"/>
            </a:rPr>
            <a:t> </a:t>
          </a:r>
          <a:r>
            <a:rPr lang="en-US" sz="3000" b="1" dirty="0" err="1" smtClean="0">
              <a:solidFill>
                <a:schemeClr val="tx1"/>
              </a:solidFill>
              <a:latin typeface="Times New Roman" panose="02020603050405020304" pitchFamily="18" charset="0"/>
              <a:cs typeface="Times New Roman" panose="02020603050405020304" pitchFamily="18" charset="0"/>
            </a:rPr>
            <a:t>mềm</a:t>
          </a:r>
          <a:r>
            <a:rPr lang="en-US" sz="3000" b="1" dirty="0" smtClean="0">
              <a:solidFill>
                <a:schemeClr val="tx1"/>
              </a:solidFill>
              <a:latin typeface="Times New Roman" panose="02020603050405020304" pitchFamily="18" charset="0"/>
              <a:cs typeface="Times New Roman" panose="02020603050405020304" pitchFamily="18" charset="0"/>
            </a:rPr>
            <a:t> </a:t>
          </a:r>
          <a:r>
            <a:rPr lang="en-US" sz="3000" b="1" dirty="0" err="1" smtClean="0">
              <a:solidFill>
                <a:schemeClr val="tx1"/>
              </a:solidFill>
              <a:latin typeface="Times New Roman" panose="02020603050405020304" pitchFamily="18" charset="0"/>
              <a:cs typeface="Times New Roman" panose="02020603050405020304" pitchFamily="18" charset="0"/>
            </a:rPr>
            <a:t>máy</a:t>
          </a:r>
          <a:r>
            <a:rPr lang="en-US" sz="3000" b="1" dirty="0" smtClean="0">
              <a:solidFill>
                <a:schemeClr val="tx1"/>
              </a:solidFill>
              <a:latin typeface="Times New Roman" panose="02020603050405020304" pitchFamily="18" charset="0"/>
              <a:cs typeface="Times New Roman" panose="02020603050405020304" pitchFamily="18" charset="0"/>
            </a:rPr>
            <a:t> </a:t>
          </a:r>
          <a:r>
            <a:rPr lang="en-US" sz="3000" b="1" dirty="0" err="1" smtClean="0">
              <a:solidFill>
                <a:schemeClr val="tx1"/>
              </a:solidFill>
              <a:latin typeface="Times New Roman" panose="02020603050405020304" pitchFamily="18" charset="0"/>
              <a:cs typeface="Times New Roman" panose="02020603050405020304" pitchFamily="18" charset="0"/>
            </a:rPr>
            <a:t>tính</a:t>
          </a:r>
          <a:endParaRPr lang="en-US" sz="3000" dirty="0">
            <a:solidFill>
              <a:schemeClr val="tx1"/>
            </a:solidFill>
            <a:latin typeface="Times New Roman" panose="02020603050405020304" pitchFamily="18" charset="0"/>
            <a:cs typeface="Times New Roman" panose="02020603050405020304" pitchFamily="18" charset="0"/>
          </a:endParaRPr>
        </a:p>
      </dgm:t>
    </dgm:pt>
    <dgm:pt modelId="{89DE246E-D1BC-47FC-B45D-56D129D3E1F8}" type="parTrans" cxnId="{BD2B6915-E5DE-4A6D-AC29-A946C178C853}">
      <dgm:prSet custT="1"/>
      <dgm:spPr>
        <a:ln w="57150">
          <a:solidFill>
            <a:srgbClr val="00B050"/>
          </a:solidFill>
        </a:ln>
      </dgm:spPr>
      <dgm:t>
        <a:bodyPr/>
        <a:lstStyle/>
        <a:p>
          <a:endParaRPr lang="en-US" sz="3000">
            <a:solidFill>
              <a:schemeClr val="tx1"/>
            </a:solidFill>
            <a:latin typeface="Times New Roman" panose="02020603050405020304" pitchFamily="18" charset="0"/>
            <a:cs typeface="Times New Roman" panose="02020603050405020304" pitchFamily="18" charset="0"/>
          </a:endParaRPr>
        </a:p>
      </dgm:t>
    </dgm:pt>
    <dgm:pt modelId="{3C343A6F-D998-472D-A08E-581609220632}" type="sibTrans" cxnId="{BD2B6915-E5DE-4A6D-AC29-A946C178C853}">
      <dgm:prSet/>
      <dgm:spPr/>
      <dgm:t>
        <a:bodyPr/>
        <a:lstStyle/>
        <a:p>
          <a:endParaRPr lang="en-US" sz="3000">
            <a:solidFill>
              <a:schemeClr val="tx1"/>
            </a:solidFill>
            <a:latin typeface="Times New Roman" panose="02020603050405020304" pitchFamily="18" charset="0"/>
            <a:cs typeface="Times New Roman" panose="02020603050405020304" pitchFamily="18" charset="0"/>
          </a:endParaRPr>
        </a:p>
      </dgm:t>
    </dgm:pt>
    <dgm:pt modelId="{3F9DA700-3B21-4062-A4F3-D102B2A3F5B8}" type="pres">
      <dgm:prSet presAssocID="{78EBFB78-2370-425F-AA8F-5D58C35980D0}" presName="diagram" presStyleCnt="0">
        <dgm:presLayoutVars>
          <dgm:chPref val="1"/>
          <dgm:dir/>
          <dgm:animOne val="branch"/>
          <dgm:animLvl val="lvl"/>
          <dgm:resizeHandles val="exact"/>
        </dgm:presLayoutVars>
      </dgm:prSet>
      <dgm:spPr/>
      <dgm:t>
        <a:bodyPr/>
        <a:lstStyle/>
        <a:p>
          <a:endParaRPr lang="en-US"/>
        </a:p>
      </dgm:t>
    </dgm:pt>
    <dgm:pt modelId="{EA54AFAD-CFD4-4887-A35A-5BC7120DB054}" type="pres">
      <dgm:prSet presAssocID="{658636FE-2592-4638-B569-A563FB37522B}" presName="root1" presStyleCnt="0"/>
      <dgm:spPr/>
    </dgm:pt>
    <dgm:pt modelId="{ACE77762-9BA6-4926-8171-C45F239972B5}" type="pres">
      <dgm:prSet presAssocID="{658636FE-2592-4638-B569-A563FB37522B}" presName="LevelOneTextNode" presStyleLbl="node0" presStyleIdx="0" presStyleCnt="1">
        <dgm:presLayoutVars>
          <dgm:chPref val="3"/>
        </dgm:presLayoutVars>
      </dgm:prSet>
      <dgm:spPr/>
      <dgm:t>
        <a:bodyPr/>
        <a:lstStyle/>
        <a:p>
          <a:endParaRPr lang="en-US"/>
        </a:p>
      </dgm:t>
    </dgm:pt>
    <dgm:pt modelId="{E350F6A9-91F5-4282-A965-7C626DABB92D}" type="pres">
      <dgm:prSet presAssocID="{658636FE-2592-4638-B569-A563FB37522B}" presName="level2hierChild" presStyleCnt="0"/>
      <dgm:spPr/>
    </dgm:pt>
    <dgm:pt modelId="{E5EADC82-B16B-4807-BE92-700512C82BEB}" type="pres">
      <dgm:prSet presAssocID="{48524FD1-41DA-4CB4-B70B-39BF57871B2C}" presName="conn2-1" presStyleLbl="parChTrans1D2" presStyleIdx="0" presStyleCnt="2"/>
      <dgm:spPr/>
      <dgm:t>
        <a:bodyPr/>
        <a:lstStyle/>
        <a:p>
          <a:endParaRPr lang="en-US"/>
        </a:p>
      </dgm:t>
    </dgm:pt>
    <dgm:pt modelId="{CC1C83A2-127E-44A8-A315-00FBC7321EA2}" type="pres">
      <dgm:prSet presAssocID="{48524FD1-41DA-4CB4-B70B-39BF57871B2C}" presName="connTx" presStyleLbl="parChTrans1D2" presStyleIdx="0" presStyleCnt="2"/>
      <dgm:spPr/>
      <dgm:t>
        <a:bodyPr/>
        <a:lstStyle/>
        <a:p>
          <a:endParaRPr lang="en-US"/>
        </a:p>
      </dgm:t>
    </dgm:pt>
    <dgm:pt modelId="{3012CCE3-FD58-4519-9FD1-C8160B293876}" type="pres">
      <dgm:prSet presAssocID="{0C3DEAC9-DFEB-4C69-899D-07F016D2E21D}" presName="root2" presStyleCnt="0"/>
      <dgm:spPr/>
    </dgm:pt>
    <dgm:pt modelId="{EDC76BF2-3ED4-49EA-B65B-A93B0EEF78F4}" type="pres">
      <dgm:prSet presAssocID="{0C3DEAC9-DFEB-4C69-899D-07F016D2E21D}" presName="LevelTwoTextNode" presStyleLbl="node2" presStyleIdx="0" presStyleCnt="2" custScaleX="43373" custScaleY="87020">
        <dgm:presLayoutVars>
          <dgm:chPref val="3"/>
        </dgm:presLayoutVars>
      </dgm:prSet>
      <dgm:spPr/>
      <dgm:t>
        <a:bodyPr/>
        <a:lstStyle/>
        <a:p>
          <a:endParaRPr lang="en-US"/>
        </a:p>
      </dgm:t>
    </dgm:pt>
    <dgm:pt modelId="{ED846BBD-3C52-4601-983E-AD5265ABE1EA}" type="pres">
      <dgm:prSet presAssocID="{0C3DEAC9-DFEB-4C69-899D-07F016D2E21D}" presName="level3hierChild" presStyleCnt="0"/>
      <dgm:spPr/>
    </dgm:pt>
    <dgm:pt modelId="{FB8CF442-4A84-4222-BEDE-4FA4EB743A57}" type="pres">
      <dgm:prSet presAssocID="{998D1695-4813-4E40-A992-A29ABB670CCF}" presName="conn2-1" presStyleLbl="parChTrans1D3" presStyleIdx="0" presStyleCnt="3"/>
      <dgm:spPr/>
      <dgm:t>
        <a:bodyPr/>
        <a:lstStyle/>
        <a:p>
          <a:endParaRPr lang="en-US"/>
        </a:p>
      </dgm:t>
    </dgm:pt>
    <dgm:pt modelId="{0AAD50A8-EAF4-43A1-A7F0-F386B11F0CD9}" type="pres">
      <dgm:prSet presAssocID="{998D1695-4813-4E40-A992-A29ABB670CCF}" presName="connTx" presStyleLbl="parChTrans1D3" presStyleIdx="0" presStyleCnt="3"/>
      <dgm:spPr/>
      <dgm:t>
        <a:bodyPr/>
        <a:lstStyle/>
        <a:p>
          <a:endParaRPr lang="en-US"/>
        </a:p>
      </dgm:t>
    </dgm:pt>
    <dgm:pt modelId="{E4711149-CB78-40A6-AC12-D1256BBF21E1}" type="pres">
      <dgm:prSet presAssocID="{E4CB7402-E8C1-4B20-8566-F1C775A87A5F}" presName="root2" presStyleCnt="0"/>
      <dgm:spPr/>
    </dgm:pt>
    <dgm:pt modelId="{D3A077DD-2B47-420A-B636-059B397A044E}" type="pres">
      <dgm:prSet presAssocID="{E4CB7402-E8C1-4B20-8566-F1C775A87A5F}" presName="LevelTwoTextNode" presStyleLbl="node3" presStyleIdx="0" presStyleCnt="3" custLinFactNeighborX="8080" custLinFactNeighborY="-2891">
        <dgm:presLayoutVars>
          <dgm:chPref val="3"/>
        </dgm:presLayoutVars>
      </dgm:prSet>
      <dgm:spPr/>
      <dgm:t>
        <a:bodyPr/>
        <a:lstStyle/>
        <a:p>
          <a:endParaRPr lang="en-US"/>
        </a:p>
      </dgm:t>
    </dgm:pt>
    <dgm:pt modelId="{3B391DDC-25E8-4519-976C-8B8ADB91D047}" type="pres">
      <dgm:prSet presAssocID="{E4CB7402-E8C1-4B20-8566-F1C775A87A5F}" presName="level3hierChild" presStyleCnt="0"/>
      <dgm:spPr/>
    </dgm:pt>
    <dgm:pt modelId="{6733F241-9DED-48CD-B2FC-4FFF6D8404A5}" type="pres">
      <dgm:prSet presAssocID="{9DE219B4-8A99-4B7E-999F-68A1EC01ADC8}" presName="conn2-1" presStyleLbl="parChTrans1D3" presStyleIdx="1" presStyleCnt="3"/>
      <dgm:spPr/>
      <dgm:t>
        <a:bodyPr/>
        <a:lstStyle/>
        <a:p>
          <a:endParaRPr lang="en-US"/>
        </a:p>
      </dgm:t>
    </dgm:pt>
    <dgm:pt modelId="{4968CAA5-2236-4712-9B55-C05F734989B8}" type="pres">
      <dgm:prSet presAssocID="{9DE219B4-8A99-4B7E-999F-68A1EC01ADC8}" presName="connTx" presStyleLbl="parChTrans1D3" presStyleIdx="1" presStyleCnt="3"/>
      <dgm:spPr/>
      <dgm:t>
        <a:bodyPr/>
        <a:lstStyle/>
        <a:p>
          <a:endParaRPr lang="en-US"/>
        </a:p>
      </dgm:t>
    </dgm:pt>
    <dgm:pt modelId="{EA3F8B3D-DEDD-4D15-925B-A05F88F644B3}" type="pres">
      <dgm:prSet presAssocID="{2BA8AAB1-7263-49ED-ACB9-CD0E500BCA5E}" presName="root2" presStyleCnt="0"/>
      <dgm:spPr/>
    </dgm:pt>
    <dgm:pt modelId="{BFF46CB7-9CA3-40FD-A599-FDA86C3270CC}" type="pres">
      <dgm:prSet presAssocID="{2BA8AAB1-7263-49ED-ACB9-CD0E500BCA5E}" presName="LevelTwoTextNode" presStyleLbl="node3" presStyleIdx="1" presStyleCnt="3" custLinFactNeighborX="8080" custLinFactNeighborY="-504">
        <dgm:presLayoutVars>
          <dgm:chPref val="3"/>
        </dgm:presLayoutVars>
      </dgm:prSet>
      <dgm:spPr/>
      <dgm:t>
        <a:bodyPr/>
        <a:lstStyle/>
        <a:p>
          <a:endParaRPr lang="en-US"/>
        </a:p>
      </dgm:t>
    </dgm:pt>
    <dgm:pt modelId="{DA0C3D09-343E-4E20-A281-81745AAFB56B}" type="pres">
      <dgm:prSet presAssocID="{2BA8AAB1-7263-49ED-ACB9-CD0E500BCA5E}" presName="level3hierChild" presStyleCnt="0"/>
      <dgm:spPr/>
    </dgm:pt>
    <dgm:pt modelId="{5F4A6C2E-644B-4539-8CFB-68B36478B082}" type="pres">
      <dgm:prSet presAssocID="{BB3CB64A-9109-42F6-89DD-F98A364D42BF}" presName="conn2-1" presStyleLbl="parChTrans1D2" presStyleIdx="1" presStyleCnt="2"/>
      <dgm:spPr/>
      <dgm:t>
        <a:bodyPr/>
        <a:lstStyle/>
        <a:p>
          <a:endParaRPr lang="en-US"/>
        </a:p>
      </dgm:t>
    </dgm:pt>
    <dgm:pt modelId="{3FAB0A66-319D-471C-87F2-D8B8A731B6A1}" type="pres">
      <dgm:prSet presAssocID="{BB3CB64A-9109-42F6-89DD-F98A364D42BF}" presName="connTx" presStyleLbl="parChTrans1D2" presStyleIdx="1" presStyleCnt="2"/>
      <dgm:spPr/>
      <dgm:t>
        <a:bodyPr/>
        <a:lstStyle/>
        <a:p>
          <a:endParaRPr lang="en-US"/>
        </a:p>
      </dgm:t>
    </dgm:pt>
    <dgm:pt modelId="{B855EFC9-D23A-40CA-8D05-43A82A2582BD}" type="pres">
      <dgm:prSet presAssocID="{B3E816F9-B8AB-4650-A6FB-CF42B48ED5E1}" presName="root2" presStyleCnt="0"/>
      <dgm:spPr/>
    </dgm:pt>
    <dgm:pt modelId="{BC4D3BC8-9A28-4D94-9393-B5C1AA90B33A}" type="pres">
      <dgm:prSet presAssocID="{B3E816F9-B8AB-4650-A6FB-CF42B48ED5E1}" presName="LevelTwoTextNode" presStyleLbl="node2" presStyleIdx="1" presStyleCnt="2" custScaleX="45467" custScaleY="68933">
        <dgm:presLayoutVars>
          <dgm:chPref val="3"/>
        </dgm:presLayoutVars>
      </dgm:prSet>
      <dgm:spPr/>
      <dgm:t>
        <a:bodyPr/>
        <a:lstStyle/>
        <a:p>
          <a:endParaRPr lang="en-US"/>
        </a:p>
      </dgm:t>
    </dgm:pt>
    <dgm:pt modelId="{5BCACFA1-AD0C-4854-A7A5-C724F6DF202E}" type="pres">
      <dgm:prSet presAssocID="{B3E816F9-B8AB-4650-A6FB-CF42B48ED5E1}" presName="level3hierChild" presStyleCnt="0"/>
      <dgm:spPr/>
    </dgm:pt>
    <dgm:pt modelId="{43FAEA97-694A-4C5E-B1E7-FE0A230578D1}" type="pres">
      <dgm:prSet presAssocID="{89DE246E-D1BC-47FC-B45D-56D129D3E1F8}" presName="conn2-1" presStyleLbl="parChTrans1D3" presStyleIdx="2" presStyleCnt="3"/>
      <dgm:spPr/>
      <dgm:t>
        <a:bodyPr/>
        <a:lstStyle/>
        <a:p>
          <a:endParaRPr lang="en-US"/>
        </a:p>
      </dgm:t>
    </dgm:pt>
    <dgm:pt modelId="{238910F7-D353-49DF-9A59-1F2D2710A6FE}" type="pres">
      <dgm:prSet presAssocID="{89DE246E-D1BC-47FC-B45D-56D129D3E1F8}" presName="connTx" presStyleLbl="parChTrans1D3" presStyleIdx="2" presStyleCnt="3"/>
      <dgm:spPr/>
      <dgm:t>
        <a:bodyPr/>
        <a:lstStyle/>
        <a:p>
          <a:endParaRPr lang="en-US"/>
        </a:p>
      </dgm:t>
    </dgm:pt>
    <dgm:pt modelId="{DDD3C487-0596-46E8-9A84-F3BA04B14D39}" type="pres">
      <dgm:prSet presAssocID="{31F72C35-9FAE-4E37-917D-CE819BE443B2}" presName="root2" presStyleCnt="0"/>
      <dgm:spPr/>
    </dgm:pt>
    <dgm:pt modelId="{5AD804EC-C37F-4E11-9CF9-97F54880A0B1}" type="pres">
      <dgm:prSet presAssocID="{31F72C35-9FAE-4E37-917D-CE819BE443B2}" presName="LevelTwoTextNode" presStyleLbl="node3" presStyleIdx="2" presStyleCnt="3" custScaleX="138794" custScaleY="132611">
        <dgm:presLayoutVars>
          <dgm:chPref val="3"/>
        </dgm:presLayoutVars>
      </dgm:prSet>
      <dgm:spPr/>
      <dgm:t>
        <a:bodyPr/>
        <a:lstStyle/>
        <a:p>
          <a:endParaRPr lang="en-US"/>
        </a:p>
      </dgm:t>
    </dgm:pt>
    <dgm:pt modelId="{7176C7B5-8905-4AA3-95ED-54BB1DEB60AE}" type="pres">
      <dgm:prSet presAssocID="{31F72C35-9FAE-4E37-917D-CE819BE443B2}" presName="level3hierChild" presStyleCnt="0"/>
      <dgm:spPr/>
    </dgm:pt>
  </dgm:ptLst>
  <dgm:cxnLst>
    <dgm:cxn modelId="{20CD6A4B-CFB0-4C21-82F7-CD7BC6051EBC}" type="presOf" srcId="{998D1695-4813-4E40-A992-A29ABB670CCF}" destId="{FB8CF442-4A84-4222-BEDE-4FA4EB743A57}" srcOrd="0" destOrd="0" presId="urn:microsoft.com/office/officeart/2005/8/layout/hierarchy2"/>
    <dgm:cxn modelId="{BD2B6915-E5DE-4A6D-AC29-A946C178C853}" srcId="{B3E816F9-B8AB-4650-A6FB-CF42B48ED5E1}" destId="{31F72C35-9FAE-4E37-917D-CE819BE443B2}" srcOrd="0" destOrd="0" parTransId="{89DE246E-D1BC-47FC-B45D-56D129D3E1F8}" sibTransId="{3C343A6F-D998-472D-A08E-581609220632}"/>
    <dgm:cxn modelId="{5F80E182-8BB5-4401-9A19-1123BADED23C}" type="presOf" srcId="{89DE246E-D1BC-47FC-B45D-56D129D3E1F8}" destId="{43FAEA97-694A-4C5E-B1E7-FE0A230578D1}" srcOrd="0" destOrd="0" presId="urn:microsoft.com/office/officeart/2005/8/layout/hierarchy2"/>
    <dgm:cxn modelId="{A88CF600-4FC0-4342-8435-3C08625DF762}" type="presOf" srcId="{31F72C35-9FAE-4E37-917D-CE819BE443B2}" destId="{5AD804EC-C37F-4E11-9CF9-97F54880A0B1}" srcOrd="0" destOrd="0" presId="urn:microsoft.com/office/officeart/2005/8/layout/hierarchy2"/>
    <dgm:cxn modelId="{59BB62E3-B370-4963-A2CA-F955BF92329D}" type="presOf" srcId="{48524FD1-41DA-4CB4-B70B-39BF57871B2C}" destId="{E5EADC82-B16B-4807-BE92-700512C82BEB}" srcOrd="0" destOrd="0" presId="urn:microsoft.com/office/officeart/2005/8/layout/hierarchy2"/>
    <dgm:cxn modelId="{A646E46D-B573-421B-9AE1-405F77E509F5}" type="presOf" srcId="{9DE219B4-8A99-4B7E-999F-68A1EC01ADC8}" destId="{6733F241-9DED-48CD-B2FC-4FFF6D8404A5}" srcOrd="0" destOrd="0" presId="urn:microsoft.com/office/officeart/2005/8/layout/hierarchy2"/>
    <dgm:cxn modelId="{B1BDCF59-71A0-4608-B72E-FCFCC93E59D2}" type="presOf" srcId="{89DE246E-D1BC-47FC-B45D-56D129D3E1F8}" destId="{238910F7-D353-49DF-9A59-1F2D2710A6FE}" srcOrd="1" destOrd="0" presId="urn:microsoft.com/office/officeart/2005/8/layout/hierarchy2"/>
    <dgm:cxn modelId="{CDD7DABE-6115-4776-90E2-CD59F594F53D}" type="presOf" srcId="{0C3DEAC9-DFEB-4C69-899D-07F016D2E21D}" destId="{EDC76BF2-3ED4-49EA-B65B-A93B0EEF78F4}" srcOrd="0" destOrd="0" presId="urn:microsoft.com/office/officeart/2005/8/layout/hierarchy2"/>
    <dgm:cxn modelId="{A8698430-229B-4784-A433-D185788B827E}" type="presOf" srcId="{998D1695-4813-4E40-A992-A29ABB670CCF}" destId="{0AAD50A8-EAF4-43A1-A7F0-F386B11F0CD9}" srcOrd="1" destOrd="0" presId="urn:microsoft.com/office/officeart/2005/8/layout/hierarchy2"/>
    <dgm:cxn modelId="{5318E7B9-C449-4133-8E48-ED63742A6E42}" srcId="{658636FE-2592-4638-B569-A563FB37522B}" destId="{B3E816F9-B8AB-4650-A6FB-CF42B48ED5E1}" srcOrd="1" destOrd="0" parTransId="{BB3CB64A-9109-42F6-89DD-F98A364D42BF}" sibTransId="{FA6DF84F-513F-4B0D-BFB1-BAFC19D12050}"/>
    <dgm:cxn modelId="{1A693722-EFA8-4F2D-ABD9-1F338439F441}" type="presOf" srcId="{BB3CB64A-9109-42F6-89DD-F98A364D42BF}" destId="{3FAB0A66-319D-471C-87F2-D8B8A731B6A1}" srcOrd="1" destOrd="0" presId="urn:microsoft.com/office/officeart/2005/8/layout/hierarchy2"/>
    <dgm:cxn modelId="{144D7E2B-CFB6-4DF0-8561-1DE84D9E76B6}" srcId="{0C3DEAC9-DFEB-4C69-899D-07F016D2E21D}" destId="{E4CB7402-E8C1-4B20-8566-F1C775A87A5F}" srcOrd="0" destOrd="0" parTransId="{998D1695-4813-4E40-A992-A29ABB670CCF}" sibTransId="{1C5502AD-53E1-40D0-9482-22F5029C94F0}"/>
    <dgm:cxn modelId="{9B65DE9D-4D33-41EA-828B-DEB261CD0CD3}" srcId="{658636FE-2592-4638-B569-A563FB37522B}" destId="{0C3DEAC9-DFEB-4C69-899D-07F016D2E21D}" srcOrd="0" destOrd="0" parTransId="{48524FD1-41DA-4CB4-B70B-39BF57871B2C}" sibTransId="{99B8BDF9-E11B-429C-91D2-E654C2673800}"/>
    <dgm:cxn modelId="{F6E1A6B9-C8B0-4131-A4D2-0A733087D01F}" srcId="{0C3DEAC9-DFEB-4C69-899D-07F016D2E21D}" destId="{2BA8AAB1-7263-49ED-ACB9-CD0E500BCA5E}" srcOrd="1" destOrd="0" parTransId="{9DE219B4-8A99-4B7E-999F-68A1EC01ADC8}" sibTransId="{31EC22AC-88CB-49CC-B378-6644946B7246}"/>
    <dgm:cxn modelId="{03AF602F-7450-49C1-A554-7DD215B4BBB1}" type="presOf" srcId="{E4CB7402-E8C1-4B20-8566-F1C775A87A5F}" destId="{D3A077DD-2B47-420A-B636-059B397A044E}" srcOrd="0" destOrd="0" presId="urn:microsoft.com/office/officeart/2005/8/layout/hierarchy2"/>
    <dgm:cxn modelId="{86E600F7-5A37-4537-A3BF-E84E579C9581}" type="presOf" srcId="{2BA8AAB1-7263-49ED-ACB9-CD0E500BCA5E}" destId="{BFF46CB7-9CA3-40FD-A599-FDA86C3270CC}" srcOrd="0" destOrd="0" presId="urn:microsoft.com/office/officeart/2005/8/layout/hierarchy2"/>
    <dgm:cxn modelId="{EAB8461C-A712-492B-BB05-D9ADECB8D5A0}" srcId="{78EBFB78-2370-425F-AA8F-5D58C35980D0}" destId="{658636FE-2592-4638-B569-A563FB37522B}" srcOrd="0" destOrd="0" parTransId="{901EA16E-689B-4969-BDFB-C9C702F815AB}" sibTransId="{F62B793D-AA0B-433B-8A76-E004627EC62B}"/>
    <dgm:cxn modelId="{EBF09711-90A8-4AF0-AC89-255A0101CBC8}" type="presOf" srcId="{BB3CB64A-9109-42F6-89DD-F98A364D42BF}" destId="{5F4A6C2E-644B-4539-8CFB-68B36478B082}" srcOrd="0" destOrd="0" presId="urn:microsoft.com/office/officeart/2005/8/layout/hierarchy2"/>
    <dgm:cxn modelId="{F35704A3-FE3D-46FD-9582-7C4831B07E8B}" type="presOf" srcId="{658636FE-2592-4638-B569-A563FB37522B}" destId="{ACE77762-9BA6-4926-8171-C45F239972B5}" srcOrd="0" destOrd="0" presId="urn:microsoft.com/office/officeart/2005/8/layout/hierarchy2"/>
    <dgm:cxn modelId="{9E69C8EA-3EA9-4232-9122-438D78648EC7}" type="presOf" srcId="{9DE219B4-8A99-4B7E-999F-68A1EC01ADC8}" destId="{4968CAA5-2236-4712-9B55-C05F734989B8}" srcOrd="1" destOrd="0" presId="urn:microsoft.com/office/officeart/2005/8/layout/hierarchy2"/>
    <dgm:cxn modelId="{0D4635A2-E3E9-4D95-B066-3487AB47EBD1}" type="presOf" srcId="{78EBFB78-2370-425F-AA8F-5D58C35980D0}" destId="{3F9DA700-3B21-4062-A4F3-D102B2A3F5B8}" srcOrd="0" destOrd="0" presId="urn:microsoft.com/office/officeart/2005/8/layout/hierarchy2"/>
    <dgm:cxn modelId="{71C5E383-0019-4475-B598-DB9076ED1038}" type="presOf" srcId="{B3E816F9-B8AB-4650-A6FB-CF42B48ED5E1}" destId="{BC4D3BC8-9A28-4D94-9393-B5C1AA90B33A}" srcOrd="0" destOrd="0" presId="urn:microsoft.com/office/officeart/2005/8/layout/hierarchy2"/>
    <dgm:cxn modelId="{09906B34-80E1-49F9-9C84-E5B13830E511}" type="presOf" srcId="{48524FD1-41DA-4CB4-B70B-39BF57871B2C}" destId="{CC1C83A2-127E-44A8-A315-00FBC7321EA2}" srcOrd="1" destOrd="0" presId="urn:microsoft.com/office/officeart/2005/8/layout/hierarchy2"/>
    <dgm:cxn modelId="{48926578-0FF4-4DBA-A46E-16DCD07AF050}" type="presParOf" srcId="{3F9DA700-3B21-4062-A4F3-D102B2A3F5B8}" destId="{EA54AFAD-CFD4-4887-A35A-5BC7120DB054}" srcOrd="0" destOrd="0" presId="urn:microsoft.com/office/officeart/2005/8/layout/hierarchy2"/>
    <dgm:cxn modelId="{E981DAEC-56E6-4A7D-87B1-DD7C3E265490}" type="presParOf" srcId="{EA54AFAD-CFD4-4887-A35A-5BC7120DB054}" destId="{ACE77762-9BA6-4926-8171-C45F239972B5}" srcOrd="0" destOrd="0" presId="urn:microsoft.com/office/officeart/2005/8/layout/hierarchy2"/>
    <dgm:cxn modelId="{7A477D72-F88F-45E9-A270-D0598DDF0D33}" type="presParOf" srcId="{EA54AFAD-CFD4-4887-A35A-5BC7120DB054}" destId="{E350F6A9-91F5-4282-A965-7C626DABB92D}" srcOrd="1" destOrd="0" presId="urn:microsoft.com/office/officeart/2005/8/layout/hierarchy2"/>
    <dgm:cxn modelId="{0D2FE1D1-AF1F-4EEB-8650-E6373DE2525F}" type="presParOf" srcId="{E350F6A9-91F5-4282-A965-7C626DABB92D}" destId="{E5EADC82-B16B-4807-BE92-700512C82BEB}" srcOrd="0" destOrd="0" presId="urn:microsoft.com/office/officeart/2005/8/layout/hierarchy2"/>
    <dgm:cxn modelId="{C29F0488-9F0F-46AB-A7DC-82AC1E039FEC}" type="presParOf" srcId="{E5EADC82-B16B-4807-BE92-700512C82BEB}" destId="{CC1C83A2-127E-44A8-A315-00FBC7321EA2}" srcOrd="0" destOrd="0" presId="urn:microsoft.com/office/officeart/2005/8/layout/hierarchy2"/>
    <dgm:cxn modelId="{6D59FED6-1519-4578-8589-612649F4574C}" type="presParOf" srcId="{E350F6A9-91F5-4282-A965-7C626DABB92D}" destId="{3012CCE3-FD58-4519-9FD1-C8160B293876}" srcOrd="1" destOrd="0" presId="urn:microsoft.com/office/officeart/2005/8/layout/hierarchy2"/>
    <dgm:cxn modelId="{D5588031-46D7-4D8F-B812-E821F64DC4E0}" type="presParOf" srcId="{3012CCE3-FD58-4519-9FD1-C8160B293876}" destId="{EDC76BF2-3ED4-49EA-B65B-A93B0EEF78F4}" srcOrd="0" destOrd="0" presId="urn:microsoft.com/office/officeart/2005/8/layout/hierarchy2"/>
    <dgm:cxn modelId="{74C188B1-7CAB-4651-A5F2-DAA5FAE10ECA}" type="presParOf" srcId="{3012CCE3-FD58-4519-9FD1-C8160B293876}" destId="{ED846BBD-3C52-4601-983E-AD5265ABE1EA}" srcOrd="1" destOrd="0" presId="urn:microsoft.com/office/officeart/2005/8/layout/hierarchy2"/>
    <dgm:cxn modelId="{C61D067B-6E0B-45FA-98E4-F26AB2B42B86}" type="presParOf" srcId="{ED846BBD-3C52-4601-983E-AD5265ABE1EA}" destId="{FB8CF442-4A84-4222-BEDE-4FA4EB743A57}" srcOrd="0" destOrd="0" presId="urn:microsoft.com/office/officeart/2005/8/layout/hierarchy2"/>
    <dgm:cxn modelId="{6FDB25C4-34FE-439C-BD15-9B351AEAFECC}" type="presParOf" srcId="{FB8CF442-4A84-4222-BEDE-4FA4EB743A57}" destId="{0AAD50A8-EAF4-43A1-A7F0-F386B11F0CD9}" srcOrd="0" destOrd="0" presId="urn:microsoft.com/office/officeart/2005/8/layout/hierarchy2"/>
    <dgm:cxn modelId="{0D150BD7-B3A7-412F-8597-592AA7BE8767}" type="presParOf" srcId="{ED846BBD-3C52-4601-983E-AD5265ABE1EA}" destId="{E4711149-CB78-40A6-AC12-D1256BBF21E1}" srcOrd="1" destOrd="0" presId="urn:microsoft.com/office/officeart/2005/8/layout/hierarchy2"/>
    <dgm:cxn modelId="{47A5604A-4438-47B4-AC97-636A3424B987}" type="presParOf" srcId="{E4711149-CB78-40A6-AC12-D1256BBF21E1}" destId="{D3A077DD-2B47-420A-B636-059B397A044E}" srcOrd="0" destOrd="0" presId="urn:microsoft.com/office/officeart/2005/8/layout/hierarchy2"/>
    <dgm:cxn modelId="{7305CA8D-B1F7-445A-B0B7-0994BB844135}" type="presParOf" srcId="{E4711149-CB78-40A6-AC12-D1256BBF21E1}" destId="{3B391DDC-25E8-4519-976C-8B8ADB91D047}" srcOrd="1" destOrd="0" presId="urn:microsoft.com/office/officeart/2005/8/layout/hierarchy2"/>
    <dgm:cxn modelId="{2CBD41CD-2CF4-4D91-ACE1-0C38C92D7477}" type="presParOf" srcId="{ED846BBD-3C52-4601-983E-AD5265ABE1EA}" destId="{6733F241-9DED-48CD-B2FC-4FFF6D8404A5}" srcOrd="2" destOrd="0" presId="urn:microsoft.com/office/officeart/2005/8/layout/hierarchy2"/>
    <dgm:cxn modelId="{2CD6FFC3-4E15-46D8-87EC-62D3AEC1FCE1}" type="presParOf" srcId="{6733F241-9DED-48CD-B2FC-4FFF6D8404A5}" destId="{4968CAA5-2236-4712-9B55-C05F734989B8}" srcOrd="0" destOrd="0" presId="urn:microsoft.com/office/officeart/2005/8/layout/hierarchy2"/>
    <dgm:cxn modelId="{7AA9BD7C-573B-4F7E-BC6D-C80E29E123A3}" type="presParOf" srcId="{ED846BBD-3C52-4601-983E-AD5265ABE1EA}" destId="{EA3F8B3D-DEDD-4D15-925B-A05F88F644B3}" srcOrd="3" destOrd="0" presId="urn:microsoft.com/office/officeart/2005/8/layout/hierarchy2"/>
    <dgm:cxn modelId="{B2138505-7B20-4A5B-BC8B-810B3555384D}" type="presParOf" srcId="{EA3F8B3D-DEDD-4D15-925B-A05F88F644B3}" destId="{BFF46CB7-9CA3-40FD-A599-FDA86C3270CC}" srcOrd="0" destOrd="0" presId="urn:microsoft.com/office/officeart/2005/8/layout/hierarchy2"/>
    <dgm:cxn modelId="{E094E16A-10F0-46CD-8467-CD8C8211B33B}" type="presParOf" srcId="{EA3F8B3D-DEDD-4D15-925B-A05F88F644B3}" destId="{DA0C3D09-343E-4E20-A281-81745AAFB56B}" srcOrd="1" destOrd="0" presId="urn:microsoft.com/office/officeart/2005/8/layout/hierarchy2"/>
    <dgm:cxn modelId="{CD6F3559-D373-4AF2-8E66-62953CFEC1AE}" type="presParOf" srcId="{E350F6A9-91F5-4282-A965-7C626DABB92D}" destId="{5F4A6C2E-644B-4539-8CFB-68B36478B082}" srcOrd="2" destOrd="0" presId="urn:microsoft.com/office/officeart/2005/8/layout/hierarchy2"/>
    <dgm:cxn modelId="{9C56123A-2D77-4EA8-BD0B-59A555DA79C0}" type="presParOf" srcId="{5F4A6C2E-644B-4539-8CFB-68B36478B082}" destId="{3FAB0A66-319D-471C-87F2-D8B8A731B6A1}" srcOrd="0" destOrd="0" presId="urn:microsoft.com/office/officeart/2005/8/layout/hierarchy2"/>
    <dgm:cxn modelId="{22991528-8C47-4C23-A452-6460596DA43C}" type="presParOf" srcId="{E350F6A9-91F5-4282-A965-7C626DABB92D}" destId="{B855EFC9-D23A-40CA-8D05-43A82A2582BD}" srcOrd="3" destOrd="0" presId="urn:microsoft.com/office/officeart/2005/8/layout/hierarchy2"/>
    <dgm:cxn modelId="{3D49EED8-6502-45F9-9AC6-264278F6B47E}" type="presParOf" srcId="{B855EFC9-D23A-40CA-8D05-43A82A2582BD}" destId="{BC4D3BC8-9A28-4D94-9393-B5C1AA90B33A}" srcOrd="0" destOrd="0" presId="urn:microsoft.com/office/officeart/2005/8/layout/hierarchy2"/>
    <dgm:cxn modelId="{4103807A-2C6A-40BB-A779-74A492C12CBD}" type="presParOf" srcId="{B855EFC9-D23A-40CA-8D05-43A82A2582BD}" destId="{5BCACFA1-AD0C-4854-A7A5-C724F6DF202E}" srcOrd="1" destOrd="0" presId="urn:microsoft.com/office/officeart/2005/8/layout/hierarchy2"/>
    <dgm:cxn modelId="{C229E226-519C-4419-80AE-C76752B16220}" type="presParOf" srcId="{5BCACFA1-AD0C-4854-A7A5-C724F6DF202E}" destId="{43FAEA97-694A-4C5E-B1E7-FE0A230578D1}" srcOrd="0" destOrd="0" presId="urn:microsoft.com/office/officeart/2005/8/layout/hierarchy2"/>
    <dgm:cxn modelId="{153EF8C8-7B55-4A3A-856F-A950AD369709}" type="presParOf" srcId="{43FAEA97-694A-4C5E-B1E7-FE0A230578D1}" destId="{238910F7-D353-49DF-9A59-1F2D2710A6FE}" srcOrd="0" destOrd="0" presId="urn:microsoft.com/office/officeart/2005/8/layout/hierarchy2"/>
    <dgm:cxn modelId="{939464A8-5526-4C42-8BD3-D888EF31E3A5}" type="presParOf" srcId="{5BCACFA1-AD0C-4854-A7A5-C724F6DF202E}" destId="{DDD3C487-0596-46E8-9A84-F3BA04B14D39}" srcOrd="1" destOrd="0" presId="urn:microsoft.com/office/officeart/2005/8/layout/hierarchy2"/>
    <dgm:cxn modelId="{276F2EC6-75E0-48DB-9359-0ECFF9B3CA2A}" type="presParOf" srcId="{DDD3C487-0596-46E8-9A84-F3BA04B14D39}" destId="{5AD804EC-C37F-4E11-9CF9-97F54880A0B1}" srcOrd="0" destOrd="0" presId="urn:microsoft.com/office/officeart/2005/8/layout/hierarchy2"/>
    <dgm:cxn modelId="{34289B31-0011-4AF7-8964-6EF09A1CEDE7}" type="presParOf" srcId="{DDD3C487-0596-46E8-9A84-F3BA04B14D39}" destId="{7176C7B5-8905-4AA3-95ED-54BB1DEB60AE}"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EBFB78-2370-425F-AA8F-5D58C35980D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658636FE-2592-4638-B569-A563FB37522B}">
      <dgm:prSet phldrT="[Text]" custT="1"/>
      <dgm:spPr>
        <a:solidFill>
          <a:srgbClr val="FF0000"/>
        </a:solidFill>
        <a:ln>
          <a:solidFill>
            <a:srgbClr val="FF0000"/>
          </a:solidFill>
        </a:ln>
      </dgm:spPr>
      <dgm:t>
        <a:bodyPr/>
        <a:lstStyle/>
        <a:p>
          <a:r>
            <a:rPr lang="en-US" sz="28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SƠ ĐỒ TƯ DUY</a:t>
          </a:r>
          <a:endParaRPr lang="en-US" sz="2800" dirty="0">
            <a:solidFill>
              <a:schemeClr val="tx1"/>
            </a:solidFill>
            <a:latin typeface="Times New Roman" panose="02020603050405020304" pitchFamily="18" charset="0"/>
            <a:cs typeface="Times New Roman" panose="02020603050405020304" pitchFamily="18" charset="0"/>
          </a:endParaRPr>
        </a:p>
      </dgm:t>
    </dgm:pt>
    <dgm:pt modelId="{901EA16E-689B-4969-BDFB-C9C702F815AB}" type="parTrans" cxnId="{EAB8461C-A712-492B-BB05-D9ADECB8D5A0}">
      <dgm:prSet/>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F62B793D-AA0B-433B-8A76-E004627EC62B}" type="sibTrans" cxnId="{EAB8461C-A712-492B-BB05-D9ADECB8D5A0}">
      <dgm:prSet/>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0C3DEAC9-DFEB-4C69-899D-07F016D2E21D}">
      <dgm:prSet phldrT="[Text]" custT="1"/>
      <dgm:spPr>
        <a:solidFill>
          <a:schemeClr val="accent2">
            <a:lumMod val="60000"/>
            <a:lumOff val="40000"/>
          </a:schemeClr>
        </a:solidFill>
      </dgm:spPr>
      <dgm:t>
        <a:bodyPr/>
        <a:lstStyle/>
        <a:p>
          <a:r>
            <a:rPr lang="en-US" sz="2800" b="1" dirty="0" smtClean="0">
              <a:solidFill>
                <a:schemeClr val="tx1"/>
              </a:solidFill>
              <a:latin typeface="Times New Roman" panose="02020603050405020304" pitchFamily="18" charset="0"/>
              <a:ea typeface="+mn-ea"/>
              <a:cs typeface="Times New Roman" panose="02020603050405020304" pitchFamily="18" charset="0"/>
            </a:rPr>
            <a:t>1. </a:t>
          </a:r>
          <a:r>
            <a:rPr lang="en-US" sz="2800" b="1" dirty="0" err="1" smtClean="0">
              <a:solidFill>
                <a:schemeClr val="tx1"/>
              </a:solidFill>
              <a:latin typeface="Times New Roman" panose="02020603050405020304" pitchFamily="18" charset="0"/>
              <a:ea typeface="+mn-ea"/>
              <a:cs typeface="Times New Roman" panose="02020603050405020304" pitchFamily="18" charset="0"/>
            </a:rPr>
            <a:t>Sơ</a:t>
          </a:r>
          <a:r>
            <a:rPr lang="en-US" sz="2800" b="1" dirty="0" smtClean="0">
              <a:solidFill>
                <a:schemeClr val="tx1"/>
              </a:solidFill>
              <a:latin typeface="Times New Roman" panose="02020603050405020304" pitchFamily="18" charset="0"/>
              <a:ea typeface="+mn-ea"/>
              <a:cs typeface="Times New Roman" panose="02020603050405020304" pitchFamily="18" charset="0"/>
            </a:rPr>
            <a:t> </a:t>
          </a:r>
          <a:r>
            <a:rPr lang="en-US" sz="2800" b="1" dirty="0" err="1" smtClean="0">
              <a:solidFill>
                <a:schemeClr val="tx1"/>
              </a:solidFill>
              <a:latin typeface="Times New Roman" panose="02020603050405020304" pitchFamily="18" charset="0"/>
              <a:ea typeface="+mn-ea"/>
              <a:cs typeface="Times New Roman" panose="02020603050405020304" pitchFamily="18" charset="0"/>
            </a:rPr>
            <a:t>đồ</a:t>
          </a:r>
          <a:r>
            <a:rPr lang="en-US" sz="2800" b="1" dirty="0" smtClean="0">
              <a:solidFill>
                <a:schemeClr val="tx1"/>
              </a:solidFill>
              <a:latin typeface="Times New Roman" panose="02020603050405020304" pitchFamily="18" charset="0"/>
              <a:ea typeface="+mn-ea"/>
              <a:cs typeface="Times New Roman" panose="02020603050405020304" pitchFamily="18" charset="0"/>
            </a:rPr>
            <a:t> </a:t>
          </a:r>
          <a:r>
            <a:rPr lang="en-US" sz="2800" b="1" dirty="0" err="1" smtClean="0">
              <a:solidFill>
                <a:schemeClr val="tx1"/>
              </a:solidFill>
              <a:latin typeface="Times New Roman" panose="02020603050405020304" pitchFamily="18" charset="0"/>
              <a:ea typeface="+mn-ea"/>
              <a:cs typeface="Times New Roman" panose="02020603050405020304" pitchFamily="18" charset="0"/>
            </a:rPr>
            <a:t>tư</a:t>
          </a:r>
          <a:r>
            <a:rPr lang="en-US" sz="2800" b="1" dirty="0" smtClean="0">
              <a:solidFill>
                <a:schemeClr val="tx1"/>
              </a:solidFill>
              <a:latin typeface="Times New Roman" panose="02020603050405020304" pitchFamily="18" charset="0"/>
              <a:ea typeface="+mn-ea"/>
              <a:cs typeface="Times New Roman" panose="02020603050405020304" pitchFamily="18" charset="0"/>
            </a:rPr>
            <a:t> </a:t>
          </a:r>
          <a:r>
            <a:rPr lang="en-US" sz="2800" b="1" dirty="0" err="1" smtClean="0">
              <a:solidFill>
                <a:schemeClr val="tx1"/>
              </a:solidFill>
              <a:latin typeface="Times New Roman" panose="02020603050405020304" pitchFamily="18" charset="0"/>
              <a:ea typeface="+mn-ea"/>
              <a:cs typeface="Times New Roman" panose="02020603050405020304" pitchFamily="18" charset="0"/>
            </a:rPr>
            <a:t>duy</a:t>
          </a:r>
          <a:endParaRPr lang="en-US" sz="2800" dirty="0">
            <a:solidFill>
              <a:schemeClr val="tx1"/>
            </a:solidFill>
            <a:latin typeface="Times New Roman" panose="02020603050405020304" pitchFamily="18" charset="0"/>
            <a:cs typeface="Times New Roman" panose="02020603050405020304" pitchFamily="18" charset="0"/>
          </a:endParaRPr>
        </a:p>
      </dgm:t>
    </dgm:pt>
    <dgm:pt modelId="{48524FD1-41DA-4CB4-B70B-39BF57871B2C}" type="parTrans" cxnId="{9B65DE9D-4D33-41EA-828B-DEB261CD0CD3}">
      <dgm:prSet custT="1"/>
      <dgm:spPr>
        <a:ln w="76200">
          <a:solidFill>
            <a:srgbClr val="FF0000"/>
          </a:solidFill>
        </a:ln>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99B8BDF9-E11B-429C-91D2-E654C2673800}" type="sibTrans" cxnId="{9B65DE9D-4D33-41EA-828B-DEB261CD0CD3}">
      <dgm:prSet/>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B3E816F9-B8AB-4650-A6FB-CF42B48ED5E1}">
      <dgm:prSet phldrT="[Text]" custT="1"/>
      <dgm:spPr>
        <a:solidFill>
          <a:srgbClr val="00B050"/>
        </a:solidFill>
      </dgm:spPr>
      <dgm:t>
        <a:bodyPr/>
        <a:lstStyle/>
        <a:p>
          <a:r>
            <a:rPr lang="en-US" sz="2800" b="1" dirty="0" smtClean="0">
              <a:solidFill>
                <a:schemeClr val="tx1"/>
              </a:solidFill>
              <a:latin typeface="Times New Roman" panose="02020603050405020304" pitchFamily="18" charset="0"/>
              <a:cs typeface="Times New Roman" panose="02020603050405020304" pitchFamily="18" charset="0"/>
            </a:rPr>
            <a:t>2</a:t>
          </a:r>
          <a:r>
            <a:rPr lang="en-US" sz="2800" b="1" dirty="0" smtClean="0">
              <a:solidFill>
                <a:schemeClr val="tx1"/>
              </a:solidFill>
              <a:latin typeface="Times New Roman" panose="02020603050405020304" pitchFamily="18" charset="0"/>
              <a:ea typeface="+mn-ea"/>
              <a:cs typeface="Times New Roman" panose="02020603050405020304" pitchFamily="18" charset="0"/>
            </a:rPr>
            <a:t>. </a:t>
          </a:r>
          <a:r>
            <a:rPr lang="en-US" sz="2800" b="1" dirty="0" err="1" smtClean="0">
              <a:solidFill>
                <a:schemeClr val="tx1"/>
              </a:solidFill>
              <a:latin typeface="Times New Roman" panose="02020603050405020304" pitchFamily="18" charset="0"/>
              <a:ea typeface="+mn-ea"/>
              <a:cs typeface="Times New Roman" panose="02020603050405020304" pitchFamily="18" charset="0"/>
            </a:rPr>
            <a:t>Cách</a:t>
          </a:r>
          <a:r>
            <a:rPr lang="en-US" sz="2800" b="1" dirty="0" smtClean="0">
              <a:solidFill>
                <a:schemeClr val="tx1"/>
              </a:solidFill>
              <a:latin typeface="Times New Roman" panose="02020603050405020304" pitchFamily="18" charset="0"/>
              <a:ea typeface="+mn-ea"/>
              <a:cs typeface="Times New Roman" panose="02020603050405020304" pitchFamily="18" charset="0"/>
            </a:rPr>
            <a:t> </a:t>
          </a:r>
          <a:r>
            <a:rPr lang="en-US" sz="2800" b="1" dirty="0" err="1" smtClean="0">
              <a:solidFill>
                <a:schemeClr val="tx1"/>
              </a:solidFill>
              <a:latin typeface="Times New Roman" panose="02020603050405020304" pitchFamily="18" charset="0"/>
              <a:ea typeface="+mn-ea"/>
              <a:cs typeface="Times New Roman" panose="02020603050405020304" pitchFamily="18" charset="0"/>
            </a:rPr>
            <a:t>tạo</a:t>
          </a:r>
          <a:r>
            <a:rPr lang="en-US" sz="2800" b="1" dirty="0" smtClean="0">
              <a:solidFill>
                <a:schemeClr val="tx1"/>
              </a:solidFill>
              <a:latin typeface="Times New Roman" panose="02020603050405020304" pitchFamily="18" charset="0"/>
              <a:ea typeface="+mn-ea"/>
              <a:cs typeface="Times New Roman" panose="02020603050405020304" pitchFamily="18" charset="0"/>
            </a:rPr>
            <a:t> </a:t>
          </a:r>
          <a:r>
            <a:rPr lang="en-US" sz="2800" b="1" dirty="0" err="1" smtClean="0">
              <a:solidFill>
                <a:schemeClr val="tx1"/>
              </a:solidFill>
              <a:latin typeface="Times New Roman" panose="02020603050405020304" pitchFamily="18" charset="0"/>
              <a:ea typeface="+mn-ea"/>
              <a:cs typeface="Times New Roman" panose="02020603050405020304" pitchFamily="18" charset="0"/>
            </a:rPr>
            <a:t>sơ</a:t>
          </a:r>
          <a:r>
            <a:rPr lang="en-US" sz="2800" b="1" dirty="0" smtClean="0">
              <a:solidFill>
                <a:schemeClr val="tx1"/>
              </a:solidFill>
              <a:latin typeface="Times New Roman" panose="02020603050405020304" pitchFamily="18" charset="0"/>
              <a:ea typeface="+mn-ea"/>
              <a:cs typeface="Times New Roman" panose="02020603050405020304" pitchFamily="18" charset="0"/>
            </a:rPr>
            <a:t> </a:t>
          </a:r>
          <a:r>
            <a:rPr lang="en-US" sz="2800" b="1" dirty="0" err="1" smtClean="0">
              <a:solidFill>
                <a:schemeClr val="tx1"/>
              </a:solidFill>
              <a:latin typeface="Times New Roman" panose="02020603050405020304" pitchFamily="18" charset="0"/>
              <a:ea typeface="+mn-ea"/>
              <a:cs typeface="Times New Roman" panose="02020603050405020304" pitchFamily="18" charset="0"/>
            </a:rPr>
            <a:t>đồ</a:t>
          </a:r>
          <a:r>
            <a:rPr lang="en-US" sz="2800" b="1" dirty="0" smtClean="0">
              <a:solidFill>
                <a:schemeClr val="tx1"/>
              </a:solidFill>
              <a:latin typeface="Times New Roman" panose="02020603050405020304" pitchFamily="18" charset="0"/>
              <a:ea typeface="+mn-ea"/>
              <a:cs typeface="Times New Roman" panose="02020603050405020304" pitchFamily="18" charset="0"/>
            </a:rPr>
            <a:t> </a:t>
          </a:r>
          <a:r>
            <a:rPr lang="en-US" sz="2800" b="1" dirty="0" err="1" smtClean="0">
              <a:solidFill>
                <a:schemeClr val="tx1"/>
              </a:solidFill>
              <a:latin typeface="Times New Roman" panose="02020603050405020304" pitchFamily="18" charset="0"/>
              <a:ea typeface="+mn-ea"/>
              <a:cs typeface="Times New Roman" panose="02020603050405020304" pitchFamily="18" charset="0"/>
            </a:rPr>
            <a:t>tư</a:t>
          </a:r>
          <a:r>
            <a:rPr lang="en-US" sz="2800" b="1" dirty="0" smtClean="0">
              <a:solidFill>
                <a:schemeClr val="tx1"/>
              </a:solidFill>
              <a:latin typeface="Times New Roman" panose="02020603050405020304" pitchFamily="18" charset="0"/>
              <a:ea typeface="+mn-ea"/>
              <a:cs typeface="Times New Roman" panose="02020603050405020304" pitchFamily="18" charset="0"/>
            </a:rPr>
            <a:t> </a:t>
          </a:r>
          <a:r>
            <a:rPr lang="en-US" sz="2800" b="1" dirty="0" err="1" smtClean="0">
              <a:solidFill>
                <a:schemeClr val="tx1"/>
              </a:solidFill>
              <a:latin typeface="Times New Roman" panose="02020603050405020304" pitchFamily="18" charset="0"/>
              <a:ea typeface="+mn-ea"/>
              <a:cs typeface="Times New Roman" panose="02020603050405020304" pitchFamily="18" charset="0"/>
            </a:rPr>
            <a:t>duy</a:t>
          </a:r>
          <a:endParaRPr lang="en-US" sz="2800" b="1" dirty="0" smtClean="0">
            <a:solidFill>
              <a:schemeClr val="tx1"/>
            </a:solidFill>
            <a:latin typeface="Times New Roman" panose="02020603050405020304" pitchFamily="18" charset="0"/>
            <a:ea typeface="+mn-ea"/>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dgm:t>
    </dgm:pt>
    <dgm:pt modelId="{BB3CB64A-9109-42F6-89DD-F98A364D42BF}" type="parTrans" cxnId="{5318E7B9-C449-4133-8E48-ED63742A6E42}">
      <dgm:prSet custT="1"/>
      <dgm:spPr>
        <a:ln w="76200">
          <a:solidFill>
            <a:srgbClr val="FF0000"/>
          </a:solidFill>
        </a:ln>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FA6DF84F-513F-4B0D-BFB1-BAFC19D12050}" type="sibTrans" cxnId="{5318E7B9-C449-4133-8E48-ED63742A6E42}">
      <dgm:prSet/>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31F72C35-9FAE-4E37-917D-CE819BE443B2}">
      <dgm:prSet phldrT="[Text]" custT="1"/>
      <dgm:spPr>
        <a:solidFill>
          <a:srgbClr val="00B050"/>
        </a:solidFill>
      </dgm:spPr>
      <dgm:t>
        <a:bodyPr/>
        <a:lstStyle/>
        <a:p>
          <a:pPr algn="l"/>
          <a:r>
            <a:rPr lang="en-US" sz="2800" b="1" smtClean="0">
              <a:solidFill>
                <a:schemeClr val="tx1"/>
              </a:solidFill>
              <a:latin typeface="Times New Roman" panose="02020603050405020304" pitchFamily="18" charset="0"/>
              <a:cs typeface="Times New Roman" panose="02020603050405020304" pitchFamily="18" charset="0"/>
            </a:rPr>
            <a:t>- Viết </a:t>
          </a:r>
          <a:r>
            <a:rPr lang="en-US" sz="2800" b="1" dirty="0" err="1" smtClean="0">
              <a:solidFill>
                <a:schemeClr val="tx1"/>
              </a:solidFill>
              <a:latin typeface="Times New Roman" panose="02020603050405020304" pitchFamily="18" charset="0"/>
              <a:cs typeface="Times New Roman" panose="02020603050405020304" pitchFamily="18" charset="0"/>
            </a:rPr>
            <a:t>chủ</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err="1" smtClean="0">
              <a:solidFill>
                <a:schemeClr val="tx1"/>
              </a:solidFill>
              <a:latin typeface="Times New Roman" panose="02020603050405020304" pitchFamily="18" charset="0"/>
              <a:cs typeface="Times New Roman" panose="02020603050405020304" pitchFamily="18" charset="0"/>
            </a:rPr>
            <a:t>đề</a:t>
          </a:r>
          <a:r>
            <a:rPr lang="en-US" sz="2800" b="1" smtClean="0">
              <a:solidFill>
                <a:schemeClr val="tx1"/>
              </a:solidFill>
              <a:latin typeface="Times New Roman" panose="02020603050405020304" pitchFamily="18" charset="0"/>
              <a:cs typeface="Times New Roman" panose="02020603050405020304" pitchFamily="18" charset="0"/>
            </a:rPr>
            <a:t> chính ở giữa.</a:t>
          </a:r>
          <a:endParaRPr lang="en-US" sz="2800" b="1" dirty="0" smtClean="0">
            <a:solidFill>
              <a:schemeClr val="tx1"/>
            </a:solidFill>
            <a:latin typeface="Times New Roman" panose="02020603050405020304" pitchFamily="18" charset="0"/>
            <a:cs typeface="Times New Roman" panose="02020603050405020304" pitchFamily="18" charset="0"/>
          </a:endParaRPr>
        </a:p>
        <a:p>
          <a:pPr algn="l"/>
          <a:r>
            <a:rPr lang="en-US" sz="2800" b="1" smtClean="0">
              <a:solidFill>
                <a:schemeClr val="tx1"/>
              </a:solidFill>
              <a:latin typeface="Times New Roman" panose="02020603050405020304" pitchFamily="18" charset="0"/>
              <a:cs typeface="Times New Roman" panose="02020603050405020304" pitchFamily="18" charset="0"/>
            </a:rPr>
            <a:t>- Vẽ </a:t>
          </a:r>
          <a:r>
            <a:rPr lang="en-US" sz="2800" b="1" dirty="0" err="1" smtClean="0">
              <a:solidFill>
                <a:schemeClr val="tx1"/>
              </a:solidFill>
              <a:latin typeface="Times New Roman" panose="02020603050405020304" pitchFamily="18" charset="0"/>
              <a:cs typeface="Times New Roman" panose="02020603050405020304" pitchFamily="18" charset="0"/>
            </a:rPr>
            <a:t>các</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chủ</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đề</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nhánh</a:t>
          </a:r>
          <a:r>
            <a:rPr lang="en-US" sz="2800" b="1" dirty="0" smtClean="0">
              <a:solidFill>
                <a:schemeClr val="tx1"/>
              </a:solidFill>
              <a:latin typeface="Times New Roman" panose="02020603050405020304" pitchFamily="18" charset="0"/>
              <a:cs typeface="Times New Roman" panose="02020603050405020304" pitchFamily="18" charset="0"/>
            </a:rPr>
            <a:t>.</a:t>
          </a:r>
        </a:p>
        <a:p>
          <a:pPr algn="l"/>
          <a:r>
            <a:rPr lang="en-US" sz="2800" b="1" smtClean="0">
              <a:solidFill>
                <a:schemeClr val="tx1"/>
              </a:solidFill>
              <a:latin typeface="Times New Roman" panose="02020603050405020304" pitchFamily="18" charset="0"/>
              <a:cs typeface="Times New Roman" panose="02020603050405020304" pitchFamily="18" charset="0"/>
            </a:rPr>
            <a:t>- Phát </a:t>
          </a:r>
          <a:r>
            <a:rPr lang="en-US" sz="2800" b="1" dirty="0" err="1" smtClean="0">
              <a:solidFill>
                <a:schemeClr val="tx1"/>
              </a:solidFill>
              <a:latin typeface="Times New Roman" panose="02020603050405020304" pitchFamily="18" charset="0"/>
              <a:cs typeface="Times New Roman" panose="02020603050405020304" pitchFamily="18" charset="0"/>
            </a:rPr>
            <a:t>triển</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thông</a:t>
          </a:r>
          <a:r>
            <a:rPr lang="en-US" sz="2800" b="1" dirty="0" smtClean="0">
              <a:solidFill>
                <a:schemeClr val="tx1"/>
              </a:solidFill>
              <a:latin typeface="Times New Roman" panose="02020603050405020304" pitchFamily="18" charset="0"/>
              <a:cs typeface="Times New Roman" panose="02020603050405020304" pitchFamily="18" charset="0"/>
            </a:rPr>
            <a:t> tin </a:t>
          </a:r>
          <a:r>
            <a:rPr lang="en-US" sz="2800" b="1" smtClean="0">
              <a:solidFill>
                <a:schemeClr val="tx1"/>
              </a:solidFill>
              <a:latin typeface="Times New Roman" panose="02020603050405020304" pitchFamily="18" charset="0"/>
              <a:cs typeface="Times New Roman" panose="02020603050405020304" pitchFamily="18" charset="0"/>
            </a:rPr>
            <a:t>chi tiết.</a:t>
          </a:r>
          <a:endParaRPr lang="en-US" sz="2800" b="1" i="1" dirty="0" smtClean="0">
            <a:solidFill>
              <a:schemeClr val="tx1"/>
            </a:solidFill>
            <a:latin typeface="Times New Roman" panose="02020603050405020304" pitchFamily="18" charset="0"/>
            <a:cs typeface="Times New Roman" panose="02020603050405020304" pitchFamily="18" charset="0"/>
          </a:endParaRPr>
        </a:p>
      </dgm:t>
    </dgm:pt>
    <dgm:pt modelId="{89DE246E-D1BC-47FC-B45D-56D129D3E1F8}" type="parTrans" cxnId="{BD2B6915-E5DE-4A6D-AC29-A946C178C853}">
      <dgm:prSet custT="1"/>
      <dgm:spPr>
        <a:ln w="57150">
          <a:solidFill>
            <a:srgbClr val="00B050"/>
          </a:solidFill>
        </a:ln>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3C343A6F-D998-472D-A08E-581609220632}" type="sibTrans" cxnId="{BD2B6915-E5DE-4A6D-AC29-A946C178C853}">
      <dgm:prSet/>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E4CB7402-E8C1-4B20-8566-F1C775A87A5F}">
      <dgm:prSet phldrT="[Text]" custT="1"/>
      <dgm:spPr>
        <a:solidFill>
          <a:schemeClr val="accent2">
            <a:lumMod val="60000"/>
            <a:lumOff val="40000"/>
          </a:schemeClr>
        </a:solidFill>
      </dgm:spPr>
      <dgm:t>
        <a:bodyPr/>
        <a:lstStyle/>
        <a:p>
          <a:pPr algn="l">
            <a:lnSpc>
              <a:spcPct val="100000"/>
            </a:lnSpc>
          </a:pPr>
          <a:r>
            <a:rPr lang="en-US" sz="2700" b="1" smtClean="0">
              <a:solidFill>
                <a:schemeClr val="tx1"/>
              </a:solidFill>
              <a:latin typeface="Times New Roman" panose="02020603050405020304" pitchFamily="18" charset="0"/>
              <a:cs typeface="Times New Roman" panose="02020603050405020304" pitchFamily="18" charset="0"/>
            </a:rPr>
            <a:t>- Là </a:t>
          </a:r>
          <a:r>
            <a:rPr lang="en-US" sz="2700" b="1" dirty="0" err="1" smtClean="0">
              <a:solidFill>
                <a:schemeClr val="tx1"/>
              </a:solidFill>
              <a:latin typeface="Times New Roman" panose="02020603050405020304" pitchFamily="18" charset="0"/>
              <a:cs typeface="Times New Roman" panose="02020603050405020304" pitchFamily="18" charset="0"/>
            </a:rPr>
            <a:t>phương</a:t>
          </a:r>
          <a:r>
            <a:rPr lang="en-US" sz="2700" b="1" dirty="0" smtClean="0">
              <a:solidFill>
                <a:schemeClr val="tx1"/>
              </a:solidFill>
              <a:latin typeface="Times New Roman" panose="02020603050405020304" pitchFamily="18" charset="0"/>
              <a:cs typeface="Times New Roman" panose="02020603050405020304" pitchFamily="18" charset="0"/>
            </a:rPr>
            <a:t> </a:t>
          </a:r>
          <a:r>
            <a:rPr lang="en-US" sz="2700" b="1" dirty="0" err="1" smtClean="0">
              <a:solidFill>
                <a:schemeClr val="tx1"/>
              </a:solidFill>
              <a:latin typeface="Times New Roman" panose="02020603050405020304" pitchFamily="18" charset="0"/>
              <a:cs typeface="Times New Roman" panose="02020603050405020304" pitchFamily="18" charset="0"/>
            </a:rPr>
            <a:t>pháp</a:t>
          </a:r>
          <a:r>
            <a:rPr lang="en-US" sz="2700" b="1" dirty="0" smtClean="0">
              <a:solidFill>
                <a:schemeClr val="tx1"/>
              </a:solidFill>
              <a:latin typeface="Times New Roman" panose="02020603050405020304" pitchFamily="18" charset="0"/>
              <a:cs typeface="Times New Roman" panose="02020603050405020304" pitchFamily="18" charset="0"/>
            </a:rPr>
            <a:t> </a:t>
          </a:r>
          <a:r>
            <a:rPr lang="en-US" sz="2700" b="1" dirty="0" err="1" smtClean="0">
              <a:solidFill>
                <a:schemeClr val="tx1"/>
              </a:solidFill>
              <a:latin typeface="Times New Roman" panose="02020603050405020304" pitchFamily="18" charset="0"/>
              <a:cs typeface="Times New Roman" panose="02020603050405020304" pitchFamily="18" charset="0"/>
            </a:rPr>
            <a:t>trình</a:t>
          </a:r>
          <a:r>
            <a:rPr lang="en-US" sz="2700" b="1" dirty="0" smtClean="0">
              <a:solidFill>
                <a:schemeClr val="tx1"/>
              </a:solidFill>
              <a:latin typeface="Times New Roman" panose="02020603050405020304" pitchFamily="18" charset="0"/>
              <a:cs typeface="Times New Roman" panose="02020603050405020304" pitchFamily="18" charset="0"/>
            </a:rPr>
            <a:t> </a:t>
          </a:r>
          <a:r>
            <a:rPr lang="en-US" sz="2700" b="1" dirty="0" err="1" smtClean="0">
              <a:solidFill>
                <a:schemeClr val="tx1"/>
              </a:solidFill>
              <a:latin typeface="Times New Roman" panose="02020603050405020304" pitchFamily="18" charset="0"/>
              <a:cs typeface="Times New Roman" panose="02020603050405020304" pitchFamily="18" charset="0"/>
            </a:rPr>
            <a:t>bày</a:t>
          </a:r>
          <a:r>
            <a:rPr lang="en-US" sz="2700" b="1" dirty="0" smtClean="0">
              <a:solidFill>
                <a:schemeClr val="tx1"/>
              </a:solidFill>
              <a:latin typeface="Times New Roman" panose="02020603050405020304" pitchFamily="18" charset="0"/>
              <a:cs typeface="Times New Roman" panose="02020603050405020304" pitchFamily="18" charset="0"/>
            </a:rPr>
            <a:t> </a:t>
          </a:r>
          <a:r>
            <a:rPr lang="en-US" sz="2700" b="1" dirty="0" err="1" smtClean="0">
              <a:solidFill>
                <a:schemeClr val="tx1"/>
              </a:solidFill>
              <a:latin typeface="Times New Roman" panose="02020603050405020304" pitchFamily="18" charset="0"/>
              <a:cs typeface="Times New Roman" panose="02020603050405020304" pitchFamily="18" charset="0"/>
            </a:rPr>
            <a:t>thông</a:t>
          </a:r>
          <a:r>
            <a:rPr lang="en-US" sz="2700" b="1" dirty="0" smtClean="0">
              <a:solidFill>
                <a:schemeClr val="tx1"/>
              </a:solidFill>
              <a:latin typeface="Times New Roman" panose="02020603050405020304" pitchFamily="18" charset="0"/>
              <a:cs typeface="Times New Roman" panose="02020603050405020304" pitchFamily="18" charset="0"/>
            </a:rPr>
            <a:t> tin </a:t>
          </a:r>
          <a:r>
            <a:rPr lang="en-US" sz="2700" b="1" dirty="0" err="1" smtClean="0">
              <a:solidFill>
                <a:schemeClr val="tx1"/>
              </a:solidFill>
              <a:latin typeface="Times New Roman" panose="02020603050405020304" pitchFamily="18" charset="0"/>
              <a:cs typeface="Times New Roman" panose="02020603050405020304" pitchFamily="18" charset="0"/>
            </a:rPr>
            <a:t>một</a:t>
          </a:r>
          <a:r>
            <a:rPr lang="en-US" sz="2700" b="1" dirty="0" smtClean="0">
              <a:solidFill>
                <a:schemeClr val="tx1"/>
              </a:solidFill>
              <a:latin typeface="Times New Roman" panose="02020603050405020304" pitchFamily="18" charset="0"/>
              <a:cs typeface="Times New Roman" panose="02020603050405020304" pitchFamily="18" charset="0"/>
            </a:rPr>
            <a:t> </a:t>
          </a:r>
          <a:r>
            <a:rPr lang="en-US" sz="2700" b="1" dirty="0" err="1" smtClean="0">
              <a:solidFill>
                <a:schemeClr val="tx1"/>
              </a:solidFill>
              <a:latin typeface="Times New Roman" panose="02020603050405020304" pitchFamily="18" charset="0"/>
              <a:cs typeface="Times New Roman" panose="02020603050405020304" pitchFamily="18" charset="0"/>
            </a:rPr>
            <a:t>cách</a:t>
          </a:r>
          <a:r>
            <a:rPr lang="en-US" sz="2700" b="1" dirty="0" smtClean="0">
              <a:solidFill>
                <a:schemeClr val="tx1"/>
              </a:solidFill>
              <a:latin typeface="Times New Roman" panose="02020603050405020304" pitchFamily="18" charset="0"/>
              <a:cs typeface="Times New Roman" panose="02020603050405020304" pitchFamily="18" charset="0"/>
            </a:rPr>
            <a:t> </a:t>
          </a:r>
          <a:r>
            <a:rPr lang="en-US" sz="2700" b="1" dirty="0" err="1" smtClean="0">
              <a:solidFill>
                <a:schemeClr val="tx1"/>
              </a:solidFill>
              <a:latin typeface="Times New Roman" panose="02020603050405020304" pitchFamily="18" charset="0"/>
              <a:cs typeface="Times New Roman" panose="02020603050405020304" pitchFamily="18" charset="0"/>
            </a:rPr>
            <a:t>trực</a:t>
          </a:r>
          <a:r>
            <a:rPr lang="en-US" sz="2700" b="1" dirty="0" smtClean="0">
              <a:solidFill>
                <a:schemeClr val="tx1"/>
              </a:solidFill>
              <a:latin typeface="Times New Roman" panose="02020603050405020304" pitchFamily="18" charset="0"/>
              <a:cs typeface="Times New Roman" panose="02020603050405020304" pitchFamily="18" charset="0"/>
            </a:rPr>
            <a:t> </a:t>
          </a:r>
          <a:r>
            <a:rPr lang="en-US" sz="2700" b="1" dirty="0" err="1" smtClean="0">
              <a:solidFill>
                <a:schemeClr val="tx1"/>
              </a:solidFill>
              <a:latin typeface="Times New Roman" panose="02020603050405020304" pitchFamily="18" charset="0"/>
              <a:cs typeface="Times New Roman" panose="02020603050405020304" pitchFamily="18" charset="0"/>
            </a:rPr>
            <a:t>quan</a:t>
          </a:r>
          <a:r>
            <a:rPr lang="en-US" sz="2700" b="1" dirty="0" smtClean="0">
              <a:solidFill>
                <a:schemeClr val="tx1"/>
              </a:solidFill>
              <a:latin typeface="Times New Roman" panose="02020603050405020304" pitchFamily="18" charset="0"/>
              <a:cs typeface="Times New Roman" panose="02020603050405020304" pitchFamily="18" charset="0"/>
            </a:rPr>
            <a:t> </a:t>
          </a:r>
          <a:r>
            <a:rPr lang="en-US" sz="2700" b="1" dirty="0" err="1" smtClean="0">
              <a:solidFill>
                <a:schemeClr val="tx1"/>
              </a:solidFill>
              <a:latin typeface="Times New Roman" panose="02020603050405020304" pitchFamily="18" charset="0"/>
              <a:cs typeface="Times New Roman" panose="02020603050405020304" pitchFamily="18" charset="0"/>
            </a:rPr>
            <a:t>bằng</a:t>
          </a:r>
          <a:r>
            <a:rPr lang="en-US" sz="2700" b="1" dirty="0" smtClean="0">
              <a:solidFill>
                <a:schemeClr val="tx1"/>
              </a:solidFill>
              <a:latin typeface="Times New Roman" panose="02020603050405020304" pitchFamily="18" charset="0"/>
              <a:cs typeface="Times New Roman" panose="02020603050405020304" pitchFamily="18" charset="0"/>
            </a:rPr>
            <a:t> </a:t>
          </a:r>
          <a:r>
            <a:rPr lang="en-US" sz="2700" b="1" dirty="0" err="1" smtClean="0">
              <a:solidFill>
                <a:schemeClr val="tx1"/>
              </a:solidFill>
              <a:latin typeface="Times New Roman" panose="02020603050405020304" pitchFamily="18" charset="0"/>
              <a:cs typeface="Times New Roman" panose="02020603050405020304" pitchFamily="18" charset="0"/>
            </a:rPr>
            <a:t>cách</a:t>
          </a:r>
          <a:r>
            <a:rPr lang="en-US" sz="2700" b="1" dirty="0" smtClean="0">
              <a:solidFill>
                <a:schemeClr val="tx1"/>
              </a:solidFill>
              <a:latin typeface="Times New Roman" panose="02020603050405020304" pitchFamily="18" charset="0"/>
              <a:cs typeface="Times New Roman" panose="02020603050405020304" pitchFamily="18" charset="0"/>
            </a:rPr>
            <a:t> </a:t>
          </a:r>
          <a:r>
            <a:rPr lang="en-US" sz="2700" b="1" dirty="0" err="1" smtClean="0">
              <a:solidFill>
                <a:schemeClr val="tx1"/>
              </a:solidFill>
              <a:latin typeface="Times New Roman" panose="02020603050405020304" pitchFamily="18" charset="0"/>
              <a:cs typeface="Times New Roman" panose="02020603050405020304" pitchFamily="18" charset="0"/>
            </a:rPr>
            <a:t>sử</a:t>
          </a:r>
          <a:r>
            <a:rPr lang="en-US" sz="2700" b="1" dirty="0" smtClean="0">
              <a:solidFill>
                <a:schemeClr val="tx1"/>
              </a:solidFill>
              <a:latin typeface="Times New Roman" panose="02020603050405020304" pitchFamily="18" charset="0"/>
              <a:cs typeface="Times New Roman" panose="02020603050405020304" pitchFamily="18" charset="0"/>
            </a:rPr>
            <a:t> </a:t>
          </a:r>
          <a:r>
            <a:rPr lang="en-US" sz="2700" b="1" dirty="0" err="1" smtClean="0">
              <a:solidFill>
                <a:schemeClr val="tx1"/>
              </a:solidFill>
              <a:latin typeface="Times New Roman" panose="02020603050405020304" pitchFamily="18" charset="0"/>
              <a:cs typeface="Times New Roman" panose="02020603050405020304" pitchFamily="18" charset="0"/>
            </a:rPr>
            <a:t>dụng</a:t>
          </a:r>
          <a:r>
            <a:rPr lang="en-US" sz="2700" b="1" dirty="0" smtClean="0">
              <a:solidFill>
                <a:schemeClr val="tx1"/>
              </a:solidFill>
              <a:latin typeface="Times New Roman" panose="02020603050405020304" pitchFamily="18" charset="0"/>
              <a:cs typeface="Times New Roman" panose="02020603050405020304" pitchFamily="18" charset="0"/>
            </a:rPr>
            <a:t> </a:t>
          </a:r>
          <a:r>
            <a:rPr lang="en-US" sz="2700" b="1" dirty="0" err="1" smtClean="0">
              <a:solidFill>
                <a:schemeClr val="tx1"/>
              </a:solidFill>
              <a:latin typeface="Times New Roman" panose="02020603050405020304" pitchFamily="18" charset="0"/>
              <a:cs typeface="Times New Roman" panose="02020603050405020304" pitchFamily="18" charset="0"/>
            </a:rPr>
            <a:t>văn</a:t>
          </a:r>
          <a:r>
            <a:rPr lang="en-US" sz="2700" b="1" dirty="0" smtClean="0">
              <a:solidFill>
                <a:schemeClr val="tx1"/>
              </a:solidFill>
              <a:latin typeface="Times New Roman" panose="02020603050405020304" pitchFamily="18" charset="0"/>
              <a:cs typeface="Times New Roman" panose="02020603050405020304" pitchFamily="18" charset="0"/>
            </a:rPr>
            <a:t> </a:t>
          </a:r>
          <a:r>
            <a:rPr lang="en-US" sz="2700" b="1" dirty="0" err="1" smtClean="0">
              <a:solidFill>
                <a:schemeClr val="tx1"/>
              </a:solidFill>
              <a:latin typeface="Times New Roman" panose="02020603050405020304" pitchFamily="18" charset="0"/>
              <a:cs typeface="Times New Roman" panose="02020603050405020304" pitchFamily="18" charset="0"/>
            </a:rPr>
            <a:t>bản</a:t>
          </a:r>
          <a:r>
            <a:rPr lang="en-US" sz="2700" b="1" smtClean="0">
              <a:solidFill>
                <a:schemeClr val="tx1"/>
              </a:solidFill>
              <a:latin typeface="Times New Roman" panose="02020603050405020304" pitchFamily="18" charset="0"/>
              <a:cs typeface="Times New Roman" panose="02020603050405020304" pitchFamily="18" charset="0"/>
            </a:rPr>
            <a:t>, hình </a:t>
          </a:r>
          <a:r>
            <a:rPr lang="en-US" sz="2700" b="1" dirty="0" err="1" smtClean="0">
              <a:solidFill>
                <a:schemeClr val="tx1"/>
              </a:solidFill>
              <a:latin typeface="Times New Roman" panose="02020603050405020304" pitchFamily="18" charset="0"/>
              <a:cs typeface="Times New Roman" panose="02020603050405020304" pitchFamily="18" charset="0"/>
            </a:rPr>
            <a:t>ảnh</a:t>
          </a:r>
          <a:r>
            <a:rPr lang="en-US" sz="2700" b="1" dirty="0" smtClean="0">
              <a:solidFill>
                <a:schemeClr val="tx1"/>
              </a:solidFill>
              <a:latin typeface="Times New Roman" panose="02020603050405020304" pitchFamily="18" charset="0"/>
              <a:cs typeface="Times New Roman" panose="02020603050405020304" pitchFamily="18" charset="0"/>
            </a:rPr>
            <a:t> </a:t>
          </a:r>
          <a:r>
            <a:rPr lang="en-US" sz="2700" b="1" dirty="0" err="1" smtClean="0">
              <a:solidFill>
                <a:schemeClr val="tx1"/>
              </a:solidFill>
              <a:latin typeface="Times New Roman" panose="02020603050405020304" pitchFamily="18" charset="0"/>
              <a:cs typeface="Times New Roman" panose="02020603050405020304" pitchFamily="18" charset="0"/>
            </a:rPr>
            <a:t>và</a:t>
          </a:r>
          <a:r>
            <a:rPr lang="en-US" sz="2700" b="1" dirty="0" smtClean="0">
              <a:solidFill>
                <a:schemeClr val="tx1"/>
              </a:solidFill>
              <a:latin typeface="Times New Roman" panose="02020603050405020304" pitchFamily="18" charset="0"/>
              <a:cs typeface="Times New Roman" panose="02020603050405020304" pitchFamily="18" charset="0"/>
            </a:rPr>
            <a:t> </a:t>
          </a:r>
          <a:r>
            <a:rPr lang="en-US" sz="2700" b="1" dirty="0" err="1" smtClean="0">
              <a:solidFill>
                <a:schemeClr val="tx1"/>
              </a:solidFill>
              <a:latin typeface="Times New Roman" panose="02020603050405020304" pitchFamily="18" charset="0"/>
              <a:cs typeface="Times New Roman" panose="02020603050405020304" pitchFamily="18" charset="0"/>
            </a:rPr>
            <a:t>các</a:t>
          </a:r>
          <a:r>
            <a:rPr lang="en-US" sz="2700" b="1" dirty="0" smtClean="0">
              <a:solidFill>
                <a:schemeClr val="tx1"/>
              </a:solidFill>
              <a:latin typeface="Times New Roman" panose="02020603050405020304" pitchFamily="18" charset="0"/>
              <a:cs typeface="Times New Roman" panose="02020603050405020304" pitchFamily="18" charset="0"/>
            </a:rPr>
            <a:t> </a:t>
          </a:r>
          <a:r>
            <a:rPr lang="en-US" sz="2700" b="1" dirty="0" err="1" smtClean="0">
              <a:solidFill>
                <a:schemeClr val="tx1"/>
              </a:solidFill>
              <a:latin typeface="Times New Roman" panose="02020603050405020304" pitchFamily="18" charset="0"/>
              <a:cs typeface="Times New Roman" panose="02020603050405020304" pitchFamily="18" charset="0"/>
            </a:rPr>
            <a:t>đường</a:t>
          </a:r>
          <a:r>
            <a:rPr lang="en-US" sz="2700" b="1" dirty="0" smtClean="0">
              <a:solidFill>
                <a:schemeClr val="tx1"/>
              </a:solidFill>
              <a:latin typeface="Times New Roman" panose="02020603050405020304" pitchFamily="18" charset="0"/>
              <a:cs typeface="Times New Roman" panose="02020603050405020304" pitchFamily="18" charset="0"/>
            </a:rPr>
            <a:t> </a:t>
          </a:r>
          <a:r>
            <a:rPr lang="en-US" sz="2700" b="1" dirty="0" err="1" smtClean="0">
              <a:solidFill>
                <a:schemeClr val="tx1"/>
              </a:solidFill>
              <a:latin typeface="Times New Roman" panose="02020603050405020304" pitchFamily="18" charset="0"/>
              <a:cs typeface="Times New Roman" panose="02020603050405020304" pitchFamily="18" charset="0"/>
            </a:rPr>
            <a:t>nối</a:t>
          </a:r>
          <a:r>
            <a:rPr lang="en-US" sz="2700" b="1" dirty="0" smtClean="0">
              <a:solidFill>
                <a:schemeClr val="tx1"/>
              </a:solidFill>
              <a:latin typeface="Times New Roman" panose="02020603050405020304" pitchFamily="18" charset="0"/>
              <a:cs typeface="Times New Roman" panose="02020603050405020304" pitchFamily="18" charset="0"/>
            </a:rPr>
            <a:t>.</a:t>
          </a:r>
        </a:p>
        <a:p>
          <a:pPr algn="l">
            <a:lnSpc>
              <a:spcPct val="100000"/>
            </a:lnSpc>
          </a:pPr>
          <a:r>
            <a:rPr lang="en-US" sz="2700" b="1" dirty="0" smtClean="0">
              <a:solidFill>
                <a:schemeClr val="tx1"/>
              </a:solidFill>
              <a:latin typeface="Times New Roman" panose="02020603050405020304" pitchFamily="18" charset="0"/>
              <a:cs typeface="Times New Roman" panose="02020603050405020304" pitchFamily="18" charset="0"/>
            </a:rPr>
            <a:t>- </a:t>
          </a:r>
          <a:r>
            <a:rPr lang="en-US" sz="2700" b="1" dirty="0" err="1" smtClean="0">
              <a:solidFill>
                <a:schemeClr val="tx1"/>
              </a:solidFill>
              <a:latin typeface="Times New Roman" panose="02020603050405020304" pitchFamily="18" charset="0"/>
              <a:cs typeface="Times New Roman" panose="02020603050405020304" pitchFamily="18" charset="0"/>
            </a:rPr>
            <a:t>Dễ</a:t>
          </a:r>
          <a:r>
            <a:rPr lang="en-US" sz="2700" b="1" dirty="0" smtClean="0">
              <a:solidFill>
                <a:schemeClr val="tx1"/>
              </a:solidFill>
              <a:latin typeface="Times New Roman" panose="02020603050405020304" pitchFamily="18" charset="0"/>
              <a:cs typeface="Times New Roman" panose="02020603050405020304" pitchFamily="18" charset="0"/>
            </a:rPr>
            <a:t> </a:t>
          </a:r>
          <a:r>
            <a:rPr lang="en-US" sz="2700" b="1" dirty="0" err="1" smtClean="0">
              <a:solidFill>
                <a:schemeClr val="tx1"/>
              </a:solidFill>
              <a:latin typeface="Times New Roman" panose="02020603050405020304" pitchFamily="18" charset="0"/>
              <a:cs typeface="Times New Roman" panose="02020603050405020304" pitchFamily="18" charset="0"/>
            </a:rPr>
            <a:t>dàng</a:t>
          </a:r>
          <a:r>
            <a:rPr lang="en-US" sz="2700" b="1" dirty="0" smtClean="0">
              <a:solidFill>
                <a:schemeClr val="tx1"/>
              </a:solidFill>
              <a:latin typeface="Times New Roman" panose="02020603050405020304" pitchFamily="18" charset="0"/>
              <a:cs typeface="Times New Roman" panose="02020603050405020304" pitchFamily="18" charset="0"/>
            </a:rPr>
            <a:t> </a:t>
          </a:r>
          <a:r>
            <a:rPr lang="en-US" sz="2700" b="1" dirty="0" err="1" smtClean="0">
              <a:solidFill>
                <a:schemeClr val="tx1"/>
              </a:solidFill>
              <a:latin typeface="Times New Roman" panose="02020603050405020304" pitchFamily="18" charset="0"/>
              <a:cs typeface="Times New Roman" panose="02020603050405020304" pitchFamily="18" charset="0"/>
            </a:rPr>
            <a:t>ghi</a:t>
          </a:r>
          <a:r>
            <a:rPr lang="en-US" sz="2700" b="1" dirty="0" smtClean="0">
              <a:solidFill>
                <a:schemeClr val="tx1"/>
              </a:solidFill>
              <a:latin typeface="Times New Roman" panose="02020603050405020304" pitchFamily="18" charset="0"/>
              <a:cs typeface="Times New Roman" panose="02020603050405020304" pitchFamily="18" charset="0"/>
            </a:rPr>
            <a:t> </a:t>
          </a:r>
          <a:r>
            <a:rPr lang="en-US" sz="2700" b="1" dirty="0" err="1" smtClean="0">
              <a:solidFill>
                <a:schemeClr val="tx1"/>
              </a:solidFill>
              <a:latin typeface="Times New Roman" panose="02020603050405020304" pitchFamily="18" charset="0"/>
              <a:cs typeface="Times New Roman" panose="02020603050405020304" pitchFamily="18" charset="0"/>
            </a:rPr>
            <a:t>nhớ</a:t>
          </a:r>
          <a:r>
            <a:rPr lang="en-US" sz="2700" b="1" dirty="0" smtClean="0">
              <a:solidFill>
                <a:schemeClr val="tx1"/>
              </a:solidFill>
              <a:latin typeface="Times New Roman" panose="02020603050405020304" pitchFamily="18" charset="0"/>
              <a:cs typeface="Times New Roman" panose="02020603050405020304" pitchFamily="18" charset="0"/>
            </a:rPr>
            <a:t> </a:t>
          </a:r>
          <a:r>
            <a:rPr lang="en-US" sz="2700" b="1" dirty="0" err="1" smtClean="0">
              <a:solidFill>
                <a:schemeClr val="tx1"/>
              </a:solidFill>
              <a:latin typeface="Times New Roman" panose="02020603050405020304" pitchFamily="18" charset="0"/>
              <a:cs typeface="Times New Roman" panose="02020603050405020304" pitchFamily="18" charset="0"/>
            </a:rPr>
            <a:t>và</a:t>
          </a:r>
          <a:r>
            <a:rPr lang="en-US" sz="2700" b="1" dirty="0" smtClean="0">
              <a:solidFill>
                <a:schemeClr val="tx1"/>
              </a:solidFill>
              <a:latin typeface="Times New Roman" panose="02020603050405020304" pitchFamily="18" charset="0"/>
              <a:cs typeface="Times New Roman" panose="02020603050405020304" pitchFamily="18" charset="0"/>
            </a:rPr>
            <a:t> </a:t>
          </a:r>
          <a:r>
            <a:rPr lang="en-US" sz="2700" b="1" dirty="0" err="1" smtClean="0">
              <a:solidFill>
                <a:schemeClr val="tx1"/>
              </a:solidFill>
              <a:latin typeface="Times New Roman" panose="02020603050405020304" pitchFamily="18" charset="0"/>
              <a:cs typeface="Times New Roman" panose="02020603050405020304" pitchFamily="18" charset="0"/>
            </a:rPr>
            <a:t>tiết</a:t>
          </a:r>
          <a:r>
            <a:rPr lang="en-US" sz="2700" b="1" dirty="0" smtClean="0">
              <a:solidFill>
                <a:schemeClr val="tx1"/>
              </a:solidFill>
              <a:latin typeface="Times New Roman" panose="02020603050405020304" pitchFamily="18" charset="0"/>
              <a:cs typeface="Times New Roman" panose="02020603050405020304" pitchFamily="18" charset="0"/>
            </a:rPr>
            <a:t> </a:t>
          </a:r>
          <a:r>
            <a:rPr lang="en-US" sz="2700" b="1" dirty="0" err="1" smtClean="0">
              <a:solidFill>
                <a:schemeClr val="tx1"/>
              </a:solidFill>
              <a:latin typeface="Times New Roman" panose="02020603050405020304" pitchFamily="18" charset="0"/>
              <a:cs typeface="Times New Roman" panose="02020603050405020304" pitchFamily="18" charset="0"/>
            </a:rPr>
            <a:t>kiệm</a:t>
          </a:r>
          <a:r>
            <a:rPr lang="en-US" sz="2700" b="1" dirty="0" smtClean="0">
              <a:solidFill>
                <a:schemeClr val="tx1"/>
              </a:solidFill>
              <a:latin typeface="Times New Roman" panose="02020603050405020304" pitchFamily="18" charset="0"/>
              <a:cs typeface="Times New Roman" panose="02020603050405020304" pitchFamily="18" charset="0"/>
            </a:rPr>
            <a:t> </a:t>
          </a:r>
          <a:r>
            <a:rPr lang="en-US" sz="2700" b="1" dirty="0" err="1" smtClean="0">
              <a:solidFill>
                <a:schemeClr val="tx1"/>
              </a:solidFill>
              <a:latin typeface="Times New Roman" panose="02020603050405020304" pitchFamily="18" charset="0"/>
              <a:cs typeface="Times New Roman" panose="02020603050405020304" pitchFamily="18" charset="0"/>
            </a:rPr>
            <a:t>thời</a:t>
          </a:r>
          <a:r>
            <a:rPr lang="en-US" sz="2700" b="1" dirty="0" smtClean="0">
              <a:solidFill>
                <a:schemeClr val="tx1"/>
              </a:solidFill>
              <a:latin typeface="Times New Roman" panose="02020603050405020304" pitchFamily="18" charset="0"/>
              <a:cs typeface="Times New Roman" panose="02020603050405020304" pitchFamily="18" charset="0"/>
            </a:rPr>
            <a:t> </a:t>
          </a:r>
          <a:r>
            <a:rPr lang="en-US" sz="2700" b="1" dirty="0" err="1" smtClean="0">
              <a:solidFill>
                <a:schemeClr val="tx1"/>
              </a:solidFill>
              <a:latin typeface="Times New Roman" panose="02020603050405020304" pitchFamily="18" charset="0"/>
              <a:cs typeface="Times New Roman" panose="02020603050405020304" pitchFamily="18" charset="0"/>
            </a:rPr>
            <a:t>gian</a:t>
          </a:r>
          <a:endParaRPr lang="en-US" sz="2700" b="1" dirty="0" smtClean="0">
            <a:solidFill>
              <a:schemeClr val="tx1"/>
            </a:solidFill>
            <a:latin typeface="Times New Roman" panose="02020603050405020304" pitchFamily="18" charset="0"/>
            <a:cs typeface="Times New Roman" panose="02020603050405020304" pitchFamily="18" charset="0"/>
          </a:endParaRPr>
        </a:p>
        <a:p>
          <a:pPr algn="l">
            <a:lnSpc>
              <a:spcPct val="90000"/>
            </a:lnSpc>
          </a:pPr>
          <a:endParaRPr lang="en-US" sz="2700" b="1" dirty="0">
            <a:solidFill>
              <a:schemeClr val="tx1"/>
            </a:solidFill>
            <a:latin typeface="Times New Roman" panose="02020603050405020304" pitchFamily="18" charset="0"/>
            <a:cs typeface="Times New Roman" panose="02020603050405020304" pitchFamily="18" charset="0"/>
          </a:endParaRPr>
        </a:p>
      </dgm:t>
    </dgm:pt>
    <dgm:pt modelId="{1C5502AD-53E1-40D0-9482-22F5029C94F0}" type="sibTrans" cxnId="{144D7E2B-CFB6-4DF0-8561-1DE84D9E76B6}">
      <dgm:prSet/>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998D1695-4813-4E40-A992-A29ABB670CCF}" type="parTrans" cxnId="{144D7E2B-CFB6-4DF0-8561-1DE84D9E76B6}">
      <dgm:prSet custT="1"/>
      <dgm:spPr>
        <a:ln w="57150">
          <a:solidFill>
            <a:schemeClr val="accent2">
              <a:lumMod val="60000"/>
              <a:lumOff val="40000"/>
            </a:schemeClr>
          </a:solidFill>
        </a:ln>
      </dgm:spPr>
      <dgm:t>
        <a:bodyPr/>
        <a:lstStyle/>
        <a:p>
          <a:endParaRPr lang="en-US" sz="2800">
            <a:solidFill>
              <a:schemeClr val="tx1"/>
            </a:solidFill>
            <a:latin typeface="Times New Roman" panose="02020603050405020304" pitchFamily="18" charset="0"/>
            <a:cs typeface="Times New Roman" panose="02020603050405020304" pitchFamily="18" charset="0"/>
          </a:endParaRPr>
        </a:p>
      </dgm:t>
    </dgm:pt>
    <dgm:pt modelId="{3F9DA700-3B21-4062-A4F3-D102B2A3F5B8}" type="pres">
      <dgm:prSet presAssocID="{78EBFB78-2370-425F-AA8F-5D58C35980D0}" presName="diagram" presStyleCnt="0">
        <dgm:presLayoutVars>
          <dgm:chPref val="1"/>
          <dgm:dir/>
          <dgm:animOne val="branch"/>
          <dgm:animLvl val="lvl"/>
          <dgm:resizeHandles val="exact"/>
        </dgm:presLayoutVars>
      </dgm:prSet>
      <dgm:spPr/>
      <dgm:t>
        <a:bodyPr/>
        <a:lstStyle/>
        <a:p>
          <a:endParaRPr lang="en-US"/>
        </a:p>
      </dgm:t>
    </dgm:pt>
    <dgm:pt modelId="{EA54AFAD-CFD4-4887-A35A-5BC7120DB054}" type="pres">
      <dgm:prSet presAssocID="{658636FE-2592-4638-B569-A563FB37522B}" presName="root1" presStyleCnt="0"/>
      <dgm:spPr/>
    </dgm:pt>
    <dgm:pt modelId="{ACE77762-9BA6-4926-8171-C45F239972B5}" type="pres">
      <dgm:prSet presAssocID="{658636FE-2592-4638-B569-A563FB37522B}" presName="LevelOneTextNode" presStyleLbl="node0" presStyleIdx="0" presStyleCnt="1" custScaleX="72871" custScaleY="241540">
        <dgm:presLayoutVars>
          <dgm:chPref val="3"/>
        </dgm:presLayoutVars>
      </dgm:prSet>
      <dgm:spPr/>
      <dgm:t>
        <a:bodyPr/>
        <a:lstStyle/>
        <a:p>
          <a:endParaRPr lang="en-US"/>
        </a:p>
      </dgm:t>
    </dgm:pt>
    <dgm:pt modelId="{E350F6A9-91F5-4282-A965-7C626DABB92D}" type="pres">
      <dgm:prSet presAssocID="{658636FE-2592-4638-B569-A563FB37522B}" presName="level2hierChild" presStyleCnt="0"/>
      <dgm:spPr/>
    </dgm:pt>
    <dgm:pt modelId="{E5EADC82-B16B-4807-BE92-700512C82BEB}" type="pres">
      <dgm:prSet presAssocID="{48524FD1-41DA-4CB4-B70B-39BF57871B2C}" presName="conn2-1" presStyleLbl="parChTrans1D2" presStyleIdx="0" presStyleCnt="2"/>
      <dgm:spPr/>
      <dgm:t>
        <a:bodyPr/>
        <a:lstStyle/>
        <a:p>
          <a:endParaRPr lang="en-US"/>
        </a:p>
      </dgm:t>
    </dgm:pt>
    <dgm:pt modelId="{CC1C83A2-127E-44A8-A315-00FBC7321EA2}" type="pres">
      <dgm:prSet presAssocID="{48524FD1-41DA-4CB4-B70B-39BF57871B2C}" presName="connTx" presStyleLbl="parChTrans1D2" presStyleIdx="0" presStyleCnt="2"/>
      <dgm:spPr/>
      <dgm:t>
        <a:bodyPr/>
        <a:lstStyle/>
        <a:p>
          <a:endParaRPr lang="en-US"/>
        </a:p>
      </dgm:t>
    </dgm:pt>
    <dgm:pt modelId="{3012CCE3-FD58-4519-9FD1-C8160B293876}" type="pres">
      <dgm:prSet presAssocID="{0C3DEAC9-DFEB-4C69-899D-07F016D2E21D}" presName="root2" presStyleCnt="0"/>
      <dgm:spPr/>
    </dgm:pt>
    <dgm:pt modelId="{EDC76BF2-3ED4-49EA-B65B-A93B0EEF78F4}" type="pres">
      <dgm:prSet presAssocID="{0C3DEAC9-DFEB-4C69-899D-07F016D2E21D}" presName="LevelTwoTextNode" presStyleLbl="node2" presStyleIdx="0" presStyleCnt="2" custScaleX="70652" custScaleY="202336">
        <dgm:presLayoutVars>
          <dgm:chPref val="3"/>
        </dgm:presLayoutVars>
      </dgm:prSet>
      <dgm:spPr/>
      <dgm:t>
        <a:bodyPr/>
        <a:lstStyle/>
        <a:p>
          <a:endParaRPr lang="en-US"/>
        </a:p>
      </dgm:t>
    </dgm:pt>
    <dgm:pt modelId="{ED846BBD-3C52-4601-983E-AD5265ABE1EA}" type="pres">
      <dgm:prSet presAssocID="{0C3DEAC9-DFEB-4C69-899D-07F016D2E21D}" presName="level3hierChild" presStyleCnt="0"/>
      <dgm:spPr/>
    </dgm:pt>
    <dgm:pt modelId="{FB8CF442-4A84-4222-BEDE-4FA4EB743A57}" type="pres">
      <dgm:prSet presAssocID="{998D1695-4813-4E40-A992-A29ABB670CCF}" presName="conn2-1" presStyleLbl="parChTrans1D3" presStyleIdx="0" presStyleCnt="2"/>
      <dgm:spPr/>
      <dgm:t>
        <a:bodyPr/>
        <a:lstStyle/>
        <a:p>
          <a:endParaRPr lang="en-US"/>
        </a:p>
      </dgm:t>
    </dgm:pt>
    <dgm:pt modelId="{0AAD50A8-EAF4-43A1-A7F0-F386B11F0CD9}" type="pres">
      <dgm:prSet presAssocID="{998D1695-4813-4E40-A992-A29ABB670CCF}" presName="connTx" presStyleLbl="parChTrans1D3" presStyleIdx="0" presStyleCnt="2"/>
      <dgm:spPr/>
      <dgm:t>
        <a:bodyPr/>
        <a:lstStyle/>
        <a:p>
          <a:endParaRPr lang="en-US"/>
        </a:p>
      </dgm:t>
    </dgm:pt>
    <dgm:pt modelId="{E4711149-CB78-40A6-AC12-D1256BBF21E1}" type="pres">
      <dgm:prSet presAssocID="{E4CB7402-E8C1-4B20-8566-F1C775A87A5F}" presName="root2" presStyleCnt="0"/>
      <dgm:spPr/>
    </dgm:pt>
    <dgm:pt modelId="{D3A077DD-2B47-420A-B636-059B397A044E}" type="pres">
      <dgm:prSet presAssocID="{E4CB7402-E8C1-4B20-8566-F1C775A87A5F}" presName="LevelTwoTextNode" presStyleLbl="node3" presStyleIdx="0" presStyleCnt="2" custScaleX="493146" custScaleY="359603" custLinFactNeighborX="8080" custLinFactNeighborY="-2891">
        <dgm:presLayoutVars>
          <dgm:chPref val="3"/>
        </dgm:presLayoutVars>
      </dgm:prSet>
      <dgm:spPr/>
      <dgm:t>
        <a:bodyPr/>
        <a:lstStyle/>
        <a:p>
          <a:endParaRPr lang="en-US"/>
        </a:p>
      </dgm:t>
    </dgm:pt>
    <dgm:pt modelId="{3B391DDC-25E8-4519-976C-8B8ADB91D047}" type="pres">
      <dgm:prSet presAssocID="{E4CB7402-E8C1-4B20-8566-F1C775A87A5F}" presName="level3hierChild" presStyleCnt="0"/>
      <dgm:spPr/>
    </dgm:pt>
    <dgm:pt modelId="{5F4A6C2E-644B-4539-8CFB-68B36478B082}" type="pres">
      <dgm:prSet presAssocID="{BB3CB64A-9109-42F6-89DD-F98A364D42BF}" presName="conn2-1" presStyleLbl="parChTrans1D2" presStyleIdx="1" presStyleCnt="2"/>
      <dgm:spPr/>
      <dgm:t>
        <a:bodyPr/>
        <a:lstStyle/>
        <a:p>
          <a:endParaRPr lang="en-US"/>
        </a:p>
      </dgm:t>
    </dgm:pt>
    <dgm:pt modelId="{3FAB0A66-319D-471C-87F2-D8B8A731B6A1}" type="pres">
      <dgm:prSet presAssocID="{BB3CB64A-9109-42F6-89DD-F98A364D42BF}" presName="connTx" presStyleLbl="parChTrans1D2" presStyleIdx="1" presStyleCnt="2"/>
      <dgm:spPr/>
      <dgm:t>
        <a:bodyPr/>
        <a:lstStyle/>
        <a:p>
          <a:endParaRPr lang="en-US"/>
        </a:p>
      </dgm:t>
    </dgm:pt>
    <dgm:pt modelId="{B855EFC9-D23A-40CA-8D05-43A82A2582BD}" type="pres">
      <dgm:prSet presAssocID="{B3E816F9-B8AB-4650-A6FB-CF42B48ED5E1}" presName="root2" presStyleCnt="0"/>
      <dgm:spPr/>
    </dgm:pt>
    <dgm:pt modelId="{BC4D3BC8-9A28-4D94-9393-B5C1AA90B33A}" type="pres">
      <dgm:prSet presAssocID="{B3E816F9-B8AB-4650-A6FB-CF42B48ED5E1}" presName="LevelTwoTextNode" presStyleLbl="node2" presStyleIdx="1" presStyleCnt="2" custScaleX="146824" custScaleY="298693" custLinFactNeighborX="-4196" custLinFactNeighborY="17578">
        <dgm:presLayoutVars>
          <dgm:chPref val="3"/>
        </dgm:presLayoutVars>
      </dgm:prSet>
      <dgm:spPr/>
      <dgm:t>
        <a:bodyPr/>
        <a:lstStyle/>
        <a:p>
          <a:endParaRPr lang="en-US"/>
        </a:p>
      </dgm:t>
    </dgm:pt>
    <dgm:pt modelId="{5BCACFA1-AD0C-4854-A7A5-C724F6DF202E}" type="pres">
      <dgm:prSet presAssocID="{B3E816F9-B8AB-4650-A6FB-CF42B48ED5E1}" presName="level3hierChild" presStyleCnt="0"/>
      <dgm:spPr/>
    </dgm:pt>
    <dgm:pt modelId="{43FAEA97-694A-4C5E-B1E7-FE0A230578D1}" type="pres">
      <dgm:prSet presAssocID="{89DE246E-D1BC-47FC-B45D-56D129D3E1F8}" presName="conn2-1" presStyleLbl="parChTrans1D3" presStyleIdx="1" presStyleCnt="2"/>
      <dgm:spPr/>
      <dgm:t>
        <a:bodyPr/>
        <a:lstStyle/>
        <a:p>
          <a:endParaRPr lang="en-US"/>
        </a:p>
      </dgm:t>
    </dgm:pt>
    <dgm:pt modelId="{238910F7-D353-49DF-9A59-1F2D2710A6FE}" type="pres">
      <dgm:prSet presAssocID="{89DE246E-D1BC-47FC-B45D-56D129D3E1F8}" presName="connTx" presStyleLbl="parChTrans1D3" presStyleIdx="1" presStyleCnt="2"/>
      <dgm:spPr/>
      <dgm:t>
        <a:bodyPr/>
        <a:lstStyle/>
        <a:p>
          <a:endParaRPr lang="en-US"/>
        </a:p>
      </dgm:t>
    </dgm:pt>
    <dgm:pt modelId="{DDD3C487-0596-46E8-9A84-F3BA04B14D39}" type="pres">
      <dgm:prSet presAssocID="{31F72C35-9FAE-4E37-917D-CE819BE443B2}" presName="root2" presStyleCnt="0"/>
      <dgm:spPr/>
    </dgm:pt>
    <dgm:pt modelId="{5AD804EC-C37F-4E11-9CF9-97F54880A0B1}" type="pres">
      <dgm:prSet presAssocID="{31F72C35-9FAE-4E37-917D-CE819BE443B2}" presName="LevelTwoTextNode" presStyleLbl="node3" presStyleIdx="1" presStyleCnt="2" custScaleX="338003" custScaleY="302425" custLinFactNeighborX="544" custLinFactNeighborY="56029">
        <dgm:presLayoutVars>
          <dgm:chPref val="3"/>
        </dgm:presLayoutVars>
      </dgm:prSet>
      <dgm:spPr/>
      <dgm:t>
        <a:bodyPr/>
        <a:lstStyle/>
        <a:p>
          <a:endParaRPr lang="en-US"/>
        </a:p>
      </dgm:t>
    </dgm:pt>
    <dgm:pt modelId="{7176C7B5-8905-4AA3-95ED-54BB1DEB60AE}" type="pres">
      <dgm:prSet presAssocID="{31F72C35-9FAE-4E37-917D-CE819BE443B2}" presName="level3hierChild" presStyleCnt="0"/>
      <dgm:spPr/>
    </dgm:pt>
  </dgm:ptLst>
  <dgm:cxnLst>
    <dgm:cxn modelId="{20CD6A4B-CFB0-4C21-82F7-CD7BC6051EBC}" type="presOf" srcId="{998D1695-4813-4E40-A992-A29ABB670CCF}" destId="{FB8CF442-4A84-4222-BEDE-4FA4EB743A57}" srcOrd="0" destOrd="0" presId="urn:microsoft.com/office/officeart/2005/8/layout/hierarchy2"/>
    <dgm:cxn modelId="{BD2B6915-E5DE-4A6D-AC29-A946C178C853}" srcId="{B3E816F9-B8AB-4650-A6FB-CF42B48ED5E1}" destId="{31F72C35-9FAE-4E37-917D-CE819BE443B2}" srcOrd="0" destOrd="0" parTransId="{89DE246E-D1BC-47FC-B45D-56D129D3E1F8}" sibTransId="{3C343A6F-D998-472D-A08E-581609220632}"/>
    <dgm:cxn modelId="{5F80E182-8BB5-4401-9A19-1123BADED23C}" type="presOf" srcId="{89DE246E-D1BC-47FC-B45D-56D129D3E1F8}" destId="{43FAEA97-694A-4C5E-B1E7-FE0A230578D1}" srcOrd="0" destOrd="0" presId="urn:microsoft.com/office/officeart/2005/8/layout/hierarchy2"/>
    <dgm:cxn modelId="{A88CF600-4FC0-4342-8435-3C08625DF762}" type="presOf" srcId="{31F72C35-9FAE-4E37-917D-CE819BE443B2}" destId="{5AD804EC-C37F-4E11-9CF9-97F54880A0B1}" srcOrd="0" destOrd="0" presId="urn:microsoft.com/office/officeart/2005/8/layout/hierarchy2"/>
    <dgm:cxn modelId="{59BB62E3-B370-4963-A2CA-F955BF92329D}" type="presOf" srcId="{48524FD1-41DA-4CB4-B70B-39BF57871B2C}" destId="{E5EADC82-B16B-4807-BE92-700512C82BEB}" srcOrd="0" destOrd="0" presId="urn:microsoft.com/office/officeart/2005/8/layout/hierarchy2"/>
    <dgm:cxn modelId="{B1BDCF59-71A0-4608-B72E-FCFCC93E59D2}" type="presOf" srcId="{89DE246E-D1BC-47FC-B45D-56D129D3E1F8}" destId="{238910F7-D353-49DF-9A59-1F2D2710A6FE}" srcOrd="1" destOrd="0" presId="urn:microsoft.com/office/officeart/2005/8/layout/hierarchy2"/>
    <dgm:cxn modelId="{CDD7DABE-6115-4776-90E2-CD59F594F53D}" type="presOf" srcId="{0C3DEAC9-DFEB-4C69-899D-07F016D2E21D}" destId="{EDC76BF2-3ED4-49EA-B65B-A93B0EEF78F4}" srcOrd="0" destOrd="0" presId="urn:microsoft.com/office/officeart/2005/8/layout/hierarchy2"/>
    <dgm:cxn modelId="{A8698430-229B-4784-A433-D185788B827E}" type="presOf" srcId="{998D1695-4813-4E40-A992-A29ABB670CCF}" destId="{0AAD50A8-EAF4-43A1-A7F0-F386B11F0CD9}" srcOrd="1" destOrd="0" presId="urn:microsoft.com/office/officeart/2005/8/layout/hierarchy2"/>
    <dgm:cxn modelId="{5318E7B9-C449-4133-8E48-ED63742A6E42}" srcId="{658636FE-2592-4638-B569-A563FB37522B}" destId="{B3E816F9-B8AB-4650-A6FB-CF42B48ED5E1}" srcOrd="1" destOrd="0" parTransId="{BB3CB64A-9109-42F6-89DD-F98A364D42BF}" sibTransId="{FA6DF84F-513F-4B0D-BFB1-BAFC19D12050}"/>
    <dgm:cxn modelId="{1A693722-EFA8-4F2D-ABD9-1F338439F441}" type="presOf" srcId="{BB3CB64A-9109-42F6-89DD-F98A364D42BF}" destId="{3FAB0A66-319D-471C-87F2-D8B8A731B6A1}" srcOrd="1" destOrd="0" presId="urn:microsoft.com/office/officeart/2005/8/layout/hierarchy2"/>
    <dgm:cxn modelId="{144D7E2B-CFB6-4DF0-8561-1DE84D9E76B6}" srcId="{0C3DEAC9-DFEB-4C69-899D-07F016D2E21D}" destId="{E4CB7402-E8C1-4B20-8566-F1C775A87A5F}" srcOrd="0" destOrd="0" parTransId="{998D1695-4813-4E40-A992-A29ABB670CCF}" sibTransId="{1C5502AD-53E1-40D0-9482-22F5029C94F0}"/>
    <dgm:cxn modelId="{9B65DE9D-4D33-41EA-828B-DEB261CD0CD3}" srcId="{658636FE-2592-4638-B569-A563FB37522B}" destId="{0C3DEAC9-DFEB-4C69-899D-07F016D2E21D}" srcOrd="0" destOrd="0" parTransId="{48524FD1-41DA-4CB4-B70B-39BF57871B2C}" sibTransId="{99B8BDF9-E11B-429C-91D2-E654C2673800}"/>
    <dgm:cxn modelId="{03AF602F-7450-49C1-A554-7DD215B4BBB1}" type="presOf" srcId="{E4CB7402-E8C1-4B20-8566-F1C775A87A5F}" destId="{D3A077DD-2B47-420A-B636-059B397A044E}" srcOrd="0" destOrd="0" presId="urn:microsoft.com/office/officeart/2005/8/layout/hierarchy2"/>
    <dgm:cxn modelId="{EAB8461C-A712-492B-BB05-D9ADECB8D5A0}" srcId="{78EBFB78-2370-425F-AA8F-5D58C35980D0}" destId="{658636FE-2592-4638-B569-A563FB37522B}" srcOrd="0" destOrd="0" parTransId="{901EA16E-689B-4969-BDFB-C9C702F815AB}" sibTransId="{F62B793D-AA0B-433B-8A76-E004627EC62B}"/>
    <dgm:cxn modelId="{EBF09711-90A8-4AF0-AC89-255A0101CBC8}" type="presOf" srcId="{BB3CB64A-9109-42F6-89DD-F98A364D42BF}" destId="{5F4A6C2E-644B-4539-8CFB-68B36478B082}" srcOrd="0" destOrd="0" presId="urn:microsoft.com/office/officeart/2005/8/layout/hierarchy2"/>
    <dgm:cxn modelId="{F35704A3-FE3D-46FD-9582-7C4831B07E8B}" type="presOf" srcId="{658636FE-2592-4638-B569-A563FB37522B}" destId="{ACE77762-9BA6-4926-8171-C45F239972B5}" srcOrd="0" destOrd="0" presId="urn:microsoft.com/office/officeart/2005/8/layout/hierarchy2"/>
    <dgm:cxn modelId="{0D4635A2-E3E9-4D95-B066-3487AB47EBD1}" type="presOf" srcId="{78EBFB78-2370-425F-AA8F-5D58C35980D0}" destId="{3F9DA700-3B21-4062-A4F3-D102B2A3F5B8}" srcOrd="0" destOrd="0" presId="urn:microsoft.com/office/officeart/2005/8/layout/hierarchy2"/>
    <dgm:cxn modelId="{71C5E383-0019-4475-B598-DB9076ED1038}" type="presOf" srcId="{B3E816F9-B8AB-4650-A6FB-CF42B48ED5E1}" destId="{BC4D3BC8-9A28-4D94-9393-B5C1AA90B33A}" srcOrd="0" destOrd="0" presId="urn:microsoft.com/office/officeart/2005/8/layout/hierarchy2"/>
    <dgm:cxn modelId="{09906B34-80E1-49F9-9C84-E5B13830E511}" type="presOf" srcId="{48524FD1-41DA-4CB4-B70B-39BF57871B2C}" destId="{CC1C83A2-127E-44A8-A315-00FBC7321EA2}" srcOrd="1" destOrd="0" presId="urn:microsoft.com/office/officeart/2005/8/layout/hierarchy2"/>
    <dgm:cxn modelId="{48926578-0FF4-4DBA-A46E-16DCD07AF050}" type="presParOf" srcId="{3F9DA700-3B21-4062-A4F3-D102B2A3F5B8}" destId="{EA54AFAD-CFD4-4887-A35A-5BC7120DB054}" srcOrd="0" destOrd="0" presId="urn:microsoft.com/office/officeart/2005/8/layout/hierarchy2"/>
    <dgm:cxn modelId="{E981DAEC-56E6-4A7D-87B1-DD7C3E265490}" type="presParOf" srcId="{EA54AFAD-CFD4-4887-A35A-5BC7120DB054}" destId="{ACE77762-9BA6-4926-8171-C45F239972B5}" srcOrd="0" destOrd="0" presId="urn:microsoft.com/office/officeart/2005/8/layout/hierarchy2"/>
    <dgm:cxn modelId="{7A477D72-F88F-45E9-A270-D0598DDF0D33}" type="presParOf" srcId="{EA54AFAD-CFD4-4887-A35A-5BC7120DB054}" destId="{E350F6A9-91F5-4282-A965-7C626DABB92D}" srcOrd="1" destOrd="0" presId="urn:microsoft.com/office/officeart/2005/8/layout/hierarchy2"/>
    <dgm:cxn modelId="{0D2FE1D1-AF1F-4EEB-8650-E6373DE2525F}" type="presParOf" srcId="{E350F6A9-91F5-4282-A965-7C626DABB92D}" destId="{E5EADC82-B16B-4807-BE92-700512C82BEB}" srcOrd="0" destOrd="0" presId="urn:microsoft.com/office/officeart/2005/8/layout/hierarchy2"/>
    <dgm:cxn modelId="{C29F0488-9F0F-46AB-A7DC-82AC1E039FEC}" type="presParOf" srcId="{E5EADC82-B16B-4807-BE92-700512C82BEB}" destId="{CC1C83A2-127E-44A8-A315-00FBC7321EA2}" srcOrd="0" destOrd="0" presId="urn:microsoft.com/office/officeart/2005/8/layout/hierarchy2"/>
    <dgm:cxn modelId="{6D59FED6-1519-4578-8589-612649F4574C}" type="presParOf" srcId="{E350F6A9-91F5-4282-A965-7C626DABB92D}" destId="{3012CCE3-FD58-4519-9FD1-C8160B293876}" srcOrd="1" destOrd="0" presId="urn:microsoft.com/office/officeart/2005/8/layout/hierarchy2"/>
    <dgm:cxn modelId="{D5588031-46D7-4D8F-B812-E821F64DC4E0}" type="presParOf" srcId="{3012CCE3-FD58-4519-9FD1-C8160B293876}" destId="{EDC76BF2-3ED4-49EA-B65B-A93B0EEF78F4}" srcOrd="0" destOrd="0" presId="urn:microsoft.com/office/officeart/2005/8/layout/hierarchy2"/>
    <dgm:cxn modelId="{74C188B1-7CAB-4651-A5F2-DAA5FAE10ECA}" type="presParOf" srcId="{3012CCE3-FD58-4519-9FD1-C8160B293876}" destId="{ED846BBD-3C52-4601-983E-AD5265ABE1EA}" srcOrd="1" destOrd="0" presId="urn:microsoft.com/office/officeart/2005/8/layout/hierarchy2"/>
    <dgm:cxn modelId="{C61D067B-6E0B-45FA-98E4-F26AB2B42B86}" type="presParOf" srcId="{ED846BBD-3C52-4601-983E-AD5265ABE1EA}" destId="{FB8CF442-4A84-4222-BEDE-4FA4EB743A57}" srcOrd="0" destOrd="0" presId="urn:microsoft.com/office/officeart/2005/8/layout/hierarchy2"/>
    <dgm:cxn modelId="{6FDB25C4-34FE-439C-BD15-9B351AEAFECC}" type="presParOf" srcId="{FB8CF442-4A84-4222-BEDE-4FA4EB743A57}" destId="{0AAD50A8-EAF4-43A1-A7F0-F386B11F0CD9}" srcOrd="0" destOrd="0" presId="urn:microsoft.com/office/officeart/2005/8/layout/hierarchy2"/>
    <dgm:cxn modelId="{0D150BD7-B3A7-412F-8597-592AA7BE8767}" type="presParOf" srcId="{ED846BBD-3C52-4601-983E-AD5265ABE1EA}" destId="{E4711149-CB78-40A6-AC12-D1256BBF21E1}" srcOrd="1" destOrd="0" presId="urn:microsoft.com/office/officeart/2005/8/layout/hierarchy2"/>
    <dgm:cxn modelId="{47A5604A-4438-47B4-AC97-636A3424B987}" type="presParOf" srcId="{E4711149-CB78-40A6-AC12-D1256BBF21E1}" destId="{D3A077DD-2B47-420A-B636-059B397A044E}" srcOrd="0" destOrd="0" presId="urn:microsoft.com/office/officeart/2005/8/layout/hierarchy2"/>
    <dgm:cxn modelId="{7305CA8D-B1F7-445A-B0B7-0994BB844135}" type="presParOf" srcId="{E4711149-CB78-40A6-AC12-D1256BBF21E1}" destId="{3B391DDC-25E8-4519-976C-8B8ADB91D047}" srcOrd="1" destOrd="0" presId="urn:microsoft.com/office/officeart/2005/8/layout/hierarchy2"/>
    <dgm:cxn modelId="{CD6F3559-D373-4AF2-8E66-62953CFEC1AE}" type="presParOf" srcId="{E350F6A9-91F5-4282-A965-7C626DABB92D}" destId="{5F4A6C2E-644B-4539-8CFB-68B36478B082}" srcOrd="2" destOrd="0" presId="urn:microsoft.com/office/officeart/2005/8/layout/hierarchy2"/>
    <dgm:cxn modelId="{9C56123A-2D77-4EA8-BD0B-59A555DA79C0}" type="presParOf" srcId="{5F4A6C2E-644B-4539-8CFB-68B36478B082}" destId="{3FAB0A66-319D-471C-87F2-D8B8A731B6A1}" srcOrd="0" destOrd="0" presId="urn:microsoft.com/office/officeart/2005/8/layout/hierarchy2"/>
    <dgm:cxn modelId="{22991528-8C47-4C23-A452-6460596DA43C}" type="presParOf" srcId="{E350F6A9-91F5-4282-A965-7C626DABB92D}" destId="{B855EFC9-D23A-40CA-8D05-43A82A2582BD}" srcOrd="3" destOrd="0" presId="urn:microsoft.com/office/officeart/2005/8/layout/hierarchy2"/>
    <dgm:cxn modelId="{3D49EED8-6502-45F9-9AC6-264278F6B47E}" type="presParOf" srcId="{B855EFC9-D23A-40CA-8D05-43A82A2582BD}" destId="{BC4D3BC8-9A28-4D94-9393-B5C1AA90B33A}" srcOrd="0" destOrd="0" presId="urn:microsoft.com/office/officeart/2005/8/layout/hierarchy2"/>
    <dgm:cxn modelId="{4103807A-2C6A-40BB-A779-74A492C12CBD}" type="presParOf" srcId="{B855EFC9-D23A-40CA-8D05-43A82A2582BD}" destId="{5BCACFA1-AD0C-4854-A7A5-C724F6DF202E}" srcOrd="1" destOrd="0" presId="urn:microsoft.com/office/officeart/2005/8/layout/hierarchy2"/>
    <dgm:cxn modelId="{C229E226-519C-4419-80AE-C76752B16220}" type="presParOf" srcId="{5BCACFA1-AD0C-4854-A7A5-C724F6DF202E}" destId="{43FAEA97-694A-4C5E-B1E7-FE0A230578D1}" srcOrd="0" destOrd="0" presId="urn:microsoft.com/office/officeart/2005/8/layout/hierarchy2"/>
    <dgm:cxn modelId="{153EF8C8-7B55-4A3A-856F-A950AD369709}" type="presParOf" srcId="{43FAEA97-694A-4C5E-B1E7-FE0A230578D1}" destId="{238910F7-D353-49DF-9A59-1F2D2710A6FE}" srcOrd="0" destOrd="0" presId="urn:microsoft.com/office/officeart/2005/8/layout/hierarchy2"/>
    <dgm:cxn modelId="{939464A8-5526-4C42-8BD3-D888EF31E3A5}" type="presParOf" srcId="{5BCACFA1-AD0C-4854-A7A5-C724F6DF202E}" destId="{DDD3C487-0596-46E8-9A84-F3BA04B14D39}" srcOrd="1" destOrd="0" presId="urn:microsoft.com/office/officeart/2005/8/layout/hierarchy2"/>
    <dgm:cxn modelId="{276F2EC6-75E0-48DB-9359-0ECFF9B3CA2A}" type="presParOf" srcId="{DDD3C487-0596-46E8-9A84-F3BA04B14D39}" destId="{5AD804EC-C37F-4E11-9CF9-97F54880A0B1}" srcOrd="0" destOrd="0" presId="urn:microsoft.com/office/officeart/2005/8/layout/hierarchy2"/>
    <dgm:cxn modelId="{34289B31-0011-4AF7-8964-6EF09A1CEDE7}" type="presParOf" srcId="{DDD3C487-0596-46E8-9A84-F3BA04B14D39}" destId="{7176C7B5-8905-4AA3-95ED-54BB1DEB60AE}"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E77762-9BA6-4926-8171-C45F239972B5}">
      <dsp:nvSpPr>
        <dsp:cNvPr id="0" name=""/>
        <dsp:cNvSpPr/>
      </dsp:nvSpPr>
      <dsp:spPr>
        <a:xfrm>
          <a:off x="113816" y="1809083"/>
          <a:ext cx="2447796" cy="1223898"/>
        </a:xfrm>
        <a:prstGeom prst="roundRect">
          <a:avLst>
            <a:gd name="adj" fmla="val 10000"/>
          </a:avLst>
        </a:prstGeom>
        <a:solidFill>
          <a:srgbClr val="FF0000"/>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b="1" kern="12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SƠ ĐỒ TƯ DUY</a:t>
          </a:r>
          <a:endParaRPr lang="en-US" sz="3000" kern="1200" dirty="0">
            <a:solidFill>
              <a:schemeClr val="tx1"/>
            </a:solidFill>
            <a:latin typeface="Times New Roman" panose="02020603050405020304" pitchFamily="18" charset="0"/>
            <a:cs typeface="Times New Roman" panose="02020603050405020304" pitchFamily="18" charset="0"/>
          </a:endParaRPr>
        </a:p>
      </dsp:txBody>
      <dsp:txXfrm>
        <a:off x="149663" y="1844930"/>
        <a:ext cx="2376102" cy="1152204"/>
      </dsp:txXfrm>
    </dsp:sp>
    <dsp:sp modelId="{E5EADC82-B16B-4807-BE92-700512C82BEB}">
      <dsp:nvSpPr>
        <dsp:cNvPr id="0" name=""/>
        <dsp:cNvSpPr/>
      </dsp:nvSpPr>
      <dsp:spPr>
        <a:xfrm rot="18700271">
          <a:off x="2314831" y="1846245"/>
          <a:ext cx="1472680" cy="49521"/>
        </a:xfrm>
        <a:custGeom>
          <a:avLst/>
          <a:gdLst/>
          <a:ahLst/>
          <a:cxnLst/>
          <a:rect l="0" t="0" r="0" b="0"/>
          <a:pathLst>
            <a:path>
              <a:moveTo>
                <a:pt x="0" y="24760"/>
              </a:moveTo>
              <a:lnTo>
                <a:pt x="1472680" y="24760"/>
              </a:lnTo>
            </a:path>
          </a:pathLst>
        </a:custGeom>
        <a:noFill/>
        <a:ln w="76200" cap="flat" cmpd="sng" algn="ctr">
          <a:solidFill>
            <a:srgbClr val="FF0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0">
            <a:lnSpc>
              <a:spcPct val="90000"/>
            </a:lnSpc>
            <a:spcBef>
              <a:spcPct val="0"/>
            </a:spcBef>
            <a:spcAft>
              <a:spcPct val="35000"/>
            </a:spcAft>
          </a:pPr>
          <a:endParaRPr lang="en-US" sz="3000" kern="1200">
            <a:solidFill>
              <a:schemeClr val="tx1"/>
            </a:solidFill>
            <a:latin typeface="Times New Roman" panose="02020603050405020304" pitchFamily="18" charset="0"/>
            <a:cs typeface="Times New Roman" panose="02020603050405020304" pitchFamily="18" charset="0"/>
          </a:endParaRPr>
        </a:p>
      </dsp:txBody>
      <dsp:txXfrm>
        <a:off x="3014354" y="1834189"/>
        <a:ext cx="73634" cy="73634"/>
      </dsp:txXfrm>
    </dsp:sp>
    <dsp:sp modelId="{EDC76BF2-3ED4-49EA-B65B-A93B0EEF78F4}">
      <dsp:nvSpPr>
        <dsp:cNvPr id="0" name=""/>
        <dsp:cNvSpPr/>
      </dsp:nvSpPr>
      <dsp:spPr>
        <a:xfrm>
          <a:off x="3540731" y="788462"/>
          <a:ext cx="1061682" cy="1065036"/>
        </a:xfrm>
        <a:prstGeom prst="roundRect">
          <a:avLst>
            <a:gd name="adj" fmla="val 10000"/>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err="1" smtClean="0">
              <a:solidFill>
                <a:schemeClr val="tx1"/>
              </a:solidFill>
              <a:latin typeface="Times New Roman" panose="02020603050405020304" pitchFamily="18" charset="0"/>
              <a:cs typeface="Times New Roman" panose="02020603050405020304" pitchFamily="18" charset="0"/>
            </a:rPr>
            <a:t>Tiết</a:t>
          </a:r>
          <a:r>
            <a:rPr lang="en-US" sz="3000" kern="1200" dirty="0" smtClean="0">
              <a:solidFill>
                <a:schemeClr val="tx1"/>
              </a:solidFill>
              <a:latin typeface="Times New Roman" panose="02020603050405020304" pitchFamily="18" charset="0"/>
              <a:cs typeface="Times New Roman" panose="02020603050405020304" pitchFamily="18" charset="0"/>
            </a:rPr>
            <a:t> 1</a:t>
          </a:r>
          <a:endParaRPr lang="en-US" sz="3000" kern="1200" dirty="0">
            <a:solidFill>
              <a:schemeClr val="tx1"/>
            </a:solidFill>
            <a:latin typeface="Times New Roman" panose="02020603050405020304" pitchFamily="18" charset="0"/>
            <a:cs typeface="Times New Roman" panose="02020603050405020304" pitchFamily="18" charset="0"/>
          </a:endParaRPr>
        </a:p>
      </dsp:txBody>
      <dsp:txXfrm>
        <a:off x="3571827" y="819558"/>
        <a:ext cx="999490" cy="1002844"/>
      </dsp:txXfrm>
    </dsp:sp>
    <dsp:sp modelId="{FB8CF442-4A84-4222-BEDE-4FA4EB743A57}">
      <dsp:nvSpPr>
        <dsp:cNvPr id="0" name=""/>
        <dsp:cNvSpPr/>
      </dsp:nvSpPr>
      <dsp:spPr>
        <a:xfrm rot="19735971">
          <a:off x="4503874" y="941704"/>
          <a:ext cx="1373979" cy="49521"/>
        </a:xfrm>
        <a:custGeom>
          <a:avLst/>
          <a:gdLst/>
          <a:ahLst/>
          <a:cxnLst/>
          <a:rect l="0" t="0" r="0" b="0"/>
          <a:pathLst>
            <a:path>
              <a:moveTo>
                <a:pt x="0" y="24760"/>
              </a:moveTo>
              <a:lnTo>
                <a:pt x="1373979" y="24760"/>
              </a:lnTo>
            </a:path>
          </a:pathLst>
        </a:custGeom>
        <a:noFill/>
        <a:ln w="57150" cap="flat" cmpd="sng" algn="ctr">
          <a:solidFill>
            <a:schemeClr val="accent2">
              <a:lumMod val="60000"/>
              <a:lumOff val="4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0">
            <a:lnSpc>
              <a:spcPct val="90000"/>
            </a:lnSpc>
            <a:spcBef>
              <a:spcPct val="0"/>
            </a:spcBef>
            <a:spcAft>
              <a:spcPct val="35000"/>
            </a:spcAft>
          </a:pPr>
          <a:endParaRPr lang="en-US" sz="3000" kern="1200">
            <a:solidFill>
              <a:schemeClr val="tx1"/>
            </a:solidFill>
            <a:latin typeface="Times New Roman" panose="02020603050405020304" pitchFamily="18" charset="0"/>
            <a:cs typeface="Times New Roman" panose="02020603050405020304" pitchFamily="18" charset="0"/>
          </a:endParaRPr>
        </a:p>
      </dsp:txBody>
      <dsp:txXfrm>
        <a:off x="5156514" y="932115"/>
        <a:ext cx="68698" cy="68698"/>
      </dsp:txXfrm>
    </dsp:sp>
    <dsp:sp modelId="{D3A077DD-2B47-420A-B636-059B397A044E}">
      <dsp:nvSpPr>
        <dsp:cNvPr id="0" name=""/>
        <dsp:cNvSpPr/>
      </dsp:nvSpPr>
      <dsp:spPr>
        <a:xfrm>
          <a:off x="5779314" y="0"/>
          <a:ext cx="2447796" cy="1223898"/>
        </a:xfrm>
        <a:prstGeom prst="roundRect">
          <a:avLst>
            <a:gd name="adj" fmla="val 10000"/>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b="1" kern="1200" dirty="0" err="1" smtClean="0">
              <a:solidFill>
                <a:schemeClr val="tx1"/>
              </a:solidFill>
              <a:latin typeface="Times New Roman" panose="02020603050405020304" pitchFamily="18" charset="0"/>
              <a:ea typeface="+mn-ea"/>
              <a:cs typeface="Times New Roman" panose="02020603050405020304" pitchFamily="18" charset="0"/>
            </a:rPr>
            <a:t>Sơ</a:t>
          </a:r>
          <a:r>
            <a:rPr lang="en-US" sz="3000" b="1" kern="1200" dirty="0" smtClean="0">
              <a:solidFill>
                <a:schemeClr val="tx1"/>
              </a:solidFill>
              <a:latin typeface="Times New Roman" panose="02020603050405020304" pitchFamily="18" charset="0"/>
              <a:ea typeface="+mn-ea"/>
              <a:cs typeface="Times New Roman" panose="02020603050405020304" pitchFamily="18" charset="0"/>
            </a:rPr>
            <a:t> </a:t>
          </a:r>
          <a:r>
            <a:rPr lang="en-US" sz="3000" b="1" kern="1200" dirty="0" err="1" smtClean="0">
              <a:solidFill>
                <a:schemeClr val="tx1"/>
              </a:solidFill>
              <a:latin typeface="Times New Roman" panose="02020603050405020304" pitchFamily="18" charset="0"/>
              <a:ea typeface="+mn-ea"/>
              <a:cs typeface="Times New Roman" panose="02020603050405020304" pitchFamily="18" charset="0"/>
            </a:rPr>
            <a:t>đồ</a:t>
          </a:r>
          <a:r>
            <a:rPr lang="en-US" sz="3000" b="1" kern="1200" dirty="0" smtClean="0">
              <a:solidFill>
                <a:schemeClr val="tx1"/>
              </a:solidFill>
              <a:latin typeface="Times New Roman" panose="02020603050405020304" pitchFamily="18" charset="0"/>
              <a:ea typeface="+mn-ea"/>
              <a:cs typeface="Times New Roman" panose="02020603050405020304" pitchFamily="18" charset="0"/>
            </a:rPr>
            <a:t> </a:t>
          </a:r>
          <a:r>
            <a:rPr lang="en-US" sz="3000" b="1" kern="1200" dirty="0" err="1" smtClean="0">
              <a:solidFill>
                <a:schemeClr val="tx1"/>
              </a:solidFill>
              <a:latin typeface="Times New Roman" panose="02020603050405020304" pitchFamily="18" charset="0"/>
              <a:ea typeface="+mn-ea"/>
              <a:cs typeface="Times New Roman" panose="02020603050405020304" pitchFamily="18" charset="0"/>
            </a:rPr>
            <a:t>tư</a:t>
          </a:r>
          <a:r>
            <a:rPr lang="en-US" sz="3000" b="1" kern="1200" dirty="0" smtClean="0">
              <a:solidFill>
                <a:schemeClr val="tx1"/>
              </a:solidFill>
              <a:latin typeface="Times New Roman" panose="02020603050405020304" pitchFamily="18" charset="0"/>
              <a:ea typeface="+mn-ea"/>
              <a:cs typeface="Times New Roman" panose="02020603050405020304" pitchFamily="18" charset="0"/>
            </a:rPr>
            <a:t> </a:t>
          </a:r>
          <a:r>
            <a:rPr lang="en-US" sz="3000" b="1" kern="1200" dirty="0" err="1" smtClean="0">
              <a:solidFill>
                <a:schemeClr val="tx1"/>
              </a:solidFill>
              <a:latin typeface="Times New Roman" panose="02020603050405020304" pitchFamily="18" charset="0"/>
              <a:ea typeface="+mn-ea"/>
              <a:cs typeface="Times New Roman" panose="02020603050405020304" pitchFamily="18" charset="0"/>
            </a:rPr>
            <a:t>duy</a:t>
          </a:r>
          <a:endParaRPr lang="en-US" sz="3000" kern="1200" dirty="0">
            <a:solidFill>
              <a:schemeClr val="tx1"/>
            </a:solidFill>
            <a:latin typeface="Times New Roman" panose="02020603050405020304" pitchFamily="18" charset="0"/>
            <a:cs typeface="Times New Roman" panose="02020603050405020304" pitchFamily="18" charset="0"/>
          </a:endParaRPr>
        </a:p>
      </dsp:txBody>
      <dsp:txXfrm>
        <a:off x="5815161" y="35847"/>
        <a:ext cx="2376102" cy="1152204"/>
      </dsp:txXfrm>
    </dsp:sp>
    <dsp:sp modelId="{6733F241-9DED-48CD-B2FC-4FFF6D8404A5}">
      <dsp:nvSpPr>
        <dsp:cNvPr id="0" name=""/>
        <dsp:cNvSpPr/>
      </dsp:nvSpPr>
      <dsp:spPr>
        <a:xfrm rot="1839365">
          <a:off x="4506813" y="1645006"/>
          <a:ext cx="1368101" cy="49521"/>
        </a:xfrm>
        <a:custGeom>
          <a:avLst/>
          <a:gdLst/>
          <a:ahLst/>
          <a:cxnLst/>
          <a:rect l="0" t="0" r="0" b="0"/>
          <a:pathLst>
            <a:path>
              <a:moveTo>
                <a:pt x="0" y="24760"/>
              </a:moveTo>
              <a:lnTo>
                <a:pt x="1368101" y="24760"/>
              </a:lnTo>
            </a:path>
          </a:pathLst>
        </a:custGeom>
        <a:noFill/>
        <a:ln w="57150" cap="flat" cmpd="sng" algn="ctr">
          <a:solidFill>
            <a:schemeClr val="accent2">
              <a:lumMod val="60000"/>
              <a:lumOff val="4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0">
            <a:lnSpc>
              <a:spcPct val="90000"/>
            </a:lnSpc>
            <a:spcBef>
              <a:spcPct val="0"/>
            </a:spcBef>
            <a:spcAft>
              <a:spcPct val="35000"/>
            </a:spcAft>
          </a:pPr>
          <a:endParaRPr lang="en-US" sz="3000" kern="1200">
            <a:solidFill>
              <a:schemeClr val="tx1"/>
            </a:solidFill>
            <a:latin typeface="Times New Roman" panose="02020603050405020304" pitchFamily="18" charset="0"/>
            <a:cs typeface="Times New Roman" panose="02020603050405020304" pitchFamily="18" charset="0"/>
          </a:endParaRPr>
        </a:p>
      </dsp:txBody>
      <dsp:txXfrm>
        <a:off x="5156661" y="1635564"/>
        <a:ext cx="68405" cy="68405"/>
      </dsp:txXfrm>
    </dsp:sp>
    <dsp:sp modelId="{BFF46CB7-9CA3-40FD-A599-FDA86C3270CC}">
      <dsp:nvSpPr>
        <dsp:cNvPr id="0" name=""/>
        <dsp:cNvSpPr/>
      </dsp:nvSpPr>
      <dsp:spPr>
        <a:xfrm>
          <a:off x="5779314" y="1406604"/>
          <a:ext cx="2447796" cy="1223898"/>
        </a:xfrm>
        <a:prstGeom prst="roundRect">
          <a:avLst>
            <a:gd name="adj" fmla="val 10000"/>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b="1" kern="1200" dirty="0" err="1" smtClean="0">
              <a:solidFill>
                <a:schemeClr val="tx1"/>
              </a:solidFill>
              <a:latin typeface="Times New Roman" panose="02020603050405020304" pitchFamily="18" charset="0"/>
              <a:ea typeface="+mn-ea"/>
              <a:cs typeface="Times New Roman" panose="02020603050405020304" pitchFamily="18" charset="0"/>
            </a:rPr>
            <a:t>Cách</a:t>
          </a:r>
          <a:r>
            <a:rPr lang="en-US" sz="3000" b="1" kern="1200" dirty="0" smtClean="0">
              <a:solidFill>
                <a:schemeClr val="tx1"/>
              </a:solidFill>
              <a:latin typeface="Times New Roman" panose="02020603050405020304" pitchFamily="18" charset="0"/>
              <a:ea typeface="+mn-ea"/>
              <a:cs typeface="Times New Roman" panose="02020603050405020304" pitchFamily="18" charset="0"/>
            </a:rPr>
            <a:t> </a:t>
          </a:r>
          <a:r>
            <a:rPr lang="en-US" sz="3000" b="1" kern="1200" dirty="0" err="1" smtClean="0">
              <a:solidFill>
                <a:schemeClr val="tx1"/>
              </a:solidFill>
              <a:latin typeface="Times New Roman" panose="02020603050405020304" pitchFamily="18" charset="0"/>
              <a:ea typeface="+mn-ea"/>
              <a:cs typeface="Times New Roman" panose="02020603050405020304" pitchFamily="18" charset="0"/>
            </a:rPr>
            <a:t>tạo</a:t>
          </a:r>
          <a:r>
            <a:rPr lang="en-US" sz="3000" b="1" kern="1200" dirty="0" smtClean="0">
              <a:solidFill>
                <a:schemeClr val="tx1"/>
              </a:solidFill>
              <a:latin typeface="Times New Roman" panose="02020603050405020304" pitchFamily="18" charset="0"/>
              <a:ea typeface="+mn-ea"/>
              <a:cs typeface="Times New Roman" panose="02020603050405020304" pitchFamily="18" charset="0"/>
            </a:rPr>
            <a:t> </a:t>
          </a:r>
          <a:r>
            <a:rPr lang="en-US" sz="3000" b="1" kern="1200" dirty="0" err="1" smtClean="0">
              <a:solidFill>
                <a:schemeClr val="tx1"/>
              </a:solidFill>
              <a:latin typeface="Times New Roman" panose="02020603050405020304" pitchFamily="18" charset="0"/>
              <a:ea typeface="+mn-ea"/>
              <a:cs typeface="Times New Roman" panose="02020603050405020304" pitchFamily="18" charset="0"/>
            </a:rPr>
            <a:t>sơ</a:t>
          </a:r>
          <a:r>
            <a:rPr lang="en-US" sz="3000" b="1" kern="1200" dirty="0" smtClean="0">
              <a:solidFill>
                <a:schemeClr val="tx1"/>
              </a:solidFill>
              <a:latin typeface="Times New Roman" panose="02020603050405020304" pitchFamily="18" charset="0"/>
              <a:ea typeface="+mn-ea"/>
              <a:cs typeface="Times New Roman" panose="02020603050405020304" pitchFamily="18" charset="0"/>
            </a:rPr>
            <a:t> </a:t>
          </a:r>
          <a:r>
            <a:rPr lang="en-US" sz="3000" b="1" kern="1200" dirty="0" err="1" smtClean="0">
              <a:solidFill>
                <a:schemeClr val="tx1"/>
              </a:solidFill>
              <a:latin typeface="Times New Roman" panose="02020603050405020304" pitchFamily="18" charset="0"/>
              <a:ea typeface="+mn-ea"/>
              <a:cs typeface="Times New Roman" panose="02020603050405020304" pitchFamily="18" charset="0"/>
            </a:rPr>
            <a:t>đồ</a:t>
          </a:r>
          <a:r>
            <a:rPr lang="en-US" sz="3000" b="1" kern="1200" dirty="0" smtClean="0">
              <a:solidFill>
                <a:schemeClr val="tx1"/>
              </a:solidFill>
              <a:latin typeface="Times New Roman" panose="02020603050405020304" pitchFamily="18" charset="0"/>
              <a:ea typeface="+mn-ea"/>
              <a:cs typeface="Times New Roman" panose="02020603050405020304" pitchFamily="18" charset="0"/>
            </a:rPr>
            <a:t> </a:t>
          </a:r>
          <a:r>
            <a:rPr lang="en-US" sz="3000" b="1" kern="1200" dirty="0" err="1" smtClean="0">
              <a:solidFill>
                <a:schemeClr val="tx1"/>
              </a:solidFill>
              <a:latin typeface="Times New Roman" panose="02020603050405020304" pitchFamily="18" charset="0"/>
              <a:ea typeface="+mn-ea"/>
              <a:cs typeface="Times New Roman" panose="02020603050405020304" pitchFamily="18" charset="0"/>
            </a:rPr>
            <a:t>tư</a:t>
          </a:r>
          <a:r>
            <a:rPr lang="en-US" sz="3000" b="1" kern="1200" dirty="0" smtClean="0">
              <a:solidFill>
                <a:schemeClr val="tx1"/>
              </a:solidFill>
              <a:latin typeface="Times New Roman" panose="02020603050405020304" pitchFamily="18" charset="0"/>
              <a:ea typeface="+mn-ea"/>
              <a:cs typeface="Times New Roman" panose="02020603050405020304" pitchFamily="18" charset="0"/>
            </a:rPr>
            <a:t> </a:t>
          </a:r>
          <a:r>
            <a:rPr lang="en-US" sz="3000" b="1" kern="1200" dirty="0" err="1" smtClean="0">
              <a:solidFill>
                <a:schemeClr val="tx1"/>
              </a:solidFill>
              <a:latin typeface="Times New Roman" panose="02020603050405020304" pitchFamily="18" charset="0"/>
              <a:ea typeface="+mn-ea"/>
              <a:cs typeface="Times New Roman" panose="02020603050405020304" pitchFamily="18" charset="0"/>
            </a:rPr>
            <a:t>duy</a:t>
          </a:r>
          <a:endParaRPr lang="en-US" sz="3000" kern="1200" dirty="0">
            <a:solidFill>
              <a:schemeClr val="tx1"/>
            </a:solidFill>
            <a:latin typeface="Times New Roman" panose="02020603050405020304" pitchFamily="18" charset="0"/>
            <a:cs typeface="Times New Roman" panose="02020603050405020304" pitchFamily="18" charset="0"/>
          </a:endParaRPr>
        </a:p>
      </dsp:txBody>
      <dsp:txXfrm>
        <a:off x="5815161" y="1442451"/>
        <a:ext cx="2376102" cy="1152204"/>
      </dsp:txXfrm>
    </dsp:sp>
    <dsp:sp modelId="{5F4A6C2E-644B-4539-8CFB-68B36478B082}">
      <dsp:nvSpPr>
        <dsp:cNvPr id="0" name=""/>
        <dsp:cNvSpPr/>
      </dsp:nvSpPr>
      <dsp:spPr>
        <a:xfrm rot="3062257">
          <a:off x="2272623" y="3001639"/>
          <a:ext cx="1557097" cy="49521"/>
        </a:xfrm>
        <a:custGeom>
          <a:avLst/>
          <a:gdLst/>
          <a:ahLst/>
          <a:cxnLst/>
          <a:rect l="0" t="0" r="0" b="0"/>
          <a:pathLst>
            <a:path>
              <a:moveTo>
                <a:pt x="0" y="24760"/>
              </a:moveTo>
              <a:lnTo>
                <a:pt x="1557097" y="24760"/>
              </a:lnTo>
            </a:path>
          </a:pathLst>
        </a:custGeom>
        <a:noFill/>
        <a:ln w="76200" cap="flat" cmpd="sng" algn="ctr">
          <a:solidFill>
            <a:srgbClr val="FF0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0">
            <a:lnSpc>
              <a:spcPct val="90000"/>
            </a:lnSpc>
            <a:spcBef>
              <a:spcPct val="0"/>
            </a:spcBef>
            <a:spcAft>
              <a:spcPct val="35000"/>
            </a:spcAft>
          </a:pPr>
          <a:endParaRPr lang="en-US" sz="3000" kern="1200">
            <a:solidFill>
              <a:schemeClr val="tx1"/>
            </a:solidFill>
            <a:latin typeface="Times New Roman" panose="02020603050405020304" pitchFamily="18" charset="0"/>
            <a:cs typeface="Times New Roman" panose="02020603050405020304" pitchFamily="18" charset="0"/>
          </a:endParaRPr>
        </a:p>
      </dsp:txBody>
      <dsp:txXfrm>
        <a:off x="3012244" y="2987472"/>
        <a:ext cx="77854" cy="77854"/>
      </dsp:txXfrm>
    </dsp:sp>
    <dsp:sp modelId="{BC4D3BC8-9A28-4D94-9393-B5C1AA90B33A}">
      <dsp:nvSpPr>
        <dsp:cNvPr id="0" name=""/>
        <dsp:cNvSpPr/>
      </dsp:nvSpPr>
      <dsp:spPr>
        <a:xfrm>
          <a:off x="3540731" y="3209932"/>
          <a:ext cx="1112939" cy="843669"/>
        </a:xfrm>
        <a:prstGeom prst="roundRect">
          <a:avLst>
            <a:gd name="adj" fmla="val 1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err="1" smtClean="0">
              <a:solidFill>
                <a:schemeClr val="tx1"/>
              </a:solidFill>
              <a:latin typeface="Times New Roman" panose="02020603050405020304" pitchFamily="18" charset="0"/>
              <a:cs typeface="Times New Roman" panose="02020603050405020304" pitchFamily="18" charset="0"/>
            </a:rPr>
            <a:t>Tiết</a:t>
          </a:r>
          <a:r>
            <a:rPr lang="en-US" sz="3000" kern="1200" dirty="0" smtClean="0">
              <a:solidFill>
                <a:schemeClr val="tx1"/>
              </a:solidFill>
              <a:latin typeface="Times New Roman" panose="02020603050405020304" pitchFamily="18" charset="0"/>
              <a:cs typeface="Times New Roman" panose="02020603050405020304" pitchFamily="18" charset="0"/>
            </a:rPr>
            <a:t> 2</a:t>
          </a:r>
          <a:endParaRPr lang="en-US" sz="3000" kern="1200" dirty="0">
            <a:solidFill>
              <a:schemeClr val="tx1"/>
            </a:solidFill>
            <a:latin typeface="Times New Roman" panose="02020603050405020304" pitchFamily="18" charset="0"/>
            <a:cs typeface="Times New Roman" panose="02020603050405020304" pitchFamily="18" charset="0"/>
          </a:endParaRPr>
        </a:p>
      </dsp:txBody>
      <dsp:txXfrm>
        <a:off x="3565441" y="3234642"/>
        <a:ext cx="1063519" cy="794249"/>
      </dsp:txXfrm>
    </dsp:sp>
    <dsp:sp modelId="{43FAEA97-694A-4C5E-B1E7-FE0A230578D1}">
      <dsp:nvSpPr>
        <dsp:cNvPr id="0" name=""/>
        <dsp:cNvSpPr/>
      </dsp:nvSpPr>
      <dsp:spPr>
        <a:xfrm>
          <a:off x="4653670" y="3607006"/>
          <a:ext cx="979118" cy="49521"/>
        </a:xfrm>
        <a:custGeom>
          <a:avLst/>
          <a:gdLst/>
          <a:ahLst/>
          <a:cxnLst/>
          <a:rect l="0" t="0" r="0" b="0"/>
          <a:pathLst>
            <a:path>
              <a:moveTo>
                <a:pt x="0" y="24760"/>
              </a:moveTo>
              <a:lnTo>
                <a:pt x="979118" y="24760"/>
              </a:lnTo>
            </a:path>
          </a:pathLst>
        </a:custGeom>
        <a:noFill/>
        <a:ln w="57150" cap="flat" cmpd="sng" algn="ctr">
          <a:solidFill>
            <a:srgbClr val="00B05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0">
            <a:lnSpc>
              <a:spcPct val="90000"/>
            </a:lnSpc>
            <a:spcBef>
              <a:spcPct val="0"/>
            </a:spcBef>
            <a:spcAft>
              <a:spcPct val="35000"/>
            </a:spcAft>
          </a:pPr>
          <a:endParaRPr lang="en-US" sz="3000" kern="1200">
            <a:solidFill>
              <a:schemeClr val="tx1"/>
            </a:solidFill>
            <a:latin typeface="Times New Roman" panose="02020603050405020304" pitchFamily="18" charset="0"/>
            <a:cs typeface="Times New Roman" panose="02020603050405020304" pitchFamily="18" charset="0"/>
          </a:endParaRPr>
        </a:p>
      </dsp:txBody>
      <dsp:txXfrm>
        <a:off x="5118751" y="3607289"/>
        <a:ext cx="48955" cy="48955"/>
      </dsp:txXfrm>
    </dsp:sp>
    <dsp:sp modelId="{5AD804EC-C37F-4E11-9CF9-97F54880A0B1}">
      <dsp:nvSpPr>
        <dsp:cNvPr id="0" name=""/>
        <dsp:cNvSpPr/>
      </dsp:nvSpPr>
      <dsp:spPr>
        <a:xfrm>
          <a:off x="5632789" y="2820256"/>
          <a:ext cx="3397394" cy="1623023"/>
        </a:xfrm>
        <a:prstGeom prst="roundRect">
          <a:avLst>
            <a:gd name="adj" fmla="val 1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b="1" kern="1200" dirty="0" err="1" smtClean="0">
              <a:solidFill>
                <a:schemeClr val="tx1"/>
              </a:solidFill>
              <a:latin typeface="Times New Roman" panose="02020603050405020304" pitchFamily="18" charset="0"/>
              <a:cs typeface="Times New Roman" panose="02020603050405020304" pitchFamily="18" charset="0"/>
            </a:rPr>
            <a:t>Thực</a:t>
          </a:r>
          <a:r>
            <a:rPr lang="en-US" sz="3000" b="1" kern="1200" dirty="0" smtClean="0">
              <a:solidFill>
                <a:schemeClr val="tx1"/>
              </a:solidFill>
              <a:latin typeface="Times New Roman" panose="02020603050405020304" pitchFamily="18" charset="0"/>
              <a:cs typeface="Times New Roman" panose="02020603050405020304" pitchFamily="18" charset="0"/>
            </a:rPr>
            <a:t> </a:t>
          </a:r>
          <a:r>
            <a:rPr lang="en-US" sz="3000" b="1" kern="1200" dirty="0" err="1" smtClean="0">
              <a:solidFill>
                <a:schemeClr val="tx1"/>
              </a:solidFill>
              <a:latin typeface="Times New Roman" panose="02020603050405020304" pitchFamily="18" charset="0"/>
              <a:cs typeface="Times New Roman" panose="02020603050405020304" pitchFamily="18" charset="0"/>
            </a:rPr>
            <a:t>hành</a:t>
          </a:r>
          <a:r>
            <a:rPr lang="en-US" sz="3000" b="1" kern="1200" dirty="0" smtClean="0">
              <a:solidFill>
                <a:schemeClr val="tx1"/>
              </a:solidFill>
              <a:latin typeface="Times New Roman" panose="02020603050405020304" pitchFamily="18" charset="0"/>
              <a:cs typeface="Times New Roman" panose="02020603050405020304" pitchFamily="18" charset="0"/>
            </a:rPr>
            <a:t> </a:t>
          </a:r>
          <a:r>
            <a:rPr lang="en-US" sz="3000" b="1" kern="1200" dirty="0" err="1" smtClean="0">
              <a:solidFill>
                <a:schemeClr val="tx1"/>
              </a:solidFill>
              <a:latin typeface="Times New Roman" panose="02020603050405020304" pitchFamily="18" charset="0"/>
              <a:cs typeface="Times New Roman" panose="02020603050405020304" pitchFamily="18" charset="0"/>
            </a:rPr>
            <a:t>tạo</a:t>
          </a:r>
          <a:r>
            <a:rPr lang="en-US" sz="3000" b="1" kern="1200" dirty="0" smtClean="0">
              <a:solidFill>
                <a:schemeClr val="tx1"/>
              </a:solidFill>
              <a:latin typeface="Times New Roman" panose="02020603050405020304" pitchFamily="18" charset="0"/>
              <a:cs typeface="Times New Roman" panose="02020603050405020304" pitchFamily="18" charset="0"/>
            </a:rPr>
            <a:t> </a:t>
          </a:r>
          <a:r>
            <a:rPr lang="en-US" sz="3000" b="1" kern="1200" dirty="0" err="1" smtClean="0">
              <a:solidFill>
                <a:schemeClr val="tx1"/>
              </a:solidFill>
              <a:latin typeface="Times New Roman" panose="02020603050405020304" pitchFamily="18" charset="0"/>
              <a:cs typeface="Times New Roman" panose="02020603050405020304" pitchFamily="18" charset="0"/>
            </a:rPr>
            <a:t>sơ</a:t>
          </a:r>
          <a:r>
            <a:rPr lang="en-US" sz="3000" b="1" kern="1200" dirty="0" smtClean="0">
              <a:solidFill>
                <a:schemeClr val="tx1"/>
              </a:solidFill>
              <a:latin typeface="Times New Roman" panose="02020603050405020304" pitchFamily="18" charset="0"/>
              <a:cs typeface="Times New Roman" panose="02020603050405020304" pitchFamily="18" charset="0"/>
            </a:rPr>
            <a:t> </a:t>
          </a:r>
          <a:r>
            <a:rPr lang="en-US" sz="3000" b="1" kern="1200" dirty="0" err="1" smtClean="0">
              <a:solidFill>
                <a:schemeClr val="tx1"/>
              </a:solidFill>
              <a:latin typeface="Times New Roman" panose="02020603050405020304" pitchFamily="18" charset="0"/>
              <a:cs typeface="Times New Roman" panose="02020603050405020304" pitchFamily="18" charset="0"/>
            </a:rPr>
            <a:t>đồ</a:t>
          </a:r>
          <a:r>
            <a:rPr lang="en-US" sz="3000" b="1" kern="1200" dirty="0" smtClean="0">
              <a:solidFill>
                <a:schemeClr val="tx1"/>
              </a:solidFill>
              <a:latin typeface="Times New Roman" panose="02020603050405020304" pitchFamily="18" charset="0"/>
              <a:cs typeface="Times New Roman" panose="02020603050405020304" pitchFamily="18" charset="0"/>
            </a:rPr>
            <a:t> </a:t>
          </a:r>
          <a:r>
            <a:rPr lang="en-US" sz="3000" b="1" kern="1200" dirty="0" err="1" smtClean="0">
              <a:solidFill>
                <a:schemeClr val="tx1"/>
              </a:solidFill>
              <a:latin typeface="Times New Roman" panose="02020603050405020304" pitchFamily="18" charset="0"/>
              <a:cs typeface="Times New Roman" panose="02020603050405020304" pitchFamily="18" charset="0"/>
            </a:rPr>
            <a:t>tư</a:t>
          </a:r>
          <a:r>
            <a:rPr lang="en-US" sz="3000" b="1" kern="1200" dirty="0" smtClean="0">
              <a:solidFill>
                <a:schemeClr val="tx1"/>
              </a:solidFill>
              <a:latin typeface="Times New Roman" panose="02020603050405020304" pitchFamily="18" charset="0"/>
              <a:cs typeface="Times New Roman" panose="02020603050405020304" pitchFamily="18" charset="0"/>
            </a:rPr>
            <a:t> </a:t>
          </a:r>
          <a:r>
            <a:rPr lang="en-US" sz="3000" b="1" kern="1200" dirty="0" err="1" smtClean="0">
              <a:solidFill>
                <a:schemeClr val="tx1"/>
              </a:solidFill>
              <a:latin typeface="Times New Roman" panose="02020603050405020304" pitchFamily="18" charset="0"/>
              <a:cs typeface="Times New Roman" panose="02020603050405020304" pitchFamily="18" charset="0"/>
            </a:rPr>
            <a:t>duy</a:t>
          </a:r>
          <a:r>
            <a:rPr lang="en-US" sz="3000" b="1" kern="1200" dirty="0" smtClean="0">
              <a:solidFill>
                <a:schemeClr val="tx1"/>
              </a:solidFill>
              <a:latin typeface="Times New Roman" panose="02020603050405020304" pitchFamily="18" charset="0"/>
              <a:cs typeface="Times New Roman" panose="02020603050405020304" pitchFamily="18" charset="0"/>
            </a:rPr>
            <a:t> </a:t>
          </a:r>
          <a:r>
            <a:rPr lang="en-US" sz="3000" b="1" kern="1200" dirty="0" err="1" smtClean="0">
              <a:solidFill>
                <a:schemeClr val="tx1"/>
              </a:solidFill>
              <a:latin typeface="Times New Roman" panose="02020603050405020304" pitchFamily="18" charset="0"/>
              <a:cs typeface="Times New Roman" panose="02020603050405020304" pitchFamily="18" charset="0"/>
            </a:rPr>
            <a:t>bằng</a:t>
          </a:r>
          <a:r>
            <a:rPr lang="en-US" sz="3000" b="1" kern="1200" dirty="0" smtClean="0">
              <a:solidFill>
                <a:schemeClr val="tx1"/>
              </a:solidFill>
              <a:latin typeface="Times New Roman" panose="02020603050405020304" pitchFamily="18" charset="0"/>
              <a:cs typeface="Times New Roman" panose="02020603050405020304" pitchFamily="18" charset="0"/>
            </a:rPr>
            <a:t> </a:t>
          </a:r>
          <a:r>
            <a:rPr lang="en-US" sz="3000" b="1" kern="1200" dirty="0" err="1" smtClean="0">
              <a:solidFill>
                <a:schemeClr val="tx1"/>
              </a:solidFill>
              <a:latin typeface="Times New Roman" panose="02020603050405020304" pitchFamily="18" charset="0"/>
              <a:cs typeface="Times New Roman" panose="02020603050405020304" pitchFamily="18" charset="0"/>
            </a:rPr>
            <a:t>phần</a:t>
          </a:r>
          <a:r>
            <a:rPr lang="en-US" sz="3000" b="1" kern="1200" dirty="0" smtClean="0">
              <a:solidFill>
                <a:schemeClr val="tx1"/>
              </a:solidFill>
              <a:latin typeface="Times New Roman" panose="02020603050405020304" pitchFamily="18" charset="0"/>
              <a:cs typeface="Times New Roman" panose="02020603050405020304" pitchFamily="18" charset="0"/>
            </a:rPr>
            <a:t> </a:t>
          </a:r>
          <a:r>
            <a:rPr lang="en-US" sz="3000" b="1" kern="1200" dirty="0" err="1" smtClean="0">
              <a:solidFill>
                <a:schemeClr val="tx1"/>
              </a:solidFill>
              <a:latin typeface="Times New Roman" panose="02020603050405020304" pitchFamily="18" charset="0"/>
              <a:cs typeface="Times New Roman" panose="02020603050405020304" pitchFamily="18" charset="0"/>
            </a:rPr>
            <a:t>mềm</a:t>
          </a:r>
          <a:r>
            <a:rPr lang="en-US" sz="3000" b="1" kern="1200" dirty="0" smtClean="0">
              <a:solidFill>
                <a:schemeClr val="tx1"/>
              </a:solidFill>
              <a:latin typeface="Times New Roman" panose="02020603050405020304" pitchFamily="18" charset="0"/>
              <a:cs typeface="Times New Roman" panose="02020603050405020304" pitchFamily="18" charset="0"/>
            </a:rPr>
            <a:t> </a:t>
          </a:r>
          <a:r>
            <a:rPr lang="en-US" sz="3000" b="1" kern="1200" dirty="0" err="1" smtClean="0">
              <a:solidFill>
                <a:schemeClr val="tx1"/>
              </a:solidFill>
              <a:latin typeface="Times New Roman" panose="02020603050405020304" pitchFamily="18" charset="0"/>
              <a:cs typeface="Times New Roman" panose="02020603050405020304" pitchFamily="18" charset="0"/>
            </a:rPr>
            <a:t>máy</a:t>
          </a:r>
          <a:r>
            <a:rPr lang="en-US" sz="3000" b="1" kern="1200" dirty="0" smtClean="0">
              <a:solidFill>
                <a:schemeClr val="tx1"/>
              </a:solidFill>
              <a:latin typeface="Times New Roman" panose="02020603050405020304" pitchFamily="18" charset="0"/>
              <a:cs typeface="Times New Roman" panose="02020603050405020304" pitchFamily="18" charset="0"/>
            </a:rPr>
            <a:t> </a:t>
          </a:r>
          <a:r>
            <a:rPr lang="en-US" sz="3000" b="1" kern="1200" dirty="0" err="1" smtClean="0">
              <a:solidFill>
                <a:schemeClr val="tx1"/>
              </a:solidFill>
              <a:latin typeface="Times New Roman" panose="02020603050405020304" pitchFamily="18" charset="0"/>
              <a:cs typeface="Times New Roman" panose="02020603050405020304" pitchFamily="18" charset="0"/>
            </a:rPr>
            <a:t>tính</a:t>
          </a:r>
          <a:endParaRPr lang="en-US" sz="3000" kern="1200" dirty="0">
            <a:solidFill>
              <a:schemeClr val="tx1"/>
            </a:solidFill>
            <a:latin typeface="Times New Roman" panose="02020603050405020304" pitchFamily="18" charset="0"/>
            <a:cs typeface="Times New Roman" panose="02020603050405020304" pitchFamily="18" charset="0"/>
          </a:endParaRPr>
        </a:p>
      </dsp:txBody>
      <dsp:txXfrm>
        <a:off x="5680326" y="2867793"/>
        <a:ext cx="3302320" cy="15279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E77762-9BA6-4926-8171-C45F239972B5}">
      <dsp:nvSpPr>
        <dsp:cNvPr id="0" name=""/>
        <dsp:cNvSpPr/>
      </dsp:nvSpPr>
      <dsp:spPr>
        <a:xfrm>
          <a:off x="7503" y="1699563"/>
          <a:ext cx="928237" cy="1538378"/>
        </a:xfrm>
        <a:prstGeom prst="roundRect">
          <a:avLst>
            <a:gd name="adj" fmla="val 10000"/>
          </a:avLst>
        </a:prstGeom>
        <a:solidFill>
          <a:srgbClr val="FF0000"/>
        </a:solidFill>
        <a:ln w="2540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SƠ ĐỒ TƯ DUY</a:t>
          </a:r>
          <a:endParaRPr lang="en-US" sz="2800" kern="1200" dirty="0">
            <a:solidFill>
              <a:schemeClr val="tx1"/>
            </a:solidFill>
            <a:latin typeface="Times New Roman" panose="02020603050405020304" pitchFamily="18" charset="0"/>
            <a:cs typeface="Times New Roman" panose="02020603050405020304" pitchFamily="18" charset="0"/>
          </a:endParaRPr>
        </a:p>
      </dsp:txBody>
      <dsp:txXfrm>
        <a:off x="34690" y="1726750"/>
        <a:ext cx="873863" cy="1484004"/>
      </dsp:txXfrm>
    </dsp:sp>
    <dsp:sp modelId="{E5EADC82-B16B-4807-BE92-700512C82BEB}">
      <dsp:nvSpPr>
        <dsp:cNvPr id="0" name=""/>
        <dsp:cNvSpPr/>
      </dsp:nvSpPr>
      <dsp:spPr>
        <a:xfrm rot="17525514">
          <a:off x="513112" y="1828210"/>
          <a:ext cx="1354780" cy="25770"/>
        </a:xfrm>
        <a:custGeom>
          <a:avLst/>
          <a:gdLst/>
          <a:ahLst/>
          <a:cxnLst/>
          <a:rect l="0" t="0" r="0" b="0"/>
          <a:pathLst>
            <a:path>
              <a:moveTo>
                <a:pt x="0" y="12885"/>
              </a:moveTo>
              <a:lnTo>
                <a:pt x="1354780" y="12885"/>
              </a:lnTo>
            </a:path>
          </a:pathLst>
        </a:custGeom>
        <a:noFill/>
        <a:ln w="76200" cap="flat" cmpd="sng" algn="ctr">
          <a:solidFill>
            <a:srgbClr val="FF0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en-US" sz="2800" kern="1200">
            <a:solidFill>
              <a:schemeClr val="tx1"/>
            </a:solidFill>
            <a:latin typeface="Times New Roman" panose="02020603050405020304" pitchFamily="18" charset="0"/>
            <a:cs typeface="Times New Roman" panose="02020603050405020304" pitchFamily="18" charset="0"/>
          </a:endParaRPr>
        </a:p>
      </dsp:txBody>
      <dsp:txXfrm>
        <a:off x="1156632" y="1807225"/>
        <a:ext cx="67739" cy="67739"/>
      </dsp:txXfrm>
    </dsp:sp>
    <dsp:sp modelId="{EDC76BF2-3ED4-49EA-B65B-A93B0EEF78F4}">
      <dsp:nvSpPr>
        <dsp:cNvPr id="0" name=""/>
        <dsp:cNvSpPr/>
      </dsp:nvSpPr>
      <dsp:spPr>
        <a:xfrm>
          <a:off x="1445264" y="569094"/>
          <a:ext cx="899971" cy="1288686"/>
        </a:xfrm>
        <a:prstGeom prst="roundRect">
          <a:avLst>
            <a:gd name="adj" fmla="val 10000"/>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tx1"/>
              </a:solidFill>
              <a:latin typeface="Times New Roman" panose="02020603050405020304" pitchFamily="18" charset="0"/>
              <a:ea typeface="+mn-ea"/>
              <a:cs typeface="Times New Roman" panose="02020603050405020304" pitchFamily="18" charset="0"/>
            </a:rPr>
            <a:t>1. </a:t>
          </a:r>
          <a:r>
            <a:rPr lang="en-US" sz="2800" b="1" kern="1200" dirty="0" err="1" smtClean="0">
              <a:solidFill>
                <a:schemeClr val="tx1"/>
              </a:solidFill>
              <a:latin typeface="Times New Roman" panose="02020603050405020304" pitchFamily="18" charset="0"/>
              <a:ea typeface="+mn-ea"/>
              <a:cs typeface="Times New Roman" panose="02020603050405020304" pitchFamily="18" charset="0"/>
            </a:rPr>
            <a:t>Sơ</a:t>
          </a:r>
          <a:r>
            <a:rPr lang="en-US" sz="2800" b="1" kern="1200" dirty="0" smtClean="0">
              <a:solidFill>
                <a:schemeClr val="tx1"/>
              </a:solidFill>
              <a:latin typeface="Times New Roman" panose="02020603050405020304" pitchFamily="18" charset="0"/>
              <a:ea typeface="+mn-ea"/>
              <a:cs typeface="Times New Roman" panose="02020603050405020304" pitchFamily="18" charset="0"/>
            </a:rPr>
            <a:t> </a:t>
          </a:r>
          <a:r>
            <a:rPr lang="en-US" sz="2800" b="1" kern="1200" dirty="0" err="1" smtClean="0">
              <a:solidFill>
                <a:schemeClr val="tx1"/>
              </a:solidFill>
              <a:latin typeface="Times New Roman" panose="02020603050405020304" pitchFamily="18" charset="0"/>
              <a:ea typeface="+mn-ea"/>
              <a:cs typeface="Times New Roman" panose="02020603050405020304" pitchFamily="18" charset="0"/>
            </a:rPr>
            <a:t>đồ</a:t>
          </a:r>
          <a:r>
            <a:rPr lang="en-US" sz="2800" b="1" kern="1200" dirty="0" smtClean="0">
              <a:solidFill>
                <a:schemeClr val="tx1"/>
              </a:solidFill>
              <a:latin typeface="Times New Roman" panose="02020603050405020304" pitchFamily="18" charset="0"/>
              <a:ea typeface="+mn-ea"/>
              <a:cs typeface="Times New Roman" panose="02020603050405020304" pitchFamily="18" charset="0"/>
            </a:rPr>
            <a:t> </a:t>
          </a:r>
          <a:r>
            <a:rPr lang="en-US" sz="2800" b="1" kern="1200" dirty="0" err="1" smtClean="0">
              <a:solidFill>
                <a:schemeClr val="tx1"/>
              </a:solidFill>
              <a:latin typeface="Times New Roman" panose="02020603050405020304" pitchFamily="18" charset="0"/>
              <a:ea typeface="+mn-ea"/>
              <a:cs typeface="Times New Roman" panose="02020603050405020304" pitchFamily="18" charset="0"/>
            </a:rPr>
            <a:t>tư</a:t>
          </a:r>
          <a:r>
            <a:rPr lang="en-US" sz="2800" b="1" kern="1200" dirty="0" smtClean="0">
              <a:solidFill>
                <a:schemeClr val="tx1"/>
              </a:solidFill>
              <a:latin typeface="Times New Roman" panose="02020603050405020304" pitchFamily="18" charset="0"/>
              <a:ea typeface="+mn-ea"/>
              <a:cs typeface="Times New Roman" panose="02020603050405020304" pitchFamily="18" charset="0"/>
            </a:rPr>
            <a:t> </a:t>
          </a:r>
          <a:r>
            <a:rPr lang="en-US" sz="2800" b="1" kern="1200" dirty="0" err="1" smtClean="0">
              <a:solidFill>
                <a:schemeClr val="tx1"/>
              </a:solidFill>
              <a:latin typeface="Times New Roman" panose="02020603050405020304" pitchFamily="18" charset="0"/>
              <a:ea typeface="+mn-ea"/>
              <a:cs typeface="Times New Roman" panose="02020603050405020304" pitchFamily="18" charset="0"/>
            </a:rPr>
            <a:t>duy</a:t>
          </a:r>
          <a:endParaRPr lang="en-US" sz="2800" kern="1200" dirty="0">
            <a:solidFill>
              <a:schemeClr val="tx1"/>
            </a:solidFill>
            <a:latin typeface="Times New Roman" panose="02020603050405020304" pitchFamily="18" charset="0"/>
            <a:cs typeface="Times New Roman" panose="02020603050405020304" pitchFamily="18" charset="0"/>
          </a:endParaRPr>
        </a:p>
      </dsp:txBody>
      <dsp:txXfrm>
        <a:off x="1471623" y="595453"/>
        <a:ext cx="847253" cy="1235968"/>
      </dsp:txXfrm>
    </dsp:sp>
    <dsp:sp modelId="{FB8CF442-4A84-4222-BEDE-4FA4EB743A57}">
      <dsp:nvSpPr>
        <dsp:cNvPr id="0" name=""/>
        <dsp:cNvSpPr/>
      </dsp:nvSpPr>
      <dsp:spPr>
        <a:xfrm rot="21477623">
          <a:off x="2345071" y="1191346"/>
          <a:ext cx="517354" cy="25770"/>
        </a:xfrm>
        <a:custGeom>
          <a:avLst/>
          <a:gdLst/>
          <a:ahLst/>
          <a:cxnLst/>
          <a:rect l="0" t="0" r="0" b="0"/>
          <a:pathLst>
            <a:path>
              <a:moveTo>
                <a:pt x="0" y="12885"/>
              </a:moveTo>
              <a:lnTo>
                <a:pt x="517354" y="12885"/>
              </a:lnTo>
            </a:path>
          </a:pathLst>
        </a:custGeom>
        <a:noFill/>
        <a:ln w="57150" cap="flat" cmpd="sng" algn="ctr">
          <a:solidFill>
            <a:schemeClr val="accent2">
              <a:lumMod val="60000"/>
              <a:lumOff val="4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en-US" sz="2800" kern="1200">
            <a:solidFill>
              <a:schemeClr val="tx1"/>
            </a:solidFill>
            <a:latin typeface="Times New Roman" panose="02020603050405020304" pitchFamily="18" charset="0"/>
            <a:cs typeface="Times New Roman" panose="02020603050405020304" pitchFamily="18" charset="0"/>
          </a:endParaRPr>
        </a:p>
      </dsp:txBody>
      <dsp:txXfrm>
        <a:off x="2590815" y="1191297"/>
        <a:ext cx="25867" cy="25867"/>
      </dsp:txXfrm>
    </dsp:sp>
    <dsp:sp modelId="{D3A077DD-2B47-420A-B636-059B397A044E}">
      <dsp:nvSpPr>
        <dsp:cNvPr id="0" name=""/>
        <dsp:cNvSpPr/>
      </dsp:nvSpPr>
      <dsp:spPr>
        <a:xfrm>
          <a:off x="2862262" y="49861"/>
          <a:ext cx="6281737" cy="2290327"/>
        </a:xfrm>
        <a:prstGeom prst="roundRect">
          <a:avLst>
            <a:gd name="adj" fmla="val 10000"/>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l" defTabSz="1200150">
            <a:lnSpc>
              <a:spcPct val="100000"/>
            </a:lnSpc>
            <a:spcBef>
              <a:spcPct val="0"/>
            </a:spcBef>
            <a:spcAft>
              <a:spcPct val="35000"/>
            </a:spcAft>
          </a:pPr>
          <a:r>
            <a:rPr lang="en-US" sz="2700" b="1" kern="1200" smtClean="0">
              <a:solidFill>
                <a:schemeClr val="tx1"/>
              </a:solidFill>
              <a:latin typeface="Times New Roman" panose="02020603050405020304" pitchFamily="18" charset="0"/>
              <a:cs typeface="Times New Roman" panose="02020603050405020304" pitchFamily="18" charset="0"/>
            </a:rPr>
            <a:t>- Là </a:t>
          </a:r>
          <a:r>
            <a:rPr lang="en-US" sz="2700" b="1" kern="1200" dirty="0" err="1" smtClean="0">
              <a:solidFill>
                <a:schemeClr val="tx1"/>
              </a:solidFill>
              <a:latin typeface="Times New Roman" panose="02020603050405020304" pitchFamily="18" charset="0"/>
              <a:cs typeface="Times New Roman" panose="02020603050405020304" pitchFamily="18" charset="0"/>
            </a:rPr>
            <a:t>phương</a:t>
          </a:r>
          <a:r>
            <a:rPr lang="en-US" sz="2700" b="1" kern="1200" dirty="0" smtClean="0">
              <a:solidFill>
                <a:schemeClr val="tx1"/>
              </a:solidFill>
              <a:latin typeface="Times New Roman" panose="02020603050405020304" pitchFamily="18" charset="0"/>
              <a:cs typeface="Times New Roman" panose="02020603050405020304" pitchFamily="18" charset="0"/>
            </a:rPr>
            <a:t> </a:t>
          </a:r>
          <a:r>
            <a:rPr lang="en-US" sz="2700" b="1" kern="1200" dirty="0" err="1" smtClean="0">
              <a:solidFill>
                <a:schemeClr val="tx1"/>
              </a:solidFill>
              <a:latin typeface="Times New Roman" panose="02020603050405020304" pitchFamily="18" charset="0"/>
              <a:cs typeface="Times New Roman" panose="02020603050405020304" pitchFamily="18" charset="0"/>
            </a:rPr>
            <a:t>pháp</a:t>
          </a:r>
          <a:r>
            <a:rPr lang="en-US" sz="2700" b="1" kern="1200" dirty="0" smtClean="0">
              <a:solidFill>
                <a:schemeClr val="tx1"/>
              </a:solidFill>
              <a:latin typeface="Times New Roman" panose="02020603050405020304" pitchFamily="18" charset="0"/>
              <a:cs typeface="Times New Roman" panose="02020603050405020304" pitchFamily="18" charset="0"/>
            </a:rPr>
            <a:t> </a:t>
          </a:r>
          <a:r>
            <a:rPr lang="en-US" sz="2700" b="1" kern="1200" dirty="0" err="1" smtClean="0">
              <a:solidFill>
                <a:schemeClr val="tx1"/>
              </a:solidFill>
              <a:latin typeface="Times New Roman" panose="02020603050405020304" pitchFamily="18" charset="0"/>
              <a:cs typeface="Times New Roman" panose="02020603050405020304" pitchFamily="18" charset="0"/>
            </a:rPr>
            <a:t>trình</a:t>
          </a:r>
          <a:r>
            <a:rPr lang="en-US" sz="2700" b="1" kern="1200" dirty="0" smtClean="0">
              <a:solidFill>
                <a:schemeClr val="tx1"/>
              </a:solidFill>
              <a:latin typeface="Times New Roman" panose="02020603050405020304" pitchFamily="18" charset="0"/>
              <a:cs typeface="Times New Roman" panose="02020603050405020304" pitchFamily="18" charset="0"/>
            </a:rPr>
            <a:t> </a:t>
          </a:r>
          <a:r>
            <a:rPr lang="en-US" sz="2700" b="1" kern="1200" dirty="0" err="1" smtClean="0">
              <a:solidFill>
                <a:schemeClr val="tx1"/>
              </a:solidFill>
              <a:latin typeface="Times New Roman" panose="02020603050405020304" pitchFamily="18" charset="0"/>
              <a:cs typeface="Times New Roman" panose="02020603050405020304" pitchFamily="18" charset="0"/>
            </a:rPr>
            <a:t>bày</a:t>
          </a:r>
          <a:r>
            <a:rPr lang="en-US" sz="2700" b="1" kern="1200" dirty="0" smtClean="0">
              <a:solidFill>
                <a:schemeClr val="tx1"/>
              </a:solidFill>
              <a:latin typeface="Times New Roman" panose="02020603050405020304" pitchFamily="18" charset="0"/>
              <a:cs typeface="Times New Roman" panose="02020603050405020304" pitchFamily="18" charset="0"/>
            </a:rPr>
            <a:t> </a:t>
          </a:r>
          <a:r>
            <a:rPr lang="en-US" sz="2700" b="1" kern="1200" dirty="0" err="1" smtClean="0">
              <a:solidFill>
                <a:schemeClr val="tx1"/>
              </a:solidFill>
              <a:latin typeface="Times New Roman" panose="02020603050405020304" pitchFamily="18" charset="0"/>
              <a:cs typeface="Times New Roman" panose="02020603050405020304" pitchFamily="18" charset="0"/>
            </a:rPr>
            <a:t>thông</a:t>
          </a:r>
          <a:r>
            <a:rPr lang="en-US" sz="2700" b="1" kern="1200" dirty="0" smtClean="0">
              <a:solidFill>
                <a:schemeClr val="tx1"/>
              </a:solidFill>
              <a:latin typeface="Times New Roman" panose="02020603050405020304" pitchFamily="18" charset="0"/>
              <a:cs typeface="Times New Roman" panose="02020603050405020304" pitchFamily="18" charset="0"/>
            </a:rPr>
            <a:t> tin </a:t>
          </a:r>
          <a:r>
            <a:rPr lang="en-US" sz="2700" b="1" kern="1200" dirty="0" err="1" smtClean="0">
              <a:solidFill>
                <a:schemeClr val="tx1"/>
              </a:solidFill>
              <a:latin typeface="Times New Roman" panose="02020603050405020304" pitchFamily="18" charset="0"/>
              <a:cs typeface="Times New Roman" panose="02020603050405020304" pitchFamily="18" charset="0"/>
            </a:rPr>
            <a:t>một</a:t>
          </a:r>
          <a:r>
            <a:rPr lang="en-US" sz="2700" b="1" kern="1200" dirty="0" smtClean="0">
              <a:solidFill>
                <a:schemeClr val="tx1"/>
              </a:solidFill>
              <a:latin typeface="Times New Roman" panose="02020603050405020304" pitchFamily="18" charset="0"/>
              <a:cs typeface="Times New Roman" panose="02020603050405020304" pitchFamily="18" charset="0"/>
            </a:rPr>
            <a:t> </a:t>
          </a:r>
          <a:r>
            <a:rPr lang="en-US" sz="2700" b="1" kern="1200" dirty="0" err="1" smtClean="0">
              <a:solidFill>
                <a:schemeClr val="tx1"/>
              </a:solidFill>
              <a:latin typeface="Times New Roman" panose="02020603050405020304" pitchFamily="18" charset="0"/>
              <a:cs typeface="Times New Roman" panose="02020603050405020304" pitchFamily="18" charset="0"/>
            </a:rPr>
            <a:t>cách</a:t>
          </a:r>
          <a:r>
            <a:rPr lang="en-US" sz="2700" b="1" kern="1200" dirty="0" smtClean="0">
              <a:solidFill>
                <a:schemeClr val="tx1"/>
              </a:solidFill>
              <a:latin typeface="Times New Roman" panose="02020603050405020304" pitchFamily="18" charset="0"/>
              <a:cs typeface="Times New Roman" panose="02020603050405020304" pitchFamily="18" charset="0"/>
            </a:rPr>
            <a:t> </a:t>
          </a:r>
          <a:r>
            <a:rPr lang="en-US" sz="2700" b="1" kern="1200" dirty="0" err="1" smtClean="0">
              <a:solidFill>
                <a:schemeClr val="tx1"/>
              </a:solidFill>
              <a:latin typeface="Times New Roman" panose="02020603050405020304" pitchFamily="18" charset="0"/>
              <a:cs typeface="Times New Roman" panose="02020603050405020304" pitchFamily="18" charset="0"/>
            </a:rPr>
            <a:t>trực</a:t>
          </a:r>
          <a:r>
            <a:rPr lang="en-US" sz="2700" b="1" kern="1200" dirty="0" smtClean="0">
              <a:solidFill>
                <a:schemeClr val="tx1"/>
              </a:solidFill>
              <a:latin typeface="Times New Roman" panose="02020603050405020304" pitchFamily="18" charset="0"/>
              <a:cs typeface="Times New Roman" panose="02020603050405020304" pitchFamily="18" charset="0"/>
            </a:rPr>
            <a:t> </a:t>
          </a:r>
          <a:r>
            <a:rPr lang="en-US" sz="2700" b="1" kern="1200" dirty="0" err="1" smtClean="0">
              <a:solidFill>
                <a:schemeClr val="tx1"/>
              </a:solidFill>
              <a:latin typeface="Times New Roman" panose="02020603050405020304" pitchFamily="18" charset="0"/>
              <a:cs typeface="Times New Roman" panose="02020603050405020304" pitchFamily="18" charset="0"/>
            </a:rPr>
            <a:t>quan</a:t>
          </a:r>
          <a:r>
            <a:rPr lang="en-US" sz="2700" b="1" kern="1200" dirty="0" smtClean="0">
              <a:solidFill>
                <a:schemeClr val="tx1"/>
              </a:solidFill>
              <a:latin typeface="Times New Roman" panose="02020603050405020304" pitchFamily="18" charset="0"/>
              <a:cs typeface="Times New Roman" panose="02020603050405020304" pitchFamily="18" charset="0"/>
            </a:rPr>
            <a:t> </a:t>
          </a:r>
          <a:r>
            <a:rPr lang="en-US" sz="2700" b="1" kern="1200" dirty="0" err="1" smtClean="0">
              <a:solidFill>
                <a:schemeClr val="tx1"/>
              </a:solidFill>
              <a:latin typeface="Times New Roman" panose="02020603050405020304" pitchFamily="18" charset="0"/>
              <a:cs typeface="Times New Roman" panose="02020603050405020304" pitchFamily="18" charset="0"/>
            </a:rPr>
            <a:t>bằng</a:t>
          </a:r>
          <a:r>
            <a:rPr lang="en-US" sz="2700" b="1" kern="1200" dirty="0" smtClean="0">
              <a:solidFill>
                <a:schemeClr val="tx1"/>
              </a:solidFill>
              <a:latin typeface="Times New Roman" panose="02020603050405020304" pitchFamily="18" charset="0"/>
              <a:cs typeface="Times New Roman" panose="02020603050405020304" pitchFamily="18" charset="0"/>
            </a:rPr>
            <a:t> </a:t>
          </a:r>
          <a:r>
            <a:rPr lang="en-US" sz="2700" b="1" kern="1200" dirty="0" err="1" smtClean="0">
              <a:solidFill>
                <a:schemeClr val="tx1"/>
              </a:solidFill>
              <a:latin typeface="Times New Roman" panose="02020603050405020304" pitchFamily="18" charset="0"/>
              <a:cs typeface="Times New Roman" panose="02020603050405020304" pitchFamily="18" charset="0"/>
            </a:rPr>
            <a:t>cách</a:t>
          </a:r>
          <a:r>
            <a:rPr lang="en-US" sz="2700" b="1" kern="1200" dirty="0" smtClean="0">
              <a:solidFill>
                <a:schemeClr val="tx1"/>
              </a:solidFill>
              <a:latin typeface="Times New Roman" panose="02020603050405020304" pitchFamily="18" charset="0"/>
              <a:cs typeface="Times New Roman" panose="02020603050405020304" pitchFamily="18" charset="0"/>
            </a:rPr>
            <a:t> </a:t>
          </a:r>
          <a:r>
            <a:rPr lang="en-US" sz="2700" b="1" kern="1200" dirty="0" err="1" smtClean="0">
              <a:solidFill>
                <a:schemeClr val="tx1"/>
              </a:solidFill>
              <a:latin typeface="Times New Roman" panose="02020603050405020304" pitchFamily="18" charset="0"/>
              <a:cs typeface="Times New Roman" panose="02020603050405020304" pitchFamily="18" charset="0"/>
            </a:rPr>
            <a:t>sử</a:t>
          </a:r>
          <a:r>
            <a:rPr lang="en-US" sz="2700" b="1" kern="1200" dirty="0" smtClean="0">
              <a:solidFill>
                <a:schemeClr val="tx1"/>
              </a:solidFill>
              <a:latin typeface="Times New Roman" panose="02020603050405020304" pitchFamily="18" charset="0"/>
              <a:cs typeface="Times New Roman" panose="02020603050405020304" pitchFamily="18" charset="0"/>
            </a:rPr>
            <a:t> </a:t>
          </a:r>
          <a:r>
            <a:rPr lang="en-US" sz="2700" b="1" kern="1200" dirty="0" err="1" smtClean="0">
              <a:solidFill>
                <a:schemeClr val="tx1"/>
              </a:solidFill>
              <a:latin typeface="Times New Roman" panose="02020603050405020304" pitchFamily="18" charset="0"/>
              <a:cs typeface="Times New Roman" panose="02020603050405020304" pitchFamily="18" charset="0"/>
            </a:rPr>
            <a:t>dụng</a:t>
          </a:r>
          <a:r>
            <a:rPr lang="en-US" sz="2700" b="1" kern="1200" dirty="0" smtClean="0">
              <a:solidFill>
                <a:schemeClr val="tx1"/>
              </a:solidFill>
              <a:latin typeface="Times New Roman" panose="02020603050405020304" pitchFamily="18" charset="0"/>
              <a:cs typeface="Times New Roman" panose="02020603050405020304" pitchFamily="18" charset="0"/>
            </a:rPr>
            <a:t> </a:t>
          </a:r>
          <a:r>
            <a:rPr lang="en-US" sz="2700" b="1" kern="1200" dirty="0" err="1" smtClean="0">
              <a:solidFill>
                <a:schemeClr val="tx1"/>
              </a:solidFill>
              <a:latin typeface="Times New Roman" panose="02020603050405020304" pitchFamily="18" charset="0"/>
              <a:cs typeface="Times New Roman" panose="02020603050405020304" pitchFamily="18" charset="0"/>
            </a:rPr>
            <a:t>văn</a:t>
          </a:r>
          <a:r>
            <a:rPr lang="en-US" sz="2700" b="1" kern="1200" dirty="0" smtClean="0">
              <a:solidFill>
                <a:schemeClr val="tx1"/>
              </a:solidFill>
              <a:latin typeface="Times New Roman" panose="02020603050405020304" pitchFamily="18" charset="0"/>
              <a:cs typeface="Times New Roman" panose="02020603050405020304" pitchFamily="18" charset="0"/>
            </a:rPr>
            <a:t> </a:t>
          </a:r>
          <a:r>
            <a:rPr lang="en-US" sz="2700" b="1" kern="1200" dirty="0" err="1" smtClean="0">
              <a:solidFill>
                <a:schemeClr val="tx1"/>
              </a:solidFill>
              <a:latin typeface="Times New Roman" panose="02020603050405020304" pitchFamily="18" charset="0"/>
              <a:cs typeface="Times New Roman" panose="02020603050405020304" pitchFamily="18" charset="0"/>
            </a:rPr>
            <a:t>bản</a:t>
          </a:r>
          <a:r>
            <a:rPr lang="en-US" sz="2700" b="1" kern="1200" smtClean="0">
              <a:solidFill>
                <a:schemeClr val="tx1"/>
              </a:solidFill>
              <a:latin typeface="Times New Roman" panose="02020603050405020304" pitchFamily="18" charset="0"/>
              <a:cs typeface="Times New Roman" panose="02020603050405020304" pitchFamily="18" charset="0"/>
            </a:rPr>
            <a:t>, hình </a:t>
          </a:r>
          <a:r>
            <a:rPr lang="en-US" sz="2700" b="1" kern="1200" dirty="0" err="1" smtClean="0">
              <a:solidFill>
                <a:schemeClr val="tx1"/>
              </a:solidFill>
              <a:latin typeface="Times New Roman" panose="02020603050405020304" pitchFamily="18" charset="0"/>
              <a:cs typeface="Times New Roman" panose="02020603050405020304" pitchFamily="18" charset="0"/>
            </a:rPr>
            <a:t>ảnh</a:t>
          </a:r>
          <a:r>
            <a:rPr lang="en-US" sz="2700" b="1" kern="1200" dirty="0" smtClean="0">
              <a:solidFill>
                <a:schemeClr val="tx1"/>
              </a:solidFill>
              <a:latin typeface="Times New Roman" panose="02020603050405020304" pitchFamily="18" charset="0"/>
              <a:cs typeface="Times New Roman" panose="02020603050405020304" pitchFamily="18" charset="0"/>
            </a:rPr>
            <a:t> </a:t>
          </a:r>
          <a:r>
            <a:rPr lang="en-US" sz="2700" b="1" kern="1200" dirty="0" err="1" smtClean="0">
              <a:solidFill>
                <a:schemeClr val="tx1"/>
              </a:solidFill>
              <a:latin typeface="Times New Roman" panose="02020603050405020304" pitchFamily="18" charset="0"/>
              <a:cs typeface="Times New Roman" panose="02020603050405020304" pitchFamily="18" charset="0"/>
            </a:rPr>
            <a:t>và</a:t>
          </a:r>
          <a:r>
            <a:rPr lang="en-US" sz="2700" b="1" kern="1200" dirty="0" smtClean="0">
              <a:solidFill>
                <a:schemeClr val="tx1"/>
              </a:solidFill>
              <a:latin typeface="Times New Roman" panose="02020603050405020304" pitchFamily="18" charset="0"/>
              <a:cs typeface="Times New Roman" panose="02020603050405020304" pitchFamily="18" charset="0"/>
            </a:rPr>
            <a:t> </a:t>
          </a:r>
          <a:r>
            <a:rPr lang="en-US" sz="2700" b="1" kern="1200" dirty="0" err="1" smtClean="0">
              <a:solidFill>
                <a:schemeClr val="tx1"/>
              </a:solidFill>
              <a:latin typeface="Times New Roman" panose="02020603050405020304" pitchFamily="18" charset="0"/>
              <a:cs typeface="Times New Roman" panose="02020603050405020304" pitchFamily="18" charset="0"/>
            </a:rPr>
            <a:t>các</a:t>
          </a:r>
          <a:r>
            <a:rPr lang="en-US" sz="2700" b="1" kern="1200" dirty="0" smtClean="0">
              <a:solidFill>
                <a:schemeClr val="tx1"/>
              </a:solidFill>
              <a:latin typeface="Times New Roman" panose="02020603050405020304" pitchFamily="18" charset="0"/>
              <a:cs typeface="Times New Roman" panose="02020603050405020304" pitchFamily="18" charset="0"/>
            </a:rPr>
            <a:t> </a:t>
          </a:r>
          <a:r>
            <a:rPr lang="en-US" sz="2700" b="1" kern="1200" dirty="0" err="1" smtClean="0">
              <a:solidFill>
                <a:schemeClr val="tx1"/>
              </a:solidFill>
              <a:latin typeface="Times New Roman" panose="02020603050405020304" pitchFamily="18" charset="0"/>
              <a:cs typeface="Times New Roman" panose="02020603050405020304" pitchFamily="18" charset="0"/>
            </a:rPr>
            <a:t>đường</a:t>
          </a:r>
          <a:r>
            <a:rPr lang="en-US" sz="2700" b="1" kern="1200" dirty="0" smtClean="0">
              <a:solidFill>
                <a:schemeClr val="tx1"/>
              </a:solidFill>
              <a:latin typeface="Times New Roman" panose="02020603050405020304" pitchFamily="18" charset="0"/>
              <a:cs typeface="Times New Roman" panose="02020603050405020304" pitchFamily="18" charset="0"/>
            </a:rPr>
            <a:t> </a:t>
          </a:r>
          <a:r>
            <a:rPr lang="en-US" sz="2700" b="1" kern="1200" dirty="0" err="1" smtClean="0">
              <a:solidFill>
                <a:schemeClr val="tx1"/>
              </a:solidFill>
              <a:latin typeface="Times New Roman" panose="02020603050405020304" pitchFamily="18" charset="0"/>
              <a:cs typeface="Times New Roman" panose="02020603050405020304" pitchFamily="18" charset="0"/>
            </a:rPr>
            <a:t>nối</a:t>
          </a:r>
          <a:r>
            <a:rPr lang="en-US" sz="2700" b="1" kern="1200" dirty="0" smtClean="0">
              <a:solidFill>
                <a:schemeClr val="tx1"/>
              </a:solidFill>
              <a:latin typeface="Times New Roman" panose="02020603050405020304" pitchFamily="18" charset="0"/>
              <a:cs typeface="Times New Roman" panose="02020603050405020304" pitchFamily="18" charset="0"/>
            </a:rPr>
            <a:t>.</a:t>
          </a:r>
        </a:p>
        <a:p>
          <a:pPr lvl="0" algn="l" defTabSz="1200150">
            <a:lnSpc>
              <a:spcPct val="100000"/>
            </a:lnSpc>
            <a:spcBef>
              <a:spcPct val="0"/>
            </a:spcBef>
            <a:spcAft>
              <a:spcPct val="35000"/>
            </a:spcAft>
          </a:pPr>
          <a:r>
            <a:rPr lang="en-US" sz="2700" b="1" kern="1200" dirty="0" smtClean="0">
              <a:solidFill>
                <a:schemeClr val="tx1"/>
              </a:solidFill>
              <a:latin typeface="Times New Roman" panose="02020603050405020304" pitchFamily="18" charset="0"/>
              <a:cs typeface="Times New Roman" panose="02020603050405020304" pitchFamily="18" charset="0"/>
            </a:rPr>
            <a:t>- </a:t>
          </a:r>
          <a:r>
            <a:rPr lang="en-US" sz="2700" b="1" kern="1200" dirty="0" err="1" smtClean="0">
              <a:solidFill>
                <a:schemeClr val="tx1"/>
              </a:solidFill>
              <a:latin typeface="Times New Roman" panose="02020603050405020304" pitchFamily="18" charset="0"/>
              <a:cs typeface="Times New Roman" panose="02020603050405020304" pitchFamily="18" charset="0"/>
            </a:rPr>
            <a:t>Dễ</a:t>
          </a:r>
          <a:r>
            <a:rPr lang="en-US" sz="2700" b="1" kern="1200" dirty="0" smtClean="0">
              <a:solidFill>
                <a:schemeClr val="tx1"/>
              </a:solidFill>
              <a:latin typeface="Times New Roman" panose="02020603050405020304" pitchFamily="18" charset="0"/>
              <a:cs typeface="Times New Roman" panose="02020603050405020304" pitchFamily="18" charset="0"/>
            </a:rPr>
            <a:t> </a:t>
          </a:r>
          <a:r>
            <a:rPr lang="en-US" sz="2700" b="1" kern="1200" dirty="0" err="1" smtClean="0">
              <a:solidFill>
                <a:schemeClr val="tx1"/>
              </a:solidFill>
              <a:latin typeface="Times New Roman" panose="02020603050405020304" pitchFamily="18" charset="0"/>
              <a:cs typeface="Times New Roman" panose="02020603050405020304" pitchFamily="18" charset="0"/>
            </a:rPr>
            <a:t>dàng</a:t>
          </a:r>
          <a:r>
            <a:rPr lang="en-US" sz="2700" b="1" kern="1200" dirty="0" smtClean="0">
              <a:solidFill>
                <a:schemeClr val="tx1"/>
              </a:solidFill>
              <a:latin typeface="Times New Roman" panose="02020603050405020304" pitchFamily="18" charset="0"/>
              <a:cs typeface="Times New Roman" panose="02020603050405020304" pitchFamily="18" charset="0"/>
            </a:rPr>
            <a:t> </a:t>
          </a:r>
          <a:r>
            <a:rPr lang="en-US" sz="2700" b="1" kern="1200" dirty="0" err="1" smtClean="0">
              <a:solidFill>
                <a:schemeClr val="tx1"/>
              </a:solidFill>
              <a:latin typeface="Times New Roman" panose="02020603050405020304" pitchFamily="18" charset="0"/>
              <a:cs typeface="Times New Roman" panose="02020603050405020304" pitchFamily="18" charset="0"/>
            </a:rPr>
            <a:t>ghi</a:t>
          </a:r>
          <a:r>
            <a:rPr lang="en-US" sz="2700" b="1" kern="1200" dirty="0" smtClean="0">
              <a:solidFill>
                <a:schemeClr val="tx1"/>
              </a:solidFill>
              <a:latin typeface="Times New Roman" panose="02020603050405020304" pitchFamily="18" charset="0"/>
              <a:cs typeface="Times New Roman" panose="02020603050405020304" pitchFamily="18" charset="0"/>
            </a:rPr>
            <a:t> </a:t>
          </a:r>
          <a:r>
            <a:rPr lang="en-US" sz="2700" b="1" kern="1200" dirty="0" err="1" smtClean="0">
              <a:solidFill>
                <a:schemeClr val="tx1"/>
              </a:solidFill>
              <a:latin typeface="Times New Roman" panose="02020603050405020304" pitchFamily="18" charset="0"/>
              <a:cs typeface="Times New Roman" panose="02020603050405020304" pitchFamily="18" charset="0"/>
            </a:rPr>
            <a:t>nhớ</a:t>
          </a:r>
          <a:r>
            <a:rPr lang="en-US" sz="2700" b="1" kern="1200" dirty="0" smtClean="0">
              <a:solidFill>
                <a:schemeClr val="tx1"/>
              </a:solidFill>
              <a:latin typeface="Times New Roman" panose="02020603050405020304" pitchFamily="18" charset="0"/>
              <a:cs typeface="Times New Roman" panose="02020603050405020304" pitchFamily="18" charset="0"/>
            </a:rPr>
            <a:t> </a:t>
          </a:r>
          <a:r>
            <a:rPr lang="en-US" sz="2700" b="1" kern="1200" dirty="0" err="1" smtClean="0">
              <a:solidFill>
                <a:schemeClr val="tx1"/>
              </a:solidFill>
              <a:latin typeface="Times New Roman" panose="02020603050405020304" pitchFamily="18" charset="0"/>
              <a:cs typeface="Times New Roman" panose="02020603050405020304" pitchFamily="18" charset="0"/>
            </a:rPr>
            <a:t>và</a:t>
          </a:r>
          <a:r>
            <a:rPr lang="en-US" sz="2700" b="1" kern="1200" dirty="0" smtClean="0">
              <a:solidFill>
                <a:schemeClr val="tx1"/>
              </a:solidFill>
              <a:latin typeface="Times New Roman" panose="02020603050405020304" pitchFamily="18" charset="0"/>
              <a:cs typeface="Times New Roman" panose="02020603050405020304" pitchFamily="18" charset="0"/>
            </a:rPr>
            <a:t> </a:t>
          </a:r>
          <a:r>
            <a:rPr lang="en-US" sz="2700" b="1" kern="1200" dirty="0" err="1" smtClean="0">
              <a:solidFill>
                <a:schemeClr val="tx1"/>
              </a:solidFill>
              <a:latin typeface="Times New Roman" panose="02020603050405020304" pitchFamily="18" charset="0"/>
              <a:cs typeface="Times New Roman" panose="02020603050405020304" pitchFamily="18" charset="0"/>
            </a:rPr>
            <a:t>tiết</a:t>
          </a:r>
          <a:r>
            <a:rPr lang="en-US" sz="2700" b="1" kern="1200" dirty="0" smtClean="0">
              <a:solidFill>
                <a:schemeClr val="tx1"/>
              </a:solidFill>
              <a:latin typeface="Times New Roman" panose="02020603050405020304" pitchFamily="18" charset="0"/>
              <a:cs typeface="Times New Roman" panose="02020603050405020304" pitchFamily="18" charset="0"/>
            </a:rPr>
            <a:t> </a:t>
          </a:r>
          <a:r>
            <a:rPr lang="en-US" sz="2700" b="1" kern="1200" dirty="0" err="1" smtClean="0">
              <a:solidFill>
                <a:schemeClr val="tx1"/>
              </a:solidFill>
              <a:latin typeface="Times New Roman" panose="02020603050405020304" pitchFamily="18" charset="0"/>
              <a:cs typeface="Times New Roman" panose="02020603050405020304" pitchFamily="18" charset="0"/>
            </a:rPr>
            <a:t>kiệm</a:t>
          </a:r>
          <a:r>
            <a:rPr lang="en-US" sz="2700" b="1" kern="1200" dirty="0" smtClean="0">
              <a:solidFill>
                <a:schemeClr val="tx1"/>
              </a:solidFill>
              <a:latin typeface="Times New Roman" panose="02020603050405020304" pitchFamily="18" charset="0"/>
              <a:cs typeface="Times New Roman" panose="02020603050405020304" pitchFamily="18" charset="0"/>
            </a:rPr>
            <a:t> </a:t>
          </a:r>
          <a:r>
            <a:rPr lang="en-US" sz="2700" b="1" kern="1200" dirty="0" err="1" smtClean="0">
              <a:solidFill>
                <a:schemeClr val="tx1"/>
              </a:solidFill>
              <a:latin typeface="Times New Roman" panose="02020603050405020304" pitchFamily="18" charset="0"/>
              <a:cs typeface="Times New Roman" panose="02020603050405020304" pitchFamily="18" charset="0"/>
            </a:rPr>
            <a:t>thời</a:t>
          </a:r>
          <a:r>
            <a:rPr lang="en-US" sz="2700" b="1" kern="1200" dirty="0" smtClean="0">
              <a:solidFill>
                <a:schemeClr val="tx1"/>
              </a:solidFill>
              <a:latin typeface="Times New Roman" panose="02020603050405020304" pitchFamily="18" charset="0"/>
              <a:cs typeface="Times New Roman" panose="02020603050405020304" pitchFamily="18" charset="0"/>
            </a:rPr>
            <a:t> </a:t>
          </a:r>
          <a:r>
            <a:rPr lang="en-US" sz="2700" b="1" kern="1200" dirty="0" err="1" smtClean="0">
              <a:solidFill>
                <a:schemeClr val="tx1"/>
              </a:solidFill>
              <a:latin typeface="Times New Roman" panose="02020603050405020304" pitchFamily="18" charset="0"/>
              <a:cs typeface="Times New Roman" panose="02020603050405020304" pitchFamily="18" charset="0"/>
            </a:rPr>
            <a:t>gian</a:t>
          </a:r>
          <a:endParaRPr lang="en-US" sz="2700" b="1" kern="1200" dirty="0" smtClean="0">
            <a:solidFill>
              <a:schemeClr val="tx1"/>
            </a:solidFill>
            <a:latin typeface="Times New Roman" panose="02020603050405020304" pitchFamily="18" charset="0"/>
            <a:cs typeface="Times New Roman" panose="02020603050405020304" pitchFamily="18" charset="0"/>
          </a:endParaRPr>
        </a:p>
        <a:p>
          <a:pPr lvl="0" algn="l" defTabSz="1200150">
            <a:lnSpc>
              <a:spcPct val="90000"/>
            </a:lnSpc>
            <a:spcBef>
              <a:spcPct val="0"/>
            </a:spcBef>
            <a:spcAft>
              <a:spcPct val="35000"/>
            </a:spcAft>
          </a:pPr>
          <a:endParaRPr lang="en-US" sz="2700" b="1" kern="1200" dirty="0">
            <a:solidFill>
              <a:schemeClr val="tx1"/>
            </a:solidFill>
            <a:latin typeface="Times New Roman" panose="02020603050405020304" pitchFamily="18" charset="0"/>
            <a:cs typeface="Times New Roman" panose="02020603050405020304" pitchFamily="18" charset="0"/>
          </a:endParaRPr>
        </a:p>
      </dsp:txBody>
      <dsp:txXfrm>
        <a:off x="2929343" y="116942"/>
        <a:ext cx="6147575" cy="2156165"/>
      </dsp:txXfrm>
    </dsp:sp>
    <dsp:sp modelId="{5F4A6C2E-644B-4539-8CFB-68B36478B082}">
      <dsp:nvSpPr>
        <dsp:cNvPr id="0" name=""/>
        <dsp:cNvSpPr/>
      </dsp:nvSpPr>
      <dsp:spPr>
        <a:xfrm rot="3965297">
          <a:off x="601179" y="2970178"/>
          <a:ext cx="1125197" cy="25770"/>
        </a:xfrm>
        <a:custGeom>
          <a:avLst/>
          <a:gdLst/>
          <a:ahLst/>
          <a:cxnLst/>
          <a:rect l="0" t="0" r="0" b="0"/>
          <a:pathLst>
            <a:path>
              <a:moveTo>
                <a:pt x="0" y="12885"/>
              </a:moveTo>
              <a:lnTo>
                <a:pt x="1125197" y="12885"/>
              </a:lnTo>
            </a:path>
          </a:pathLst>
        </a:custGeom>
        <a:noFill/>
        <a:ln w="76200" cap="flat" cmpd="sng" algn="ctr">
          <a:solidFill>
            <a:srgbClr val="FF0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en-US" sz="2800" kern="1200">
            <a:solidFill>
              <a:schemeClr val="tx1"/>
            </a:solidFill>
            <a:latin typeface="Times New Roman" panose="02020603050405020304" pitchFamily="18" charset="0"/>
            <a:cs typeface="Times New Roman" panose="02020603050405020304" pitchFamily="18" charset="0"/>
          </a:endParaRPr>
        </a:p>
      </dsp:txBody>
      <dsp:txXfrm>
        <a:off x="1135648" y="2954934"/>
        <a:ext cx="56259" cy="56259"/>
      </dsp:txXfrm>
    </dsp:sp>
    <dsp:sp modelId="{BC4D3BC8-9A28-4D94-9393-B5C1AA90B33A}">
      <dsp:nvSpPr>
        <dsp:cNvPr id="0" name=""/>
        <dsp:cNvSpPr/>
      </dsp:nvSpPr>
      <dsp:spPr>
        <a:xfrm>
          <a:off x="1391815" y="2546181"/>
          <a:ext cx="1870257" cy="1902388"/>
        </a:xfrm>
        <a:prstGeom prst="roundRect">
          <a:avLst>
            <a:gd name="adj" fmla="val 1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tx1"/>
              </a:solidFill>
              <a:latin typeface="Times New Roman" panose="02020603050405020304" pitchFamily="18" charset="0"/>
              <a:cs typeface="Times New Roman" panose="02020603050405020304" pitchFamily="18" charset="0"/>
            </a:rPr>
            <a:t>2</a:t>
          </a:r>
          <a:r>
            <a:rPr lang="en-US" sz="2800" b="1" kern="1200" dirty="0" smtClean="0">
              <a:solidFill>
                <a:schemeClr val="tx1"/>
              </a:solidFill>
              <a:latin typeface="Times New Roman" panose="02020603050405020304" pitchFamily="18" charset="0"/>
              <a:ea typeface="+mn-ea"/>
              <a:cs typeface="Times New Roman" panose="02020603050405020304" pitchFamily="18" charset="0"/>
            </a:rPr>
            <a:t>. </a:t>
          </a:r>
          <a:r>
            <a:rPr lang="en-US" sz="2800" b="1" kern="1200" dirty="0" err="1" smtClean="0">
              <a:solidFill>
                <a:schemeClr val="tx1"/>
              </a:solidFill>
              <a:latin typeface="Times New Roman" panose="02020603050405020304" pitchFamily="18" charset="0"/>
              <a:ea typeface="+mn-ea"/>
              <a:cs typeface="Times New Roman" panose="02020603050405020304" pitchFamily="18" charset="0"/>
            </a:rPr>
            <a:t>Cách</a:t>
          </a:r>
          <a:r>
            <a:rPr lang="en-US" sz="2800" b="1" kern="1200" dirty="0" smtClean="0">
              <a:solidFill>
                <a:schemeClr val="tx1"/>
              </a:solidFill>
              <a:latin typeface="Times New Roman" panose="02020603050405020304" pitchFamily="18" charset="0"/>
              <a:ea typeface="+mn-ea"/>
              <a:cs typeface="Times New Roman" panose="02020603050405020304" pitchFamily="18" charset="0"/>
            </a:rPr>
            <a:t> </a:t>
          </a:r>
          <a:r>
            <a:rPr lang="en-US" sz="2800" b="1" kern="1200" dirty="0" err="1" smtClean="0">
              <a:solidFill>
                <a:schemeClr val="tx1"/>
              </a:solidFill>
              <a:latin typeface="Times New Roman" panose="02020603050405020304" pitchFamily="18" charset="0"/>
              <a:ea typeface="+mn-ea"/>
              <a:cs typeface="Times New Roman" panose="02020603050405020304" pitchFamily="18" charset="0"/>
            </a:rPr>
            <a:t>tạo</a:t>
          </a:r>
          <a:r>
            <a:rPr lang="en-US" sz="2800" b="1" kern="1200" dirty="0" smtClean="0">
              <a:solidFill>
                <a:schemeClr val="tx1"/>
              </a:solidFill>
              <a:latin typeface="Times New Roman" panose="02020603050405020304" pitchFamily="18" charset="0"/>
              <a:ea typeface="+mn-ea"/>
              <a:cs typeface="Times New Roman" panose="02020603050405020304" pitchFamily="18" charset="0"/>
            </a:rPr>
            <a:t> </a:t>
          </a:r>
          <a:r>
            <a:rPr lang="en-US" sz="2800" b="1" kern="1200" dirty="0" err="1" smtClean="0">
              <a:solidFill>
                <a:schemeClr val="tx1"/>
              </a:solidFill>
              <a:latin typeface="Times New Roman" panose="02020603050405020304" pitchFamily="18" charset="0"/>
              <a:ea typeface="+mn-ea"/>
              <a:cs typeface="Times New Roman" panose="02020603050405020304" pitchFamily="18" charset="0"/>
            </a:rPr>
            <a:t>sơ</a:t>
          </a:r>
          <a:r>
            <a:rPr lang="en-US" sz="2800" b="1" kern="1200" dirty="0" smtClean="0">
              <a:solidFill>
                <a:schemeClr val="tx1"/>
              </a:solidFill>
              <a:latin typeface="Times New Roman" panose="02020603050405020304" pitchFamily="18" charset="0"/>
              <a:ea typeface="+mn-ea"/>
              <a:cs typeface="Times New Roman" panose="02020603050405020304" pitchFamily="18" charset="0"/>
            </a:rPr>
            <a:t> </a:t>
          </a:r>
          <a:r>
            <a:rPr lang="en-US" sz="2800" b="1" kern="1200" dirty="0" err="1" smtClean="0">
              <a:solidFill>
                <a:schemeClr val="tx1"/>
              </a:solidFill>
              <a:latin typeface="Times New Roman" panose="02020603050405020304" pitchFamily="18" charset="0"/>
              <a:ea typeface="+mn-ea"/>
              <a:cs typeface="Times New Roman" panose="02020603050405020304" pitchFamily="18" charset="0"/>
            </a:rPr>
            <a:t>đồ</a:t>
          </a:r>
          <a:r>
            <a:rPr lang="en-US" sz="2800" b="1" kern="1200" dirty="0" smtClean="0">
              <a:solidFill>
                <a:schemeClr val="tx1"/>
              </a:solidFill>
              <a:latin typeface="Times New Roman" panose="02020603050405020304" pitchFamily="18" charset="0"/>
              <a:ea typeface="+mn-ea"/>
              <a:cs typeface="Times New Roman" panose="02020603050405020304" pitchFamily="18" charset="0"/>
            </a:rPr>
            <a:t> </a:t>
          </a:r>
          <a:r>
            <a:rPr lang="en-US" sz="2800" b="1" kern="1200" dirty="0" err="1" smtClean="0">
              <a:solidFill>
                <a:schemeClr val="tx1"/>
              </a:solidFill>
              <a:latin typeface="Times New Roman" panose="02020603050405020304" pitchFamily="18" charset="0"/>
              <a:ea typeface="+mn-ea"/>
              <a:cs typeface="Times New Roman" panose="02020603050405020304" pitchFamily="18" charset="0"/>
            </a:rPr>
            <a:t>tư</a:t>
          </a:r>
          <a:r>
            <a:rPr lang="en-US" sz="2800" b="1" kern="1200" dirty="0" smtClean="0">
              <a:solidFill>
                <a:schemeClr val="tx1"/>
              </a:solidFill>
              <a:latin typeface="Times New Roman" panose="02020603050405020304" pitchFamily="18" charset="0"/>
              <a:ea typeface="+mn-ea"/>
              <a:cs typeface="Times New Roman" panose="02020603050405020304" pitchFamily="18" charset="0"/>
            </a:rPr>
            <a:t> </a:t>
          </a:r>
          <a:r>
            <a:rPr lang="en-US" sz="2800" b="1" kern="1200" dirty="0" err="1" smtClean="0">
              <a:solidFill>
                <a:schemeClr val="tx1"/>
              </a:solidFill>
              <a:latin typeface="Times New Roman" panose="02020603050405020304" pitchFamily="18" charset="0"/>
              <a:ea typeface="+mn-ea"/>
              <a:cs typeface="Times New Roman" panose="02020603050405020304" pitchFamily="18" charset="0"/>
            </a:rPr>
            <a:t>duy</a:t>
          </a:r>
          <a:endParaRPr lang="en-US" sz="2800" b="1" kern="1200" dirty="0" smtClean="0">
            <a:solidFill>
              <a:schemeClr val="tx1"/>
            </a:solidFill>
            <a:latin typeface="Times New Roman" panose="02020603050405020304" pitchFamily="18" charset="0"/>
            <a:ea typeface="+mn-ea"/>
            <a:cs typeface="Times New Roman" panose="02020603050405020304" pitchFamily="18" charset="0"/>
          </a:endParaRPr>
        </a:p>
        <a:p>
          <a:pPr lvl="0" algn="ctr" defTabSz="1244600">
            <a:lnSpc>
              <a:spcPct val="90000"/>
            </a:lnSpc>
            <a:spcBef>
              <a:spcPct val="0"/>
            </a:spcBef>
            <a:spcAft>
              <a:spcPct val="35000"/>
            </a:spcAft>
          </a:pPr>
          <a:endParaRPr lang="en-US" sz="2800" kern="1200" dirty="0">
            <a:solidFill>
              <a:schemeClr val="tx1"/>
            </a:solidFill>
            <a:latin typeface="Times New Roman" panose="02020603050405020304" pitchFamily="18" charset="0"/>
            <a:cs typeface="Times New Roman" panose="02020603050405020304" pitchFamily="18" charset="0"/>
          </a:endParaRPr>
        </a:p>
      </dsp:txBody>
      <dsp:txXfrm>
        <a:off x="1446593" y="2600959"/>
        <a:ext cx="1760701" cy="1792832"/>
      </dsp:txXfrm>
    </dsp:sp>
    <dsp:sp modelId="{43FAEA97-694A-4C5E-B1E7-FE0A230578D1}">
      <dsp:nvSpPr>
        <dsp:cNvPr id="0" name=""/>
        <dsp:cNvSpPr/>
      </dsp:nvSpPr>
      <dsp:spPr>
        <a:xfrm rot="21528320">
          <a:off x="3262010" y="3478547"/>
          <a:ext cx="570025" cy="25770"/>
        </a:xfrm>
        <a:custGeom>
          <a:avLst/>
          <a:gdLst/>
          <a:ahLst/>
          <a:cxnLst/>
          <a:rect l="0" t="0" r="0" b="0"/>
          <a:pathLst>
            <a:path>
              <a:moveTo>
                <a:pt x="0" y="12885"/>
              </a:moveTo>
              <a:lnTo>
                <a:pt x="570025" y="12885"/>
              </a:lnTo>
            </a:path>
          </a:pathLst>
        </a:custGeom>
        <a:noFill/>
        <a:ln w="57150" cap="flat" cmpd="sng" algn="ctr">
          <a:solidFill>
            <a:srgbClr val="00B05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en-US" sz="2800" kern="1200">
            <a:solidFill>
              <a:schemeClr val="tx1"/>
            </a:solidFill>
            <a:latin typeface="Times New Roman" panose="02020603050405020304" pitchFamily="18" charset="0"/>
            <a:cs typeface="Times New Roman" panose="02020603050405020304" pitchFamily="18" charset="0"/>
          </a:endParaRPr>
        </a:p>
      </dsp:txBody>
      <dsp:txXfrm>
        <a:off x="3532772" y="3477182"/>
        <a:ext cx="28501" cy="28501"/>
      </dsp:txXfrm>
    </dsp:sp>
    <dsp:sp modelId="{5AD804EC-C37F-4E11-9CF9-97F54880A0B1}">
      <dsp:nvSpPr>
        <dsp:cNvPr id="0" name=""/>
        <dsp:cNvSpPr/>
      </dsp:nvSpPr>
      <dsp:spPr>
        <a:xfrm>
          <a:off x="3831974" y="2522411"/>
          <a:ext cx="4305512" cy="1926158"/>
        </a:xfrm>
        <a:prstGeom prst="roundRect">
          <a:avLst>
            <a:gd name="adj" fmla="val 1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l" defTabSz="1244600">
            <a:lnSpc>
              <a:spcPct val="90000"/>
            </a:lnSpc>
            <a:spcBef>
              <a:spcPct val="0"/>
            </a:spcBef>
            <a:spcAft>
              <a:spcPct val="35000"/>
            </a:spcAft>
          </a:pPr>
          <a:r>
            <a:rPr lang="en-US" sz="2800" b="1" kern="1200" smtClean="0">
              <a:solidFill>
                <a:schemeClr val="tx1"/>
              </a:solidFill>
              <a:latin typeface="Times New Roman" panose="02020603050405020304" pitchFamily="18" charset="0"/>
              <a:cs typeface="Times New Roman" panose="02020603050405020304" pitchFamily="18" charset="0"/>
            </a:rPr>
            <a:t>- Viết </a:t>
          </a:r>
          <a:r>
            <a:rPr lang="en-US" sz="2800" b="1" kern="1200" dirty="0" err="1" smtClean="0">
              <a:solidFill>
                <a:schemeClr val="tx1"/>
              </a:solidFill>
              <a:latin typeface="Times New Roman" panose="02020603050405020304" pitchFamily="18" charset="0"/>
              <a:cs typeface="Times New Roman" panose="02020603050405020304" pitchFamily="18" charset="0"/>
            </a:rPr>
            <a:t>chủ</a:t>
          </a:r>
          <a:r>
            <a:rPr lang="en-US" sz="2800" b="1" kern="1200" dirty="0" smtClean="0">
              <a:solidFill>
                <a:schemeClr val="tx1"/>
              </a:solidFill>
              <a:latin typeface="Times New Roman" panose="02020603050405020304" pitchFamily="18" charset="0"/>
              <a:cs typeface="Times New Roman" panose="02020603050405020304" pitchFamily="18" charset="0"/>
            </a:rPr>
            <a:t> </a:t>
          </a:r>
          <a:r>
            <a:rPr lang="en-US" sz="2800" b="1" kern="1200" err="1" smtClean="0">
              <a:solidFill>
                <a:schemeClr val="tx1"/>
              </a:solidFill>
              <a:latin typeface="Times New Roman" panose="02020603050405020304" pitchFamily="18" charset="0"/>
              <a:cs typeface="Times New Roman" panose="02020603050405020304" pitchFamily="18" charset="0"/>
            </a:rPr>
            <a:t>đề</a:t>
          </a:r>
          <a:r>
            <a:rPr lang="en-US" sz="2800" b="1" kern="1200" smtClean="0">
              <a:solidFill>
                <a:schemeClr val="tx1"/>
              </a:solidFill>
              <a:latin typeface="Times New Roman" panose="02020603050405020304" pitchFamily="18" charset="0"/>
              <a:cs typeface="Times New Roman" panose="02020603050405020304" pitchFamily="18" charset="0"/>
            </a:rPr>
            <a:t> chính ở giữa.</a:t>
          </a:r>
          <a:endParaRPr lang="en-US" sz="2800" b="1" kern="1200" dirty="0" smtClean="0">
            <a:solidFill>
              <a:schemeClr val="tx1"/>
            </a:solidFill>
            <a:latin typeface="Times New Roman" panose="02020603050405020304" pitchFamily="18" charset="0"/>
            <a:cs typeface="Times New Roman" panose="02020603050405020304" pitchFamily="18" charset="0"/>
          </a:endParaRPr>
        </a:p>
        <a:p>
          <a:pPr lvl="0" algn="l" defTabSz="1244600">
            <a:lnSpc>
              <a:spcPct val="90000"/>
            </a:lnSpc>
            <a:spcBef>
              <a:spcPct val="0"/>
            </a:spcBef>
            <a:spcAft>
              <a:spcPct val="35000"/>
            </a:spcAft>
          </a:pPr>
          <a:r>
            <a:rPr lang="en-US" sz="2800" b="1" kern="1200" smtClean="0">
              <a:solidFill>
                <a:schemeClr val="tx1"/>
              </a:solidFill>
              <a:latin typeface="Times New Roman" panose="02020603050405020304" pitchFamily="18" charset="0"/>
              <a:cs typeface="Times New Roman" panose="02020603050405020304" pitchFamily="18" charset="0"/>
            </a:rPr>
            <a:t>- Vẽ </a:t>
          </a:r>
          <a:r>
            <a:rPr lang="en-US" sz="2800" b="1" kern="1200" dirty="0" err="1" smtClean="0">
              <a:solidFill>
                <a:schemeClr val="tx1"/>
              </a:solidFill>
              <a:latin typeface="Times New Roman" panose="02020603050405020304" pitchFamily="18" charset="0"/>
              <a:cs typeface="Times New Roman" panose="02020603050405020304" pitchFamily="18" charset="0"/>
            </a:rPr>
            <a:t>các</a:t>
          </a:r>
          <a:r>
            <a:rPr lang="en-US" sz="2800" b="1" kern="1200" dirty="0" smtClean="0">
              <a:solidFill>
                <a:schemeClr val="tx1"/>
              </a:solidFill>
              <a:latin typeface="Times New Roman" panose="02020603050405020304" pitchFamily="18" charset="0"/>
              <a:cs typeface="Times New Roman" panose="02020603050405020304" pitchFamily="18" charset="0"/>
            </a:rPr>
            <a:t> </a:t>
          </a:r>
          <a:r>
            <a:rPr lang="en-US" sz="2800" b="1" kern="1200" dirty="0" err="1" smtClean="0">
              <a:solidFill>
                <a:schemeClr val="tx1"/>
              </a:solidFill>
              <a:latin typeface="Times New Roman" panose="02020603050405020304" pitchFamily="18" charset="0"/>
              <a:cs typeface="Times New Roman" panose="02020603050405020304" pitchFamily="18" charset="0"/>
            </a:rPr>
            <a:t>chủ</a:t>
          </a:r>
          <a:r>
            <a:rPr lang="en-US" sz="2800" b="1" kern="1200" dirty="0" smtClean="0">
              <a:solidFill>
                <a:schemeClr val="tx1"/>
              </a:solidFill>
              <a:latin typeface="Times New Roman" panose="02020603050405020304" pitchFamily="18" charset="0"/>
              <a:cs typeface="Times New Roman" panose="02020603050405020304" pitchFamily="18" charset="0"/>
            </a:rPr>
            <a:t> </a:t>
          </a:r>
          <a:r>
            <a:rPr lang="en-US" sz="2800" b="1" kern="1200" dirty="0" err="1" smtClean="0">
              <a:solidFill>
                <a:schemeClr val="tx1"/>
              </a:solidFill>
              <a:latin typeface="Times New Roman" panose="02020603050405020304" pitchFamily="18" charset="0"/>
              <a:cs typeface="Times New Roman" panose="02020603050405020304" pitchFamily="18" charset="0"/>
            </a:rPr>
            <a:t>đề</a:t>
          </a:r>
          <a:r>
            <a:rPr lang="en-US" sz="2800" b="1" kern="1200" dirty="0" smtClean="0">
              <a:solidFill>
                <a:schemeClr val="tx1"/>
              </a:solidFill>
              <a:latin typeface="Times New Roman" panose="02020603050405020304" pitchFamily="18" charset="0"/>
              <a:cs typeface="Times New Roman" panose="02020603050405020304" pitchFamily="18" charset="0"/>
            </a:rPr>
            <a:t> </a:t>
          </a:r>
          <a:r>
            <a:rPr lang="en-US" sz="2800" b="1" kern="1200" dirty="0" err="1" smtClean="0">
              <a:solidFill>
                <a:schemeClr val="tx1"/>
              </a:solidFill>
              <a:latin typeface="Times New Roman" panose="02020603050405020304" pitchFamily="18" charset="0"/>
              <a:cs typeface="Times New Roman" panose="02020603050405020304" pitchFamily="18" charset="0"/>
            </a:rPr>
            <a:t>nhánh</a:t>
          </a:r>
          <a:r>
            <a:rPr lang="en-US" sz="2800" b="1" kern="1200" dirty="0" smtClean="0">
              <a:solidFill>
                <a:schemeClr val="tx1"/>
              </a:solidFill>
              <a:latin typeface="Times New Roman" panose="02020603050405020304" pitchFamily="18" charset="0"/>
              <a:cs typeface="Times New Roman" panose="02020603050405020304" pitchFamily="18" charset="0"/>
            </a:rPr>
            <a:t>.</a:t>
          </a:r>
        </a:p>
        <a:p>
          <a:pPr lvl="0" algn="l" defTabSz="1244600">
            <a:lnSpc>
              <a:spcPct val="90000"/>
            </a:lnSpc>
            <a:spcBef>
              <a:spcPct val="0"/>
            </a:spcBef>
            <a:spcAft>
              <a:spcPct val="35000"/>
            </a:spcAft>
          </a:pPr>
          <a:r>
            <a:rPr lang="en-US" sz="2800" b="1" kern="1200" smtClean="0">
              <a:solidFill>
                <a:schemeClr val="tx1"/>
              </a:solidFill>
              <a:latin typeface="Times New Roman" panose="02020603050405020304" pitchFamily="18" charset="0"/>
              <a:cs typeface="Times New Roman" panose="02020603050405020304" pitchFamily="18" charset="0"/>
            </a:rPr>
            <a:t>- Phát </a:t>
          </a:r>
          <a:r>
            <a:rPr lang="en-US" sz="2800" b="1" kern="1200" dirty="0" err="1" smtClean="0">
              <a:solidFill>
                <a:schemeClr val="tx1"/>
              </a:solidFill>
              <a:latin typeface="Times New Roman" panose="02020603050405020304" pitchFamily="18" charset="0"/>
              <a:cs typeface="Times New Roman" panose="02020603050405020304" pitchFamily="18" charset="0"/>
            </a:rPr>
            <a:t>triển</a:t>
          </a:r>
          <a:r>
            <a:rPr lang="en-US" sz="2800" b="1" kern="1200" dirty="0" smtClean="0">
              <a:solidFill>
                <a:schemeClr val="tx1"/>
              </a:solidFill>
              <a:latin typeface="Times New Roman" panose="02020603050405020304" pitchFamily="18" charset="0"/>
              <a:cs typeface="Times New Roman" panose="02020603050405020304" pitchFamily="18" charset="0"/>
            </a:rPr>
            <a:t> </a:t>
          </a:r>
          <a:r>
            <a:rPr lang="en-US" sz="2800" b="1" kern="1200" dirty="0" err="1" smtClean="0">
              <a:solidFill>
                <a:schemeClr val="tx1"/>
              </a:solidFill>
              <a:latin typeface="Times New Roman" panose="02020603050405020304" pitchFamily="18" charset="0"/>
              <a:cs typeface="Times New Roman" panose="02020603050405020304" pitchFamily="18" charset="0"/>
            </a:rPr>
            <a:t>thông</a:t>
          </a:r>
          <a:r>
            <a:rPr lang="en-US" sz="2800" b="1" kern="1200" dirty="0" smtClean="0">
              <a:solidFill>
                <a:schemeClr val="tx1"/>
              </a:solidFill>
              <a:latin typeface="Times New Roman" panose="02020603050405020304" pitchFamily="18" charset="0"/>
              <a:cs typeface="Times New Roman" panose="02020603050405020304" pitchFamily="18" charset="0"/>
            </a:rPr>
            <a:t> tin </a:t>
          </a:r>
          <a:r>
            <a:rPr lang="en-US" sz="2800" b="1" kern="1200" smtClean="0">
              <a:solidFill>
                <a:schemeClr val="tx1"/>
              </a:solidFill>
              <a:latin typeface="Times New Roman" panose="02020603050405020304" pitchFamily="18" charset="0"/>
              <a:cs typeface="Times New Roman" panose="02020603050405020304" pitchFamily="18" charset="0"/>
            </a:rPr>
            <a:t>chi tiết.</a:t>
          </a:r>
          <a:endParaRPr lang="en-US" sz="2800" b="1" i="1" kern="1200" dirty="0" smtClean="0">
            <a:solidFill>
              <a:schemeClr val="tx1"/>
            </a:solidFill>
            <a:latin typeface="Times New Roman" panose="02020603050405020304" pitchFamily="18" charset="0"/>
            <a:cs typeface="Times New Roman" panose="02020603050405020304" pitchFamily="18" charset="0"/>
          </a:endParaRPr>
        </a:p>
      </dsp:txBody>
      <dsp:txXfrm>
        <a:off x="3888389" y="2578826"/>
        <a:ext cx="4192682" cy="181332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8A863E-D442-44F9-9BD6-E000583DFCBC}" type="datetimeFigureOut">
              <a:rPr lang="zh-CN" altLang="en-US" smtClean="0"/>
              <a:pPr/>
              <a:t>2023/4/8</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9AA98F-6474-4A59-A3C8-82662F366263}" type="slidenum">
              <a:rPr lang="zh-CN" altLang="en-US" smtClean="0"/>
              <a:pPr/>
              <a:t>‹#›</a:t>
            </a:fld>
            <a:endParaRPr lang="zh-CN" altLang="en-US"/>
          </a:p>
        </p:txBody>
      </p:sp>
    </p:spTree>
    <p:extLst>
      <p:ext uri="{BB962C8B-B14F-4D97-AF65-F5344CB8AC3E}">
        <p14:creationId xmlns:p14="http://schemas.microsoft.com/office/powerpoint/2010/main" val="1625757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D248E98-4F9C-4F01-A2E4-36C3243D25F8}"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4379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A23211-66F3-4E52-BE2E-D8A9E8DA1D0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72147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A23211-66F3-4E52-BE2E-D8A9E8DA1D0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82461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92E65-FE88-4724-8FC5-E3B35AF3CC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271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A23211-66F3-4E52-BE2E-D8A9E8DA1D0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68974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3159" y="514508"/>
            <a:ext cx="6000750" cy="2229539"/>
          </a:xfrm>
        </p:spPr>
        <p:txBody>
          <a:bodyPr anchor="b">
            <a:normAutofit/>
          </a:bodyPr>
          <a:lstStyle>
            <a:lvl1pPr algn="l">
              <a:defRPr sz="36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513159" y="2883791"/>
            <a:ext cx="4800600" cy="1460951"/>
          </a:xfrm>
        </p:spPr>
        <p:txBody>
          <a:bodyPr anchor="t">
            <a:normAutofit/>
          </a:bodyPr>
          <a:lstStyle>
            <a:lvl1pPr marL="0" indent="0" algn="l">
              <a:buNone/>
              <a:defRPr sz="1575">
                <a:solidFill>
                  <a:schemeClr val="bg2">
                    <a:lumMod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685983">
              <a:defRPr/>
            </a:pPr>
            <a:fld id="{812C2390-52E8-4565-956E-601D085DAC1F}" type="datetimeFigureOut">
              <a:rPr lang="en-GB" smtClean="0"/>
              <a:pPr defTabSz="685983">
                <a:defRPr/>
              </a:pPr>
              <a:t>08/04/2023</a:t>
            </a:fld>
            <a:endParaRPr lang="en-GB"/>
          </a:p>
        </p:txBody>
      </p:sp>
      <p:sp>
        <p:nvSpPr>
          <p:cNvPr id="5" name="Footer Placeholder 4"/>
          <p:cNvSpPr>
            <a:spLocks noGrp="1"/>
          </p:cNvSpPr>
          <p:nvPr>
            <p:ph type="ftr" sz="quarter" idx="11"/>
          </p:nvPr>
        </p:nvSpPr>
        <p:spPr/>
        <p:txBody>
          <a:bodyPr/>
          <a:lstStyle/>
          <a:p>
            <a:pPr defTabSz="685983">
              <a:defRPr/>
            </a:pPr>
            <a:endParaRPr lang="en-GB"/>
          </a:p>
        </p:txBody>
      </p:sp>
      <p:sp>
        <p:nvSpPr>
          <p:cNvPr id="6" name="Slide Number Placeholder 5"/>
          <p:cNvSpPr>
            <a:spLocks noGrp="1"/>
          </p:cNvSpPr>
          <p:nvPr>
            <p:ph type="sldNum" sz="quarter" idx="12"/>
          </p:nvPr>
        </p:nvSpPr>
        <p:spPr/>
        <p:txBody>
          <a:bodyPr/>
          <a:lstStyle/>
          <a:p>
            <a:pPr defTabSz="685983">
              <a:defRPr/>
            </a:pPr>
            <a:fld id="{D8354F81-B5C0-4468-A639-C6473D688B4E}" type="slidenum">
              <a:rPr lang="en-GB" smtClean="0"/>
              <a:pPr defTabSz="685983">
                <a:defRPr/>
              </a:pPr>
              <a:t>‹#›</a:t>
            </a:fld>
            <a:endParaRPr lang="en-GB"/>
          </a:p>
        </p:txBody>
      </p:sp>
      <p:cxnSp>
        <p:nvCxnSpPr>
          <p:cNvPr id="16" name="Straight Connector 15"/>
          <p:cNvCxnSpPr/>
          <p:nvPr/>
        </p:nvCxnSpPr>
        <p:spPr>
          <a:xfrm flipH="1">
            <a:off x="6171009" y="6352"/>
            <a:ext cx="2857500" cy="285838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4581128" y="68680"/>
            <a:ext cx="4560491" cy="4561899"/>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5426869" y="171503"/>
            <a:ext cx="3714750" cy="371589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501878" y="24217"/>
            <a:ext cx="3639742" cy="364086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884070" y="457342"/>
            <a:ext cx="3257549" cy="3258555"/>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7468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514350" y="400174"/>
            <a:ext cx="8114109" cy="2343873"/>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16" name="Text Placeholder 9"/>
          <p:cNvSpPr>
            <a:spLocks noGrp="1"/>
          </p:cNvSpPr>
          <p:nvPr>
            <p:ph type="body" sz="quarter" idx="14"/>
          </p:nvPr>
        </p:nvSpPr>
        <p:spPr>
          <a:xfrm>
            <a:off x="685801" y="2883790"/>
            <a:ext cx="6228158" cy="343006"/>
          </a:xfrm>
        </p:spPr>
        <p:txBody>
          <a:bodyPr anchor="t">
            <a:normAutofit/>
          </a:bodyPr>
          <a:lstStyle>
            <a:lvl1pPr marL="0" indent="0">
              <a:buFontTx/>
              <a:buNone/>
              <a:defRPr sz="12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Date Placeholder 2"/>
          <p:cNvSpPr>
            <a:spLocks noGrp="1"/>
          </p:cNvSpPr>
          <p:nvPr>
            <p:ph type="dt" sz="half" idx="10"/>
          </p:nvPr>
        </p:nvSpPr>
        <p:spPr/>
        <p:txBody>
          <a:bodyPr/>
          <a:lstStyle/>
          <a:p>
            <a:pPr defTabSz="685983">
              <a:defRPr/>
            </a:pPr>
            <a:fld id="{D10F2C41-D146-4299-8CF7-AAADEF542A8B}" type="datetimeFigureOut">
              <a:rPr lang="en-GB" smtClean="0"/>
              <a:pPr defTabSz="685983">
                <a:defRPr/>
              </a:pPr>
              <a:t>08/04/2023</a:t>
            </a:fld>
            <a:endParaRPr lang="en-GB"/>
          </a:p>
        </p:txBody>
      </p:sp>
      <p:sp>
        <p:nvSpPr>
          <p:cNvPr id="4" name="Footer Placeholder 3"/>
          <p:cNvSpPr>
            <a:spLocks noGrp="1"/>
          </p:cNvSpPr>
          <p:nvPr>
            <p:ph type="ftr" sz="quarter" idx="11"/>
          </p:nvPr>
        </p:nvSpPr>
        <p:spPr/>
        <p:txBody>
          <a:bodyPr/>
          <a:lstStyle/>
          <a:p>
            <a:pPr defTabSz="685983">
              <a:defRPr/>
            </a:pPr>
            <a:endParaRPr lang="en-GB"/>
          </a:p>
        </p:txBody>
      </p:sp>
      <p:sp>
        <p:nvSpPr>
          <p:cNvPr id="5" name="Slide Number Placeholder 4"/>
          <p:cNvSpPr>
            <a:spLocks noGrp="1"/>
          </p:cNvSpPr>
          <p:nvPr>
            <p:ph type="sldNum" sz="quarter" idx="12"/>
          </p:nvPr>
        </p:nvSpPr>
        <p:spPr/>
        <p:txBody>
          <a:bodyPr/>
          <a:lstStyle/>
          <a:p>
            <a:pPr defTabSz="685983">
              <a:defRPr/>
            </a:pPr>
            <a:fld id="{16F86329-3CF8-4C14-BDA1-626E503EBA06}" type="slidenum">
              <a:rPr lang="en-GB" smtClean="0"/>
              <a:pPr defTabSz="685983">
                <a:defRPr/>
              </a:pPr>
              <a:t>‹#›</a:t>
            </a:fld>
            <a:endParaRPr lang="en-GB"/>
          </a:p>
        </p:txBody>
      </p:sp>
    </p:spTree>
    <p:extLst>
      <p:ext uri="{BB962C8B-B14F-4D97-AF65-F5344CB8AC3E}">
        <p14:creationId xmlns:p14="http://schemas.microsoft.com/office/powerpoint/2010/main" val="16913366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4768735"/>
            <a:ext cx="2133600" cy="273929"/>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11"/>
          </p:nvPr>
        </p:nvSpPr>
        <p:spPr>
          <a:xfrm>
            <a:off x="3124200" y="4768735"/>
            <a:ext cx="2895600" cy="273929"/>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12"/>
          </p:nvPr>
        </p:nvSpPr>
        <p:spPr>
          <a:xfrm>
            <a:off x="8586119" y="4788104"/>
            <a:ext cx="410853" cy="273929"/>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B62A96-75BD-4D1B-A9DE-49026C62D5F2}"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916893696"/>
      </p:ext>
    </p:extLst>
  </p:cSld>
  <p:clrMapOvr>
    <a:masterClrMapping/>
  </p:clrMapOvr>
  <p:transition>
    <p:random/>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927338"/>
      </p:ext>
    </p:extLst>
  </p:cSld>
  <p:clrMapOvr>
    <a:masterClrMapping/>
  </p:clrMapOvr>
  <mc:AlternateContent xmlns:mc="http://schemas.openxmlformats.org/markup-compatibility/2006" xmlns:p14="http://schemas.microsoft.com/office/powerpoint/2010/main">
    <mc:Choice Requires="p14">
      <p:transition spd="slow" p14:dur="1100" advTm="35000">
        <p14:prism/>
      </p:transition>
    </mc:Choice>
    <mc:Fallback xmlns="">
      <p:transition spd="slow" advTm="35000">
        <p:fade/>
      </p:transition>
    </mc:Fallback>
  </mc:AlternateContent>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183960"/>
      </p:ext>
    </p:extLst>
  </p:cSld>
  <p:clrMapOvr>
    <a:masterClrMapping/>
  </p:clrMapOvr>
  <mc:AlternateContent xmlns:mc="http://schemas.openxmlformats.org/markup-compatibility/2006" xmlns:p14="http://schemas.microsoft.com/office/powerpoint/2010/main">
    <mc:Choice Requires="p14">
      <p:transition spd="slow" p14:dur="1100" advTm="35000">
        <p14:prism/>
      </p:transition>
    </mc:Choice>
    <mc:Fallback xmlns="">
      <p:transition spd="slow" advTm="35000">
        <p:fade/>
      </p:transition>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206979"/>
      </p:ext>
    </p:extLst>
  </p:cSld>
  <p:clrMapOvr>
    <a:masterClrMapping/>
  </p:clrMapOvr>
  <mc:AlternateContent xmlns:mc="http://schemas.openxmlformats.org/markup-compatibility/2006" xmlns:p14="http://schemas.microsoft.com/office/powerpoint/2010/main">
    <mc:Choice Requires="p14">
      <p:transition spd="slow" p14:dur="1100" advTm="35000">
        <p14:prism/>
      </p:transition>
    </mc:Choice>
    <mc:Fallback xmlns="">
      <p:transition spd="slow" advTm="35000">
        <p:fade/>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980498"/>
      </p:ext>
    </p:extLst>
  </p:cSld>
  <p:clrMapOvr>
    <a:masterClrMapping/>
  </p:clrMapOvr>
  <mc:AlternateContent xmlns:mc="http://schemas.openxmlformats.org/markup-compatibility/2006" xmlns:p14="http://schemas.microsoft.com/office/powerpoint/2010/main">
    <mc:Choice Requires="p14">
      <p:transition spd="slow" p14:dur="1100" advTm="35000">
        <p14:prism/>
      </p:transition>
    </mc:Choice>
    <mc:Fallback xmlns="">
      <p:transition spd="slow" advTm="35000">
        <p:fade/>
      </p:transition>
    </mc:Fallback>
  </mc:AlternateContent>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313"/>
            <a:ext cx="7772400" cy="110285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5550"/>
            <a:ext cx="6400800" cy="131485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9ED60E-3B8D-47C1-9682-1C12509BF9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B006D-818D-47B3-9EBE-C5AB269A17AF}"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151912982"/>
      </p:ext>
    </p:extLst>
  </p:cSld>
  <p:clrMapOvr>
    <a:masterClrMapping/>
  </p:clrMapOvr>
  <p:transition>
    <p:random/>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9ED60E-3B8D-47C1-9682-1C12509BF9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B006D-818D-47B3-9EBE-C5AB269A17AF}"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802355311"/>
      </p:ext>
    </p:extLst>
  </p:cSld>
  <p:clrMapOvr>
    <a:masterClrMapping/>
  </p:clrMapOvr>
  <p:transition>
    <p:random/>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196"/>
            <a:ext cx="7772400" cy="1021872"/>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708"/>
            <a:ext cx="7772400" cy="11254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9ED60E-3B8D-47C1-9682-1C12509BF9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B006D-818D-47B3-9EBE-C5AB269A17AF}"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966338461"/>
      </p:ext>
    </p:extLst>
  </p:cSld>
  <p:clrMapOvr>
    <a:masterClrMapping/>
  </p:clrMapOvr>
  <p:transition>
    <p:random/>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0391"/>
            <a:ext cx="4038600" cy="25475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900391"/>
            <a:ext cx="4038600" cy="25475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9ED60E-3B8D-47C1-9682-1C12509BF9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B006D-818D-47B3-9EBE-C5AB269A17AF}"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60013755"/>
      </p:ext>
    </p:extLst>
  </p:cSld>
  <p:clrMapOvr>
    <a:masterClrMapping/>
  </p:clrMapOvr>
  <p:transition>
    <p:random/>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042"/>
            <a:ext cx="8229600" cy="857515"/>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690"/>
            <a:ext cx="4040188"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660"/>
            <a:ext cx="4040188"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151690"/>
            <a:ext cx="4041775"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1631660"/>
            <a:ext cx="4041775"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9ED60E-3B8D-47C1-9682-1C12509BF9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B006D-818D-47B3-9EBE-C5AB269A17AF}"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4230367464"/>
      </p:ext>
    </p:extLst>
  </p:cSld>
  <p:clrMapOvr>
    <a:masterClrMapping/>
  </p:clrMapOvr>
  <p:transition>
    <p:random/>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13160" y="514509"/>
            <a:ext cx="7543800" cy="2058035"/>
          </a:xfrm>
        </p:spPr>
        <p:txBody>
          <a:bodyPr anchor="ctr">
            <a:normAutofit/>
          </a:bodyPr>
          <a:lstStyle>
            <a:lvl1pPr algn="l">
              <a:defRPr sz="2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3159" y="3087053"/>
            <a:ext cx="6401991" cy="1410135"/>
          </a:xfrm>
        </p:spPr>
        <p:txBody>
          <a:bodyPr anchor="ctr">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983">
              <a:defRPr/>
            </a:pPr>
            <a:fld id="{D10F2C41-D146-4299-8CF7-AAADEF542A8B}" type="datetimeFigureOut">
              <a:rPr lang="en-GB" smtClean="0"/>
              <a:pPr defTabSz="685983">
                <a:defRPr/>
              </a:pPr>
              <a:t>08/04/2023</a:t>
            </a:fld>
            <a:endParaRPr lang="en-GB"/>
          </a:p>
        </p:txBody>
      </p:sp>
      <p:sp>
        <p:nvSpPr>
          <p:cNvPr id="5" name="Footer Placeholder 4"/>
          <p:cNvSpPr>
            <a:spLocks noGrp="1"/>
          </p:cNvSpPr>
          <p:nvPr>
            <p:ph type="ftr" sz="quarter" idx="11"/>
          </p:nvPr>
        </p:nvSpPr>
        <p:spPr/>
        <p:txBody>
          <a:bodyPr/>
          <a:lstStyle/>
          <a:p>
            <a:pPr defTabSz="685983">
              <a:defRPr/>
            </a:pPr>
            <a:endParaRPr lang="en-GB"/>
          </a:p>
        </p:txBody>
      </p:sp>
      <p:sp>
        <p:nvSpPr>
          <p:cNvPr id="6" name="Slide Number Placeholder 5"/>
          <p:cNvSpPr>
            <a:spLocks noGrp="1"/>
          </p:cNvSpPr>
          <p:nvPr>
            <p:ph type="sldNum" sz="quarter" idx="12"/>
          </p:nvPr>
        </p:nvSpPr>
        <p:spPr/>
        <p:txBody>
          <a:bodyPr/>
          <a:lstStyle/>
          <a:p>
            <a:pPr defTabSz="685983">
              <a:defRPr/>
            </a:pPr>
            <a:fld id="{16F86329-3CF8-4C14-BDA1-626E503EBA06}" type="slidenum">
              <a:rPr lang="en-GB" smtClean="0"/>
              <a:pPr defTabSz="685983">
                <a:defRPr/>
              </a:pPr>
              <a:t>‹#›</a:t>
            </a:fld>
            <a:endParaRPr lang="en-GB"/>
          </a:p>
        </p:txBody>
      </p:sp>
    </p:spTree>
    <p:extLst>
      <p:ext uri="{BB962C8B-B14F-4D97-AF65-F5344CB8AC3E}">
        <p14:creationId xmlns:p14="http://schemas.microsoft.com/office/powerpoint/2010/main" val="250880255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9ED60E-3B8D-47C1-9682-1C12509BF9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B006D-818D-47B3-9EBE-C5AB269A17AF}"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450824227"/>
      </p:ext>
    </p:extLst>
  </p:cSld>
  <p:clrMapOvr>
    <a:masterClrMapping/>
  </p:clrMapOvr>
  <p:transition>
    <p:rand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9ED60E-3B8D-47C1-9682-1C12509BF9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B006D-818D-47B3-9EBE-C5AB269A17AF}"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cxnSp>
        <p:nvCxnSpPr>
          <p:cNvPr id="6" name="直接连接符 5"/>
          <p:cNvCxnSpPr/>
          <p:nvPr userDrawn="1"/>
        </p:nvCxnSpPr>
        <p:spPr>
          <a:xfrm>
            <a:off x="1006366" y="500751"/>
            <a:ext cx="7291077" cy="0"/>
          </a:xfrm>
          <a:prstGeom prst="line">
            <a:avLst/>
          </a:prstGeom>
          <a:ln>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 name="组合 124"/>
          <p:cNvGrpSpPr/>
          <p:nvPr userDrawn="1"/>
        </p:nvGrpSpPr>
        <p:grpSpPr>
          <a:xfrm>
            <a:off x="8427406" y="344680"/>
            <a:ext cx="193989" cy="175003"/>
            <a:chOff x="3720691" y="2824413"/>
            <a:chExt cx="1341120" cy="1209172"/>
          </a:xfrm>
        </p:grpSpPr>
        <p:sp>
          <p:nvSpPr>
            <p:cNvPr id="8" name="Freeform 5"/>
            <p:cNvSpPr>
              <a:spLocks/>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headEnd/>
              <a:tailEnd/>
            </a:ln>
            <a:effectLst>
              <a:outerShdw blurRad="190500" dist="114300" dir="2700000" algn="tl" rotWithShape="0">
                <a:prstClr val="black">
                  <a:alpha val="40000"/>
                </a:prstClr>
              </a:outerShdw>
            </a:effectLs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黑简体" panose="02000000000000000000" pitchFamily="2" charset="-122"/>
                <a:ea typeface="方正兰亭黑简体" panose="02000000000000000000" pitchFamily="2" charset="-122"/>
                <a:cs typeface="+mn-cs"/>
              </a:endParaRPr>
            </a:p>
          </p:txBody>
        </p:sp>
        <p:sp>
          <p:nvSpPr>
            <p:cNvPr id="9" name="Freeform 5"/>
            <p:cNvSpPr>
              <a:spLocks/>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headEnd/>
              <a:tailEnd/>
            </a:ln>
            <a:effectLst>
              <a:outerShdw blurRad="50800" dist="38100" dir="2700000" algn="tl" rotWithShape="0">
                <a:prstClr val="black">
                  <a:alpha val="40000"/>
                </a:prstClr>
              </a:outerShdw>
            </a:effectLs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黑简体" panose="02000000000000000000" pitchFamily="2" charset="-122"/>
                <a:ea typeface="方正兰亭黑简体" panose="02000000000000000000" pitchFamily="2" charset="-122"/>
                <a:cs typeface="+mn-cs"/>
              </a:endParaRPr>
            </a:p>
          </p:txBody>
        </p:sp>
      </p:grpSp>
      <p:grpSp>
        <p:nvGrpSpPr>
          <p:cNvPr id="10" name="组合 39"/>
          <p:cNvGrpSpPr/>
          <p:nvPr userDrawn="1"/>
        </p:nvGrpSpPr>
        <p:grpSpPr>
          <a:xfrm>
            <a:off x="431078" y="156138"/>
            <a:ext cx="474113" cy="427710"/>
            <a:chOff x="5446701" y="1360245"/>
            <a:chExt cx="632315" cy="570104"/>
          </a:xfrm>
        </p:grpSpPr>
        <p:sp>
          <p:nvSpPr>
            <p:cNvPr id="14" name="Freeform 5"/>
            <p:cNvSpPr>
              <a:spLocks/>
            </p:cNvSpPr>
            <p:nvPr/>
          </p:nvSpPr>
          <p:spPr bwMode="auto">
            <a:xfrm rot="1855731">
              <a:off x="5446701" y="1360245"/>
              <a:ext cx="632315" cy="5701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headEnd/>
              <a:tailEnd/>
            </a:ln>
            <a:effectLst>
              <a:outerShdw blurRad="50800" dist="38100" dir="2700000" algn="tl" rotWithShape="0">
                <a:prstClr val="black">
                  <a:alpha val="40000"/>
                </a:prstClr>
              </a:outerShdw>
            </a:effectLs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2" name="Freeform 5"/>
            <p:cNvSpPr>
              <a:spLocks/>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chemeClr val="accent1">
                  <a:lumMod val="75000"/>
                </a:schemeClr>
              </a:solidFill>
              <a:prstDash val="sysDash"/>
              <a:miter lim="800000"/>
              <a:headEnd/>
              <a:tailEnd/>
            </a:ln>
            <a:effectLs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sp>
        <p:nvSpPr>
          <p:cNvPr id="15" name="KSO_Shape"/>
          <p:cNvSpPr>
            <a:spLocks/>
          </p:cNvSpPr>
          <p:nvPr userDrawn="1"/>
        </p:nvSpPr>
        <p:spPr bwMode="auto">
          <a:xfrm>
            <a:off x="536470" y="259077"/>
            <a:ext cx="256877" cy="218469"/>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accent1"/>
          </a:solidFill>
          <a:ln>
            <a:noFill/>
          </a:ln>
          <a:extLst/>
        </p:spPr>
        <p:txBody>
          <a:bodyPr lIns="68571" tIns="34285" rIns="68571" bIns="34285" anchor="ctr">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1C666E"/>
              </a:solidFill>
              <a:effectLst/>
              <a:uLnTx/>
              <a:uFillTx/>
              <a:latin typeface="微软雅黑" panose="020B0503020204020204" pitchFamily="34" charset="-122"/>
              <a:ea typeface="宋体" panose="02010600030101010101" pitchFamily="2" charset="-122"/>
              <a:cs typeface="+mn-cs"/>
            </a:endParaRPr>
          </a:p>
        </p:txBody>
      </p:sp>
    </p:spTree>
    <p:extLst>
      <p:ext uri="{BB962C8B-B14F-4D97-AF65-F5344CB8AC3E}">
        <p14:creationId xmlns:p14="http://schemas.microsoft.com/office/powerpoint/2010/main" val="41651198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851"/>
            <a:ext cx="3008313" cy="871807"/>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851"/>
            <a:ext cx="5111750" cy="4391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076658"/>
            <a:ext cx="3008313" cy="351938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9ED60E-3B8D-47C1-9682-1C12509BF9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B006D-818D-47B3-9EBE-C5AB269A17AF}"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408952242"/>
      </p:ext>
    </p:extLst>
  </p:cSld>
  <p:clrMapOvr>
    <a:masterClrMapping/>
  </p:clrMapOvr>
  <p:transition>
    <p:random/>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561"/>
            <a:ext cx="5486400" cy="425185"/>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723"/>
            <a:ext cx="5486400" cy="30870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6746"/>
            <a:ext cx="5486400" cy="6038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9ED60E-3B8D-47C1-9682-1C12509BF9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B006D-818D-47B3-9EBE-C5AB269A17AF}"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857427086"/>
      </p:ext>
    </p:extLst>
  </p:cSld>
  <p:clrMapOvr>
    <a:masterClrMapping/>
  </p:clrMapOvr>
  <p:transition>
    <p:random/>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9ED60E-3B8D-47C1-9682-1C12509BF9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B006D-818D-47B3-9EBE-C5AB269A17AF}"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4249344408"/>
      </p:ext>
    </p:extLst>
  </p:cSld>
  <p:clrMapOvr>
    <a:masterClrMapping/>
  </p:clrMapOvr>
  <p:transition>
    <p:rand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829"/>
            <a:ext cx="2057400" cy="329309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4829"/>
            <a:ext cx="6019800" cy="329309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9ED60E-3B8D-47C1-9682-1C12509BF9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B006D-818D-47B3-9EBE-C5AB269A17AF}"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019646847"/>
      </p:ext>
    </p:extLst>
  </p:cSld>
  <p:clrMapOvr>
    <a:masterClrMapping/>
  </p:clrMapOvr>
  <p:transition>
    <p:rand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4768735"/>
            <a:ext cx="2133600" cy="273929"/>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11"/>
          </p:nvPr>
        </p:nvSpPr>
        <p:spPr>
          <a:xfrm>
            <a:off x="3124200" y="4768735"/>
            <a:ext cx="2895600" cy="273929"/>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12"/>
          </p:nvPr>
        </p:nvSpPr>
        <p:spPr>
          <a:xfrm>
            <a:off x="8586119" y="4788104"/>
            <a:ext cx="410853" cy="273929"/>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B62A96-75BD-4D1B-A9DE-49026C62D5F2}"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438932282"/>
      </p:ext>
    </p:extLst>
  </p:cSld>
  <p:clrMapOvr>
    <a:masterClrMapping/>
  </p:clrMapOvr>
  <p:transition>
    <p:random/>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146242"/>
      </p:ext>
    </p:extLst>
  </p:cSld>
  <p:clrMapOvr>
    <a:masterClrMapping/>
  </p:clrMapOvr>
  <mc:AlternateContent xmlns:mc="http://schemas.openxmlformats.org/markup-compatibility/2006" xmlns:p14="http://schemas.microsoft.com/office/powerpoint/2010/main">
    <mc:Choice Requires="p14">
      <p:transition spd="slow" p14:dur="1100" advTm="35000">
        <p14:prism/>
      </p:transition>
    </mc:Choice>
    <mc:Fallback xmlns="">
      <p:transition spd="slow" advTm="35000">
        <p:fade/>
      </p:transition>
    </mc:Fallback>
  </mc:AlternateContent>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0495758"/>
      </p:ext>
    </p:extLst>
  </p:cSld>
  <p:clrMapOvr>
    <a:masterClrMapping/>
  </p:clrMapOvr>
  <mc:AlternateContent xmlns:mc="http://schemas.openxmlformats.org/markup-compatibility/2006" xmlns:p14="http://schemas.microsoft.com/office/powerpoint/2010/main">
    <mc:Choice Requires="p14">
      <p:transition spd="slow" p14:dur="1100" advTm="35000">
        <p14:prism/>
      </p:transition>
    </mc:Choice>
    <mc:Fallback xmlns="">
      <p:transition spd="slow" advTm="35000">
        <p:fade/>
      </p:transition>
    </mc:Fallback>
  </mc:AlternateContent>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038898"/>
      </p:ext>
    </p:extLst>
  </p:cSld>
  <p:clrMapOvr>
    <a:masterClrMapping/>
  </p:clrMapOvr>
  <mc:AlternateContent xmlns:mc="http://schemas.openxmlformats.org/markup-compatibility/2006" xmlns:p14="http://schemas.microsoft.com/office/powerpoint/2010/main">
    <mc:Choice Requires="p14">
      <p:transition spd="slow" p14:dur="1100" advTm="35000">
        <p14:prism/>
      </p:transition>
    </mc:Choice>
    <mc:Fallback xmlns="">
      <p:transition spd="slow" advTm="35000">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9" y="514509"/>
            <a:ext cx="6858001" cy="2058035"/>
          </a:xfrm>
        </p:spPr>
        <p:txBody>
          <a:bodyPr anchor="ctr">
            <a:normAutofit/>
          </a:bodyPr>
          <a:lstStyle>
            <a:lvl1pPr algn="l">
              <a:defRPr sz="24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84659" y="2572544"/>
            <a:ext cx="6400800" cy="285838"/>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513160" y="3226797"/>
            <a:ext cx="6400800" cy="1264039"/>
          </a:xfrm>
        </p:spPr>
        <p:txBody>
          <a:bodyPr anchor="ctr">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983">
              <a:defRPr/>
            </a:pPr>
            <a:fld id="{D10F2C41-D146-4299-8CF7-AAADEF542A8B}" type="datetimeFigureOut">
              <a:rPr lang="en-GB" smtClean="0"/>
              <a:pPr defTabSz="685983">
                <a:defRPr/>
              </a:pPr>
              <a:t>08/04/2023</a:t>
            </a:fld>
            <a:endParaRPr lang="en-GB"/>
          </a:p>
        </p:txBody>
      </p:sp>
      <p:sp>
        <p:nvSpPr>
          <p:cNvPr id="5" name="Footer Placeholder 4"/>
          <p:cNvSpPr>
            <a:spLocks noGrp="1"/>
          </p:cNvSpPr>
          <p:nvPr>
            <p:ph type="ftr" sz="quarter" idx="11"/>
          </p:nvPr>
        </p:nvSpPr>
        <p:spPr/>
        <p:txBody>
          <a:bodyPr/>
          <a:lstStyle/>
          <a:p>
            <a:pPr defTabSz="685983">
              <a:defRPr/>
            </a:pPr>
            <a:endParaRPr lang="en-GB"/>
          </a:p>
        </p:txBody>
      </p:sp>
      <p:sp>
        <p:nvSpPr>
          <p:cNvPr id="6" name="Slide Number Placeholder 5"/>
          <p:cNvSpPr>
            <a:spLocks noGrp="1"/>
          </p:cNvSpPr>
          <p:nvPr>
            <p:ph type="sldNum" sz="quarter" idx="12"/>
          </p:nvPr>
        </p:nvSpPr>
        <p:spPr/>
        <p:txBody>
          <a:bodyPr/>
          <a:lstStyle/>
          <a:p>
            <a:pPr defTabSz="685983">
              <a:defRPr/>
            </a:pPr>
            <a:fld id="{16F86329-3CF8-4C14-BDA1-626E503EBA06}" type="slidenum">
              <a:rPr lang="en-GB" smtClean="0"/>
              <a:pPr defTabSz="685983">
                <a:defRPr/>
              </a:pPr>
              <a:t>‹#›</a:t>
            </a:fld>
            <a:endParaRPr lang="en-GB"/>
          </a:p>
        </p:txBody>
      </p:sp>
      <p:sp>
        <p:nvSpPr>
          <p:cNvPr id="14" name="TextBox 13"/>
          <p:cNvSpPr txBox="1"/>
          <p:nvPr/>
        </p:nvSpPr>
        <p:spPr>
          <a:xfrm>
            <a:off x="398859" y="609355"/>
            <a:ext cx="457200" cy="438717"/>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7714059" y="2077092"/>
            <a:ext cx="457200" cy="438717"/>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150768364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7455204"/>
      </p:ext>
    </p:extLst>
  </p:cSld>
  <p:clrMapOvr>
    <a:masterClrMapping/>
  </p:clrMapOvr>
  <mc:AlternateContent xmlns:mc="http://schemas.openxmlformats.org/markup-compatibility/2006" xmlns:p14="http://schemas.microsoft.com/office/powerpoint/2010/main">
    <mc:Choice Requires="p14">
      <p:transition spd="slow" p14:dur="1100" advTm="35000">
        <p14:prism/>
      </p:transition>
    </mc:Choice>
    <mc:Fallback xmlns="">
      <p:transition spd="slow" advTm="35000">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3159" y="2572544"/>
            <a:ext cx="6400800" cy="1273443"/>
          </a:xfrm>
        </p:spPr>
        <p:txBody>
          <a:bodyPr anchor="b">
            <a:normAutofit/>
          </a:bodyPr>
          <a:lstStyle>
            <a:lvl1pPr algn="l">
              <a:defRPr sz="2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3158" y="3850924"/>
            <a:ext cx="6401993" cy="645499"/>
          </a:xfrm>
        </p:spPr>
        <p:txBody>
          <a:bodyPr anchor="t">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983">
              <a:defRPr/>
            </a:pPr>
            <a:fld id="{D10F2C41-D146-4299-8CF7-AAADEF542A8B}" type="datetimeFigureOut">
              <a:rPr lang="en-GB" smtClean="0"/>
              <a:pPr defTabSz="685983">
                <a:defRPr/>
              </a:pPr>
              <a:t>08/04/2023</a:t>
            </a:fld>
            <a:endParaRPr lang="en-GB"/>
          </a:p>
        </p:txBody>
      </p:sp>
      <p:sp>
        <p:nvSpPr>
          <p:cNvPr id="5" name="Footer Placeholder 4"/>
          <p:cNvSpPr>
            <a:spLocks noGrp="1"/>
          </p:cNvSpPr>
          <p:nvPr>
            <p:ph type="ftr" sz="quarter" idx="11"/>
          </p:nvPr>
        </p:nvSpPr>
        <p:spPr/>
        <p:txBody>
          <a:bodyPr/>
          <a:lstStyle/>
          <a:p>
            <a:pPr defTabSz="685983">
              <a:defRPr/>
            </a:pPr>
            <a:endParaRPr lang="en-GB"/>
          </a:p>
        </p:txBody>
      </p:sp>
      <p:sp>
        <p:nvSpPr>
          <p:cNvPr id="6" name="Slide Number Placeholder 5"/>
          <p:cNvSpPr>
            <a:spLocks noGrp="1"/>
          </p:cNvSpPr>
          <p:nvPr>
            <p:ph type="sldNum" sz="quarter" idx="12"/>
          </p:nvPr>
        </p:nvSpPr>
        <p:spPr/>
        <p:txBody>
          <a:bodyPr/>
          <a:lstStyle/>
          <a:p>
            <a:pPr defTabSz="685983">
              <a:defRPr/>
            </a:pPr>
            <a:fld id="{16F86329-3CF8-4C14-BDA1-626E503EBA06}" type="slidenum">
              <a:rPr lang="en-GB" smtClean="0"/>
              <a:pPr defTabSz="685983">
                <a:defRPr/>
              </a:pPr>
              <a:t>‹#›</a:t>
            </a:fld>
            <a:endParaRPr lang="en-GB"/>
          </a:p>
        </p:txBody>
      </p:sp>
    </p:spTree>
    <p:extLst>
      <p:ext uri="{BB962C8B-B14F-4D97-AF65-F5344CB8AC3E}">
        <p14:creationId xmlns:p14="http://schemas.microsoft.com/office/powerpoint/2010/main" val="18233425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60" y="514509"/>
            <a:ext cx="6858000" cy="2058035"/>
          </a:xfrm>
        </p:spPr>
        <p:txBody>
          <a:bodyPr anchor="ctr">
            <a:normAutofit/>
          </a:bodyPr>
          <a:lstStyle>
            <a:lvl1pPr algn="l">
              <a:defRPr sz="24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3159" y="2947310"/>
            <a:ext cx="6400801" cy="787643"/>
          </a:xfrm>
        </p:spPr>
        <p:txBody>
          <a:bodyPr vert="horz" lIns="91440" tIns="45720" rIns="91440" bIns="45720" rtlCol="0" anchor="b">
            <a:normAutofit/>
          </a:bodyPr>
          <a:lstStyle>
            <a:lvl1pPr>
              <a:buNone/>
              <a:defRPr lang="en-US" sz="18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513159" y="3734953"/>
            <a:ext cx="6400801" cy="762235"/>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983">
              <a:defRPr/>
            </a:pPr>
            <a:fld id="{D10F2C41-D146-4299-8CF7-AAADEF542A8B}" type="datetimeFigureOut">
              <a:rPr lang="en-GB" smtClean="0"/>
              <a:pPr defTabSz="685983">
                <a:defRPr/>
              </a:pPr>
              <a:t>08/04/2023</a:t>
            </a:fld>
            <a:endParaRPr lang="en-GB"/>
          </a:p>
        </p:txBody>
      </p:sp>
      <p:sp>
        <p:nvSpPr>
          <p:cNvPr id="5" name="Footer Placeholder 4"/>
          <p:cNvSpPr>
            <a:spLocks noGrp="1"/>
          </p:cNvSpPr>
          <p:nvPr>
            <p:ph type="ftr" sz="quarter" idx="11"/>
          </p:nvPr>
        </p:nvSpPr>
        <p:spPr/>
        <p:txBody>
          <a:bodyPr/>
          <a:lstStyle/>
          <a:p>
            <a:pPr defTabSz="685983">
              <a:defRPr/>
            </a:pPr>
            <a:endParaRPr lang="en-GB"/>
          </a:p>
        </p:txBody>
      </p:sp>
      <p:sp>
        <p:nvSpPr>
          <p:cNvPr id="6" name="Slide Number Placeholder 5"/>
          <p:cNvSpPr>
            <a:spLocks noGrp="1"/>
          </p:cNvSpPr>
          <p:nvPr>
            <p:ph type="sldNum" sz="quarter" idx="12"/>
          </p:nvPr>
        </p:nvSpPr>
        <p:spPr/>
        <p:txBody>
          <a:bodyPr/>
          <a:lstStyle/>
          <a:p>
            <a:pPr defTabSz="685983">
              <a:defRPr/>
            </a:pPr>
            <a:fld id="{16F86329-3CF8-4C14-BDA1-626E503EBA06}" type="slidenum">
              <a:rPr lang="en-GB" smtClean="0"/>
              <a:pPr defTabSz="685983">
                <a:defRPr/>
              </a:pPr>
              <a:t>‹#›</a:t>
            </a:fld>
            <a:endParaRPr lang="en-GB"/>
          </a:p>
        </p:txBody>
      </p:sp>
      <p:sp>
        <p:nvSpPr>
          <p:cNvPr id="11" name="TextBox 10"/>
          <p:cNvSpPr txBox="1"/>
          <p:nvPr/>
        </p:nvSpPr>
        <p:spPr>
          <a:xfrm>
            <a:off x="398859" y="609355"/>
            <a:ext cx="457200" cy="438717"/>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2" name="TextBox 11"/>
          <p:cNvSpPr txBox="1"/>
          <p:nvPr/>
        </p:nvSpPr>
        <p:spPr>
          <a:xfrm>
            <a:off x="7714059" y="2077092"/>
            <a:ext cx="457200" cy="438717"/>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2752803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3160" y="514509"/>
            <a:ext cx="7543800" cy="205803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13159" y="2947310"/>
            <a:ext cx="6400800" cy="628844"/>
          </a:xfrm>
        </p:spPr>
        <p:txBody>
          <a:bodyPr vert="horz" lIns="91440" tIns="45720" rIns="91440" bIns="45720" rtlCol="0" anchor="b">
            <a:normAutofit/>
          </a:bodyPr>
          <a:lstStyle>
            <a:lvl1pPr>
              <a:buNone/>
              <a:defRPr lang="en-US" sz="18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513159" y="3576153"/>
            <a:ext cx="6400801" cy="921035"/>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983">
              <a:defRPr/>
            </a:pPr>
            <a:fld id="{D10F2C41-D146-4299-8CF7-AAADEF542A8B}" type="datetimeFigureOut">
              <a:rPr lang="en-GB" smtClean="0"/>
              <a:pPr defTabSz="685983">
                <a:defRPr/>
              </a:pPr>
              <a:t>08/04/2023</a:t>
            </a:fld>
            <a:endParaRPr lang="en-GB"/>
          </a:p>
        </p:txBody>
      </p:sp>
      <p:sp>
        <p:nvSpPr>
          <p:cNvPr id="5" name="Footer Placeholder 4"/>
          <p:cNvSpPr>
            <a:spLocks noGrp="1"/>
          </p:cNvSpPr>
          <p:nvPr>
            <p:ph type="ftr" sz="quarter" idx="11"/>
          </p:nvPr>
        </p:nvSpPr>
        <p:spPr/>
        <p:txBody>
          <a:bodyPr/>
          <a:lstStyle/>
          <a:p>
            <a:pPr defTabSz="685983">
              <a:defRPr/>
            </a:pPr>
            <a:endParaRPr lang="en-GB"/>
          </a:p>
        </p:txBody>
      </p:sp>
      <p:sp>
        <p:nvSpPr>
          <p:cNvPr id="6" name="Slide Number Placeholder 5"/>
          <p:cNvSpPr>
            <a:spLocks noGrp="1"/>
          </p:cNvSpPr>
          <p:nvPr>
            <p:ph type="sldNum" sz="quarter" idx="12"/>
          </p:nvPr>
        </p:nvSpPr>
        <p:spPr/>
        <p:txBody>
          <a:bodyPr/>
          <a:lstStyle/>
          <a:p>
            <a:pPr defTabSz="685983">
              <a:defRPr/>
            </a:pPr>
            <a:fld id="{16F86329-3CF8-4C14-BDA1-626E503EBA06}" type="slidenum">
              <a:rPr lang="en-GB" smtClean="0"/>
              <a:pPr defTabSz="685983">
                <a:defRPr/>
              </a:pPr>
              <a:t>‹#›</a:t>
            </a:fld>
            <a:endParaRPr lang="en-GB"/>
          </a:p>
        </p:txBody>
      </p:sp>
    </p:spTree>
    <p:extLst>
      <p:ext uri="{BB962C8B-B14F-4D97-AF65-F5344CB8AC3E}">
        <p14:creationId xmlns:p14="http://schemas.microsoft.com/office/powerpoint/2010/main" val="38391204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983">
              <a:defRPr/>
            </a:pPr>
            <a:fld id="{D10F2C41-D146-4299-8CF7-AAADEF542A8B}" type="datetimeFigureOut">
              <a:rPr lang="en-GB" smtClean="0"/>
              <a:pPr defTabSz="685983">
                <a:defRPr/>
              </a:pPr>
              <a:t>08/04/2023</a:t>
            </a:fld>
            <a:endParaRPr lang="en-GB"/>
          </a:p>
        </p:txBody>
      </p:sp>
      <p:sp>
        <p:nvSpPr>
          <p:cNvPr id="5" name="Footer Placeholder 4"/>
          <p:cNvSpPr>
            <a:spLocks noGrp="1"/>
          </p:cNvSpPr>
          <p:nvPr>
            <p:ph type="ftr" sz="quarter" idx="11"/>
          </p:nvPr>
        </p:nvSpPr>
        <p:spPr/>
        <p:txBody>
          <a:bodyPr/>
          <a:lstStyle/>
          <a:p>
            <a:pPr defTabSz="685983">
              <a:defRPr/>
            </a:pPr>
            <a:endParaRPr lang="en-GB"/>
          </a:p>
        </p:txBody>
      </p:sp>
      <p:sp>
        <p:nvSpPr>
          <p:cNvPr id="6" name="Slide Number Placeholder 5"/>
          <p:cNvSpPr>
            <a:spLocks noGrp="1"/>
          </p:cNvSpPr>
          <p:nvPr>
            <p:ph type="sldNum" sz="quarter" idx="12"/>
          </p:nvPr>
        </p:nvSpPr>
        <p:spPr/>
        <p:txBody>
          <a:bodyPr/>
          <a:lstStyle/>
          <a:p>
            <a:pPr defTabSz="685983">
              <a:defRPr/>
            </a:pPr>
            <a:fld id="{16F86329-3CF8-4C14-BDA1-626E503EBA06}" type="slidenum">
              <a:rPr lang="en-GB" smtClean="0"/>
              <a:pPr defTabSz="685983">
                <a:defRPr/>
              </a:pPr>
              <a:t>‹#›</a:t>
            </a:fld>
            <a:endParaRPr lang="en-GB"/>
          </a:p>
        </p:txBody>
      </p:sp>
    </p:spTree>
    <p:extLst>
      <p:ext uri="{BB962C8B-B14F-4D97-AF65-F5344CB8AC3E}">
        <p14:creationId xmlns:p14="http://schemas.microsoft.com/office/powerpoint/2010/main" val="2491132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3909" y="514509"/>
            <a:ext cx="1543050" cy="343005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514509"/>
            <a:ext cx="5867400" cy="3982679"/>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983">
              <a:defRPr/>
            </a:pPr>
            <a:fld id="{D10F2C41-D146-4299-8CF7-AAADEF542A8B}" type="datetimeFigureOut">
              <a:rPr lang="en-GB" smtClean="0"/>
              <a:pPr defTabSz="685983">
                <a:defRPr/>
              </a:pPr>
              <a:t>08/04/2023</a:t>
            </a:fld>
            <a:endParaRPr lang="en-GB"/>
          </a:p>
        </p:txBody>
      </p:sp>
      <p:sp>
        <p:nvSpPr>
          <p:cNvPr id="5" name="Footer Placeholder 4"/>
          <p:cNvSpPr>
            <a:spLocks noGrp="1"/>
          </p:cNvSpPr>
          <p:nvPr>
            <p:ph type="ftr" sz="quarter" idx="11"/>
          </p:nvPr>
        </p:nvSpPr>
        <p:spPr/>
        <p:txBody>
          <a:bodyPr/>
          <a:lstStyle/>
          <a:p>
            <a:pPr defTabSz="685983">
              <a:defRPr/>
            </a:pPr>
            <a:endParaRPr lang="en-GB"/>
          </a:p>
        </p:txBody>
      </p:sp>
      <p:sp>
        <p:nvSpPr>
          <p:cNvPr id="6" name="Slide Number Placeholder 5"/>
          <p:cNvSpPr>
            <a:spLocks noGrp="1"/>
          </p:cNvSpPr>
          <p:nvPr>
            <p:ph type="sldNum" sz="quarter" idx="12"/>
          </p:nvPr>
        </p:nvSpPr>
        <p:spPr/>
        <p:txBody>
          <a:bodyPr/>
          <a:lstStyle/>
          <a:p>
            <a:pPr defTabSz="685983">
              <a:defRPr/>
            </a:pPr>
            <a:fld id="{16F86329-3CF8-4C14-BDA1-626E503EBA06}" type="slidenum">
              <a:rPr lang="en-GB" smtClean="0"/>
              <a:pPr defTabSz="685983">
                <a:defRPr/>
              </a:pPr>
              <a:t>‹#›</a:t>
            </a:fld>
            <a:endParaRPr lang="en-GB"/>
          </a:p>
        </p:txBody>
      </p:sp>
    </p:spTree>
    <p:extLst>
      <p:ext uri="{BB962C8B-B14F-4D97-AF65-F5344CB8AC3E}">
        <p14:creationId xmlns:p14="http://schemas.microsoft.com/office/powerpoint/2010/main" val="2062840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313"/>
            <a:ext cx="7772400" cy="110285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5550"/>
            <a:ext cx="6400800" cy="1314856"/>
          </a:xfrm>
        </p:spPr>
        <p:txBody>
          <a:bodyPr/>
          <a:lstStyle>
            <a:lvl1pPr marL="0" indent="0" algn="ctr">
              <a:buNone/>
              <a:defRPr>
                <a:solidFill>
                  <a:schemeClr val="tx1">
                    <a:tint val="75000"/>
                  </a:schemeClr>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98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2639855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98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3057770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983">
              <a:defRPr/>
            </a:pPr>
            <a:fld id="{D10F2C41-D146-4299-8CF7-AAADEF542A8B}" type="datetimeFigureOut">
              <a:rPr lang="en-GB" smtClean="0"/>
              <a:pPr defTabSz="685983">
                <a:defRPr/>
              </a:pPr>
              <a:t>08/04/2023</a:t>
            </a:fld>
            <a:endParaRPr lang="en-GB"/>
          </a:p>
        </p:txBody>
      </p:sp>
      <p:sp>
        <p:nvSpPr>
          <p:cNvPr id="5" name="Footer Placeholder 4"/>
          <p:cNvSpPr>
            <a:spLocks noGrp="1"/>
          </p:cNvSpPr>
          <p:nvPr>
            <p:ph type="ftr" sz="quarter" idx="11"/>
          </p:nvPr>
        </p:nvSpPr>
        <p:spPr/>
        <p:txBody>
          <a:bodyPr/>
          <a:lstStyle/>
          <a:p>
            <a:pPr defTabSz="685983">
              <a:defRPr/>
            </a:pPr>
            <a:endParaRPr lang="en-GB"/>
          </a:p>
        </p:txBody>
      </p:sp>
      <p:sp>
        <p:nvSpPr>
          <p:cNvPr id="6" name="Slide Number Placeholder 5"/>
          <p:cNvSpPr>
            <a:spLocks noGrp="1"/>
          </p:cNvSpPr>
          <p:nvPr>
            <p:ph type="sldNum" sz="quarter" idx="12"/>
          </p:nvPr>
        </p:nvSpPr>
        <p:spPr/>
        <p:txBody>
          <a:bodyPr/>
          <a:lstStyle/>
          <a:p>
            <a:pPr defTabSz="685983">
              <a:defRPr/>
            </a:pPr>
            <a:fld id="{16F86329-3CF8-4C14-BDA1-626E503EBA06}" type="slidenum">
              <a:rPr lang="en-GB" smtClean="0"/>
              <a:pPr defTabSz="685983">
                <a:defRPr/>
              </a:pPr>
              <a:t>‹#›</a:t>
            </a:fld>
            <a:endParaRPr lang="en-GB"/>
          </a:p>
        </p:txBody>
      </p:sp>
    </p:spTree>
    <p:extLst>
      <p:ext uri="{BB962C8B-B14F-4D97-AF65-F5344CB8AC3E}">
        <p14:creationId xmlns:p14="http://schemas.microsoft.com/office/powerpoint/2010/main" val="2283005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6196"/>
            <a:ext cx="7772400" cy="1021872"/>
          </a:xfrm>
        </p:spPr>
        <p:txBody>
          <a:bodyPr anchor="t"/>
          <a:lstStyle>
            <a:lvl1pPr algn="l">
              <a:defRPr sz="3001"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708"/>
            <a:ext cx="7772400" cy="1125488"/>
          </a:xfrm>
        </p:spPr>
        <p:txBody>
          <a:bodyPr anchor="b"/>
          <a:lstStyle>
            <a:lvl1pPr marL="0" indent="0">
              <a:buNone/>
              <a:defRPr sz="1500">
                <a:solidFill>
                  <a:schemeClr val="tx1">
                    <a:tint val="75000"/>
                  </a:schemeClr>
                </a:solidFill>
              </a:defRPr>
            </a:lvl1pPr>
            <a:lvl2pPr marL="342991" indent="0">
              <a:buNone/>
              <a:defRPr sz="1350">
                <a:solidFill>
                  <a:schemeClr val="tx1">
                    <a:tint val="75000"/>
                  </a:schemeClr>
                </a:solidFill>
              </a:defRPr>
            </a:lvl2pPr>
            <a:lvl3pPr marL="685983" indent="0">
              <a:buNone/>
              <a:defRPr sz="1200">
                <a:solidFill>
                  <a:schemeClr val="tx1">
                    <a:tint val="75000"/>
                  </a:schemeClr>
                </a:solidFill>
              </a:defRPr>
            </a:lvl3pPr>
            <a:lvl4pPr marL="1028974" indent="0">
              <a:buNone/>
              <a:defRPr sz="1050">
                <a:solidFill>
                  <a:schemeClr val="tx1">
                    <a:tint val="75000"/>
                  </a:schemeClr>
                </a:solidFill>
              </a:defRPr>
            </a:lvl4pPr>
            <a:lvl5pPr marL="1371966" indent="0">
              <a:buNone/>
              <a:defRPr sz="1050">
                <a:solidFill>
                  <a:schemeClr val="tx1">
                    <a:tint val="75000"/>
                  </a:schemeClr>
                </a:solidFill>
              </a:defRPr>
            </a:lvl5pPr>
            <a:lvl6pPr marL="1714957" indent="0">
              <a:buNone/>
              <a:defRPr sz="1050">
                <a:solidFill>
                  <a:schemeClr val="tx1">
                    <a:tint val="75000"/>
                  </a:schemeClr>
                </a:solidFill>
              </a:defRPr>
            </a:lvl6pPr>
            <a:lvl7pPr marL="2057949" indent="0">
              <a:buNone/>
              <a:defRPr sz="1050">
                <a:solidFill>
                  <a:schemeClr val="tx1">
                    <a:tint val="75000"/>
                  </a:schemeClr>
                </a:solidFill>
              </a:defRPr>
            </a:lvl7pPr>
            <a:lvl8pPr marL="2400940" indent="0">
              <a:buNone/>
              <a:defRPr sz="1050">
                <a:solidFill>
                  <a:schemeClr val="tx1">
                    <a:tint val="75000"/>
                  </a:schemeClr>
                </a:solidFill>
              </a:defRPr>
            </a:lvl8pPr>
            <a:lvl9pPr marL="2743932"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98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34667792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521"/>
            <a:ext cx="4038600" cy="3395520"/>
          </a:xfrm>
        </p:spPr>
        <p:txBody>
          <a:bodyPr/>
          <a:lstStyle>
            <a:lvl1pPr>
              <a:defRPr sz="2101"/>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521"/>
            <a:ext cx="4038600" cy="3395520"/>
          </a:xfrm>
        </p:spPr>
        <p:txBody>
          <a:bodyPr/>
          <a:lstStyle>
            <a:lvl1pPr>
              <a:defRPr sz="2101"/>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98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1576465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690"/>
            <a:ext cx="4040188" cy="479970"/>
          </a:xfr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660"/>
            <a:ext cx="4040188" cy="2964381"/>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690"/>
            <a:ext cx="4041775" cy="479970"/>
          </a:xfr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660"/>
            <a:ext cx="4041775" cy="2964381"/>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983"/>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22721815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983"/>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3584634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983"/>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28507157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851"/>
            <a:ext cx="3008313" cy="871807"/>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851"/>
            <a:ext cx="5111750" cy="4391190"/>
          </a:xfrm>
        </p:spPr>
        <p:txBody>
          <a:bodyPr/>
          <a:lstStyle>
            <a:lvl1pPr>
              <a:defRPr sz="2401"/>
            </a:lvl1pPr>
            <a:lvl2pPr>
              <a:defRPr sz="2101"/>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658"/>
            <a:ext cx="3008313" cy="3519383"/>
          </a:xfrm>
        </p:spPr>
        <p:txBody>
          <a:bodyPr/>
          <a:lstStyle>
            <a:lvl1pPr marL="0" indent="0">
              <a:buNone/>
              <a:defRPr sz="105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98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39818811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1561"/>
            <a:ext cx="5486400" cy="425185"/>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723"/>
            <a:ext cx="5486400" cy="3087053"/>
          </a:xfrm>
        </p:spPr>
        <p:txBody>
          <a:bodyPr/>
          <a:lstStyle>
            <a:lvl1pPr marL="0" indent="0">
              <a:buNone/>
              <a:defRPr sz="2401"/>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endParaRPr lang="en-US"/>
          </a:p>
        </p:txBody>
      </p:sp>
      <p:sp>
        <p:nvSpPr>
          <p:cNvPr id="4" name="Text Placeholder 3"/>
          <p:cNvSpPr>
            <a:spLocks noGrp="1"/>
          </p:cNvSpPr>
          <p:nvPr>
            <p:ph type="body" sz="half" idx="2"/>
          </p:nvPr>
        </p:nvSpPr>
        <p:spPr>
          <a:xfrm>
            <a:off x="1792288" y="4026746"/>
            <a:ext cx="5486400" cy="603833"/>
          </a:xfrm>
        </p:spPr>
        <p:txBody>
          <a:bodyPr/>
          <a:lstStyle>
            <a:lvl1pPr marL="0" indent="0">
              <a:buNone/>
              <a:defRPr sz="105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98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12696738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98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33984595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042"/>
            <a:ext cx="2057400" cy="438999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042"/>
            <a:ext cx="6019800" cy="43899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98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24958231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313"/>
            <a:ext cx="7772400" cy="110285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5550"/>
            <a:ext cx="6400800" cy="1314856"/>
          </a:xfrm>
        </p:spPr>
        <p:txBody>
          <a:bodyPr/>
          <a:lstStyle>
            <a:lvl1pPr marL="0" indent="0" algn="ctr">
              <a:buNone/>
              <a:defRPr>
                <a:solidFill>
                  <a:schemeClr val="tx1">
                    <a:tint val="75000"/>
                  </a:schemeClr>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98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2429410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3159" y="1505415"/>
            <a:ext cx="6400801" cy="1711728"/>
          </a:xfrm>
        </p:spPr>
        <p:txBody>
          <a:bodyPr anchor="b">
            <a:normAutofit/>
          </a:bodyPr>
          <a:lstStyle>
            <a:lvl1pPr algn="l">
              <a:defRPr sz="27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3160" y="3372891"/>
            <a:ext cx="6400800" cy="1124297"/>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983">
              <a:defRPr/>
            </a:pPr>
            <a:fld id="{D10F2C41-D146-4299-8CF7-AAADEF542A8B}" type="datetimeFigureOut">
              <a:rPr lang="en-GB" smtClean="0"/>
              <a:pPr defTabSz="685983">
                <a:defRPr/>
              </a:pPr>
              <a:t>08/04/2023</a:t>
            </a:fld>
            <a:endParaRPr lang="en-GB"/>
          </a:p>
        </p:txBody>
      </p:sp>
      <p:sp>
        <p:nvSpPr>
          <p:cNvPr id="5" name="Footer Placeholder 4"/>
          <p:cNvSpPr>
            <a:spLocks noGrp="1"/>
          </p:cNvSpPr>
          <p:nvPr>
            <p:ph type="ftr" sz="quarter" idx="11"/>
          </p:nvPr>
        </p:nvSpPr>
        <p:spPr/>
        <p:txBody>
          <a:bodyPr/>
          <a:lstStyle/>
          <a:p>
            <a:pPr defTabSz="685983">
              <a:defRPr/>
            </a:pPr>
            <a:endParaRPr lang="en-GB"/>
          </a:p>
        </p:txBody>
      </p:sp>
      <p:sp>
        <p:nvSpPr>
          <p:cNvPr id="6" name="Slide Number Placeholder 5"/>
          <p:cNvSpPr>
            <a:spLocks noGrp="1"/>
          </p:cNvSpPr>
          <p:nvPr>
            <p:ph type="sldNum" sz="quarter" idx="12"/>
          </p:nvPr>
        </p:nvSpPr>
        <p:spPr/>
        <p:txBody>
          <a:bodyPr/>
          <a:lstStyle/>
          <a:p>
            <a:pPr defTabSz="685983">
              <a:defRPr/>
            </a:pPr>
            <a:fld id="{16F86329-3CF8-4C14-BDA1-626E503EBA06}" type="slidenum">
              <a:rPr lang="en-GB" smtClean="0"/>
              <a:pPr defTabSz="685983">
                <a:defRPr/>
              </a:pPr>
              <a:t>‹#›</a:t>
            </a:fld>
            <a:endParaRPr lang="en-GB"/>
          </a:p>
        </p:txBody>
      </p:sp>
    </p:spTree>
    <p:extLst>
      <p:ext uri="{BB962C8B-B14F-4D97-AF65-F5344CB8AC3E}">
        <p14:creationId xmlns:p14="http://schemas.microsoft.com/office/powerpoint/2010/main" val="30025165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98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30075749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6196"/>
            <a:ext cx="7772400" cy="1021872"/>
          </a:xfrm>
        </p:spPr>
        <p:txBody>
          <a:bodyPr anchor="t"/>
          <a:lstStyle>
            <a:lvl1pPr algn="l">
              <a:defRPr sz="3001"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708"/>
            <a:ext cx="7772400" cy="1125488"/>
          </a:xfrm>
        </p:spPr>
        <p:txBody>
          <a:bodyPr anchor="b"/>
          <a:lstStyle>
            <a:lvl1pPr marL="0" indent="0">
              <a:buNone/>
              <a:defRPr sz="1500">
                <a:solidFill>
                  <a:schemeClr val="tx1">
                    <a:tint val="75000"/>
                  </a:schemeClr>
                </a:solidFill>
              </a:defRPr>
            </a:lvl1pPr>
            <a:lvl2pPr marL="342991" indent="0">
              <a:buNone/>
              <a:defRPr sz="1350">
                <a:solidFill>
                  <a:schemeClr val="tx1">
                    <a:tint val="75000"/>
                  </a:schemeClr>
                </a:solidFill>
              </a:defRPr>
            </a:lvl2pPr>
            <a:lvl3pPr marL="685983" indent="0">
              <a:buNone/>
              <a:defRPr sz="1200">
                <a:solidFill>
                  <a:schemeClr val="tx1">
                    <a:tint val="75000"/>
                  </a:schemeClr>
                </a:solidFill>
              </a:defRPr>
            </a:lvl3pPr>
            <a:lvl4pPr marL="1028974" indent="0">
              <a:buNone/>
              <a:defRPr sz="1050">
                <a:solidFill>
                  <a:schemeClr val="tx1">
                    <a:tint val="75000"/>
                  </a:schemeClr>
                </a:solidFill>
              </a:defRPr>
            </a:lvl4pPr>
            <a:lvl5pPr marL="1371966" indent="0">
              <a:buNone/>
              <a:defRPr sz="1050">
                <a:solidFill>
                  <a:schemeClr val="tx1">
                    <a:tint val="75000"/>
                  </a:schemeClr>
                </a:solidFill>
              </a:defRPr>
            </a:lvl5pPr>
            <a:lvl6pPr marL="1714957" indent="0">
              <a:buNone/>
              <a:defRPr sz="1050">
                <a:solidFill>
                  <a:schemeClr val="tx1">
                    <a:tint val="75000"/>
                  </a:schemeClr>
                </a:solidFill>
              </a:defRPr>
            </a:lvl6pPr>
            <a:lvl7pPr marL="2057949" indent="0">
              <a:buNone/>
              <a:defRPr sz="1050">
                <a:solidFill>
                  <a:schemeClr val="tx1">
                    <a:tint val="75000"/>
                  </a:schemeClr>
                </a:solidFill>
              </a:defRPr>
            </a:lvl7pPr>
            <a:lvl8pPr marL="2400940" indent="0">
              <a:buNone/>
              <a:defRPr sz="1050">
                <a:solidFill>
                  <a:schemeClr val="tx1">
                    <a:tint val="75000"/>
                  </a:schemeClr>
                </a:solidFill>
              </a:defRPr>
            </a:lvl8pPr>
            <a:lvl9pPr marL="2743932"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98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23382451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521"/>
            <a:ext cx="4038600" cy="3395520"/>
          </a:xfrm>
        </p:spPr>
        <p:txBody>
          <a:bodyPr/>
          <a:lstStyle>
            <a:lvl1pPr>
              <a:defRPr sz="2101"/>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521"/>
            <a:ext cx="4038600" cy="3395520"/>
          </a:xfrm>
        </p:spPr>
        <p:txBody>
          <a:bodyPr/>
          <a:lstStyle>
            <a:lvl1pPr>
              <a:defRPr sz="2101"/>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98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25429774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690"/>
            <a:ext cx="4040188" cy="479970"/>
          </a:xfr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660"/>
            <a:ext cx="4040188" cy="2964381"/>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690"/>
            <a:ext cx="4041775" cy="479970"/>
          </a:xfr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660"/>
            <a:ext cx="4041775" cy="2964381"/>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983"/>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22648925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983"/>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11523214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983"/>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4037433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851"/>
            <a:ext cx="3008313" cy="871807"/>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851"/>
            <a:ext cx="5111750" cy="4391190"/>
          </a:xfrm>
        </p:spPr>
        <p:txBody>
          <a:bodyPr/>
          <a:lstStyle>
            <a:lvl1pPr>
              <a:defRPr sz="2401"/>
            </a:lvl1pPr>
            <a:lvl2pPr>
              <a:defRPr sz="2101"/>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658"/>
            <a:ext cx="3008313" cy="3519383"/>
          </a:xfrm>
        </p:spPr>
        <p:txBody>
          <a:bodyPr/>
          <a:lstStyle>
            <a:lvl1pPr marL="0" indent="0">
              <a:buNone/>
              <a:defRPr sz="105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98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9112441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1561"/>
            <a:ext cx="5486400" cy="425185"/>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723"/>
            <a:ext cx="5486400" cy="3087053"/>
          </a:xfrm>
        </p:spPr>
        <p:txBody>
          <a:bodyPr/>
          <a:lstStyle>
            <a:lvl1pPr marL="0" indent="0">
              <a:buNone/>
              <a:defRPr sz="2401"/>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endParaRPr lang="en-US"/>
          </a:p>
        </p:txBody>
      </p:sp>
      <p:sp>
        <p:nvSpPr>
          <p:cNvPr id="4" name="Text Placeholder 3"/>
          <p:cNvSpPr>
            <a:spLocks noGrp="1"/>
          </p:cNvSpPr>
          <p:nvPr>
            <p:ph type="body" sz="half" idx="2"/>
          </p:nvPr>
        </p:nvSpPr>
        <p:spPr>
          <a:xfrm>
            <a:off x="1792288" y="4026746"/>
            <a:ext cx="5486400" cy="603833"/>
          </a:xfrm>
        </p:spPr>
        <p:txBody>
          <a:bodyPr/>
          <a:lstStyle>
            <a:lvl1pPr marL="0" indent="0">
              <a:buNone/>
              <a:defRPr sz="105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98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37053340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98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4994294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042"/>
            <a:ext cx="2057400" cy="438999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042"/>
            <a:ext cx="6019800" cy="43899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98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1076603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3159" y="514509"/>
            <a:ext cx="3703241" cy="271228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56100" y="514509"/>
            <a:ext cx="3700859" cy="271228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685983">
              <a:defRPr/>
            </a:pPr>
            <a:fld id="{D10F2C41-D146-4299-8CF7-AAADEF542A8B}" type="datetimeFigureOut">
              <a:rPr lang="en-GB" smtClean="0"/>
              <a:pPr defTabSz="685983">
                <a:defRPr/>
              </a:pPr>
              <a:t>08/04/2023</a:t>
            </a:fld>
            <a:endParaRPr lang="en-GB"/>
          </a:p>
        </p:txBody>
      </p:sp>
      <p:sp>
        <p:nvSpPr>
          <p:cNvPr id="6" name="Footer Placeholder 5"/>
          <p:cNvSpPr>
            <a:spLocks noGrp="1"/>
          </p:cNvSpPr>
          <p:nvPr>
            <p:ph type="ftr" sz="quarter" idx="11"/>
          </p:nvPr>
        </p:nvSpPr>
        <p:spPr/>
        <p:txBody>
          <a:bodyPr/>
          <a:lstStyle/>
          <a:p>
            <a:pPr defTabSz="685983">
              <a:defRPr/>
            </a:pPr>
            <a:endParaRPr lang="en-GB"/>
          </a:p>
        </p:txBody>
      </p:sp>
      <p:sp>
        <p:nvSpPr>
          <p:cNvPr id="7" name="Slide Number Placeholder 6"/>
          <p:cNvSpPr>
            <a:spLocks noGrp="1"/>
          </p:cNvSpPr>
          <p:nvPr>
            <p:ph type="sldNum" sz="quarter" idx="12"/>
          </p:nvPr>
        </p:nvSpPr>
        <p:spPr/>
        <p:txBody>
          <a:bodyPr/>
          <a:lstStyle/>
          <a:p>
            <a:pPr defTabSz="685983">
              <a:defRPr/>
            </a:pPr>
            <a:fld id="{16F86329-3CF8-4C14-BDA1-626E503EBA06}" type="slidenum">
              <a:rPr lang="en-GB" smtClean="0"/>
              <a:pPr defTabSz="685983">
                <a:defRPr/>
              </a:pPr>
              <a:t>‹#›</a:t>
            </a:fld>
            <a:endParaRPr lang="en-GB"/>
          </a:p>
        </p:txBody>
      </p:sp>
    </p:spTree>
    <p:extLst>
      <p:ext uri="{BB962C8B-B14F-4D97-AF65-F5344CB8AC3E}">
        <p14:creationId xmlns:p14="http://schemas.microsoft.com/office/powerpoint/2010/main" val="35721576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313"/>
            <a:ext cx="7772400" cy="110285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5550"/>
            <a:ext cx="6400800" cy="1314856"/>
          </a:xfrm>
        </p:spPr>
        <p:txBody>
          <a:bodyPr/>
          <a:lstStyle>
            <a:lvl1pPr marL="0" indent="0" algn="ctr">
              <a:buNone/>
              <a:defRPr>
                <a:solidFill>
                  <a:schemeClr val="tx1">
                    <a:tint val="75000"/>
                  </a:schemeClr>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98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28353617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98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18225706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6196"/>
            <a:ext cx="7772400" cy="1021872"/>
          </a:xfrm>
        </p:spPr>
        <p:txBody>
          <a:bodyPr anchor="t"/>
          <a:lstStyle>
            <a:lvl1pPr algn="l">
              <a:defRPr sz="3001"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708"/>
            <a:ext cx="7772400" cy="1125488"/>
          </a:xfrm>
        </p:spPr>
        <p:txBody>
          <a:bodyPr anchor="b"/>
          <a:lstStyle>
            <a:lvl1pPr marL="0" indent="0">
              <a:buNone/>
              <a:defRPr sz="1500">
                <a:solidFill>
                  <a:schemeClr val="tx1">
                    <a:tint val="75000"/>
                  </a:schemeClr>
                </a:solidFill>
              </a:defRPr>
            </a:lvl1pPr>
            <a:lvl2pPr marL="342991" indent="0">
              <a:buNone/>
              <a:defRPr sz="1350">
                <a:solidFill>
                  <a:schemeClr val="tx1">
                    <a:tint val="75000"/>
                  </a:schemeClr>
                </a:solidFill>
              </a:defRPr>
            </a:lvl2pPr>
            <a:lvl3pPr marL="685983" indent="0">
              <a:buNone/>
              <a:defRPr sz="1200">
                <a:solidFill>
                  <a:schemeClr val="tx1">
                    <a:tint val="75000"/>
                  </a:schemeClr>
                </a:solidFill>
              </a:defRPr>
            </a:lvl3pPr>
            <a:lvl4pPr marL="1028974" indent="0">
              <a:buNone/>
              <a:defRPr sz="1050">
                <a:solidFill>
                  <a:schemeClr val="tx1">
                    <a:tint val="75000"/>
                  </a:schemeClr>
                </a:solidFill>
              </a:defRPr>
            </a:lvl4pPr>
            <a:lvl5pPr marL="1371966" indent="0">
              <a:buNone/>
              <a:defRPr sz="1050">
                <a:solidFill>
                  <a:schemeClr val="tx1">
                    <a:tint val="75000"/>
                  </a:schemeClr>
                </a:solidFill>
              </a:defRPr>
            </a:lvl5pPr>
            <a:lvl6pPr marL="1714957" indent="0">
              <a:buNone/>
              <a:defRPr sz="1050">
                <a:solidFill>
                  <a:schemeClr val="tx1">
                    <a:tint val="75000"/>
                  </a:schemeClr>
                </a:solidFill>
              </a:defRPr>
            </a:lvl6pPr>
            <a:lvl7pPr marL="2057949" indent="0">
              <a:buNone/>
              <a:defRPr sz="1050">
                <a:solidFill>
                  <a:schemeClr val="tx1">
                    <a:tint val="75000"/>
                  </a:schemeClr>
                </a:solidFill>
              </a:defRPr>
            </a:lvl7pPr>
            <a:lvl8pPr marL="2400940" indent="0">
              <a:buNone/>
              <a:defRPr sz="1050">
                <a:solidFill>
                  <a:schemeClr val="tx1">
                    <a:tint val="75000"/>
                  </a:schemeClr>
                </a:solidFill>
              </a:defRPr>
            </a:lvl8pPr>
            <a:lvl9pPr marL="2743932"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98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7827943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521"/>
            <a:ext cx="4038600" cy="3395520"/>
          </a:xfrm>
        </p:spPr>
        <p:txBody>
          <a:bodyPr/>
          <a:lstStyle>
            <a:lvl1pPr>
              <a:defRPr sz="2101"/>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521"/>
            <a:ext cx="4038600" cy="3395520"/>
          </a:xfrm>
        </p:spPr>
        <p:txBody>
          <a:bodyPr/>
          <a:lstStyle>
            <a:lvl1pPr>
              <a:defRPr sz="2101"/>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98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25664477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690"/>
            <a:ext cx="4040188" cy="479970"/>
          </a:xfr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660"/>
            <a:ext cx="4040188" cy="2964381"/>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690"/>
            <a:ext cx="4041775" cy="479970"/>
          </a:xfr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660"/>
            <a:ext cx="4041775" cy="2964381"/>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983"/>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6566122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983"/>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36057676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983"/>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41600680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851"/>
            <a:ext cx="3008313" cy="871807"/>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851"/>
            <a:ext cx="5111750" cy="4391190"/>
          </a:xfrm>
        </p:spPr>
        <p:txBody>
          <a:bodyPr/>
          <a:lstStyle>
            <a:lvl1pPr>
              <a:defRPr sz="2401"/>
            </a:lvl1pPr>
            <a:lvl2pPr>
              <a:defRPr sz="2101"/>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658"/>
            <a:ext cx="3008313" cy="3519383"/>
          </a:xfrm>
        </p:spPr>
        <p:txBody>
          <a:bodyPr/>
          <a:lstStyle>
            <a:lvl1pPr marL="0" indent="0">
              <a:buNone/>
              <a:defRPr sz="105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98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35186652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1561"/>
            <a:ext cx="5486400" cy="425185"/>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723"/>
            <a:ext cx="5486400" cy="3087053"/>
          </a:xfrm>
        </p:spPr>
        <p:txBody>
          <a:bodyPr/>
          <a:lstStyle>
            <a:lvl1pPr marL="0" indent="0">
              <a:buNone/>
              <a:defRPr sz="2401"/>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endParaRPr lang="en-US"/>
          </a:p>
        </p:txBody>
      </p:sp>
      <p:sp>
        <p:nvSpPr>
          <p:cNvPr id="4" name="Text Placeholder 3"/>
          <p:cNvSpPr>
            <a:spLocks noGrp="1"/>
          </p:cNvSpPr>
          <p:nvPr>
            <p:ph type="body" sz="half" idx="2"/>
          </p:nvPr>
        </p:nvSpPr>
        <p:spPr>
          <a:xfrm>
            <a:off x="1792288" y="4026746"/>
            <a:ext cx="5486400" cy="603833"/>
          </a:xfrm>
        </p:spPr>
        <p:txBody>
          <a:bodyPr/>
          <a:lstStyle>
            <a:lvl1pPr marL="0" indent="0">
              <a:buNone/>
              <a:defRPr sz="105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98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8514828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98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1046174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29061" y="514509"/>
            <a:ext cx="3487340" cy="432330"/>
          </a:xfrm>
        </p:spPr>
        <p:txBody>
          <a:bodyPr anchor="b">
            <a:no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513159" y="953191"/>
            <a:ext cx="3703241" cy="2273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559299" y="514509"/>
            <a:ext cx="3498851" cy="432330"/>
          </a:xfrm>
        </p:spPr>
        <p:txBody>
          <a:bodyPr anchor="b">
            <a:no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354909" y="946839"/>
            <a:ext cx="3696891" cy="2273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685983">
              <a:defRPr/>
            </a:pPr>
            <a:fld id="{D10F2C41-D146-4299-8CF7-AAADEF542A8B}" type="datetimeFigureOut">
              <a:rPr lang="en-GB" smtClean="0"/>
              <a:pPr defTabSz="685983">
                <a:defRPr/>
              </a:pPr>
              <a:t>08/04/2023</a:t>
            </a:fld>
            <a:endParaRPr lang="en-GB"/>
          </a:p>
        </p:txBody>
      </p:sp>
      <p:sp>
        <p:nvSpPr>
          <p:cNvPr id="8" name="Footer Placeholder 7"/>
          <p:cNvSpPr>
            <a:spLocks noGrp="1"/>
          </p:cNvSpPr>
          <p:nvPr>
            <p:ph type="ftr" sz="quarter" idx="11"/>
          </p:nvPr>
        </p:nvSpPr>
        <p:spPr/>
        <p:txBody>
          <a:bodyPr/>
          <a:lstStyle/>
          <a:p>
            <a:pPr defTabSz="685983">
              <a:defRPr/>
            </a:pPr>
            <a:endParaRPr lang="en-GB"/>
          </a:p>
        </p:txBody>
      </p:sp>
      <p:sp>
        <p:nvSpPr>
          <p:cNvPr id="9" name="Slide Number Placeholder 8"/>
          <p:cNvSpPr>
            <a:spLocks noGrp="1"/>
          </p:cNvSpPr>
          <p:nvPr>
            <p:ph type="sldNum" sz="quarter" idx="12"/>
          </p:nvPr>
        </p:nvSpPr>
        <p:spPr/>
        <p:txBody>
          <a:bodyPr/>
          <a:lstStyle/>
          <a:p>
            <a:pPr defTabSz="685983">
              <a:defRPr/>
            </a:pPr>
            <a:fld id="{16F86329-3CF8-4C14-BDA1-626E503EBA06}" type="slidenum">
              <a:rPr lang="en-GB" smtClean="0"/>
              <a:pPr defTabSz="685983">
                <a:defRPr/>
              </a:pPr>
              <a:t>‹#›</a:t>
            </a:fld>
            <a:endParaRPr lang="en-GB"/>
          </a:p>
        </p:txBody>
      </p:sp>
    </p:spTree>
    <p:extLst>
      <p:ext uri="{BB962C8B-B14F-4D97-AF65-F5344CB8AC3E}">
        <p14:creationId xmlns:p14="http://schemas.microsoft.com/office/powerpoint/2010/main" val="7730289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042"/>
            <a:ext cx="2057400" cy="438999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042"/>
            <a:ext cx="6019800" cy="43899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98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34005606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313"/>
            <a:ext cx="7772400" cy="110285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5550"/>
            <a:ext cx="6400800" cy="1314856"/>
          </a:xfrm>
        </p:spPr>
        <p:txBody>
          <a:bodyPr/>
          <a:lstStyle>
            <a:lvl1pPr marL="0" indent="0" algn="ctr">
              <a:buNone/>
              <a:defRPr>
                <a:solidFill>
                  <a:schemeClr val="tx1">
                    <a:tint val="75000"/>
                  </a:schemeClr>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98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26324193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98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22784345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6196"/>
            <a:ext cx="7772400" cy="1021872"/>
          </a:xfrm>
        </p:spPr>
        <p:txBody>
          <a:bodyPr anchor="t"/>
          <a:lstStyle>
            <a:lvl1pPr algn="l">
              <a:defRPr sz="3001"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708"/>
            <a:ext cx="7772400" cy="1125488"/>
          </a:xfrm>
        </p:spPr>
        <p:txBody>
          <a:bodyPr anchor="b"/>
          <a:lstStyle>
            <a:lvl1pPr marL="0" indent="0">
              <a:buNone/>
              <a:defRPr sz="1500">
                <a:solidFill>
                  <a:schemeClr val="tx1">
                    <a:tint val="75000"/>
                  </a:schemeClr>
                </a:solidFill>
              </a:defRPr>
            </a:lvl1pPr>
            <a:lvl2pPr marL="342991" indent="0">
              <a:buNone/>
              <a:defRPr sz="1350">
                <a:solidFill>
                  <a:schemeClr val="tx1">
                    <a:tint val="75000"/>
                  </a:schemeClr>
                </a:solidFill>
              </a:defRPr>
            </a:lvl2pPr>
            <a:lvl3pPr marL="685983" indent="0">
              <a:buNone/>
              <a:defRPr sz="1200">
                <a:solidFill>
                  <a:schemeClr val="tx1">
                    <a:tint val="75000"/>
                  </a:schemeClr>
                </a:solidFill>
              </a:defRPr>
            </a:lvl3pPr>
            <a:lvl4pPr marL="1028974" indent="0">
              <a:buNone/>
              <a:defRPr sz="1050">
                <a:solidFill>
                  <a:schemeClr val="tx1">
                    <a:tint val="75000"/>
                  </a:schemeClr>
                </a:solidFill>
              </a:defRPr>
            </a:lvl4pPr>
            <a:lvl5pPr marL="1371966" indent="0">
              <a:buNone/>
              <a:defRPr sz="1050">
                <a:solidFill>
                  <a:schemeClr val="tx1">
                    <a:tint val="75000"/>
                  </a:schemeClr>
                </a:solidFill>
              </a:defRPr>
            </a:lvl5pPr>
            <a:lvl6pPr marL="1714957" indent="0">
              <a:buNone/>
              <a:defRPr sz="1050">
                <a:solidFill>
                  <a:schemeClr val="tx1">
                    <a:tint val="75000"/>
                  </a:schemeClr>
                </a:solidFill>
              </a:defRPr>
            </a:lvl6pPr>
            <a:lvl7pPr marL="2057949" indent="0">
              <a:buNone/>
              <a:defRPr sz="1050">
                <a:solidFill>
                  <a:schemeClr val="tx1">
                    <a:tint val="75000"/>
                  </a:schemeClr>
                </a:solidFill>
              </a:defRPr>
            </a:lvl7pPr>
            <a:lvl8pPr marL="2400940" indent="0">
              <a:buNone/>
              <a:defRPr sz="1050">
                <a:solidFill>
                  <a:schemeClr val="tx1">
                    <a:tint val="75000"/>
                  </a:schemeClr>
                </a:solidFill>
              </a:defRPr>
            </a:lvl8pPr>
            <a:lvl9pPr marL="2743932"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98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25527668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521"/>
            <a:ext cx="4038600" cy="3395520"/>
          </a:xfrm>
        </p:spPr>
        <p:txBody>
          <a:bodyPr/>
          <a:lstStyle>
            <a:lvl1pPr>
              <a:defRPr sz="2101"/>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521"/>
            <a:ext cx="4038600" cy="3395520"/>
          </a:xfrm>
        </p:spPr>
        <p:txBody>
          <a:bodyPr/>
          <a:lstStyle>
            <a:lvl1pPr>
              <a:defRPr sz="2101"/>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98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4784835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690"/>
            <a:ext cx="4040188" cy="479970"/>
          </a:xfr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660"/>
            <a:ext cx="4040188" cy="2964381"/>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690"/>
            <a:ext cx="4041775" cy="479970"/>
          </a:xfr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660"/>
            <a:ext cx="4041775" cy="2964381"/>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983"/>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20838013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983"/>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36846447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983"/>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37493114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851"/>
            <a:ext cx="3008313" cy="871807"/>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851"/>
            <a:ext cx="5111750" cy="4391190"/>
          </a:xfrm>
        </p:spPr>
        <p:txBody>
          <a:bodyPr/>
          <a:lstStyle>
            <a:lvl1pPr>
              <a:defRPr sz="2401"/>
            </a:lvl1pPr>
            <a:lvl2pPr>
              <a:defRPr sz="2101"/>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658"/>
            <a:ext cx="3008313" cy="3519383"/>
          </a:xfrm>
        </p:spPr>
        <p:txBody>
          <a:bodyPr/>
          <a:lstStyle>
            <a:lvl1pPr marL="0" indent="0">
              <a:buNone/>
              <a:defRPr sz="105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98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7034615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1561"/>
            <a:ext cx="5486400" cy="425185"/>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723"/>
            <a:ext cx="5486400" cy="3087053"/>
          </a:xfrm>
        </p:spPr>
        <p:txBody>
          <a:bodyPr/>
          <a:lstStyle>
            <a:lvl1pPr marL="0" indent="0">
              <a:buNone/>
              <a:defRPr sz="2401"/>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endParaRPr lang="en-US"/>
          </a:p>
        </p:txBody>
      </p:sp>
      <p:sp>
        <p:nvSpPr>
          <p:cNvPr id="4" name="Text Placeholder 3"/>
          <p:cNvSpPr>
            <a:spLocks noGrp="1"/>
          </p:cNvSpPr>
          <p:nvPr>
            <p:ph type="body" sz="half" idx="2"/>
          </p:nvPr>
        </p:nvSpPr>
        <p:spPr>
          <a:xfrm>
            <a:off x="1792288" y="4026746"/>
            <a:ext cx="5486400" cy="603833"/>
          </a:xfrm>
        </p:spPr>
        <p:txBody>
          <a:bodyPr/>
          <a:lstStyle>
            <a:lvl1pPr marL="0" indent="0">
              <a:buNone/>
              <a:defRPr sz="105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98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1249853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685983">
              <a:defRPr/>
            </a:pPr>
            <a:fld id="{D10F2C41-D146-4299-8CF7-AAADEF542A8B}" type="datetimeFigureOut">
              <a:rPr lang="en-GB" smtClean="0"/>
              <a:pPr defTabSz="685983">
                <a:defRPr/>
              </a:pPr>
              <a:t>08/04/2023</a:t>
            </a:fld>
            <a:endParaRPr lang="en-GB"/>
          </a:p>
        </p:txBody>
      </p:sp>
      <p:sp>
        <p:nvSpPr>
          <p:cNvPr id="4" name="Footer Placeholder 3"/>
          <p:cNvSpPr>
            <a:spLocks noGrp="1"/>
          </p:cNvSpPr>
          <p:nvPr>
            <p:ph type="ftr" sz="quarter" idx="11"/>
          </p:nvPr>
        </p:nvSpPr>
        <p:spPr/>
        <p:txBody>
          <a:bodyPr/>
          <a:lstStyle/>
          <a:p>
            <a:pPr defTabSz="685983">
              <a:defRPr/>
            </a:pPr>
            <a:endParaRPr lang="en-GB"/>
          </a:p>
        </p:txBody>
      </p:sp>
      <p:sp>
        <p:nvSpPr>
          <p:cNvPr id="5" name="Slide Number Placeholder 4"/>
          <p:cNvSpPr>
            <a:spLocks noGrp="1"/>
          </p:cNvSpPr>
          <p:nvPr>
            <p:ph type="sldNum" sz="quarter" idx="12"/>
          </p:nvPr>
        </p:nvSpPr>
        <p:spPr/>
        <p:txBody>
          <a:bodyPr/>
          <a:lstStyle/>
          <a:p>
            <a:pPr defTabSz="685983">
              <a:defRPr/>
            </a:pPr>
            <a:fld id="{16F86329-3CF8-4C14-BDA1-626E503EBA06}" type="slidenum">
              <a:rPr lang="en-GB" smtClean="0"/>
              <a:pPr defTabSz="685983">
                <a:defRPr/>
              </a:pPr>
              <a:t>‹#›</a:t>
            </a:fld>
            <a:endParaRPr lang="en-GB"/>
          </a:p>
        </p:txBody>
      </p:sp>
    </p:spTree>
    <p:extLst>
      <p:ext uri="{BB962C8B-B14F-4D97-AF65-F5344CB8AC3E}">
        <p14:creationId xmlns:p14="http://schemas.microsoft.com/office/powerpoint/2010/main" val="39930742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98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7674921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042"/>
            <a:ext cx="2057400" cy="438999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042"/>
            <a:ext cx="6019800" cy="43899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98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19354532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313"/>
            <a:ext cx="7772400" cy="110285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5550"/>
            <a:ext cx="6400800" cy="1314856"/>
          </a:xfrm>
        </p:spPr>
        <p:txBody>
          <a:bodyPr/>
          <a:lstStyle>
            <a:lvl1pPr marL="0" indent="0" algn="ctr">
              <a:buNone/>
              <a:defRPr>
                <a:solidFill>
                  <a:schemeClr val="tx1">
                    <a:tint val="75000"/>
                  </a:schemeClr>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98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11000351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98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11062552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6196"/>
            <a:ext cx="7772400" cy="1021872"/>
          </a:xfrm>
        </p:spPr>
        <p:txBody>
          <a:bodyPr anchor="t"/>
          <a:lstStyle>
            <a:lvl1pPr algn="l">
              <a:defRPr sz="3001"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708"/>
            <a:ext cx="7772400" cy="1125488"/>
          </a:xfrm>
        </p:spPr>
        <p:txBody>
          <a:bodyPr anchor="b"/>
          <a:lstStyle>
            <a:lvl1pPr marL="0" indent="0">
              <a:buNone/>
              <a:defRPr sz="1500">
                <a:solidFill>
                  <a:schemeClr val="tx1">
                    <a:tint val="75000"/>
                  </a:schemeClr>
                </a:solidFill>
              </a:defRPr>
            </a:lvl1pPr>
            <a:lvl2pPr marL="342991" indent="0">
              <a:buNone/>
              <a:defRPr sz="1350">
                <a:solidFill>
                  <a:schemeClr val="tx1">
                    <a:tint val="75000"/>
                  </a:schemeClr>
                </a:solidFill>
              </a:defRPr>
            </a:lvl2pPr>
            <a:lvl3pPr marL="685983" indent="0">
              <a:buNone/>
              <a:defRPr sz="1200">
                <a:solidFill>
                  <a:schemeClr val="tx1">
                    <a:tint val="75000"/>
                  </a:schemeClr>
                </a:solidFill>
              </a:defRPr>
            </a:lvl3pPr>
            <a:lvl4pPr marL="1028974" indent="0">
              <a:buNone/>
              <a:defRPr sz="1050">
                <a:solidFill>
                  <a:schemeClr val="tx1">
                    <a:tint val="75000"/>
                  </a:schemeClr>
                </a:solidFill>
              </a:defRPr>
            </a:lvl4pPr>
            <a:lvl5pPr marL="1371966" indent="0">
              <a:buNone/>
              <a:defRPr sz="1050">
                <a:solidFill>
                  <a:schemeClr val="tx1">
                    <a:tint val="75000"/>
                  </a:schemeClr>
                </a:solidFill>
              </a:defRPr>
            </a:lvl5pPr>
            <a:lvl6pPr marL="1714957" indent="0">
              <a:buNone/>
              <a:defRPr sz="1050">
                <a:solidFill>
                  <a:schemeClr val="tx1">
                    <a:tint val="75000"/>
                  </a:schemeClr>
                </a:solidFill>
              </a:defRPr>
            </a:lvl6pPr>
            <a:lvl7pPr marL="2057949" indent="0">
              <a:buNone/>
              <a:defRPr sz="1050">
                <a:solidFill>
                  <a:schemeClr val="tx1">
                    <a:tint val="75000"/>
                  </a:schemeClr>
                </a:solidFill>
              </a:defRPr>
            </a:lvl7pPr>
            <a:lvl8pPr marL="2400940" indent="0">
              <a:buNone/>
              <a:defRPr sz="1050">
                <a:solidFill>
                  <a:schemeClr val="tx1">
                    <a:tint val="75000"/>
                  </a:schemeClr>
                </a:solidFill>
              </a:defRPr>
            </a:lvl8pPr>
            <a:lvl9pPr marL="2743932"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98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31693953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521"/>
            <a:ext cx="4038600" cy="3395520"/>
          </a:xfrm>
        </p:spPr>
        <p:txBody>
          <a:bodyPr/>
          <a:lstStyle>
            <a:lvl1pPr>
              <a:defRPr sz="2101"/>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521"/>
            <a:ext cx="4038600" cy="3395520"/>
          </a:xfrm>
        </p:spPr>
        <p:txBody>
          <a:bodyPr/>
          <a:lstStyle>
            <a:lvl1pPr>
              <a:defRPr sz="2101"/>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98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21774193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690"/>
            <a:ext cx="4040188" cy="479970"/>
          </a:xfr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660"/>
            <a:ext cx="4040188" cy="2964381"/>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690"/>
            <a:ext cx="4041775" cy="479970"/>
          </a:xfr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660"/>
            <a:ext cx="4041775" cy="2964381"/>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983"/>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26105855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983"/>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3025985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983"/>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42055353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851"/>
            <a:ext cx="3008313" cy="871807"/>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851"/>
            <a:ext cx="5111750" cy="4391190"/>
          </a:xfrm>
        </p:spPr>
        <p:txBody>
          <a:bodyPr/>
          <a:lstStyle>
            <a:lvl1pPr>
              <a:defRPr sz="2401"/>
            </a:lvl1pPr>
            <a:lvl2pPr>
              <a:defRPr sz="2101"/>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658"/>
            <a:ext cx="3008313" cy="3519383"/>
          </a:xfrm>
        </p:spPr>
        <p:txBody>
          <a:bodyPr/>
          <a:lstStyle>
            <a:lvl1pPr marL="0" indent="0">
              <a:buNone/>
              <a:defRPr sz="105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98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2544240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983">
              <a:defRPr/>
            </a:pPr>
            <a:fld id="{D10F2C41-D146-4299-8CF7-AAADEF542A8B}" type="datetimeFigureOut">
              <a:rPr lang="en-GB" smtClean="0"/>
              <a:pPr defTabSz="685983">
                <a:defRPr/>
              </a:pPr>
              <a:t>08/04/2023</a:t>
            </a:fld>
            <a:endParaRPr lang="en-GB"/>
          </a:p>
        </p:txBody>
      </p:sp>
      <p:sp>
        <p:nvSpPr>
          <p:cNvPr id="3" name="Footer Placeholder 2"/>
          <p:cNvSpPr>
            <a:spLocks noGrp="1"/>
          </p:cNvSpPr>
          <p:nvPr>
            <p:ph type="ftr" sz="quarter" idx="11"/>
          </p:nvPr>
        </p:nvSpPr>
        <p:spPr/>
        <p:txBody>
          <a:bodyPr/>
          <a:lstStyle/>
          <a:p>
            <a:pPr defTabSz="685983">
              <a:defRPr/>
            </a:pPr>
            <a:endParaRPr lang="en-GB"/>
          </a:p>
        </p:txBody>
      </p:sp>
      <p:sp>
        <p:nvSpPr>
          <p:cNvPr id="4" name="Slide Number Placeholder 3"/>
          <p:cNvSpPr>
            <a:spLocks noGrp="1"/>
          </p:cNvSpPr>
          <p:nvPr>
            <p:ph type="sldNum" sz="quarter" idx="12"/>
          </p:nvPr>
        </p:nvSpPr>
        <p:spPr/>
        <p:txBody>
          <a:bodyPr/>
          <a:lstStyle/>
          <a:p>
            <a:pPr defTabSz="685983">
              <a:defRPr/>
            </a:pPr>
            <a:fld id="{16F86329-3CF8-4C14-BDA1-626E503EBA06}" type="slidenum">
              <a:rPr lang="en-GB" smtClean="0"/>
              <a:pPr defTabSz="685983">
                <a:defRPr/>
              </a:pPr>
              <a:t>‹#›</a:t>
            </a:fld>
            <a:endParaRPr lang="en-GB"/>
          </a:p>
        </p:txBody>
      </p:sp>
    </p:spTree>
    <p:extLst>
      <p:ext uri="{BB962C8B-B14F-4D97-AF65-F5344CB8AC3E}">
        <p14:creationId xmlns:p14="http://schemas.microsoft.com/office/powerpoint/2010/main" val="3952828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1561"/>
            <a:ext cx="5486400" cy="425185"/>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723"/>
            <a:ext cx="5486400" cy="3087053"/>
          </a:xfrm>
        </p:spPr>
        <p:txBody>
          <a:bodyPr/>
          <a:lstStyle>
            <a:lvl1pPr marL="0" indent="0">
              <a:buNone/>
              <a:defRPr sz="2401"/>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endParaRPr lang="en-US"/>
          </a:p>
        </p:txBody>
      </p:sp>
      <p:sp>
        <p:nvSpPr>
          <p:cNvPr id="4" name="Text Placeholder 3"/>
          <p:cNvSpPr>
            <a:spLocks noGrp="1"/>
          </p:cNvSpPr>
          <p:nvPr>
            <p:ph type="body" sz="half" idx="2"/>
          </p:nvPr>
        </p:nvSpPr>
        <p:spPr>
          <a:xfrm>
            <a:off x="1792288" y="4026746"/>
            <a:ext cx="5486400" cy="603833"/>
          </a:xfrm>
        </p:spPr>
        <p:txBody>
          <a:bodyPr/>
          <a:lstStyle>
            <a:lvl1pPr marL="0" indent="0">
              <a:buNone/>
              <a:defRPr sz="105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98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16808832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98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30181787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042"/>
            <a:ext cx="2057400" cy="438999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042"/>
            <a:ext cx="6019800" cy="43899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98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38052754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313"/>
            <a:ext cx="7772400" cy="110285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5550"/>
            <a:ext cx="6400800" cy="131485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9ED60E-3B8D-47C1-9682-1C12509BF9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B006D-818D-47B3-9EBE-C5AB269A17AF}"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405578744"/>
      </p:ext>
    </p:extLst>
  </p:cSld>
  <p:clrMapOvr>
    <a:masterClrMapping/>
  </p:clrMapOvr>
  <p:transition>
    <p:random/>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9ED60E-3B8D-47C1-9682-1C12509BF9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B006D-818D-47B3-9EBE-C5AB269A17AF}"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898425090"/>
      </p:ext>
    </p:extLst>
  </p:cSld>
  <p:clrMapOvr>
    <a:masterClrMapping/>
  </p:clrMapOvr>
  <p:transition>
    <p:random/>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196"/>
            <a:ext cx="7772400" cy="1021872"/>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708"/>
            <a:ext cx="7772400" cy="11254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9ED60E-3B8D-47C1-9682-1C12509BF9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B006D-818D-47B3-9EBE-C5AB269A17AF}"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168437485"/>
      </p:ext>
    </p:extLst>
  </p:cSld>
  <p:clrMapOvr>
    <a:masterClrMapping/>
  </p:clrMapOvr>
  <p:transition>
    <p:random/>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0391"/>
            <a:ext cx="4038600" cy="25475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900391"/>
            <a:ext cx="4038600" cy="25475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9ED60E-3B8D-47C1-9682-1C12509BF9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B006D-818D-47B3-9EBE-C5AB269A17AF}"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137278533"/>
      </p:ext>
    </p:extLst>
  </p:cSld>
  <p:clrMapOvr>
    <a:masterClrMapping/>
  </p:clrMapOvr>
  <p:transition>
    <p:random/>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042"/>
            <a:ext cx="8229600" cy="857515"/>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690"/>
            <a:ext cx="4040188"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660"/>
            <a:ext cx="4040188"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151690"/>
            <a:ext cx="4041775"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1631660"/>
            <a:ext cx="4041775"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9ED60E-3B8D-47C1-9682-1C12509BF9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B006D-818D-47B3-9EBE-C5AB269A17AF}"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434666613"/>
      </p:ext>
    </p:extLst>
  </p:cSld>
  <p:clrMapOvr>
    <a:masterClrMapping/>
  </p:clrMapOvr>
  <p:transition>
    <p:random/>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9ED60E-3B8D-47C1-9682-1C12509BF9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B006D-818D-47B3-9EBE-C5AB269A17AF}"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365700308"/>
      </p:ext>
    </p:extLst>
  </p:cSld>
  <p:clrMapOvr>
    <a:masterClrMapping/>
  </p:clrMapOvr>
  <p:transition>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9ED60E-3B8D-47C1-9682-1C12509BF9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B006D-818D-47B3-9EBE-C5AB269A17AF}"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cxnSp>
        <p:nvCxnSpPr>
          <p:cNvPr id="6" name="直接连接符 5"/>
          <p:cNvCxnSpPr/>
          <p:nvPr userDrawn="1"/>
        </p:nvCxnSpPr>
        <p:spPr>
          <a:xfrm>
            <a:off x="1006366" y="500751"/>
            <a:ext cx="7291077" cy="0"/>
          </a:xfrm>
          <a:prstGeom prst="line">
            <a:avLst/>
          </a:prstGeom>
          <a:ln>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 name="组合 124"/>
          <p:cNvGrpSpPr/>
          <p:nvPr userDrawn="1"/>
        </p:nvGrpSpPr>
        <p:grpSpPr>
          <a:xfrm>
            <a:off x="8427406" y="344680"/>
            <a:ext cx="193989" cy="175003"/>
            <a:chOff x="3720691" y="2824413"/>
            <a:chExt cx="1341120" cy="1209172"/>
          </a:xfrm>
        </p:grpSpPr>
        <p:sp>
          <p:nvSpPr>
            <p:cNvPr id="8" name="Freeform 5"/>
            <p:cNvSpPr>
              <a:spLocks/>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headEnd/>
              <a:tailEnd/>
            </a:ln>
            <a:effectLst>
              <a:outerShdw blurRad="190500" dist="114300" dir="2700000" algn="tl" rotWithShape="0">
                <a:prstClr val="black">
                  <a:alpha val="40000"/>
                </a:prstClr>
              </a:outerShdw>
            </a:effectLs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黑简体" panose="02000000000000000000" pitchFamily="2" charset="-122"/>
                <a:ea typeface="方正兰亭黑简体" panose="02000000000000000000" pitchFamily="2" charset="-122"/>
                <a:cs typeface="+mn-cs"/>
              </a:endParaRPr>
            </a:p>
          </p:txBody>
        </p:sp>
        <p:sp>
          <p:nvSpPr>
            <p:cNvPr id="9" name="Freeform 5"/>
            <p:cNvSpPr>
              <a:spLocks/>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headEnd/>
              <a:tailEnd/>
            </a:ln>
            <a:effectLst>
              <a:outerShdw blurRad="50800" dist="38100" dir="2700000" algn="tl" rotWithShape="0">
                <a:prstClr val="black">
                  <a:alpha val="40000"/>
                </a:prstClr>
              </a:outerShdw>
            </a:effectLs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黑简体" panose="02000000000000000000" pitchFamily="2" charset="-122"/>
                <a:ea typeface="方正兰亭黑简体" panose="02000000000000000000" pitchFamily="2" charset="-122"/>
                <a:cs typeface="+mn-cs"/>
              </a:endParaRPr>
            </a:p>
          </p:txBody>
        </p:sp>
      </p:grpSp>
      <p:grpSp>
        <p:nvGrpSpPr>
          <p:cNvPr id="10" name="组合 39"/>
          <p:cNvGrpSpPr/>
          <p:nvPr userDrawn="1"/>
        </p:nvGrpSpPr>
        <p:grpSpPr>
          <a:xfrm>
            <a:off x="431078" y="156138"/>
            <a:ext cx="474113" cy="427710"/>
            <a:chOff x="5446701" y="1360245"/>
            <a:chExt cx="632315" cy="570104"/>
          </a:xfrm>
        </p:grpSpPr>
        <p:sp>
          <p:nvSpPr>
            <p:cNvPr id="14" name="Freeform 5"/>
            <p:cNvSpPr>
              <a:spLocks/>
            </p:cNvSpPr>
            <p:nvPr/>
          </p:nvSpPr>
          <p:spPr bwMode="auto">
            <a:xfrm rot="1855731">
              <a:off x="5446701" y="1360245"/>
              <a:ext cx="632315" cy="5701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headEnd/>
              <a:tailEnd/>
            </a:ln>
            <a:effectLst>
              <a:outerShdw blurRad="50800" dist="38100" dir="2700000" algn="tl" rotWithShape="0">
                <a:prstClr val="black">
                  <a:alpha val="40000"/>
                </a:prstClr>
              </a:outerShdw>
            </a:effectLs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2" name="Freeform 5"/>
            <p:cNvSpPr>
              <a:spLocks/>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chemeClr val="accent1">
                  <a:lumMod val="75000"/>
                </a:schemeClr>
              </a:solidFill>
              <a:prstDash val="sysDash"/>
              <a:miter lim="800000"/>
              <a:headEnd/>
              <a:tailEnd/>
            </a:ln>
            <a:effectLs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sp>
        <p:nvSpPr>
          <p:cNvPr id="15" name="KSO_Shape"/>
          <p:cNvSpPr>
            <a:spLocks/>
          </p:cNvSpPr>
          <p:nvPr userDrawn="1"/>
        </p:nvSpPr>
        <p:spPr bwMode="auto">
          <a:xfrm>
            <a:off x="536470" y="259077"/>
            <a:ext cx="256877" cy="218469"/>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accent1"/>
          </a:solidFill>
          <a:ln>
            <a:noFill/>
          </a:ln>
          <a:extLst/>
        </p:spPr>
        <p:txBody>
          <a:bodyPr lIns="68571" tIns="34285" rIns="68571" bIns="34285" anchor="ctr">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1C666E"/>
              </a:solidFill>
              <a:effectLst/>
              <a:uLnTx/>
              <a:uFillTx/>
              <a:latin typeface="微软雅黑" panose="020B0503020204020204" pitchFamily="34" charset="-122"/>
              <a:ea typeface="宋体" panose="02010600030101010101" pitchFamily="2" charset="-122"/>
              <a:cs typeface="+mn-cs"/>
            </a:endParaRPr>
          </a:p>
        </p:txBody>
      </p:sp>
    </p:spTree>
    <p:extLst>
      <p:ext uri="{BB962C8B-B14F-4D97-AF65-F5344CB8AC3E}">
        <p14:creationId xmlns:p14="http://schemas.microsoft.com/office/powerpoint/2010/main" val="160067055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13759" y="514509"/>
            <a:ext cx="2743200" cy="1029018"/>
          </a:xfrm>
        </p:spPr>
        <p:txBody>
          <a:bodyPr anchor="b">
            <a:norm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513159" y="514509"/>
            <a:ext cx="4457701" cy="3982679"/>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313759" y="1657862"/>
            <a:ext cx="2743200" cy="1568934"/>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983">
              <a:defRPr/>
            </a:pPr>
            <a:fld id="{D10F2C41-D146-4299-8CF7-AAADEF542A8B}" type="datetimeFigureOut">
              <a:rPr lang="en-GB" smtClean="0"/>
              <a:pPr defTabSz="685983">
                <a:defRPr/>
              </a:pPr>
              <a:t>08/04/2023</a:t>
            </a:fld>
            <a:endParaRPr lang="en-GB"/>
          </a:p>
        </p:txBody>
      </p:sp>
      <p:sp>
        <p:nvSpPr>
          <p:cNvPr id="6" name="Footer Placeholder 5"/>
          <p:cNvSpPr>
            <a:spLocks noGrp="1"/>
          </p:cNvSpPr>
          <p:nvPr>
            <p:ph type="ftr" sz="quarter" idx="11"/>
          </p:nvPr>
        </p:nvSpPr>
        <p:spPr/>
        <p:txBody>
          <a:bodyPr/>
          <a:lstStyle/>
          <a:p>
            <a:pPr defTabSz="685983">
              <a:defRPr/>
            </a:pPr>
            <a:endParaRPr lang="en-GB"/>
          </a:p>
        </p:txBody>
      </p:sp>
      <p:sp>
        <p:nvSpPr>
          <p:cNvPr id="7" name="Slide Number Placeholder 6"/>
          <p:cNvSpPr>
            <a:spLocks noGrp="1"/>
          </p:cNvSpPr>
          <p:nvPr>
            <p:ph type="sldNum" sz="quarter" idx="12"/>
          </p:nvPr>
        </p:nvSpPr>
        <p:spPr/>
        <p:txBody>
          <a:bodyPr/>
          <a:lstStyle/>
          <a:p>
            <a:pPr defTabSz="685983">
              <a:defRPr/>
            </a:pPr>
            <a:fld id="{16F86329-3CF8-4C14-BDA1-626E503EBA06}" type="slidenum">
              <a:rPr lang="en-GB" smtClean="0"/>
              <a:pPr defTabSz="685983">
                <a:defRPr/>
              </a:pPr>
              <a:t>‹#›</a:t>
            </a:fld>
            <a:endParaRPr lang="en-GB"/>
          </a:p>
        </p:txBody>
      </p:sp>
    </p:spTree>
    <p:extLst>
      <p:ext uri="{BB962C8B-B14F-4D97-AF65-F5344CB8AC3E}">
        <p14:creationId xmlns:p14="http://schemas.microsoft.com/office/powerpoint/2010/main" val="1666427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851"/>
            <a:ext cx="3008313" cy="871807"/>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851"/>
            <a:ext cx="5111750" cy="4391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076658"/>
            <a:ext cx="3008313" cy="351938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9ED60E-3B8D-47C1-9682-1C12509BF9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B006D-818D-47B3-9EBE-C5AB269A17AF}"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431046052"/>
      </p:ext>
    </p:extLst>
  </p:cSld>
  <p:clrMapOvr>
    <a:masterClrMapping/>
  </p:clrMapOvr>
  <p:transition>
    <p:random/>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561"/>
            <a:ext cx="5486400" cy="425185"/>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723"/>
            <a:ext cx="5486400" cy="30870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6746"/>
            <a:ext cx="5486400" cy="6038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9ED60E-3B8D-47C1-9682-1C12509BF9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B006D-818D-47B3-9EBE-C5AB269A17AF}"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903833075"/>
      </p:ext>
    </p:extLst>
  </p:cSld>
  <p:clrMapOvr>
    <a:masterClrMapping/>
  </p:clrMapOvr>
  <p:transition>
    <p:random/>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9ED60E-3B8D-47C1-9682-1C12509BF9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B006D-818D-47B3-9EBE-C5AB269A17AF}"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277178034"/>
      </p:ext>
    </p:extLst>
  </p:cSld>
  <p:clrMapOvr>
    <a:masterClrMapping/>
  </p:clrMapOvr>
  <p:transition>
    <p:rand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829"/>
            <a:ext cx="2057400" cy="329309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4829"/>
            <a:ext cx="6019800" cy="329309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9ED60E-3B8D-47C1-9682-1C12509BF9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B006D-818D-47B3-9EBE-C5AB269A17AF}"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204806398"/>
      </p:ext>
    </p:extLst>
  </p:cSld>
  <p:clrMapOvr>
    <a:masterClrMapping/>
  </p:clrMapOvr>
  <p:transition>
    <p:rand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4768735"/>
            <a:ext cx="2133600" cy="273929"/>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11"/>
          </p:nvPr>
        </p:nvSpPr>
        <p:spPr>
          <a:xfrm>
            <a:off x="3124200" y="4768735"/>
            <a:ext cx="2895600" cy="273929"/>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12"/>
          </p:nvPr>
        </p:nvSpPr>
        <p:spPr>
          <a:xfrm>
            <a:off x="8586119" y="4788104"/>
            <a:ext cx="410853" cy="273929"/>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B62A96-75BD-4D1B-A9DE-49026C62D5F2}"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034498865"/>
      </p:ext>
    </p:extLst>
  </p:cSld>
  <p:clrMapOvr>
    <a:masterClrMapping/>
  </p:clrMapOvr>
  <p:transition>
    <p:random/>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12098087"/>
      </p:ext>
    </p:extLst>
  </p:cSld>
  <p:clrMapOvr>
    <a:masterClrMapping/>
  </p:clrMapOvr>
  <mc:AlternateContent xmlns:mc="http://schemas.openxmlformats.org/markup-compatibility/2006" xmlns:p14="http://schemas.microsoft.com/office/powerpoint/2010/main">
    <mc:Choice Requires="p14">
      <p:transition spd="slow" p14:dur="1100" advTm="35000">
        <p14:prism/>
      </p:transition>
    </mc:Choice>
    <mc:Fallback xmlns="">
      <p:transition spd="slow" advTm="35000">
        <p:fade/>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648471"/>
      </p:ext>
    </p:extLst>
  </p:cSld>
  <p:clrMapOvr>
    <a:masterClrMapping/>
  </p:clrMapOvr>
  <mc:AlternateContent xmlns:mc="http://schemas.openxmlformats.org/markup-compatibility/2006" xmlns:p14="http://schemas.microsoft.com/office/powerpoint/2010/main">
    <mc:Choice Requires="p14">
      <p:transition spd="slow" p14:dur="1100" advTm="35000">
        <p14:prism/>
      </p:transition>
    </mc:Choice>
    <mc:Fallback xmlns="">
      <p:transition spd="slow" advTm="35000">
        <p:fade/>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995993"/>
      </p:ext>
    </p:extLst>
  </p:cSld>
  <p:clrMapOvr>
    <a:masterClrMapping/>
  </p:clrMapOvr>
  <mc:AlternateContent xmlns:mc="http://schemas.openxmlformats.org/markup-compatibility/2006" xmlns:p14="http://schemas.microsoft.com/office/powerpoint/2010/main">
    <mc:Choice Requires="p14">
      <p:transition spd="slow" p14:dur="1100" advTm="35000">
        <p14:prism/>
      </p:transition>
    </mc:Choice>
    <mc:Fallback xmlns="">
      <p:transition spd="slow" advTm="35000">
        <p:fade/>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7838907"/>
      </p:ext>
    </p:extLst>
  </p:cSld>
  <p:clrMapOvr>
    <a:masterClrMapping/>
  </p:clrMapOvr>
  <mc:AlternateContent xmlns:mc="http://schemas.openxmlformats.org/markup-compatibility/2006" xmlns:p14="http://schemas.microsoft.com/office/powerpoint/2010/main">
    <mc:Choice Requires="p14">
      <p:transition spd="slow" p14:dur="1100" advTm="35000">
        <p14:prism/>
      </p:transition>
    </mc:Choice>
    <mc:Fallback xmlns="">
      <p:transition spd="slow" advTm="35000">
        <p:fade/>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313"/>
            <a:ext cx="7772400" cy="110285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5550"/>
            <a:ext cx="6400800" cy="131485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9ED60E-3B8D-47C1-9682-1C12509BF9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B006D-818D-47B3-9EBE-C5AB269A17AF}"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54256360"/>
      </p:ext>
    </p:extLst>
  </p:cSld>
  <p:clrMapOvr>
    <a:masterClrMapping/>
  </p:clrMapOvr>
  <p:transition>
    <p:random/>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42109" y="1086185"/>
            <a:ext cx="4514850" cy="857515"/>
          </a:xfrm>
        </p:spPr>
        <p:txBody>
          <a:bodyPr anchor="b">
            <a:normAutofit/>
          </a:bodyPr>
          <a:lstStyle>
            <a:lvl1pPr algn="l">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41759" y="686012"/>
            <a:ext cx="2460731" cy="3430059"/>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3542109" y="2083443"/>
            <a:ext cx="4516041" cy="1537174"/>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983">
              <a:defRPr/>
            </a:pPr>
            <a:fld id="{D10F2C41-D146-4299-8CF7-AAADEF542A8B}" type="datetimeFigureOut">
              <a:rPr lang="en-GB" smtClean="0"/>
              <a:pPr defTabSz="685983">
                <a:defRPr/>
              </a:pPr>
              <a:t>08/04/2023</a:t>
            </a:fld>
            <a:endParaRPr lang="en-GB"/>
          </a:p>
        </p:txBody>
      </p:sp>
      <p:sp>
        <p:nvSpPr>
          <p:cNvPr id="6" name="Footer Placeholder 5"/>
          <p:cNvSpPr>
            <a:spLocks noGrp="1"/>
          </p:cNvSpPr>
          <p:nvPr>
            <p:ph type="ftr" sz="quarter" idx="11"/>
          </p:nvPr>
        </p:nvSpPr>
        <p:spPr/>
        <p:txBody>
          <a:bodyPr/>
          <a:lstStyle/>
          <a:p>
            <a:pPr defTabSz="685983">
              <a:defRPr/>
            </a:pPr>
            <a:endParaRPr lang="en-GB"/>
          </a:p>
        </p:txBody>
      </p:sp>
      <p:sp>
        <p:nvSpPr>
          <p:cNvPr id="7" name="Slide Number Placeholder 6"/>
          <p:cNvSpPr>
            <a:spLocks noGrp="1"/>
          </p:cNvSpPr>
          <p:nvPr>
            <p:ph type="sldNum" sz="quarter" idx="12"/>
          </p:nvPr>
        </p:nvSpPr>
        <p:spPr/>
        <p:txBody>
          <a:bodyPr/>
          <a:lstStyle/>
          <a:p>
            <a:pPr defTabSz="685983">
              <a:defRPr/>
            </a:pPr>
            <a:fld id="{16F86329-3CF8-4C14-BDA1-626E503EBA06}" type="slidenum">
              <a:rPr lang="en-GB" smtClean="0"/>
              <a:pPr defTabSz="685983">
                <a:defRPr/>
              </a:pPr>
              <a:t>‹#›</a:t>
            </a:fld>
            <a:endParaRPr lang="en-GB"/>
          </a:p>
        </p:txBody>
      </p:sp>
    </p:spTree>
    <p:extLst>
      <p:ext uri="{BB962C8B-B14F-4D97-AF65-F5344CB8AC3E}">
        <p14:creationId xmlns:p14="http://schemas.microsoft.com/office/powerpoint/2010/main" val="1587186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9ED60E-3B8D-47C1-9682-1C12509BF9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B006D-818D-47B3-9EBE-C5AB269A17AF}"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223788958"/>
      </p:ext>
    </p:extLst>
  </p:cSld>
  <p:clrMapOvr>
    <a:masterClrMapping/>
  </p:clrMapOvr>
  <p:transition>
    <p:random/>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196"/>
            <a:ext cx="7772400" cy="1021872"/>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708"/>
            <a:ext cx="7772400" cy="11254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9ED60E-3B8D-47C1-9682-1C12509BF9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B006D-818D-47B3-9EBE-C5AB269A17AF}"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971197714"/>
      </p:ext>
    </p:extLst>
  </p:cSld>
  <p:clrMapOvr>
    <a:masterClrMapping/>
  </p:clrMapOvr>
  <p:transition>
    <p:random/>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0391"/>
            <a:ext cx="4038600" cy="25475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900391"/>
            <a:ext cx="4038600" cy="25475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9ED60E-3B8D-47C1-9682-1C12509BF9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B006D-818D-47B3-9EBE-C5AB269A17AF}"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657033239"/>
      </p:ext>
    </p:extLst>
  </p:cSld>
  <p:clrMapOvr>
    <a:masterClrMapping/>
  </p:clrMapOvr>
  <p:transition>
    <p:random/>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042"/>
            <a:ext cx="8229600" cy="857515"/>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690"/>
            <a:ext cx="4040188"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660"/>
            <a:ext cx="4040188"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151690"/>
            <a:ext cx="4041775"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1631660"/>
            <a:ext cx="4041775"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9ED60E-3B8D-47C1-9682-1C12509BF9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B006D-818D-47B3-9EBE-C5AB269A17AF}"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4248491877"/>
      </p:ext>
    </p:extLst>
  </p:cSld>
  <p:clrMapOvr>
    <a:masterClrMapping/>
  </p:clrMapOvr>
  <p:transition>
    <p:random/>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9ED60E-3B8D-47C1-9682-1C12509BF9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B006D-818D-47B3-9EBE-C5AB269A17AF}"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681356184"/>
      </p:ext>
    </p:extLst>
  </p:cSld>
  <p:clrMapOvr>
    <a:masterClrMapping/>
  </p:clrMapOvr>
  <p:transition>
    <p:rand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9ED60E-3B8D-47C1-9682-1C12509BF9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B006D-818D-47B3-9EBE-C5AB269A17AF}"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cxnSp>
        <p:nvCxnSpPr>
          <p:cNvPr id="6" name="直接连接符 5"/>
          <p:cNvCxnSpPr/>
          <p:nvPr userDrawn="1"/>
        </p:nvCxnSpPr>
        <p:spPr>
          <a:xfrm>
            <a:off x="1006366" y="500751"/>
            <a:ext cx="7291077" cy="0"/>
          </a:xfrm>
          <a:prstGeom prst="line">
            <a:avLst/>
          </a:prstGeom>
          <a:ln>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 name="组合 124"/>
          <p:cNvGrpSpPr/>
          <p:nvPr userDrawn="1"/>
        </p:nvGrpSpPr>
        <p:grpSpPr>
          <a:xfrm>
            <a:off x="8427406" y="344680"/>
            <a:ext cx="193989" cy="175003"/>
            <a:chOff x="3720691" y="2824413"/>
            <a:chExt cx="1341120" cy="1209172"/>
          </a:xfrm>
        </p:grpSpPr>
        <p:sp>
          <p:nvSpPr>
            <p:cNvPr id="8" name="Freeform 5"/>
            <p:cNvSpPr>
              <a:spLocks/>
            </p:cNvSpPr>
            <p:nvPr/>
          </p:nvSpPr>
          <p:spPr bwMode="auto">
            <a:xfrm rot="1855731">
              <a:off x="3720691" y="2824413"/>
              <a:ext cx="1341120" cy="120917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16200000" scaled="0"/>
            </a:gradFill>
            <a:ln w="12700" cap="flat">
              <a:noFill/>
              <a:prstDash val="solid"/>
              <a:miter lim="800000"/>
              <a:headEnd/>
              <a:tailEnd/>
            </a:ln>
            <a:effectLst>
              <a:outerShdw blurRad="190500" dist="114300" dir="2700000" algn="tl" rotWithShape="0">
                <a:prstClr val="black">
                  <a:alpha val="40000"/>
                </a:prstClr>
              </a:outerShdw>
            </a:effectLs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黑简体" panose="02000000000000000000" pitchFamily="2" charset="-122"/>
                <a:ea typeface="方正兰亭黑简体" panose="02000000000000000000" pitchFamily="2" charset="-122"/>
                <a:cs typeface="+mn-cs"/>
              </a:endParaRPr>
            </a:p>
          </p:txBody>
        </p:sp>
        <p:sp>
          <p:nvSpPr>
            <p:cNvPr id="9" name="Freeform 5"/>
            <p:cNvSpPr>
              <a:spLocks/>
            </p:cNvSpPr>
            <p:nvPr/>
          </p:nvSpPr>
          <p:spPr bwMode="auto">
            <a:xfrm rot="1855731">
              <a:off x="3764581" y="2863367"/>
              <a:ext cx="1264630" cy="114020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headEnd/>
              <a:tailEnd/>
            </a:ln>
            <a:effectLst>
              <a:outerShdw blurRad="50800" dist="38100" dir="2700000" algn="tl" rotWithShape="0">
                <a:prstClr val="black">
                  <a:alpha val="40000"/>
                </a:prstClr>
              </a:outerShdw>
            </a:effectLs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方正兰亭黑简体" panose="02000000000000000000" pitchFamily="2" charset="-122"/>
                <a:ea typeface="方正兰亭黑简体" panose="02000000000000000000" pitchFamily="2" charset="-122"/>
                <a:cs typeface="+mn-cs"/>
              </a:endParaRPr>
            </a:p>
          </p:txBody>
        </p:sp>
      </p:grpSp>
      <p:grpSp>
        <p:nvGrpSpPr>
          <p:cNvPr id="10" name="组合 39"/>
          <p:cNvGrpSpPr/>
          <p:nvPr userDrawn="1"/>
        </p:nvGrpSpPr>
        <p:grpSpPr>
          <a:xfrm>
            <a:off x="431078" y="156138"/>
            <a:ext cx="474113" cy="427710"/>
            <a:chOff x="5446701" y="1360245"/>
            <a:chExt cx="632315" cy="570104"/>
          </a:xfrm>
        </p:grpSpPr>
        <p:sp>
          <p:nvSpPr>
            <p:cNvPr id="14" name="Freeform 5"/>
            <p:cNvSpPr>
              <a:spLocks/>
            </p:cNvSpPr>
            <p:nvPr/>
          </p:nvSpPr>
          <p:spPr bwMode="auto">
            <a:xfrm rot="1855731">
              <a:off x="5446701" y="1360245"/>
              <a:ext cx="632315" cy="5701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0">
                  <a:srgbClr val="D3D3D3"/>
                </a:gs>
                <a:gs pos="100000">
                  <a:srgbClr val="F9F9F9"/>
                </a:gs>
              </a:gsLst>
              <a:lin ang="21594000" scaled="0"/>
            </a:gradFill>
            <a:ln w="12700" cap="flat">
              <a:noFill/>
              <a:prstDash val="solid"/>
              <a:miter lim="800000"/>
              <a:headEnd/>
              <a:tailEnd/>
            </a:ln>
            <a:effectLst>
              <a:outerShdw blurRad="50800" dist="38100" dir="2700000" algn="tl" rotWithShape="0">
                <a:prstClr val="black">
                  <a:alpha val="40000"/>
                </a:prstClr>
              </a:outerShdw>
            </a:effectLs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2" name="Freeform 5"/>
            <p:cNvSpPr>
              <a:spLocks/>
            </p:cNvSpPr>
            <p:nvPr/>
          </p:nvSpPr>
          <p:spPr bwMode="auto">
            <a:xfrm rot="1855731">
              <a:off x="5470180" y="1383052"/>
              <a:ext cx="576760" cy="52001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chemeClr val="accent1">
                  <a:lumMod val="75000"/>
                </a:schemeClr>
              </a:solidFill>
              <a:prstDash val="sysDash"/>
              <a:miter lim="800000"/>
              <a:headEnd/>
              <a:tailEnd/>
            </a:ln>
            <a:effectLs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sp>
        <p:nvSpPr>
          <p:cNvPr id="15" name="KSO_Shape"/>
          <p:cNvSpPr>
            <a:spLocks/>
          </p:cNvSpPr>
          <p:nvPr userDrawn="1"/>
        </p:nvSpPr>
        <p:spPr bwMode="auto">
          <a:xfrm>
            <a:off x="536470" y="259077"/>
            <a:ext cx="256877" cy="218469"/>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accent1"/>
          </a:solidFill>
          <a:ln>
            <a:noFill/>
          </a:ln>
          <a:extLst/>
        </p:spPr>
        <p:txBody>
          <a:bodyPr lIns="68571" tIns="34285" rIns="68571" bIns="34285" anchor="ctr">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1C666E"/>
              </a:solidFill>
              <a:effectLst/>
              <a:uLnTx/>
              <a:uFillTx/>
              <a:latin typeface="微软雅黑" panose="020B0503020204020204" pitchFamily="34" charset="-122"/>
              <a:ea typeface="宋体" panose="02010600030101010101" pitchFamily="2" charset="-122"/>
              <a:cs typeface="+mn-cs"/>
            </a:endParaRPr>
          </a:p>
        </p:txBody>
      </p:sp>
    </p:spTree>
    <p:extLst>
      <p:ext uri="{BB962C8B-B14F-4D97-AF65-F5344CB8AC3E}">
        <p14:creationId xmlns:p14="http://schemas.microsoft.com/office/powerpoint/2010/main" val="257755144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851"/>
            <a:ext cx="3008313" cy="871807"/>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851"/>
            <a:ext cx="5111750" cy="4391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076658"/>
            <a:ext cx="3008313" cy="351938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9ED60E-3B8D-47C1-9682-1C12509BF9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B006D-818D-47B3-9EBE-C5AB269A17AF}"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71685601"/>
      </p:ext>
    </p:extLst>
  </p:cSld>
  <p:clrMapOvr>
    <a:masterClrMapping/>
  </p:clrMapOvr>
  <p:transition>
    <p:random/>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561"/>
            <a:ext cx="5486400" cy="425185"/>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723"/>
            <a:ext cx="5486400" cy="30870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6746"/>
            <a:ext cx="5486400" cy="6038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9ED60E-3B8D-47C1-9682-1C12509BF9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B006D-818D-47B3-9EBE-C5AB269A17AF}"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744759046"/>
      </p:ext>
    </p:extLst>
  </p:cSld>
  <p:clrMapOvr>
    <a:masterClrMapping/>
  </p:clrMapOvr>
  <p:transition>
    <p:random/>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9ED60E-3B8D-47C1-9682-1C12509BF9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B006D-818D-47B3-9EBE-C5AB269A17AF}"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000555703"/>
      </p:ext>
    </p:extLst>
  </p:cSld>
  <p:clrMapOvr>
    <a:masterClrMapping/>
  </p:clrMapOvr>
  <p:transition>
    <p:rand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829"/>
            <a:ext cx="2057400" cy="329309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4829"/>
            <a:ext cx="6019800" cy="329309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9ED60E-3B8D-47C1-9682-1C12509BF9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B006D-818D-47B3-9EBE-C5AB269A17AF}"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520447453"/>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image" Target="../media/image1.jpe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theme" Target="../theme/theme7.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image" Target="../media/image1.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theme" Target="../theme/theme8.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image" Target="../media/image1.jpeg"/><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theme" Target="../theme/theme9.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905227" y="2223186"/>
            <a:ext cx="2236394" cy="2407393"/>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13159" y="3366539"/>
            <a:ext cx="6400800" cy="113064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3159" y="514509"/>
            <a:ext cx="6400800" cy="2712287"/>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28309" y="4630580"/>
            <a:ext cx="1200150" cy="273928"/>
          </a:xfrm>
          <a:prstGeom prst="rect">
            <a:avLst/>
          </a:prstGeom>
        </p:spPr>
        <p:txBody>
          <a:bodyPr vert="horz" lIns="91440" tIns="45720" rIns="91440" bIns="45720" rtlCol="0" anchor="t"/>
          <a:lstStyle>
            <a:lvl1pPr algn="r">
              <a:defRPr sz="750" b="0" i="0">
                <a:solidFill>
                  <a:schemeClr val="bg2">
                    <a:lumMod val="50000"/>
                  </a:schemeClr>
                </a:solidFill>
                <a:effectLst/>
                <a:latin typeface="+mn-lt"/>
              </a:defRPr>
            </a:lvl1pPr>
          </a:lstStyle>
          <a:p>
            <a:pPr defTabSz="685983">
              <a:defRPr/>
            </a:pPr>
            <a:fld id="{D10F2C41-D146-4299-8CF7-AAADEF542A8B}" type="datetimeFigureOut">
              <a:rPr lang="en-GB" smtClean="0"/>
              <a:pPr defTabSz="685983">
                <a:defRPr/>
              </a:pPr>
              <a:t>08/04/2023</a:t>
            </a:fld>
            <a:endParaRPr lang="en-GB"/>
          </a:p>
        </p:txBody>
      </p:sp>
      <p:sp>
        <p:nvSpPr>
          <p:cNvPr id="5" name="Footer Placeholder 4"/>
          <p:cNvSpPr>
            <a:spLocks noGrp="1"/>
          </p:cNvSpPr>
          <p:nvPr>
            <p:ph type="ftr" sz="quarter" idx="3"/>
          </p:nvPr>
        </p:nvSpPr>
        <p:spPr>
          <a:xfrm>
            <a:off x="513159" y="4630580"/>
            <a:ext cx="5657850" cy="273928"/>
          </a:xfrm>
          <a:prstGeom prst="rect">
            <a:avLst/>
          </a:prstGeom>
        </p:spPr>
        <p:txBody>
          <a:bodyPr vert="horz" lIns="91440" tIns="45720" rIns="91440" bIns="45720" rtlCol="0" anchor="t"/>
          <a:lstStyle>
            <a:lvl1pPr algn="l">
              <a:defRPr sz="750" b="0" i="0">
                <a:solidFill>
                  <a:schemeClr val="bg2">
                    <a:lumMod val="50000"/>
                  </a:schemeClr>
                </a:solidFill>
                <a:effectLst/>
                <a:latin typeface="+mn-lt"/>
              </a:defRPr>
            </a:lvl1pPr>
          </a:lstStyle>
          <a:p>
            <a:pPr defTabSz="685983">
              <a:defRPr/>
            </a:pPr>
            <a:endParaRPr lang="en-GB"/>
          </a:p>
        </p:txBody>
      </p:sp>
      <p:sp>
        <p:nvSpPr>
          <p:cNvPr id="6" name="Slide Number Placeholder 5"/>
          <p:cNvSpPr>
            <a:spLocks noGrp="1"/>
          </p:cNvSpPr>
          <p:nvPr>
            <p:ph type="sldNum" sz="quarter" idx="4"/>
          </p:nvPr>
        </p:nvSpPr>
        <p:spPr>
          <a:xfrm>
            <a:off x="7772400" y="4185148"/>
            <a:ext cx="856684" cy="502599"/>
          </a:xfrm>
          <a:prstGeom prst="rect">
            <a:avLst/>
          </a:prstGeom>
        </p:spPr>
        <p:txBody>
          <a:bodyPr vert="horz" lIns="91440" tIns="45720" rIns="91440" bIns="45720" rtlCol="0" anchor="b"/>
          <a:lstStyle>
            <a:lvl1pPr algn="r">
              <a:defRPr sz="2400" b="0" i="0">
                <a:solidFill>
                  <a:schemeClr val="bg2">
                    <a:lumMod val="50000"/>
                  </a:schemeClr>
                </a:solidFill>
                <a:effectLst/>
                <a:latin typeface="+mn-lt"/>
              </a:defRPr>
            </a:lvl1pPr>
          </a:lstStyle>
          <a:p>
            <a:pPr defTabSz="685983">
              <a:defRPr/>
            </a:pPr>
            <a:fld id="{16F86329-3CF8-4C14-BDA1-626E503EBA06}" type="slidenum">
              <a:rPr lang="en-GB" smtClean="0"/>
              <a:pPr defTabSz="685983">
                <a:defRPr/>
              </a:pPr>
              <a:t>‹#›</a:t>
            </a:fld>
            <a:endParaRPr lang="en-GB"/>
          </a:p>
        </p:txBody>
      </p:sp>
    </p:spTree>
    <p:extLst>
      <p:ext uri="{BB962C8B-B14F-4D97-AF65-F5344CB8AC3E}">
        <p14:creationId xmlns:p14="http://schemas.microsoft.com/office/powerpoint/2010/main" val="1214799931"/>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500" kern="1200" cap="none">
          <a:solidFill>
            <a:schemeClr val="bg2">
              <a:lumMod val="7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350" kern="1200" cap="none">
          <a:solidFill>
            <a:schemeClr val="bg2">
              <a:lumMod val="7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200" kern="1200" cap="none">
          <a:solidFill>
            <a:schemeClr val="bg2">
              <a:lumMod val="7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042"/>
            <a:ext cx="8229600" cy="85751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521"/>
            <a:ext cx="8229600" cy="33955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8735"/>
            <a:ext cx="2133600" cy="273928"/>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8735"/>
            <a:ext cx="2895600" cy="273928"/>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983"/>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8735"/>
            <a:ext cx="2133600" cy="273928"/>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1581729234"/>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ctr" defTabSz="685983" rtl="0" eaLnBrk="1" latinLnBrk="0" hangingPunct="1">
        <a:spcBef>
          <a:spcPct val="0"/>
        </a:spcBef>
        <a:buNone/>
        <a:defRPr sz="3301" b="0" i="0" u="none" kern="1200">
          <a:solidFill>
            <a:schemeClr val="tx1"/>
          </a:solidFill>
          <a:latin typeface="+mj-lt"/>
          <a:ea typeface="+mj-ea"/>
          <a:cs typeface="+mj-cs"/>
        </a:defRPr>
      </a:lvl1pPr>
    </p:titleStyle>
    <p:bodyStyle>
      <a:lvl1pPr marL="257244" indent="-257244" algn="l" defTabSz="685983" rtl="0" eaLnBrk="1" latinLnBrk="0" hangingPunct="1">
        <a:spcBef>
          <a:spcPct val="20000"/>
        </a:spcBef>
        <a:buFont typeface="Arial" pitchFamily="34" charset="0"/>
        <a:buChar char="•"/>
        <a:defRPr sz="2401" kern="1200">
          <a:solidFill>
            <a:schemeClr val="tx1"/>
          </a:solidFill>
          <a:latin typeface="+mn-lt"/>
          <a:ea typeface="+mn-ea"/>
          <a:cs typeface="+mn-cs"/>
        </a:defRPr>
      </a:lvl1pPr>
      <a:lvl2pPr marL="557361" indent="-214370" algn="l" defTabSz="685983" rtl="0" eaLnBrk="1" latinLnBrk="0" hangingPunct="1">
        <a:spcBef>
          <a:spcPct val="20000"/>
        </a:spcBef>
        <a:buFont typeface="Arial" pitchFamily="34" charset="0"/>
        <a:buChar char="–"/>
        <a:defRPr sz="2101" b="0" i="0" u="none" kern="1200">
          <a:solidFill>
            <a:schemeClr val="tx1"/>
          </a:solidFill>
          <a:latin typeface="+mn-lt"/>
          <a:ea typeface="+mn-ea"/>
          <a:cs typeface="+mn-cs"/>
        </a:defRPr>
      </a:lvl2pPr>
      <a:lvl3pPr marL="857479" indent="-171496" algn="l" defTabSz="6859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470"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461"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042"/>
            <a:ext cx="8229600" cy="85751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521"/>
            <a:ext cx="8229600" cy="33955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8735"/>
            <a:ext cx="2133600" cy="273928"/>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8735"/>
            <a:ext cx="2895600" cy="273928"/>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983"/>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8735"/>
            <a:ext cx="2133600" cy="273928"/>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4016356065"/>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ctr" defTabSz="685983" rtl="0" eaLnBrk="1" latinLnBrk="0" hangingPunct="1">
        <a:spcBef>
          <a:spcPct val="0"/>
        </a:spcBef>
        <a:buNone/>
        <a:defRPr sz="3301" b="0" i="0" u="none" kern="1200">
          <a:solidFill>
            <a:schemeClr val="tx1"/>
          </a:solidFill>
          <a:latin typeface="+mj-lt"/>
          <a:ea typeface="+mj-ea"/>
          <a:cs typeface="+mj-cs"/>
        </a:defRPr>
      </a:lvl1pPr>
    </p:titleStyle>
    <p:bodyStyle>
      <a:lvl1pPr marL="257244" indent="-257244" algn="l" defTabSz="685983" rtl="0" eaLnBrk="1" latinLnBrk="0" hangingPunct="1">
        <a:spcBef>
          <a:spcPct val="20000"/>
        </a:spcBef>
        <a:buFont typeface="Arial" pitchFamily="34" charset="0"/>
        <a:buChar char="•"/>
        <a:defRPr sz="2401" kern="1200">
          <a:solidFill>
            <a:schemeClr val="tx1"/>
          </a:solidFill>
          <a:latin typeface="+mn-lt"/>
          <a:ea typeface="+mn-ea"/>
          <a:cs typeface="+mn-cs"/>
        </a:defRPr>
      </a:lvl1pPr>
      <a:lvl2pPr marL="557361" indent="-214370" algn="l" defTabSz="685983" rtl="0" eaLnBrk="1" latinLnBrk="0" hangingPunct="1">
        <a:spcBef>
          <a:spcPct val="20000"/>
        </a:spcBef>
        <a:buFont typeface="Arial" pitchFamily="34" charset="0"/>
        <a:buChar char="–"/>
        <a:defRPr sz="2101" b="0" i="0" u="none" kern="1200">
          <a:solidFill>
            <a:schemeClr val="tx1"/>
          </a:solidFill>
          <a:latin typeface="+mn-lt"/>
          <a:ea typeface="+mn-ea"/>
          <a:cs typeface="+mn-cs"/>
        </a:defRPr>
      </a:lvl2pPr>
      <a:lvl3pPr marL="857479" indent="-171496" algn="l" defTabSz="6859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470"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461"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042"/>
            <a:ext cx="8229600" cy="85751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521"/>
            <a:ext cx="8229600" cy="33955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8735"/>
            <a:ext cx="2133600" cy="273928"/>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8735"/>
            <a:ext cx="2895600" cy="273928"/>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983"/>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8735"/>
            <a:ext cx="2133600" cy="273928"/>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2800848548"/>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ctr" defTabSz="685983" rtl="0" eaLnBrk="1" latinLnBrk="0" hangingPunct="1">
        <a:spcBef>
          <a:spcPct val="0"/>
        </a:spcBef>
        <a:buNone/>
        <a:defRPr sz="3301" kern="1200">
          <a:solidFill>
            <a:schemeClr val="tx1"/>
          </a:solidFill>
          <a:latin typeface="+mj-lt"/>
          <a:ea typeface="+mj-ea"/>
          <a:cs typeface="+mj-cs"/>
        </a:defRPr>
      </a:lvl1pPr>
    </p:titleStyle>
    <p:bodyStyle>
      <a:lvl1pPr marL="257244" indent="-257244" algn="l" defTabSz="685983" rtl="0" eaLnBrk="1" latinLnBrk="0" hangingPunct="1">
        <a:spcBef>
          <a:spcPct val="20000"/>
        </a:spcBef>
        <a:buFont typeface="Arial" pitchFamily="34" charset="0"/>
        <a:buChar char="•"/>
        <a:defRPr sz="2401" kern="1200">
          <a:solidFill>
            <a:schemeClr val="tx1"/>
          </a:solidFill>
          <a:latin typeface="+mn-lt"/>
          <a:ea typeface="+mn-ea"/>
          <a:cs typeface="+mn-cs"/>
        </a:defRPr>
      </a:lvl1pPr>
      <a:lvl2pPr marL="557361" indent="-214370" algn="l" defTabSz="685983" rtl="0" eaLnBrk="1" latinLnBrk="0" hangingPunct="1">
        <a:spcBef>
          <a:spcPct val="20000"/>
        </a:spcBef>
        <a:buFont typeface="Arial" pitchFamily="34" charset="0"/>
        <a:buChar char="–"/>
        <a:defRPr sz="2101" kern="1200">
          <a:solidFill>
            <a:schemeClr val="tx1"/>
          </a:solidFill>
          <a:latin typeface="+mn-lt"/>
          <a:ea typeface="+mn-ea"/>
          <a:cs typeface="+mn-cs"/>
        </a:defRPr>
      </a:lvl2pPr>
      <a:lvl3pPr marL="857479" indent="-171496" algn="l" defTabSz="6859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470"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461"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042"/>
            <a:ext cx="8229600" cy="85751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521"/>
            <a:ext cx="8229600" cy="33955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8735"/>
            <a:ext cx="2133600" cy="273928"/>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8735"/>
            <a:ext cx="2895600" cy="273928"/>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983"/>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8735"/>
            <a:ext cx="2133600" cy="273928"/>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219513988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ctr" defTabSz="685983" rtl="0" eaLnBrk="1" latinLnBrk="0" hangingPunct="1">
        <a:spcBef>
          <a:spcPct val="0"/>
        </a:spcBef>
        <a:buNone/>
        <a:defRPr sz="3301" kern="1200">
          <a:solidFill>
            <a:schemeClr val="tx1"/>
          </a:solidFill>
          <a:latin typeface="+mj-lt"/>
          <a:ea typeface="+mj-ea"/>
          <a:cs typeface="+mj-cs"/>
        </a:defRPr>
      </a:lvl1pPr>
    </p:titleStyle>
    <p:bodyStyle>
      <a:lvl1pPr marL="257244" indent="-257244" algn="l" defTabSz="685983" rtl="0" eaLnBrk="1" latinLnBrk="0" hangingPunct="1">
        <a:spcBef>
          <a:spcPct val="20000"/>
        </a:spcBef>
        <a:buFont typeface="Arial" pitchFamily="34" charset="0"/>
        <a:buChar char="•"/>
        <a:defRPr sz="2401" kern="1200">
          <a:solidFill>
            <a:schemeClr val="tx1"/>
          </a:solidFill>
          <a:latin typeface="+mn-lt"/>
          <a:ea typeface="+mn-ea"/>
          <a:cs typeface="+mn-cs"/>
        </a:defRPr>
      </a:lvl1pPr>
      <a:lvl2pPr marL="557361" indent="-214370" algn="l" defTabSz="685983" rtl="0" eaLnBrk="1" latinLnBrk="0" hangingPunct="1">
        <a:spcBef>
          <a:spcPct val="20000"/>
        </a:spcBef>
        <a:buFont typeface="Arial" pitchFamily="34" charset="0"/>
        <a:buChar char="–"/>
        <a:defRPr sz="2101" kern="1200">
          <a:solidFill>
            <a:schemeClr val="tx1"/>
          </a:solidFill>
          <a:latin typeface="+mn-lt"/>
          <a:ea typeface="+mn-ea"/>
          <a:cs typeface="+mn-cs"/>
        </a:defRPr>
      </a:lvl2pPr>
      <a:lvl3pPr marL="857479" indent="-171496" algn="l" defTabSz="6859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470"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461"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042"/>
            <a:ext cx="8229600" cy="85751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521"/>
            <a:ext cx="8229600" cy="33955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8735"/>
            <a:ext cx="2133600" cy="273928"/>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983"/>
            <a:fld id="{2923455E-3500-4D7D-8126-86E987962AA1}" type="datetimeFigureOut">
              <a:rPr lang="en-US" smtClean="0">
                <a:solidFill>
                  <a:prstClr val="black">
                    <a:tint val="75000"/>
                  </a:prstClr>
                </a:solidFill>
              </a:rPr>
              <a:pPr defTabSz="685983"/>
              <a:t>4/8/23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8735"/>
            <a:ext cx="2895600" cy="273928"/>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983"/>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8735"/>
            <a:ext cx="2133600" cy="273928"/>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983"/>
            <a:fld id="{D2BBAFDC-099D-49D8-B069-B2ED966DA100}" type="slidenum">
              <a:rPr lang="en-US" smtClean="0">
                <a:solidFill>
                  <a:prstClr val="black">
                    <a:tint val="75000"/>
                  </a:prstClr>
                </a:solidFill>
              </a:rPr>
              <a:pPr defTabSz="685983"/>
              <a:t>‹#›</a:t>
            </a:fld>
            <a:endParaRPr lang="en-US">
              <a:solidFill>
                <a:prstClr val="black">
                  <a:tint val="75000"/>
                </a:prstClr>
              </a:solidFill>
            </a:endParaRPr>
          </a:p>
        </p:txBody>
      </p:sp>
    </p:spTree>
    <p:extLst>
      <p:ext uri="{BB962C8B-B14F-4D97-AF65-F5344CB8AC3E}">
        <p14:creationId xmlns:p14="http://schemas.microsoft.com/office/powerpoint/2010/main" val="128760555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defTabSz="685983" rtl="0" eaLnBrk="1" latinLnBrk="0" hangingPunct="1">
        <a:spcBef>
          <a:spcPct val="0"/>
        </a:spcBef>
        <a:buNone/>
        <a:defRPr sz="3301" kern="1200">
          <a:solidFill>
            <a:schemeClr val="tx1"/>
          </a:solidFill>
          <a:latin typeface="+mj-lt"/>
          <a:ea typeface="+mj-ea"/>
          <a:cs typeface="+mj-cs"/>
        </a:defRPr>
      </a:lvl1pPr>
    </p:titleStyle>
    <p:bodyStyle>
      <a:lvl1pPr marL="257244" indent="-257244" algn="l" defTabSz="685983" rtl="0" eaLnBrk="1" latinLnBrk="0" hangingPunct="1">
        <a:spcBef>
          <a:spcPct val="20000"/>
        </a:spcBef>
        <a:buFont typeface="Arial" pitchFamily="34" charset="0"/>
        <a:buChar char="•"/>
        <a:defRPr sz="2401" kern="1200">
          <a:solidFill>
            <a:schemeClr val="tx1"/>
          </a:solidFill>
          <a:latin typeface="+mn-lt"/>
          <a:ea typeface="+mn-ea"/>
          <a:cs typeface="+mn-cs"/>
        </a:defRPr>
      </a:lvl1pPr>
      <a:lvl2pPr marL="557361" indent="-214370" algn="l" defTabSz="685983" rtl="0" eaLnBrk="1" latinLnBrk="0" hangingPunct="1">
        <a:spcBef>
          <a:spcPct val="20000"/>
        </a:spcBef>
        <a:buFont typeface="Arial" pitchFamily="34" charset="0"/>
        <a:buChar char="–"/>
        <a:defRPr sz="2101" kern="1200">
          <a:solidFill>
            <a:schemeClr val="tx1"/>
          </a:solidFill>
          <a:latin typeface="+mn-lt"/>
          <a:ea typeface="+mn-ea"/>
          <a:cs typeface="+mn-cs"/>
        </a:defRPr>
      </a:lvl2pPr>
      <a:lvl3pPr marL="857479" indent="-171496" algn="l" defTabSz="6859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470"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461"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6042"/>
            <a:ext cx="8229600" cy="857515"/>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457200" y="1200521"/>
            <a:ext cx="8229600" cy="3395520"/>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2"/>
          </p:nvPr>
        </p:nvSpPr>
        <p:spPr>
          <a:xfrm>
            <a:off x="457200" y="4768735"/>
            <a:ext cx="2133600" cy="273928"/>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49ED60E-3B8D-47C1-9682-1C12509BF9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dirty="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3"/>
          </p:nvPr>
        </p:nvSpPr>
        <p:spPr>
          <a:xfrm>
            <a:off x="3124200" y="4768735"/>
            <a:ext cx="2895600" cy="273928"/>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4"/>
          </p:nvPr>
        </p:nvSpPr>
        <p:spPr>
          <a:xfrm>
            <a:off x="6553200" y="4768735"/>
            <a:ext cx="2133600" cy="273928"/>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24B006D-818D-47B3-9EBE-C5AB269A17AF}"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pic>
        <p:nvPicPr>
          <p:cNvPr id="8" name="图片 7"/>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0" y="0"/>
            <a:ext cx="9144000" cy="5148072"/>
          </a:xfrm>
          <a:prstGeom prst="rect">
            <a:avLst/>
          </a:prstGeom>
        </p:spPr>
      </p:pic>
      <p:sp>
        <p:nvSpPr>
          <p:cNvPr id="9" name="矩形 8"/>
          <p:cNvSpPr/>
          <p:nvPr userDrawn="1"/>
        </p:nvSpPr>
        <p:spPr>
          <a:xfrm>
            <a:off x="0" y="0"/>
            <a:ext cx="9144000" cy="5145088"/>
          </a:xfrm>
          <a:prstGeom prst="rect">
            <a:avLst/>
          </a:prstGeom>
          <a:gradFill>
            <a:gsLst>
              <a:gs pos="52100">
                <a:srgbClr val="EFEFEF"/>
              </a:gs>
              <a:gs pos="0">
                <a:srgbClr val="EFEFEF"/>
              </a:gs>
              <a:gs pos="100000">
                <a:srgbClr val="EFEFE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Tree>
    <p:extLst>
      <p:ext uri="{BB962C8B-B14F-4D97-AF65-F5344CB8AC3E}">
        <p14:creationId xmlns:p14="http://schemas.microsoft.com/office/powerpoint/2010/main" val="3992693475"/>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Lst>
  <p:transition>
    <p:random/>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6042"/>
            <a:ext cx="8229600" cy="857515"/>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457200" y="1200521"/>
            <a:ext cx="8229600" cy="3395520"/>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2"/>
          </p:nvPr>
        </p:nvSpPr>
        <p:spPr>
          <a:xfrm>
            <a:off x="457200" y="4768735"/>
            <a:ext cx="2133600" cy="273928"/>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49ED60E-3B8D-47C1-9682-1C12509BF9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dirty="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3"/>
          </p:nvPr>
        </p:nvSpPr>
        <p:spPr>
          <a:xfrm>
            <a:off x="3124200" y="4768735"/>
            <a:ext cx="2895600" cy="273928"/>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4"/>
          </p:nvPr>
        </p:nvSpPr>
        <p:spPr>
          <a:xfrm>
            <a:off x="6553200" y="4768735"/>
            <a:ext cx="2133600" cy="273928"/>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24B006D-818D-47B3-9EBE-C5AB269A17AF}"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pic>
        <p:nvPicPr>
          <p:cNvPr id="8" name="图片 7"/>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0" y="0"/>
            <a:ext cx="9144000" cy="5148072"/>
          </a:xfrm>
          <a:prstGeom prst="rect">
            <a:avLst/>
          </a:prstGeom>
        </p:spPr>
      </p:pic>
      <p:sp>
        <p:nvSpPr>
          <p:cNvPr id="9" name="矩形 8"/>
          <p:cNvSpPr/>
          <p:nvPr userDrawn="1"/>
        </p:nvSpPr>
        <p:spPr>
          <a:xfrm>
            <a:off x="0" y="0"/>
            <a:ext cx="9144000" cy="5145088"/>
          </a:xfrm>
          <a:prstGeom prst="rect">
            <a:avLst/>
          </a:prstGeom>
          <a:gradFill>
            <a:gsLst>
              <a:gs pos="52100">
                <a:srgbClr val="EFEFEF"/>
              </a:gs>
              <a:gs pos="0">
                <a:srgbClr val="EFEFEF"/>
              </a:gs>
              <a:gs pos="100000">
                <a:srgbClr val="EFEFE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Tree>
    <p:extLst>
      <p:ext uri="{BB962C8B-B14F-4D97-AF65-F5344CB8AC3E}">
        <p14:creationId xmlns:p14="http://schemas.microsoft.com/office/powerpoint/2010/main" val="95227199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Lst>
  <p:transition>
    <p:random/>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6042"/>
            <a:ext cx="8229600" cy="857515"/>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457200" y="1200521"/>
            <a:ext cx="8229600" cy="3395520"/>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2"/>
          </p:nvPr>
        </p:nvSpPr>
        <p:spPr>
          <a:xfrm>
            <a:off x="457200" y="4768735"/>
            <a:ext cx="2133600" cy="273928"/>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49ED60E-3B8D-47C1-9682-1C12509BF9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2023/4/8</a:t>
            </a:fld>
            <a:endParaRPr kumimoji="0" lang="zh-CN" altLang="en-US" sz="1200" b="0" i="0" u="none" strike="noStrike" kern="1200" cap="none" spc="0" normalizeH="0" baseline="0" noProof="0" dirty="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p:cNvSpPr>
            <a:spLocks noGrp="1"/>
          </p:cNvSpPr>
          <p:nvPr>
            <p:ph type="ftr" sz="quarter" idx="3"/>
          </p:nvPr>
        </p:nvSpPr>
        <p:spPr>
          <a:xfrm>
            <a:off x="3124200" y="4768735"/>
            <a:ext cx="2895600" cy="273928"/>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p:cNvSpPr>
            <a:spLocks noGrp="1"/>
          </p:cNvSpPr>
          <p:nvPr>
            <p:ph type="sldNum" sz="quarter" idx="4"/>
          </p:nvPr>
        </p:nvSpPr>
        <p:spPr>
          <a:xfrm>
            <a:off x="6553200" y="4768735"/>
            <a:ext cx="2133600" cy="273928"/>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24B006D-818D-47B3-9EBE-C5AB269A17AF}"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pic>
        <p:nvPicPr>
          <p:cNvPr id="8" name="图片 7"/>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0" y="0"/>
            <a:ext cx="9144000" cy="5148072"/>
          </a:xfrm>
          <a:prstGeom prst="rect">
            <a:avLst/>
          </a:prstGeom>
        </p:spPr>
      </p:pic>
      <p:sp>
        <p:nvSpPr>
          <p:cNvPr id="9" name="矩形 8"/>
          <p:cNvSpPr/>
          <p:nvPr userDrawn="1"/>
        </p:nvSpPr>
        <p:spPr>
          <a:xfrm>
            <a:off x="0" y="0"/>
            <a:ext cx="9144000" cy="5145088"/>
          </a:xfrm>
          <a:prstGeom prst="rect">
            <a:avLst/>
          </a:prstGeom>
          <a:gradFill>
            <a:gsLst>
              <a:gs pos="52100">
                <a:srgbClr val="EFEFEF"/>
              </a:gs>
              <a:gs pos="0">
                <a:srgbClr val="EFEFEF"/>
              </a:gs>
              <a:gs pos="100000">
                <a:srgbClr val="EFEFE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a:ea typeface="宋体" panose="02010600030101010101" pitchFamily="2" charset="-122"/>
              <a:cs typeface="+mn-cs"/>
            </a:endParaRPr>
          </a:p>
        </p:txBody>
      </p:sp>
    </p:spTree>
    <p:extLst>
      <p:ext uri="{BB962C8B-B14F-4D97-AF65-F5344CB8AC3E}">
        <p14:creationId xmlns:p14="http://schemas.microsoft.com/office/powerpoint/2010/main" val="1892891116"/>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Lst>
  <p:transition>
    <p:random/>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gif"/></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0.jpeg"/><Relationship Id="rId7"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32.png"/><Relationship Id="rId4" Type="http://schemas.openxmlformats.org/officeDocument/2006/relationships/image" Target="../media/image31.png"/><Relationship Id="rId9" Type="http://schemas.microsoft.com/office/2007/relationships/hdphoto" Target="../media/hdphoto9.wdp"/></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9.jpeg"/><Relationship Id="rId7"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32.png"/><Relationship Id="rId4" Type="http://schemas.openxmlformats.org/officeDocument/2006/relationships/image" Target="../media/image31.png"/><Relationship Id="rId9" Type="http://schemas.microsoft.com/office/2007/relationships/hdphoto" Target="../media/hdphoto9.wdp"/></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3.png"/><Relationship Id="rId18" Type="http://schemas.openxmlformats.org/officeDocument/2006/relationships/image" Target="../media/image16.png"/><Relationship Id="rId26" Type="http://schemas.microsoft.com/office/2007/relationships/hdphoto" Target="../media/hdphoto6.wdp"/><Relationship Id="rId3" Type="http://schemas.microsoft.com/office/2007/relationships/hdphoto" Target="../media/hdphoto1.wdp"/><Relationship Id="rId21" Type="http://schemas.openxmlformats.org/officeDocument/2006/relationships/image" Target="../media/image19.png"/><Relationship Id="rId7" Type="http://schemas.openxmlformats.org/officeDocument/2006/relationships/slide" Target="slide5.xml"/><Relationship Id="rId12" Type="http://schemas.microsoft.com/office/2007/relationships/hdphoto" Target="../media/hdphoto4.wdp"/><Relationship Id="rId17" Type="http://schemas.openxmlformats.org/officeDocument/2006/relationships/slide" Target="slide24.xml"/><Relationship Id="rId25" Type="http://schemas.openxmlformats.org/officeDocument/2006/relationships/image" Target="../media/image22.png"/><Relationship Id="rId2" Type="http://schemas.openxmlformats.org/officeDocument/2006/relationships/image" Target="../media/image9.png"/><Relationship Id="rId16" Type="http://schemas.openxmlformats.org/officeDocument/2006/relationships/image" Target="../media/image15.png"/><Relationship Id="rId20" Type="http://schemas.openxmlformats.org/officeDocument/2006/relationships/image" Target="../media/image18.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2.png"/><Relationship Id="rId24" Type="http://schemas.openxmlformats.org/officeDocument/2006/relationships/image" Target="../media/image21.gif"/><Relationship Id="rId5" Type="http://schemas.openxmlformats.org/officeDocument/2006/relationships/image" Target="../media/image10.png"/><Relationship Id="rId15" Type="http://schemas.openxmlformats.org/officeDocument/2006/relationships/slide" Target="slide27.xml"/><Relationship Id="rId23" Type="http://schemas.openxmlformats.org/officeDocument/2006/relationships/image" Target="../media/image20.png"/><Relationship Id="rId28" Type="http://schemas.openxmlformats.org/officeDocument/2006/relationships/image" Target="../media/image24.png"/><Relationship Id="rId10" Type="http://schemas.openxmlformats.org/officeDocument/2006/relationships/slide" Target="slide4.xml"/><Relationship Id="rId19" Type="http://schemas.openxmlformats.org/officeDocument/2006/relationships/image" Target="../media/image17.png"/><Relationship Id="rId4" Type="http://schemas.openxmlformats.org/officeDocument/2006/relationships/slide" Target="slide6.xml"/><Relationship Id="rId9" Type="http://schemas.microsoft.com/office/2007/relationships/hdphoto" Target="../media/hdphoto3.wdp"/><Relationship Id="rId14" Type="http://schemas.openxmlformats.org/officeDocument/2006/relationships/image" Target="../media/image14.png"/><Relationship Id="rId22" Type="http://schemas.microsoft.com/office/2007/relationships/hdphoto" Target="../media/hdphoto5.wdp"/><Relationship Id="rId27" Type="http://schemas.openxmlformats.org/officeDocument/2006/relationships/image" Target="../media/image23.gif"/></Relationships>
</file>

<file path=ppt/slides/_rels/slide20.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24.xml"/><Relationship Id="rId3" Type="http://schemas.openxmlformats.org/officeDocument/2006/relationships/slideLayout" Target="../slideLayouts/slideLayout18.xml"/><Relationship Id="rId7" Type="http://schemas.openxmlformats.org/officeDocument/2006/relationships/image" Target="../media/image44.png"/><Relationship Id="rId12" Type="http://schemas.openxmlformats.org/officeDocument/2006/relationships/image" Target="../media/image4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21.xml"/><Relationship Id="rId11" Type="http://schemas.openxmlformats.org/officeDocument/2006/relationships/slide" Target="slide23.xml"/><Relationship Id="rId5" Type="http://schemas.openxmlformats.org/officeDocument/2006/relationships/image" Target="../media/image43.png"/><Relationship Id="rId10" Type="http://schemas.microsoft.com/office/2007/relationships/hdphoto" Target="../media/hdphoto10.wdp"/><Relationship Id="rId4" Type="http://schemas.openxmlformats.org/officeDocument/2006/relationships/image" Target="../media/image42.jpg"/><Relationship Id="rId9" Type="http://schemas.openxmlformats.org/officeDocument/2006/relationships/image" Target="../media/image45.png"/><Relationship Id="rId14"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52.png"/><Relationship Id="rId3" Type="http://schemas.microsoft.com/office/2007/relationships/media" Target="../media/media5.mp3"/><Relationship Id="rId7" Type="http://schemas.openxmlformats.org/officeDocument/2006/relationships/image" Target="../media/image49.png"/><Relationship Id="rId12" Type="http://schemas.microsoft.com/office/2007/relationships/hdphoto" Target="../media/hdphoto12.wdp"/><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8.jpg"/><Relationship Id="rId11" Type="http://schemas.openxmlformats.org/officeDocument/2006/relationships/image" Target="../media/image51.png"/><Relationship Id="rId5" Type="http://schemas.openxmlformats.org/officeDocument/2006/relationships/slideLayout" Target="../slideLayouts/slideLayout35.xml"/><Relationship Id="rId10" Type="http://schemas.openxmlformats.org/officeDocument/2006/relationships/slide" Target="slide28.xml"/><Relationship Id="rId4" Type="http://schemas.openxmlformats.org/officeDocument/2006/relationships/audio" Target="../media/media5.mp3"/><Relationship Id="rId9"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52.png"/><Relationship Id="rId3" Type="http://schemas.microsoft.com/office/2007/relationships/media" Target="../media/media5.mp3"/><Relationship Id="rId7" Type="http://schemas.openxmlformats.org/officeDocument/2006/relationships/image" Target="../media/image49.png"/><Relationship Id="rId12" Type="http://schemas.microsoft.com/office/2007/relationships/hdphoto" Target="../media/hdphoto12.wdp"/><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3.jpg"/><Relationship Id="rId11" Type="http://schemas.openxmlformats.org/officeDocument/2006/relationships/image" Target="../media/image51.png"/><Relationship Id="rId5" Type="http://schemas.openxmlformats.org/officeDocument/2006/relationships/slideLayout" Target="../slideLayouts/slideLayout46.xml"/><Relationship Id="rId10" Type="http://schemas.openxmlformats.org/officeDocument/2006/relationships/slide" Target="slide29.xml"/><Relationship Id="rId4" Type="http://schemas.openxmlformats.org/officeDocument/2006/relationships/audio" Target="../media/media5.mp3"/><Relationship Id="rId9"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52.png"/><Relationship Id="rId3" Type="http://schemas.microsoft.com/office/2007/relationships/media" Target="../media/media5.mp3"/><Relationship Id="rId7" Type="http://schemas.openxmlformats.org/officeDocument/2006/relationships/image" Target="../media/image49.png"/><Relationship Id="rId12" Type="http://schemas.microsoft.com/office/2007/relationships/hdphoto" Target="../media/hdphoto12.wdp"/><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4.jpg"/><Relationship Id="rId11" Type="http://schemas.openxmlformats.org/officeDocument/2006/relationships/image" Target="../media/image51.png"/><Relationship Id="rId5" Type="http://schemas.openxmlformats.org/officeDocument/2006/relationships/slideLayout" Target="../slideLayouts/slideLayout57.xml"/><Relationship Id="rId10" Type="http://schemas.openxmlformats.org/officeDocument/2006/relationships/slide" Target="slide30.xml"/><Relationship Id="rId4" Type="http://schemas.openxmlformats.org/officeDocument/2006/relationships/audio" Target="../media/media5.mp3"/><Relationship Id="rId9"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13" Type="http://schemas.microsoft.com/office/2007/relationships/hdphoto" Target="../media/hdphoto12.wdp"/><Relationship Id="rId3" Type="http://schemas.microsoft.com/office/2007/relationships/media" Target="../media/media5.mp3"/><Relationship Id="rId7" Type="http://schemas.openxmlformats.org/officeDocument/2006/relationships/image" Target="../media/image55.jpg"/><Relationship Id="rId12" Type="http://schemas.openxmlformats.org/officeDocument/2006/relationships/image" Target="../media/image5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4.xml"/><Relationship Id="rId11" Type="http://schemas.openxmlformats.org/officeDocument/2006/relationships/slide" Target="slide31.xml"/><Relationship Id="rId5" Type="http://schemas.openxmlformats.org/officeDocument/2006/relationships/slideLayout" Target="../slideLayouts/slideLayout68.xml"/><Relationship Id="rId10" Type="http://schemas.openxmlformats.org/officeDocument/2006/relationships/image" Target="../media/image50.png"/><Relationship Id="rId4" Type="http://schemas.openxmlformats.org/officeDocument/2006/relationships/audio" Target="../media/media5.mp3"/><Relationship Id="rId9" Type="http://schemas.microsoft.com/office/2007/relationships/hdphoto" Target="../media/hdphoto11.wdp"/><Relationship Id="rId14" Type="http://schemas.openxmlformats.org/officeDocument/2006/relationships/image" Target="../media/image52.png"/></Relationships>
</file>

<file path=ppt/slides/_rels/slide25.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56.jpeg"/><Relationship Id="rId7" Type="http://schemas.openxmlformats.org/officeDocument/2006/relationships/image" Target="../media/image57.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4.jpe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7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audio" Target="../media/audio1.wav"/><Relationship Id="rId1" Type="http://schemas.openxmlformats.org/officeDocument/2006/relationships/slideLayout" Target="../slideLayouts/slideLayout74.xml"/><Relationship Id="rId6" Type="http://schemas.openxmlformats.org/officeDocument/2006/relationships/slide" Target="slide20.xml"/><Relationship Id="rId5" Type="http://schemas.openxmlformats.org/officeDocument/2006/relationships/slide" Target="slide27.xml"/><Relationship Id="rId4" Type="http://schemas.openxmlformats.org/officeDocument/2006/relationships/image" Target="../media/image58.gif"/></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audio" Target="../media/audio1.wav"/><Relationship Id="rId1" Type="http://schemas.openxmlformats.org/officeDocument/2006/relationships/slideLayout" Target="../slideLayouts/slideLayout74.xml"/><Relationship Id="rId6" Type="http://schemas.openxmlformats.org/officeDocument/2006/relationships/slide" Target="slide20.xml"/><Relationship Id="rId5" Type="http://schemas.openxmlformats.org/officeDocument/2006/relationships/slide" Target="slide27.xml"/><Relationship Id="rId4" Type="http://schemas.openxmlformats.org/officeDocument/2006/relationships/image" Target="../media/image58.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audio" Target="../media/audio1.wav"/><Relationship Id="rId1" Type="http://schemas.openxmlformats.org/officeDocument/2006/relationships/slideLayout" Target="../slideLayouts/slideLayout90.xml"/><Relationship Id="rId6" Type="http://schemas.openxmlformats.org/officeDocument/2006/relationships/slide" Target="slide20.xml"/><Relationship Id="rId5" Type="http://schemas.openxmlformats.org/officeDocument/2006/relationships/slide" Target="slide27.xml"/><Relationship Id="rId4" Type="http://schemas.openxmlformats.org/officeDocument/2006/relationships/image" Target="../media/image58.gif"/></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audio" Target="../media/audio1.wav"/><Relationship Id="rId1" Type="http://schemas.openxmlformats.org/officeDocument/2006/relationships/slideLayout" Target="../slideLayouts/slideLayout90.xml"/><Relationship Id="rId6" Type="http://schemas.openxmlformats.org/officeDocument/2006/relationships/slide" Target="slide20.xml"/><Relationship Id="rId5" Type="http://schemas.openxmlformats.org/officeDocument/2006/relationships/slide" Target="slide27.xml"/><Relationship Id="rId4" Type="http://schemas.openxmlformats.org/officeDocument/2006/relationships/image" Target="../media/image58.gif"/></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xml"/><Relationship Id="rId7" Type="http://schemas.openxmlformats.org/officeDocument/2006/relationships/image" Target="../media/image3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5" Type="http://schemas.openxmlformats.org/officeDocument/2006/relationships/image" Target="../media/image29.jpeg"/><Relationship Id="rId10" Type="http://schemas.openxmlformats.org/officeDocument/2006/relationships/image" Target="../media/image24.png"/><Relationship Id="rId4" Type="http://schemas.openxmlformats.org/officeDocument/2006/relationships/image" Target="../media/image28.pn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4.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1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1.xml"/></Relationships>
</file>

<file path=ppt/slides/_rels/slide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9.jpeg"/><Relationship Id="rId7" Type="http://schemas.openxmlformats.org/officeDocument/2006/relationships/image" Target="../media/image35.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37.png"/><Relationship Id="rId5" Type="http://schemas.openxmlformats.org/officeDocument/2006/relationships/image" Target="../media/image32.png"/><Relationship Id="rId10" Type="http://schemas.microsoft.com/office/2007/relationships/hdphoto" Target="../media/hdphoto8.wdp"/><Relationship Id="rId4" Type="http://schemas.openxmlformats.org/officeDocument/2006/relationships/image" Target="../media/image31.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nen4"/>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solidFill>
            <a:srgbClr val="00FF00"/>
          </a:solidFill>
          <a:ln w="9525">
            <a:solidFill>
              <a:srgbClr val="FF0000"/>
            </a:solidFill>
            <a:miter lim="800000"/>
            <a:headEnd/>
            <a:tailEnd/>
          </a:ln>
        </p:spPr>
      </p:pic>
      <p:pic>
        <p:nvPicPr>
          <p:cNvPr id="47107" name="Picture 3" descr="8"/>
          <p:cNvPicPr>
            <a:picLocks noChangeAspect="1" noChangeArrowheads="1"/>
          </p:cNvPicPr>
          <p:nvPr/>
        </p:nvPicPr>
        <p:blipFill>
          <a:blip r:embed="rId4">
            <a:extLst>
              <a:ext uri="{28A0092B-C50C-407E-A947-70E740481C1C}">
                <a14:useLocalDpi xmlns:a14="http://schemas.microsoft.com/office/drawing/2010/main" val="0"/>
              </a:ext>
            </a:extLst>
          </a:blip>
          <a:srcRect t="6667" r="45732"/>
          <a:stretch>
            <a:fillRect/>
          </a:stretch>
        </p:blipFill>
        <p:spPr bwMode="auto">
          <a:xfrm>
            <a:off x="5229428" y="4516244"/>
            <a:ext cx="2543960" cy="40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descr="8"/>
          <p:cNvPicPr>
            <a:picLocks noChangeAspect="1" noChangeArrowheads="1"/>
          </p:cNvPicPr>
          <p:nvPr/>
        </p:nvPicPr>
        <p:blipFill>
          <a:blip r:embed="rId5">
            <a:extLst>
              <a:ext uri="{28A0092B-C50C-407E-A947-70E740481C1C}">
                <a14:useLocalDpi xmlns:a14="http://schemas.microsoft.com/office/drawing/2010/main" val="0"/>
              </a:ext>
            </a:extLst>
          </a:blip>
          <a:srcRect r="13333" b="53659"/>
          <a:stretch>
            <a:fillRect/>
          </a:stretch>
        </p:blipFill>
        <p:spPr bwMode="auto">
          <a:xfrm>
            <a:off x="7430382" y="2572544"/>
            <a:ext cx="371590" cy="2172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5"/>
          <p:cNvSpPr txBox="1">
            <a:spLocks noChangeArrowheads="1"/>
          </p:cNvSpPr>
          <p:nvPr/>
        </p:nvSpPr>
        <p:spPr bwMode="auto">
          <a:xfrm>
            <a:off x="3371480" y="343007"/>
            <a:ext cx="4230405" cy="415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685983" fontAlgn="base">
              <a:spcBef>
                <a:spcPct val="50000"/>
              </a:spcBef>
              <a:spcAft>
                <a:spcPct val="0"/>
              </a:spcAft>
            </a:pPr>
            <a:endParaRPr lang="vi-VN" altLang="en-US" sz="2101">
              <a:solidFill>
                <a:srgbClr val="000000"/>
              </a:solidFill>
              <a:latin typeface="Times New Roman" panose="02020603050405020304" pitchFamily="18" charset="0"/>
              <a:cs typeface="Times New Roman" panose="02020603050405020304" pitchFamily="18" charset="0"/>
            </a:endParaRPr>
          </a:p>
        </p:txBody>
      </p:sp>
      <p:sp>
        <p:nvSpPr>
          <p:cNvPr id="47110" name="Line 6"/>
          <p:cNvSpPr>
            <a:spLocks noChangeShapeType="1"/>
          </p:cNvSpPr>
          <p:nvPr/>
        </p:nvSpPr>
        <p:spPr bwMode="auto">
          <a:xfrm flipV="1">
            <a:off x="274690" y="343006"/>
            <a:ext cx="8509778" cy="2183"/>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685983" fontAlgn="base">
              <a:spcBef>
                <a:spcPct val="0"/>
              </a:spcBef>
              <a:spcAft>
                <a:spcPct val="0"/>
              </a:spcAft>
            </a:pPr>
            <a:endParaRPr lang="en-US" sz="2101">
              <a:solidFill>
                <a:srgbClr val="000000"/>
              </a:solidFill>
              <a:latin typeface="Times New Roman" panose="02020603050405020304" pitchFamily="18" charset="0"/>
              <a:cs typeface="Times New Roman" panose="02020603050405020304" pitchFamily="18" charset="0"/>
            </a:endParaRPr>
          </a:p>
        </p:txBody>
      </p:sp>
      <p:sp>
        <p:nvSpPr>
          <p:cNvPr id="47111" name="Line 7"/>
          <p:cNvSpPr>
            <a:spLocks noChangeShapeType="1"/>
          </p:cNvSpPr>
          <p:nvPr/>
        </p:nvSpPr>
        <p:spPr bwMode="auto">
          <a:xfrm>
            <a:off x="8784468" y="343007"/>
            <a:ext cx="0" cy="4569797"/>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685983" fontAlgn="base">
              <a:spcBef>
                <a:spcPct val="0"/>
              </a:spcBef>
              <a:spcAft>
                <a:spcPct val="0"/>
              </a:spcAft>
            </a:pPr>
            <a:endParaRPr lang="en-US" sz="2101">
              <a:solidFill>
                <a:srgbClr val="000000"/>
              </a:solidFill>
              <a:latin typeface="Times New Roman" panose="02020603050405020304" pitchFamily="18" charset="0"/>
              <a:cs typeface="Times New Roman" panose="02020603050405020304" pitchFamily="18" charset="0"/>
            </a:endParaRPr>
          </a:p>
        </p:txBody>
      </p:sp>
      <p:sp>
        <p:nvSpPr>
          <p:cNvPr id="47112" name="Line 8"/>
          <p:cNvSpPr>
            <a:spLocks noChangeShapeType="1"/>
          </p:cNvSpPr>
          <p:nvPr/>
        </p:nvSpPr>
        <p:spPr bwMode="auto">
          <a:xfrm>
            <a:off x="287524" y="343007"/>
            <a:ext cx="0" cy="4573411"/>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685983" fontAlgn="base">
              <a:spcBef>
                <a:spcPct val="0"/>
              </a:spcBef>
              <a:spcAft>
                <a:spcPct val="0"/>
              </a:spcAft>
            </a:pPr>
            <a:endParaRPr lang="en-US" sz="2101">
              <a:solidFill>
                <a:srgbClr val="000000"/>
              </a:solidFill>
              <a:latin typeface="Times New Roman" panose="02020603050405020304" pitchFamily="18" charset="0"/>
              <a:cs typeface="Times New Roman" panose="02020603050405020304" pitchFamily="18" charset="0"/>
            </a:endParaRPr>
          </a:p>
        </p:txBody>
      </p:sp>
      <p:sp>
        <p:nvSpPr>
          <p:cNvPr id="47113" name="Line 9"/>
          <p:cNvSpPr>
            <a:spLocks noChangeShapeType="1"/>
          </p:cNvSpPr>
          <p:nvPr/>
        </p:nvSpPr>
        <p:spPr bwMode="auto">
          <a:xfrm>
            <a:off x="287524" y="4912804"/>
            <a:ext cx="8496944"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685983" fontAlgn="base">
              <a:spcBef>
                <a:spcPct val="0"/>
              </a:spcBef>
              <a:spcAft>
                <a:spcPct val="0"/>
              </a:spcAft>
            </a:pPr>
            <a:endParaRPr lang="en-US" sz="2101">
              <a:solidFill>
                <a:srgbClr val="000000"/>
              </a:solidFill>
              <a:latin typeface="Times New Roman" panose="02020603050405020304" pitchFamily="18" charset="0"/>
              <a:cs typeface="Times New Roman" panose="02020603050405020304" pitchFamily="18" charset="0"/>
            </a:endParaRPr>
          </a:p>
        </p:txBody>
      </p:sp>
      <p:pic>
        <p:nvPicPr>
          <p:cNvPr id="47114" name="Picture 10" descr="ngo%20dai"/>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063132">
            <a:off x="1141942" y="3830232"/>
            <a:ext cx="1143353" cy="1143353"/>
          </a:xfrm>
          <a:prstGeom prst="rect">
            <a:avLst/>
          </a:prstGeom>
          <a:noFill/>
          <a:extLst>
            <a:ext uri="{909E8E84-426E-40DD-AFC4-6F175D3DCCD1}">
              <a14:hiddenFill xmlns:a14="http://schemas.microsoft.com/office/drawing/2010/main">
                <a:solidFill>
                  <a:srgbClr val="FFFFFF"/>
                </a:solidFill>
              </a14:hiddenFill>
            </a:ext>
          </a:extLst>
        </p:spPr>
      </p:pic>
      <p:pic>
        <p:nvPicPr>
          <p:cNvPr id="47117" name="Picture 13" descr="CHIP010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2924" y="-127756"/>
            <a:ext cx="2054462" cy="2458208"/>
          </a:xfrm>
          <a:prstGeom prst="rect">
            <a:avLst/>
          </a:prstGeom>
          <a:noFill/>
          <a:extLst>
            <a:ext uri="{909E8E84-426E-40DD-AFC4-6F175D3DCCD1}">
              <a14:hiddenFill xmlns:a14="http://schemas.microsoft.com/office/drawing/2010/main">
                <a:solidFill>
                  <a:srgbClr val="FFFFFF"/>
                </a:solidFill>
              </a14:hiddenFill>
            </a:ext>
          </a:extLst>
        </p:spPr>
      </p:pic>
      <p:sp>
        <p:nvSpPr>
          <p:cNvPr id="47118" name="WordArt 14"/>
          <p:cNvSpPr>
            <a:spLocks noChangeArrowheads="1" noChangeShapeType="1" noTextEdit="1"/>
          </p:cNvSpPr>
          <p:nvPr/>
        </p:nvSpPr>
        <p:spPr bwMode="auto">
          <a:xfrm>
            <a:off x="1656450" y="2217629"/>
            <a:ext cx="5773932" cy="640753"/>
          </a:xfrm>
          <a:prstGeom prst="rect">
            <a:avLst/>
          </a:prstGeom>
        </p:spPr>
        <p:txBody>
          <a:bodyPr wrap="none" fromWordArt="1">
            <a:prstTxWarp prst="textPlain">
              <a:avLst>
                <a:gd name="adj" fmla="val 49744"/>
              </a:avLst>
            </a:prstTxWarp>
          </a:bodyPr>
          <a:lstStyle/>
          <a:p>
            <a:pPr algn="ctr" defTabSz="685983" fontAlgn="base">
              <a:spcBef>
                <a:spcPct val="0"/>
              </a:spcBef>
              <a:spcAft>
                <a:spcPct val="0"/>
              </a:spcAft>
            </a:pPr>
            <a:r>
              <a:rPr lang="en-US" sz="2101" b="1" kern="10" dirty="0">
                <a:ln w="9525" cap="sq">
                  <a:solidFill>
                    <a:srgbClr val="FF0000"/>
                  </a:solidFill>
                  <a:round/>
                  <a:headEnd type="none" w="sm" len="sm"/>
                  <a:tailEnd type="none" w="sm" len="sm"/>
                </a:ln>
                <a:solidFill>
                  <a:srgbClr val="0000FF"/>
                </a:solidFill>
                <a:effectLst>
                  <a:outerShdw dist="107763" dir="18900000" algn="ctr" rotWithShape="0">
                    <a:srgbClr val="C0C0C0">
                      <a:alpha val="50000"/>
                    </a:srgbClr>
                  </a:outerShdw>
                </a:effectLst>
                <a:latin typeface="Times New Roman" panose="02020603050405020304" pitchFamily="18" charset="0"/>
                <a:cs typeface="Times New Roman" panose="02020603050405020304" pitchFamily="18" charset="0"/>
              </a:rPr>
              <a:t>KÍNH CHÀO THẦY CÔ VÀ CÁC EM </a:t>
            </a:r>
            <a:r>
              <a:rPr lang="en-US" sz="2101" b="1" kern="10">
                <a:ln w="9525" cap="sq">
                  <a:solidFill>
                    <a:srgbClr val="FF0000"/>
                  </a:solidFill>
                  <a:round/>
                  <a:headEnd type="none" w="sm" len="sm"/>
                  <a:tailEnd type="none" w="sm" len="sm"/>
                </a:ln>
                <a:solidFill>
                  <a:srgbClr val="0000FF"/>
                </a:solidFill>
                <a:effectLst>
                  <a:outerShdw dist="107763" dir="18900000" algn="ctr" rotWithShape="0">
                    <a:srgbClr val="C0C0C0">
                      <a:alpha val="50000"/>
                    </a:srgbClr>
                  </a:outerShdw>
                </a:effectLst>
                <a:latin typeface="Times New Roman" panose="02020603050405020304" pitchFamily="18" charset="0"/>
                <a:cs typeface="Times New Roman" panose="02020603050405020304" pitchFamily="18" charset="0"/>
              </a:rPr>
              <a:t>HỌC </a:t>
            </a:r>
            <a:r>
              <a:rPr lang="en-US" sz="2101" b="1" kern="10" smtClean="0">
                <a:ln w="9525" cap="sq">
                  <a:solidFill>
                    <a:srgbClr val="FF0000"/>
                  </a:solidFill>
                  <a:round/>
                  <a:headEnd type="none" w="sm" len="sm"/>
                  <a:tailEnd type="none" w="sm" len="sm"/>
                </a:ln>
                <a:solidFill>
                  <a:srgbClr val="0000FF"/>
                </a:solidFill>
                <a:effectLst>
                  <a:outerShdw dist="107763" dir="18900000" algn="ctr" rotWithShape="0">
                    <a:srgbClr val="C0C0C0">
                      <a:alpha val="50000"/>
                    </a:srgbClr>
                  </a:outerShdw>
                </a:effectLst>
                <a:latin typeface="Times New Roman" panose="02020603050405020304" pitchFamily="18" charset="0"/>
                <a:cs typeface="Times New Roman" panose="02020603050405020304" pitchFamily="18" charset="0"/>
              </a:rPr>
              <a:t>SINH</a:t>
            </a:r>
            <a:endParaRPr lang="en-US" sz="2101" b="1" kern="10" dirty="0">
              <a:ln w="9525" cap="sq">
                <a:solidFill>
                  <a:srgbClr val="FF0000"/>
                </a:solidFill>
                <a:round/>
                <a:headEnd type="none" w="sm" len="sm"/>
                <a:tailEnd type="none" w="sm" len="sm"/>
              </a:ln>
              <a:solidFill>
                <a:srgbClr val="0000FF"/>
              </a:solidFill>
              <a:effectLst>
                <a:outerShdw dist="107763" dir="18900000" algn="ctr" rotWithShape="0">
                  <a:srgbClr val="C0C0C0">
                    <a:alpha val="50000"/>
                  </a:srgbClr>
                </a:outerShdw>
              </a:effectLst>
              <a:latin typeface="Times New Roman" panose="02020603050405020304" pitchFamily="18" charset="0"/>
              <a:cs typeface="Times New Roman" panose="02020603050405020304" pitchFamily="18" charset="0"/>
            </a:endParaRPr>
          </a:p>
        </p:txBody>
      </p:sp>
      <p:pic>
        <p:nvPicPr>
          <p:cNvPr id="2050" name="Picture 2" descr="Ảnh động cối xay gió"/>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660112" y="391771"/>
            <a:ext cx="928974" cy="92897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ách lật trang - Ảnh động - Phan Thanh Tân - WEB NGOẠI NGỮ -TIN HỌC -Thanh  Tâ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9250" y="399579"/>
            <a:ext cx="1943700" cy="1550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70053"/>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5000" fill="hold" nodeType="afterEffect">
                                  <p:stCondLst>
                                    <p:cond delay="0"/>
                                  </p:stCondLst>
                                  <p:childTnLst>
                                    <p:animClr clrSpc="hsl" dir="cw">
                                      <p:cBhvr override="childStyle">
                                        <p:cTn id="6" dur="500" fill="hold"/>
                                        <p:tgtEl>
                                          <p:spTgt spid="47118"/>
                                        </p:tgtEl>
                                        <p:attrNameLst>
                                          <p:attrName>style.color</p:attrName>
                                        </p:attrNameLst>
                                      </p:cBhvr>
                                      <p:by>
                                        <p:hsl h="-7200000" s="0" l="0"/>
                                      </p:by>
                                    </p:animClr>
                                    <p:animClr clrSpc="hsl" dir="cw">
                                      <p:cBhvr>
                                        <p:cTn id="7" dur="500" fill="hold"/>
                                        <p:tgtEl>
                                          <p:spTgt spid="47118"/>
                                        </p:tgtEl>
                                        <p:attrNameLst>
                                          <p:attrName>fillcolor</p:attrName>
                                        </p:attrNameLst>
                                      </p:cBhvr>
                                      <p:by>
                                        <p:hsl h="-7200000" s="0" l="0"/>
                                      </p:by>
                                    </p:animClr>
                                    <p:animClr clrSpc="hsl" dir="cw">
                                      <p:cBhvr>
                                        <p:cTn id="8" dur="500" fill="hold"/>
                                        <p:tgtEl>
                                          <p:spTgt spid="47118"/>
                                        </p:tgtEl>
                                        <p:attrNameLst>
                                          <p:attrName>stroke.color</p:attrName>
                                        </p:attrNameLst>
                                      </p:cBhvr>
                                      <p:by>
                                        <p:hsl h="-7200000" s="0" l="0"/>
                                      </p:by>
                                    </p:animClr>
                                    <p:set>
                                      <p:cBhvr>
                                        <p:cTn id="9" dur="500" fill="hold"/>
                                        <p:tgtEl>
                                          <p:spTgt spid="471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564"/>
            <a:ext cx="9144000" cy="5143500"/>
          </a:xfrm>
          <a:prstGeom prst="rect">
            <a:avLst/>
          </a:prstGeom>
        </p:spPr>
      </p:pic>
      <p:pic>
        <p:nvPicPr>
          <p:cNvPr id="8" name="Picture 2" descr="Káº¿t quáº£ hÃ¬nh áº£nh cho hÃ¬nh ná»n powerpoint dorem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663375"/>
            <a:ext cx="4098986" cy="20266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7944" y="2887820"/>
            <a:ext cx="4829844" cy="2058123"/>
          </a:xfrm>
          <a:prstGeom prst="rect">
            <a:avLst/>
          </a:prstGeom>
        </p:spPr>
      </p:pic>
      <p:sp>
        <p:nvSpPr>
          <p:cNvPr id="6" name="TextBox 5"/>
          <p:cNvSpPr txBox="1"/>
          <p:nvPr/>
        </p:nvSpPr>
        <p:spPr>
          <a:xfrm>
            <a:off x="2688890" y="838253"/>
            <a:ext cx="3143250" cy="1569660"/>
          </a:xfrm>
          <a:prstGeom prst="rect">
            <a:avLst/>
          </a:prstGeom>
          <a:noFill/>
        </p:spPr>
        <p:txBody>
          <a:bodyPr wrap="square" rtlCol="0">
            <a:spAutoFit/>
          </a:bodyPr>
          <a:lstStyle/>
          <a:p>
            <a:r>
              <a:rPr lang="en-US" sz="3200" b="1">
                <a:solidFill>
                  <a:srgbClr val="0000FF"/>
                </a:solidFill>
                <a:latin typeface="Times New Roman" panose="02020603050405020304" pitchFamily="18" charset="0"/>
                <a:cs typeface="Times New Roman" panose="02020603050405020304" pitchFamily="18" charset="0"/>
              </a:rPr>
              <a:t>Sử dụng “sơ đồ tư duy” có lợi ích gì?</a:t>
            </a:r>
          </a:p>
        </p:txBody>
      </p:sp>
      <p:sp>
        <p:nvSpPr>
          <p:cNvPr id="11" name="TextBox 10"/>
          <p:cNvSpPr txBox="1"/>
          <p:nvPr/>
        </p:nvSpPr>
        <p:spPr>
          <a:xfrm>
            <a:off x="4677277" y="3075289"/>
            <a:ext cx="3295957" cy="1384995"/>
          </a:xfrm>
          <a:prstGeom prst="rect">
            <a:avLst/>
          </a:prstGeom>
          <a:noFill/>
        </p:spPr>
        <p:txBody>
          <a:bodyPr wrap="square" rtlCol="0">
            <a:spAutoFit/>
          </a:bodyPr>
          <a:lstStyle/>
          <a:p>
            <a:r>
              <a:rPr lang="en-US" sz="2800" dirty="0" err="1">
                <a:solidFill>
                  <a:srgbClr val="0000FF"/>
                </a:solidFill>
                <a:latin typeface="Times New Roman" panose="02020603050405020304" pitchFamily="18" charset="0"/>
                <a:cs typeface="Times New Roman" panose="02020603050405020304" pitchFamily="18" charset="0"/>
              </a:rPr>
              <a:t>Sử</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dụng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sơ</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đồ</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tư</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duy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giúp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dễ</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dàng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ghi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nhớ</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tiết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kiệm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thời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gian</a:t>
            </a:r>
            <a:endParaRPr lang="en-US" sz="2800" b="1" dirty="0">
              <a:solidFill>
                <a:srgbClr val="0000FF"/>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231" y="3458601"/>
            <a:ext cx="1457564" cy="1519787"/>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552" y="4142169"/>
            <a:ext cx="388596" cy="265919"/>
          </a:xfrm>
          <a:prstGeom prst="rect">
            <a:avLst/>
          </a:prstGeom>
        </p:spPr>
      </p:pic>
      <p:pic>
        <p:nvPicPr>
          <p:cNvPr id="15" name="Picture 2" descr="C:\Users\ADMIN\Desktop\Tai nguyen thiet ke tro choi\Bảng gỗ\Picture1 (2).png">
            <a:hlinkClick r:id="" action="ppaction://hlinkshowjump?jump=nextslide"/>
            <a:extLst>
              <a:ext uri="{FF2B5EF4-FFF2-40B4-BE49-F238E27FC236}">
                <a16:creationId xmlns:a16="http://schemas.microsoft.com/office/drawing/2014/main" id="{0B19259D-5BFC-4FFE-904C-286B7ADBED2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2" y="17630"/>
            <a:ext cx="1708019" cy="7261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43F899B-1F4A-4E26-BFD5-B0BDF39A6B40}"/>
              </a:ext>
            </a:extLst>
          </p:cNvPr>
          <p:cNvSpPr txBox="1"/>
          <p:nvPr/>
        </p:nvSpPr>
        <p:spPr>
          <a:xfrm>
            <a:off x="179512" y="16260"/>
            <a:ext cx="3009983" cy="58477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3200" b="1" dirty="0">
                <a:solidFill>
                  <a:srgbClr val="C00000"/>
                </a:solidFill>
                <a:latin typeface="Times New Roman" panose="02020603050405020304" pitchFamily="18" charset="0"/>
                <a:ea typeface="+mn-ea"/>
                <a:cs typeface="Times New Roman" panose="02020603050405020304" pitchFamily="18" charset="0"/>
              </a:rPr>
              <a:t>1. </a:t>
            </a:r>
            <a:r>
              <a:rPr lang="en-US" sz="3200" b="1" dirty="0" err="1">
                <a:solidFill>
                  <a:srgbClr val="C00000"/>
                </a:solidFill>
                <a:latin typeface="Times New Roman" panose="02020603050405020304" pitchFamily="18" charset="0"/>
                <a:ea typeface="+mn-ea"/>
                <a:cs typeface="Times New Roman" panose="02020603050405020304" pitchFamily="18" charset="0"/>
              </a:rPr>
              <a:t>Sơ</a:t>
            </a:r>
            <a:r>
              <a:rPr lang="en-US" sz="3200" b="1" dirty="0">
                <a:solidFill>
                  <a:srgbClr val="C00000"/>
                </a:solidFill>
                <a:latin typeface="Times New Roman" panose="02020603050405020304" pitchFamily="18" charset="0"/>
                <a:ea typeface="+mn-ea"/>
                <a:cs typeface="Times New Roman" panose="02020603050405020304" pitchFamily="18" charset="0"/>
              </a:rPr>
              <a:t> </a:t>
            </a:r>
            <a:r>
              <a:rPr lang="en-US" sz="3200" b="1" dirty="0" err="1">
                <a:solidFill>
                  <a:srgbClr val="C00000"/>
                </a:solidFill>
                <a:latin typeface="Times New Roman" panose="02020603050405020304" pitchFamily="18" charset="0"/>
                <a:ea typeface="+mn-ea"/>
                <a:cs typeface="Times New Roman" panose="02020603050405020304" pitchFamily="18" charset="0"/>
              </a:rPr>
              <a:t>đồ</a:t>
            </a:r>
            <a:r>
              <a:rPr lang="en-US" sz="3200" b="1" dirty="0">
                <a:solidFill>
                  <a:srgbClr val="C00000"/>
                </a:solidFill>
                <a:latin typeface="Times New Roman" panose="02020603050405020304" pitchFamily="18" charset="0"/>
                <a:ea typeface="+mn-ea"/>
                <a:cs typeface="Times New Roman" panose="02020603050405020304" pitchFamily="18" charset="0"/>
              </a:rPr>
              <a:t> </a:t>
            </a:r>
            <a:r>
              <a:rPr lang="en-US" sz="3200" b="1" dirty="0" err="1">
                <a:solidFill>
                  <a:srgbClr val="C00000"/>
                </a:solidFill>
                <a:latin typeface="Times New Roman" panose="02020603050405020304" pitchFamily="18" charset="0"/>
                <a:ea typeface="+mn-ea"/>
                <a:cs typeface="Times New Roman" panose="02020603050405020304" pitchFamily="18" charset="0"/>
              </a:rPr>
              <a:t>tư</a:t>
            </a:r>
            <a:r>
              <a:rPr lang="en-US" sz="3200" b="1" dirty="0">
                <a:solidFill>
                  <a:srgbClr val="C00000"/>
                </a:solidFill>
                <a:latin typeface="Times New Roman" panose="02020603050405020304" pitchFamily="18" charset="0"/>
                <a:ea typeface="+mn-ea"/>
                <a:cs typeface="Times New Roman" panose="02020603050405020304" pitchFamily="18" charset="0"/>
              </a:rPr>
              <a:t> </a:t>
            </a:r>
            <a:r>
              <a:rPr lang="en-US" sz="3200" b="1" dirty="0" err="1">
                <a:solidFill>
                  <a:srgbClr val="C00000"/>
                </a:solidFill>
                <a:latin typeface="Times New Roman" panose="02020603050405020304" pitchFamily="18" charset="0"/>
                <a:ea typeface="+mn-ea"/>
                <a:cs typeface="Times New Roman" panose="02020603050405020304" pitchFamily="18" charset="0"/>
              </a:rPr>
              <a:t>duy</a:t>
            </a:r>
            <a:endParaRPr lang="en-US" sz="3200" b="1" dirty="0"/>
          </a:p>
        </p:txBody>
      </p:sp>
    </p:spTree>
    <p:extLst>
      <p:ext uri="{BB962C8B-B14F-4D97-AF65-F5344CB8AC3E}">
        <p14:creationId xmlns:p14="http://schemas.microsoft.com/office/powerpoint/2010/main" val="286602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4"/>
            <a:ext cx="9144000" cy="5143500"/>
          </a:xfrm>
          <a:prstGeom prst="rect">
            <a:avLst/>
          </a:prstGeom>
        </p:spPr>
      </p:pic>
      <p:pic>
        <p:nvPicPr>
          <p:cNvPr id="8" name="Picture 2" descr="Káº¿t quáº£ hÃ¬nh áº£nh cho hÃ¬nh ná»n powerpoint dorem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850" y="657438"/>
            <a:ext cx="5022975" cy="24835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0645" y="3100244"/>
            <a:ext cx="6843355" cy="2044050"/>
          </a:xfrm>
          <a:prstGeom prst="rect">
            <a:avLst/>
          </a:prstGeom>
        </p:spPr>
      </p:pic>
      <p:sp>
        <p:nvSpPr>
          <p:cNvPr id="6" name="TextBox 5"/>
          <p:cNvSpPr txBox="1"/>
          <p:nvPr/>
        </p:nvSpPr>
        <p:spPr>
          <a:xfrm>
            <a:off x="975013" y="805130"/>
            <a:ext cx="3276364" cy="2246769"/>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Tên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chủ</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đề</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chính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là</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gì</a:t>
            </a:r>
            <a:r>
              <a:rPr lang="en-US" sz="2800" b="1" dirty="0">
                <a:solidFill>
                  <a:srgbClr val="0000FF"/>
                </a:solidFill>
                <a:latin typeface="Times New Roman" panose="02020603050405020304" pitchFamily="18" charset="0"/>
                <a:cs typeface="Times New Roman" panose="02020603050405020304" pitchFamily="18" charset="0"/>
              </a:rPr>
              <a:t>? </a:t>
            </a:r>
          </a:p>
          <a:p>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Tên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các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chủ</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đề</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nhánh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triển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khai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từ</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chủ</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đề</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chính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là</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gì</a:t>
            </a:r>
            <a:r>
              <a:rPr lang="en-US" sz="2800" b="1" dirty="0">
                <a:solidFill>
                  <a:srgbClr val="0000FF"/>
                </a:solidFill>
                <a:latin typeface="Times New Roman" panose="02020603050405020304" pitchFamily="18" charset="0"/>
                <a:cs typeface="Times New Roman" panose="02020603050405020304" pitchFamily="18" charset="0"/>
              </a:rPr>
              <a:t>?</a:t>
            </a:r>
          </a:p>
        </p:txBody>
      </p:sp>
      <p:sp>
        <p:nvSpPr>
          <p:cNvPr id="11" name="TextBox 10"/>
          <p:cNvSpPr txBox="1"/>
          <p:nvPr/>
        </p:nvSpPr>
        <p:spPr>
          <a:xfrm>
            <a:off x="2915816" y="3310553"/>
            <a:ext cx="5220579" cy="1384995"/>
          </a:xfrm>
          <a:prstGeom prst="rect">
            <a:avLst/>
          </a:prstGeom>
          <a:noFill/>
        </p:spPr>
        <p:txBody>
          <a:bodyPr wrap="square" rtlCol="0">
            <a:spAutoFit/>
          </a:bodyPr>
          <a:lstStyle/>
          <a:p>
            <a:r>
              <a:rPr lang="en-US" sz="2800" smtClean="0">
                <a:solidFill>
                  <a:srgbClr val="0000FF"/>
                </a:solidFill>
                <a:latin typeface="Times New Roman" panose="02020603050405020304" pitchFamily="18" charset="0"/>
                <a:cs typeface="Times New Roman" panose="02020603050405020304" pitchFamily="18" charset="0"/>
              </a:rPr>
              <a:t>- Chủ </a:t>
            </a:r>
            <a:r>
              <a:rPr lang="en-US" sz="2800" dirty="0" err="1">
                <a:solidFill>
                  <a:srgbClr val="0000FF"/>
                </a:solidFill>
                <a:latin typeface="Times New Roman" panose="02020603050405020304" pitchFamily="18" charset="0"/>
                <a:cs typeface="Times New Roman" panose="02020603050405020304" pitchFamily="18" charset="0"/>
              </a:rPr>
              <a:t>đề</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chính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Sơ</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đồ</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tư</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duy</a:t>
            </a:r>
            <a:r>
              <a:rPr lang="en-US" sz="2800" dirty="0" smtClean="0">
                <a:solidFill>
                  <a:srgbClr val="0000FF"/>
                </a:solidFill>
                <a:latin typeface="Times New Roman" panose="02020603050405020304" pitchFamily="18" charset="0"/>
                <a:cs typeface="Times New Roman" panose="02020603050405020304" pitchFamily="18" charset="0"/>
              </a:rPr>
              <a:t> </a:t>
            </a:r>
          </a:p>
          <a:p>
            <a:r>
              <a:rPr lang="en-US" sz="2800" smtClean="0">
                <a:solidFill>
                  <a:srgbClr val="0000FF"/>
                </a:solidFill>
                <a:latin typeface="Times New Roman" panose="02020603050405020304" pitchFamily="18" charset="0"/>
                <a:cs typeface="Times New Roman" panose="02020603050405020304" pitchFamily="18" charset="0"/>
              </a:rPr>
              <a:t>- Các </a:t>
            </a:r>
            <a:r>
              <a:rPr lang="en-US" sz="2800" dirty="0" err="1">
                <a:solidFill>
                  <a:srgbClr val="0000FF"/>
                </a:solidFill>
                <a:latin typeface="Times New Roman" panose="02020603050405020304" pitchFamily="18" charset="0"/>
                <a:cs typeface="Times New Roman" panose="02020603050405020304" pitchFamily="18" charset="0"/>
              </a:rPr>
              <a:t>chủ</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đề</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nhánh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Người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sáng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tạo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a:t>
            </a:r>
            <a:r>
              <a:rPr lang="en-US" sz="2800" dirty="0" err="1" smtClean="0">
                <a:solidFill>
                  <a:srgbClr val="0000FF"/>
                </a:solidFill>
                <a:latin typeface="Times New Roman" panose="02020603050405020304" pitchFamily="18" charset="0"/>
                <a:cs typeface="Times New Roman" panose="02020603050405020304" pitchFamily="18" charset="0"/>
              </a:rPr>
              <a:t>hành</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phần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lợi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ích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gì</a:t>
            </a:r>
            <a:endParaRPr lang="en-US" sz="2800" dirty="0">
              <a:solidFill>
                <a:srgbClr val="0000FF"/>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231" y="3458601"/>
            <a:ext cx="1457564" cy="1519787"/>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552" y="4142169"/>
            <a:ext cx="388596" cy="265919"/>
          </a:xfrm>
          <a:prstGeom prst="rect">
            <a:avLst/>
          </a:prstGeom>
        </p:spPr>
      </p:pic>
      <p:pic>
        <p:nvPicPr>
          <p:cNvPr id="15" name="Picture 2" descr="C:\Users\ADMIN\Desktop\Tai nguyen thiet ke tro choi\Bảng gỗ\Picture1 (2).png">
            <a:hlinkClick r:id="" action="ppaction://hlinkshowjump?jump=nextslide"/>
            <a:extLst>
              <a:ext uri="{FF2B5EF4-FFF2-40B4-BE49-F238E27FC236}">
                <a16:creationId xmlns:a16="http://schemas.microsoft.com/office/drawing/2014/main" id="{0B19259D-5BFC-4FFE-904C-286B7ADBED2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2" y="17630"/>
            <a:ext cx="1708019" cy="7261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43F899B-1F4A-4E26-BFD5-B0BDF39A6B40}"/>
              </a:ext>
            </a:extLst>
          </p:cNvPr>
          <p:cNvSpPr txBox="1"/>
          <p:nvPr/>
        </p:nvSpPr>
        <p:spPr>
          <a:xfrm>
            <a:off x="179512" y="16260"/>
            <a:ext cx="3009983" cy="58477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3200" b="1">
                <a:solidFill>
                  <a:srgbClr val="C00000"/>
                </a:solidFill>
                <a:latin typeface="Times New Roman" panose="02020603050405020304" pitchFamily="18" charset="0"/>
                <a:ea typeface="+mn-ea"/>
                <a:cs typeface="Times New Roman" panose="02020603050405020304" pitchFamily="18" charset="0"/>
              </a:rPr>
              <a:t>1. Sơ đồ tư duy</a:t>
            </a:r>
            <a:endParaRPr lang="en-US" sz="3200" b="1"/>
          </a:p>
        </p:txBody>
      </p:sp>
    </p:spTree>
    <p:extLst>
      <p:ext uri="{BB962C8B-B14F-4D97-AF65-F5344CB8AC3E}">
        <p14:creationId xmlns:p14="http://schemas.microsoft.com/office/powerpoint/2010/main" val="257227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4"/>
            <a:ext cx="9144000" cy="5143500"/>
          </a:xfrm>
          <a:prstGeom prst="rect">
            <a:avLst/>
          </a:prstGeom>
        </p:spPr>
      </p:pic>
      <p:pic>
        <p:nvPicPr>
          <p:cNvPr id="8" name="Picture 2" descr="Káº¿t quáº£ hÃ¬nh áº£nh cho hÃ¬nh ná»n powerpoint dorem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9692" y="663375"/>
            <a:ext cx="4927078" cy="24361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8513" y="3213963"/>
            <a:ext cx="4356484" cy="1856412"/>
          </a:xfrm>
          <a:prstGeom prst="rect">
            <a:avLst/>
          </a:prstGeom>
        </p:spPr>
      </p:pic>
      <p:sp>
        <p:nvSpPr>
          <p:cNvPr id="6" name="TextBox 5"/>
          <p:cNvSpPr txBox="1"/>
          <p:nvPr/>
        </p:nvSpPr>
        <p:spPr>
          <a:xfrm>
            <a:off x="1799692" y="762515"/>
            <a:ext cx="3384376" cy="1384995"/>
          </a:xfrm>
          <a:prstGeom prst="rect">
            <a:avLst/>
          </a:prstGeom>
          <a:noFill/>
        </p:spPr>
        <p:txBody>
          <a:bodyPr wrap="square" rtlCol="0">
            <a:spAutoFit/>
          </a:bodyPr>
          <a:lstStyle/>
          <a:p>
            <a:r>
              <a:rPr lang="en-US" sz="2800" b="1">
                <a:solidFill>
                  <a:srgbClr val="0000FF"/>
                </a:solidFill>
                <a:latin typeface="Times New Roman" panose="02020603050405020304" pitchFamily="18" charset="0"/>
                <a:cs typeface="Times New Roman" panose="02020603050405020304" pitchFamily="18" charset="0"/>
              </a:rPr>
              <a:t>Các ý chi tiết của chủ đề nhánh "Thành phần" là gì?</a:t>
            </a:r>
          </a:p>
        </p:txBody>
      </p:sp>
      <p:sp>
        <p:nvSpPr>
          <p:cNvPr id="11" name="TextBox 10"/>
          <p:cNvSpPr txBox="1"/>
          <p:nvPr/>
        </p:nvSpPr>
        <p:spPr>
          <a:xfrm>
            <a:off x="4928766" y="3603560"/>
            <a:ext cx="3475977" cy="1077218"/>
          </a:xfrm>
          <a:prstGeom prst="rect">
            <a:avLst/>
          </a:prstGeom>
          <a:noFill/>
        </p:spPr>
        <p:txBody>
          <a:bodyPr wrap="square" rtlCol="0">
            <a:spAutoFit/>
          </a:bodyPr>
          <a:lstStyle/>
          <a:p>
            <a:r>
              <a:rPr lang="en-US" sz="3200" dirty="0" err="1">
                <a:solidFill>
                  <a:srgbClr val="0000FF"/>
                </a:solidFill>
                <a:latin typeface="Times New Roman" panose="02020603050405020304" pitchFamily="18" charset="0"/>
                <a:cs typeface="Times New Roman" panose="02020603050405020304" pitchFamily="18" charset="0"/>
              </a:rPr>
              <a:t>Từ</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khóa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hình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ảnh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đường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nối</a:t>
            </a:r>
            <a:endParaRPr lang="en-US" sz="3200" dirty="0">
              <a:solidFill>
                <a:srgbClr val="0000FF"/>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231" y="3458601"/>
            <a:ext cx="1457564" cy="1519787"/>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552" y="4142169"/>
            <a:ext cx="388596" cy="265919"/>
          </a:xfrm>
          <a:prstGeom prst="rect">
            <a:avLst/>
          </a:prstGeom>
        </p:spPr>
      </p:pic>
      <p:pic>
        <p:nvPicPr>
          <p:cNvPr id="15" name="Picture 2" descr="C:\Users\ADMIN\Desktop\Tai nguyen thiet ke tro choi\Bảng gỗ\Picture1 (2).png">
            <a:hlinkClick r:id="" action="ppaction://hlinkshowjump?jump=nextslide"/>
            <a:extLst>
              <a:ext uri="{FF2B5EF4-FFF2-40B4-BE49-F238E27FC236}">
                <a16:creationId xmlns:a16="http://schemas.microsoft.com/office/drawing/2014/main" id="{0B19259D-5BFC-4FFE-904C-286B7ADBED2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2" y="17630"/>
            <a:ext cx="1708019" cy="7261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43F899B-1F4A-4E26-BFD5-B0BDF39A6B40}"/>
              </a:ext>
            </a:extLst>
          </p:cNvPr>
          <p:cNvSpPr txBox="1"/>
          <p:nvPr/>
        </p:nvSpPr>
        <p:spPr>
          <a:xfrm>
            <a:off x="179512" y="16260"/>
            <a:ext cx="3009983" cy="58477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3200" b="1">
                <a:solidFill>
                  <a:srgbClr val="C00000"/>
                </a:solidFill>
                <a:latin typeface="Times New Roman" panose="02020603050405020304" pitchFamily="18" charset="0"/>
                <a:ea typeface="+mn-ea"/>
                <a:cs typeface="Times New Roman" panose="02020603050405020304" pitchFamily="18" charset="0"/>
              </a:rPr>
              <a:t>1. Sơ đồ tư duy</a:t>
            </a:r>
            <a:endParaRPr lang="en-US" sz="3200" b="1"/>
          </a:p>
        </p:txBody>
      </p:sp>
    </p:spTree>
    <p:extLst>
      <p:ext uri="{BB962C8B-B14F-4D97-AF65-F5344CB8AC3E}">
        <p14:creationId xmlns:p14="http://schemas.microsoft.com/office/powerpoint/2010/main" val="180801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4"/>
            <a:ext cx="9144000" cy="5143500"/>
          </a:xfrm>
          <a:prstGeom prst="rect">
            <a:avLst/>
          </a:prstGeom>
        </p:spPr>
      </p:pic>
      <p:pic>
        <p:nvPicPr>
          <p:cNvPr id="8" name="Picture 2" descr="Káº¿t quáº£ hÃ¬nh áº£nh cho hÃ¬nh ná»n powerpoint dorem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0657" y="681452"/>
            <a:ext cx="3691319" cy="18251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3795" y="2464532"/>
            <a:ext cx="7141202" cy="2605843"/>
          </a:xfrm>
          <a:prstGeom prst="rect">
            <a:avLst/>
          </a:prstGeom>
        </p:spPr>
      </p:pic>
      <p:sp>
        <p:nvSpPr>
          <p:cNvPr id="6" name="TextBox 5"/>
          <p:cNvSpPr txBox="1"/>
          <p:nvPr/>
        </p:nvSpPr>
        <p:spPr>
          <a:xfrm>
            <a:off x="1703795" y="1192548"/>
            <a:ext cx="3384376" cy="954107"/>
          </a:xfrm>
          <a:prstGeom prst="rect">
            <a:avLst/>
          </a:prstGeom>
          <a:noFill/>
        </p:spPr>
        <p:txBody>
          <a:bodyPr wrap="square" rtlCol="0">
            <a:spAutoFit/>
          </a:bodyPr>
          <a:lstStyle/>
          <a:p>
            <a:r>
              <a:rPr lang="en-US" sz="2800" b="1" dirty="0" err="1">
                <a:solidFill>
                  <a:srgbClr val="0000FF"/>
                </a:solidFill>
                <a:latin typeface="Times New Roman" panose="02020603050405020304" pitchFamily="18" charset="0"/>
                <a:cs typeface="Times New Roman" panose="02020603050405020304" pitchFamily="18" charset="0"/>
              </a:rPr>
              <a:t>Sơ</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đồ</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tư</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duy</a:t>
            </a:r>
            <a:endParaRPr lang="en-US" sz="2800" b="1" dirty="0" smtClean="0">
              <a:solidFill>
                <a:srgbClr val="0000FF"/>
              </a:solidFill>
              <a:latin typeface="Times New Roman" panose="02020603050405020304" pitchFamily="18" charset="0"/>
              <a:cs typeface="Times New Roman" panose="02020603050405020304" pitchFamily="18" charset="0"/>
            </a:endParaRPr>
          </a:p>
          <a:p>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là</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gì</a:t>
            </a:r>
            <a:r>
              <a:rPr lang="en-US" sz="2800" b="1" dirty="0">
                <a:solidFill>
                  <a:srgbClr val="0000FF"/>
                </a:solidFill>
                <a:latin typeface="Times New Roman" panose="02020603050405020304" pitchFamily="18" charset="0"/>
                <a:cs typeface="Times New Roman" panose="02020603050405020304" pitchFamily="18" charset="0"/>
              </a:rPr>
              <a:t>?</a:t>
            </a:r>
          </a:p>
        </p:txBody>
      </p:sp>
      <p:sp>
        <p:nvSpPr>
          <p:cNvPr id="11" name="TextBox 10"/>
          <p:cNvSpPr txBox="1"/>
          <p:nvPr/>
        </p:nvSpPr>
        <p:spPr>
          <a:xfrm>
            <a:off x="2303748" y="2665093"/>
            <a:ext cx="5136457" cy="2246769"/>
          </a:xfrm>
          <a:prstGeom prst="rect">
            <a:avLst/>
          </a:prstGeom>
          <a:noFill/>
        </p:spPr>
        <p:txBody>
          <a:bodyPr wrap="square" rtlCol="0">
            <a:spAutoFit/>
          </a:bodyPr>
          <a:lstStyle/>
          <a:p>
            <a:r>
              <a:rPr lang="en-US" sz="2800" b="1" dirty="0" err="1">
                <a:solidFill>
                  <a:srgbClr val="009900"/>
                </a:solidFill>
                <a:latin typeface="Times New Roman" panose="02020603050405020304" pitchFamily="18" charset="0"/>
                <a:cs typeface="Times New Roman" panose="02020603050405020304" pitchFamily="18" charset="0"/>
              </a:rPr>
              <a:t>Sơ</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đồ</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tư</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duy</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là</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phương</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pháp</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trình</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bày</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thông</a:t>
            </a:r>
            <a:r>
              <a:rPr lang="en-US" sz="2800" b="1" dirty="0">
                <a:solidFill>
                  <a:srgbClr val="009900"/>
                </a:solidFill>
                <a:latin typeface="Times New Roman" panose="02020603050405020304" pitchFamily="18" charset="0"/>
                <a:cs typeface="Times New Roman" panose="02020603050405020304" pitchFamily="18" charset="0"/>
              </a:rPr>
              <a:t> tin </a:t>
            </a:r>
            <a:r>
              <a:rPr lang="en-US" sz="2800" b="1" dirty="0" err="1">
                <a:solidFill>
                  <a:srgbClr val="009900"/>
                </a:solidFill>
                <a:latin typeface="Times New Roman" panose="02020603050405020304" pitchFamily="18" charset="0"/>
                <a:cs typeface="Times New Roman" panose="02020603050405020304" pitchFamily="18" charset="0"/>
              </a:rPr>
              <a:t>một</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cách</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trực</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quan</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bằng</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cách</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sử</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dụng</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văn</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bản</a:t>
            </a:r>
            <a:r>
              <a:rPr lang="en-US" sz="2800" b="1">
                <a:solidFill>
                  <a:srgbClr val="009900"/>
                </a:solidFill>
                <a:latin typeface="Times New Roman" panose="02020603050405020304" pitchFamily="18" charset="0"/>
                <a:cs typeface="Times New Roman" panose="02020603050405020304" pitchFamily="18" charset="0"/>
              </a:rPr>
              <a:t>, </a:t>
            </a:r>
            <a:r>
              <a:rPr lang="en-US" sz="2800" b="1" smtClean="0">
                <a:solidFill>
                  <a:srgbClr val="009900"/>
                </a:solidFill>
                <a:latin typeface="Times New Roman" panose="02020603050405020304" pitchFamily="18" charset="0"/>
                <a:cs typeface="Times New Roman" panose="02020603050405020304" pitchFamily="18" charset="0"/>
              </a:rPr>
              <a:t>hình </a:t>
            </a:r>
            <a:r>
              <a:rPr lang="en-US" sz="2800" b="1" dirty="0" err="1">
                <a:solidFill>
                  <a:srgbClr val="009900"/>
                </a:solidFill>
                <a:latin typeface="Times New Roman" panose="02020603050405020304" pitchFamily="18" charset="0"/>
                <a:cs typeface="Times New Roman" panose="02020603050405020304" pitchFamily="18" charset="0"/>
              </a:rPr>
              <a:t>ảnh</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và</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các</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đường</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nối</a:t>
            </a:r>
            <a:r>
              <a:rPr lang="en-US" sz="2800" b="1" dirty="0">
                <a:solidFill>
                  <a:srgbClr val="009900"/>
                </a:solidFill>
                <a:latin typeface="Times New Roman" panose="02020603050405020304" pitchFamily="18" charset="0"/>
                <a:cs typeface="Times New Roman" panose="02020603050405020304" pitchFamily="18" charset="0"/>
              </a:rPr>
              <a:t>.</a:t>
            </a: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231" y="3458601"/>
            <a:ext cx="1457564" cy="1519787"/>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552" y="4142169"/>
            <a:ext cx="388596" cy="265919"/>
          </a:xfrm>
          <a:prstGeom prst="rect">
            <a:avLst/>
          </a:prstGeom>
        </p:spPr>
      </p:pic>
      <p:pic>
        <p:nvPicPr>
          <p:cNvPr id="15" name="Picture 2" descr="C:\Users\ADMIN\Desktop\Tai nguyen thiet ke tro choi\Bảng gỗ\Picture1 (2).png">
            <a:hlinkClick r:id="" action="ppaction://hlinkshowjump?jump=nextslide"/>
            <a:extLst>
              <a:ext uri="{FF2B5EF4-FFF2-40B4-BE49-F238E27FC236}">
                <a16:creationId xmlns:a16="http://schemas.microsoft.com/office/drawing/2014/main" id="{0B19259D-5BFC-4FFE-904C-286B7ADBED2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2" y="17630"/>
            <a:ext cx="1708019" cy="7261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43F899B-1F4A-4E26-BFD5-B0BDF39A6B40}"/>
              </a:ext>
            </a:extLst>
          </p:cNvPr>
          <p:cNvSpPr txBox="1"/>
          <p:nvPr/>
        </p:nvSpPr>
        <p:spPr>
          <a:xfrm>
            <a:off x="179512" y="16260"/>
            <a:ext cx="3009983" cy="58477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3200" b="1">
                <a:solidFill>
                  <a:srgbClr val="C00000"/>
                </a:solidFill>
                <a:latin typeface="Times New Roman" panose="02020603050405020304" pitchFamily="18" charset="0"/>
                <a:ea typeface="+mn-ea"/>
                <a:cs typeface="Times New Roman" panose="02020603050405020304" pitchFamily="18" charset="0"/>
              </a:rPr>
              <a:t>1. Sơ đồ tư duy</a:t>
            </a:r>
            <a:endParaRPr lang="en-US" sz="3200" b="1"/>
          </a:p>
        </p:txBody>
      </p:sp>
    </p:spTree>
    <p:extLst>
      <p:ext uri="{BB962C8B-B14F-4D97-AF65-F5344CB8AC3E}">
        <p14:creationId xmlns:p14="http://schemas.microsoft.com/office/powerpoint/2010/main" val="32242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4"/>
            <a:ext cx="9144000" cy="5143500"/>
          </a:xfrm>
          <a:prstGeom prst="rect">
            <a:avLst/>
          </a:prstGeom>
        </p:spPr>
      </p:pic>
      <p:pic>
        <p:nvPicPr>
          <p:cNvPr id="8" name="Picture 2" descr="Káº¿t quáº£ hÃ¬nh áº£nh cho hÃ¬nh ná»n powerpoint dorem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0405" y="592324"/>
            <a:ext cx="3537275" cy="17489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3795" y="2464532"/>
            <a:ext cx="7141202" cy="2605843"/>
          </a:xfrm>
          <a:prstGeom prst="rect">
            <a:avLst/>
          </a:prstGeom>
        </p:spPr>
      </p:pic>
      <p:sp>
        <p:nvSpPr>
          <p:cNvPr id="6" name="TextBox 5"/>
          <p:cNvSpPr txBox="1"/>
          <p:nvPr/>
        </p:nvSpPr>
        <p:spPr>
          <a:xfrm>
            <a:off x="1799692" y="603266"/>
            <a:ext cx="2484276" cy="1384995"/>
          </a:xfrm>
          <a:prstGeom prst="rect">
            <a:avLst/>
          </a:prstGeom>
          <a:noFill/>
        </p:spPr>
        <p:txBody>
          <a:bodyPr wrap="square" rtlCol="0">
            <a:spAutoFit/>
          </a:bodyPr>
          <a:lstStyle/>
          <a:p>
            <a:r>
              <a:rPr lang="en-US" sz="2800" b="1">
                <a:solidFill>
                  <a:srgbClr val="0000FF"/>
                </a:solidFill>
                <a:latin typeface="Times New Roman" panose="02020603050405020304" pitchFamily="18" charset="0"/>
                <a:cs typeface="Times New Roman" panose="02020603050405020304" pitchFamily="18" charset="0"/>
              </a:rPr>
              <a:t>Sơ đồ tư duy có những ưu điểm gì?</a:t>
            </a:r>
          </a:p>
        </p:txBody>
      </p:sp>
      <p:sp>
        <p:nvSpPr>
          <p:cNvPr id="11" name="TextBox 10"/>
          <p:cNvSpPr txBox="1"/>
          <p:nvPr/>
        </p:nvSpPr>
        <p:spPr>
          <a:xfrm>
            <a:off x="2303748" y="2665093"/>
            <a:ext cx="5136457" cy="2246769"/>
          </a:xfrm>
          <a:prstGeom prst="rect">
            <a:avLst/>
          </a:prstGeom>
          <a:noFill/>
        </p:spPr>
        <p:txBody>
          <a:bodyPr wrap="square" rtlCol="0">
            <a:spAutoFit/>
          </a:bodyPr>
          <a:lstStyle/>
          <a:p>
            <a:r>
              <a:rPr lang="en-US" sz="2800" b="1" dirty="0" err="1">
                <a:solidFill>
                  <a:srgbClr val="009900"/>
                </a:solidFill>
                <a:latin typeface="Times New Roman" panose="02020603050405020304" pitchFamily="18" charset="0"/>
                <a:cs typeface="Times New Roman" panose="02020603050405020304" pitchFamily="18" charset="0"/>
              </a:rPr>
              <a:t>Sơ</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đồ</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tư</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duy</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tận</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dụng</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tối</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đa</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khả</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năng</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ghi</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nhận</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hình</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ảnh</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của</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bộ</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não</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giúp</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chúng</a:t>
            </a:r>
            <a:r>
              <a:rPr lang="en-US" sz="2800" b="1" dirty="0">
                <a:solidFill>
                  <a:srgbClr val="009900"/>
                </a:solidFill>
                <a:latin typeface="Times New Roman" panose="02020603050405020304" pitchFamily="18" charset="0"/>
                <a:cs typeface="Times New Roman" panose="02020603050405020304" pitchFamily="18" charset="0"/>
              </a:rPr>
              <a:t> ta </a:t>
            </a:r>
            <a:r>
              <a:rPr lang="en-US" sz="2800" b="1" dirty="0" err="1">
                <a:solidFill>
                  <a:srgbClr val="009900"/>
                </a:solidFill>
                <a:latin typeface="Times New Roman" panose="02020603050405020304" pitchFamily="18" charset="0"/>
                <a:cs typeface="Times New Roman" panose="02020603050405020304" pitchFamily="18" charset="0"/>
              </a:rPr>
              <a:t>dễ</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dàng</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ghi</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nhớ</a:t>
            </a:r>
            <a:r>
              <a:rPr lang="en-US" sz="2800" b="1" dirty="0">
                <a:solidFill>
                  <a:srgbClr val="009900"/>
                </a:solidFill>
                <a:latin typeface="Times New Roman" panose="02020603050405020304" pitchFamily="18" charset="0"/>
                <a:cs typeface="Times New Roman" panose="02020603050405020304" pitchFamily="18" charset="0"/>
              </a:rPr>
              <a:t> chi </a:t>
            </a:r>
            <a:r>
              <a:rPr lang="en-US" sz="2800" b="1" dirty="0" err="1">
                <a:solidFill>
                  <a:srgbClr val="009900"/>
                </a:solidFill>
                <a:latin typeface="Times New Roman" panose="02020603050405020304" pitchFamily="18" charset="0"/>
                <a:cs typeface="Times New Roman" panose="02020603050405020304" pitchFamily="18" charset="0"/>
              </a:rPr>
              <a:t>tiết</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tổng</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hợp</a:t>
            </a:r>
            <a:r>
              <a:rPr lang="en-US" sz="2800" b="1" dirty="0">
                <a:solidFill>
                  <a:srgbClr val="009900"/>
                </a:solidFill>
                <a:latin typeface="Times New Roman" panose="02020603050405020304" pitchFamily="18" charset="0"/>
                <a:cs typeface="Times New Roman" panose="02020603050405020304" pitchFamily="18" charset="0"/>
              </a:rPr>
              <a:t> hay </a:t>
            </a:r>
            <a:r>
              <a:rPr lang="en-US" sz="2800" b="1" dirty="0" err="1">
                <a:solidFill>
                  <a:srgbClr val="009900"/>
                </a:solidFill>
                <a:latin typeface="Times New Roman" panose="02020603050405020304" pitchFamily="18" charset="0"/>
                <a:cs typeface="Times New Roman" panose="02020603050405020304" pitchFamily="18" charset="0"/>
              </a:rPr>
              <a:t>phân</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tích</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vấn</a:t>
            </a:r>
            <a:r>
              <a:rPr lang="en-US" sz="2800" b="1" dirty="0">
                <a:solidFill>
                  <a:srgbClr val="009900"/>
                </a:solidFill>
                <a:latin typeface="Times New Roman" panose="02020603050405020304" pitchFamily="18" charset="0"/>
                <a:cs typeface="Times New Roman" panose="02020603050405020304" pitchFamily="18" charset="0"/>
              </a:rPr>
              <a:t> </a:t>
            </a:r>
            <a:r>
              <a:rPr lang="en-US" sz="2800" b="1" dirty="0" err="1">
                <a:solidFill>
                  <a:srgbClr val="009900"/>
                </a:solidFill>
                <a:latin typeface="Times New Roman" panose="02020603050405020304" pitchFamily="18" charset="0"/>
                <a:cs typeface="Times New Roman" panose="02020603050405020304" pitchFamily="18" charset="0"/>
              </a:rPr>
              <a:t>đề</a:t>
            </a:r>
            <a:r>
              <a:rPr lang="en-US" sz="2800" b="1" dirty="0">
                <a:solidFill>
                  <a:srgbClr val="009900"/>
                </a:solidFill>
                <a:latin typeface="Times New Roman" panose="02020603050405020304" pitchFamily="18" charset="0"/>
                <a:cs typeface="Times New Roman" panose="02020603050405020304" pitchFamily="18" charset="0"/>
              </a:rPr>
              <a:t>.</a:t>
            </a: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231" y="3458601"/>
            <a:ext cx="1457564" cy="1519787"/>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552" y="4142169"/>
            <a:ext cx="388596" cy="265919"/>
          </a:xfrm>
          <a:prstGeom prst="rect">
            <a:avLst/>
          </a:prstGeom>
        </p:spPr>
      </p:pic>
      <p:pic>
        <p:nvPicPr>
          <p:cNvPr id="15" name="Picture 2" descr="C:\Users\ADMIN\Desktop\Tai nguyen thiet ke tro choi\Bảng gỗ\Picture1 (2).png">
            <a:hlinkClick r:id="" action="ppaction://hlinkshowjump?jump=nextslide"/>
            <a:extLst>
              <a:ext uri="{FF2B5EF4-FFF2-40B4-BE49-F238E27FC236}">
                <a16:creationId xmlns:a16="http://schemas.microsoft.com/office/drawing/2014/main" id="{0B19259D-5BFC-4FFE-904C-286B7ADBED2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2" y="17630"/>
            <a:ext cx="1708019" cy="7261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43F899B-1F4A-4E26-BFD5-B0BDF39A6B40}"/>
              </a:ext>
            </a:extLst>
          </p:cNvPr>
          <p:cNvSpPr txBox="1"/>
          <p:nvPr/>
        </p:nvSpPr>
        <p:spPr>
          <a:xfrm>
            <a:off x="179512" y="16260"/>
            <a:ext cx="3009983" cy="58477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3200" b="1">
                <a:solidFill>
                  <a:srgbClr val="C00000"/>
                </a:solidFill>
                <a:latin typeface="Times New Roman" panose="02020603050405020304" pitchFamily="18" charset="0"/>
                <a:ea typeface="+mn-ea"/>
                <a:cs typeface="Times New Roman" panose="02020603050405020304" pitchFamily="18" charset="0"/>
              </a:rPr>
              <a:t>1. Sơ đồ tư duy</a:t>
            </a:r>
            <a:endParaRPr lang="en-US" sz="3200" b="1"/>
          </a:p>
        </p:txBody>
      </p:sp>
    </p:spTree>
    <p:extLst>
      <p:ext uri="{BB962C8B-B14F-4D97-AF65-F5344CB8AC3E}">
        <p14:creationId xmlns:p14="http://schemas.microsoft.com/office/powerpoint/2010/main" val="94921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4"/>
            <a:ext cx="9144000" cy="5143500"/>
          </a:xfrm>
          <a:prstGeom prst="rect">
            <a:avLst/>
          </a:prstGeom>
        </p:spPr>
      </p:pic>
      <p:pic>
        <p:nvPicPr>
          <p:cNvPr id="3" name="Picture 2"/>
          <p:cNvPicPr>
            <a:picLocks noChangeAspect="1"/>
          </p:cNvPicPr>
          <p:nvPr/>
        </p:nvPicPr>
        <p:blipFill>
          <a:blip r:embed="rId3"/>
          <a:stretch>
            <a:fillRect/>
          </a:stretch>
        </p:blipFill>
        <p:spPr>
          <a:xfrm>
            <a:off x="335711" y="686727"/>
            <a:ext cx="8651666" cy="4214711"/>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231" y="3458601"/>
            <a:ext cx="1457564" cy="1519787"/>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552" y="4142169"/>
            <a:ext cx="388596" cy="265919"/>
          </a:xfrm>
          <a:prstGeom prst="rect">
            <a:avLst/>
          </a:prstGeom>
        </p:spPr>
      </p:pic>
      <p:pic>
        <p:nvPicPr>
          <p:cNvPr id="15" name="Picture 2" descr="C:\Users\ADMIN\Desktop\Tai nguyen thiet ke tro choi\Bảng gỗ\Picture1 (2).png">
            <a:hlinkClick r:id="" action="ppaction://hlinkshowjump?jump=nextslide"/>
            <a:extLst>
              <a:ext uri="{FF2B5EF4-FFF2-40B4-BE49-F238E27FC236}">
                <a16:creationId xmlns:a16="http://schemas.microsoft.com/office/drawing/2014/main" id="{0B19259D-5BFC-4FFE-904C-286B7ADBED2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83582" y="17630"/>
            <a:ext cx="1708019" cy="7261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43F899B-1F4A-4E26-BFD5-B0BDF39A6B40}"/>
              </a:ext>
            </a:extLst>
          </p:cNvPr>
          <p:cNvSpPr txBox="1"/>
          <p:nvPr/>
        </p:nvSpPr>
        <p:spPr>
          <a:xfrm>
            <a:off x="179512" y="16260"/>
            <a:ext cx="3009983" cy="58477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3200" b="1">
                <a:solidFill>
                  <a:srgbClr val="C00000"/>
                </a:solidFill>
                <a:latin typeface="Times New Roman" panose="02020603050405020304" pitchFamily="18" charset="0"/>
                <a:ea typeface="+mn-ea"/>
                <a:cs typeface="Times New Roman" panose="02020603050405020304" pitchFamily="18" charset="0"/>
              </a:rPr>
              <a:t>1. Sơ đồ tư duy</a:t>
            </a:r>
            <a:endParaRPr lang="en-US" sz="3200" b="1"/>
          </a:p>
        </p:txBody>
      </p:sp>
      <p:sp>
        <p:nvSpPr>
          <p:cNvPr id="2" name="Rectangle 1"/>
          <p:cNvSpPr/>
          <p:nvPr/>
        </p:nvSpPr>
        <p:spPr>
          <a:xfrm>
            <a:off x="1025921" y="1412841"/>
            <a:ext cx="8064896" cy="1815882"/>
          </a:xfrm>
          <a:prstGeom prst="rect">
            <a:avLst/>
          </a:prstGeom>
        </p:spPr>
        <p:txBody>
          <a:bodyPr wrap="square">
            <a:spAutoFit/>
          </a:bodyPr>
          <a:lstStyle/>
          <a:p>
            <a:pPr lvl="0"/>
            <a:r>
              <a:rPr lang="en-US" sz="2800" b="1">
                <a:solidFill>
                  <a:srgbClr val="0000FF"/>
                </a:solidFill>
                <a:latin typeface="Times New Roman" panose="02020603050405020304" pitchFamily="18" charset="0"/>
                <a:cs typeface="Times New Roman" panose="02020603050405020304" pitchFamily="18" charset="0"/>
              </a:rPr>
              <a:t>- Là phương pháp trình bày thông tin một cách trực quan bằng cách sử dụng văn bản, hình ảnh và các đường nối.</a:t>
            </a:r>
          </a:p>
          <a:p>
            <a:pPr lvl="0"/>
            <a:r>
              <a:rPr lang="en-US" sz="2800" b="1">
                <a:solidFill>
                  <a:srgbClr val="0000FF"/>
                </a:solidFill>
                <a:latin typeface="Times New Roman" panose="02020603050405020304" pitchFamily="18" charset="0"/>
                <a:cs typeface="Times New Roman" panose="02020603050405020304" pitchFamily="18" charset="0"/>
              </a:rPr>
              <a:t>- Dễ dàng ghi nhớ và tiết kiệm thời gian</a:t>
            </a:r>
            <a:endParaRPr lang="en-US" sz="2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542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4"/>
            <a:ext cx="9144000" cy="5143500"/>
          </a:xfrm>
          <a:prstGeom prst="rect">
            <a:avLst/>
          </a:prstGeom>
        </p:spPr>
      </p:pic>
      <p:pic>
        <p:nvPicPr>
          <p:cNvPr id="8" name="Picture 2" descr="Káº¿t quáº£ hÃ¬nh áº£nh cho hÃ¬nh ná»n powerpoint dorem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753" y="592325"/>
            <a:ext cx="3537275" cy="13849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3795" y="2032484"/>
            <a:ext cx="7141202" cy="3094974"/>
          </a:xfrm>
          <a:prstGeom prst="rect">
            <a:avLst/>
          </a:prstGeom>
        </p:spPr>
      </p:pic>
      <p:sp>
        <p:nvSpPr>
          <p:cNvPr id="6" name="TextBox 5"/>
          <p:cNvSpPr txBox="1"/>
          <p:nvPr/>
        </p:nvSpPr>
        <p:spPr>
          <a:xfrm>
            <a:off x="1266040" y="603266"/>
            <a:ext cx="2484276" cy="1384995"/>
          </a:xfrm>
          <a:prstGeom prst="rect">
            <a:avLst/>
          </a:prstGeom>
          <a:noFill/>
        </p:spPr>
        <p:txBody>
          <a:bodyPr wrap="square" rtlCol="0">
            <a:spAutoFit/>
          </a:bodyPr>
          <a:lstStyle/>
          <a:p>
            <a:r>
              <a:rPr lang="en-US" sz="2800" b="1" dirty="0" err="1" smtClean="0">
                <a:solidFill>
                  <a:srgbClr val="0000FF"/>
                </a:solidFill>
                <a:latin typeface="Times New Roman" panose="02020603050405020304" pitchFamily="18" charset="0"/>
                <a:cs typeface="Times New Roman" panose="02020603050405020304" pitchFamily="18" charset="0"/>
              </a:rPr>
              <a:t>Để</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tạo</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sơ</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đồ</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tư</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duy</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em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làm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thế</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nào</a:t>
            </a:r>
            <a:r>
              <a:rPr lang="en-US" sz="2800" b="1" dirty="0">
                <a:solidFill>
                  <a:srgbClr val="0000FF"/>
                </a:solidFill>
                <a:latin typeface="Times New Roman" panose="02020603050405020304" pitchFamily="18" charset="0"/>
                <a:cs typeface="Times New Roman" panose="02020603050405020304" pitchFamily="18" charset="0"/>
              </a:rPr>
              <a:t>?</a:t>
            </a:r>
          </a:p>
        </p:txBody>
      </p:sp>
      <p:sp>
        <p:nvSpPr>
          <p:cNvPr id="11" name="TextBox 10"/>
          <p:cNvSpPr txBox="1"/>
          <p:nvPr/>
        </p:nvSpPr>
        <p:spPr>
          <a:xfrm>
            <a:off x="1619672" y="1996480"/>
            <a:ext cx="5892540" cy="3139321"/>
          </a:xfrm>
          <a:prstGeom prst="rect">
            <a:avLst/>
          </a:prstGeom>
          <a:noFill/>
        </p:spPr>
        <p:txBody>
          <a:bodyPr wrap="square" rtlCol="0">
            <a:spAutoFit/>
          </a:bodyPr>
          <a:lstStyle/>
          <a:p>
            <a:r>
              <a:rPr lang="en-US" sz="2200" b="1" dirty="0" err="1">
                <a:solidFill>
                  <a:srgbClr val="009900"/>
                </a:solidFill>
                <a:latin typeface="Times New Roman" panose="02020603050405020304" pitchFamily="18" charset="0"/>
                <a:cs typeface="Times New Roman" panose="02020603050405020304" pitchFamily="18" charset="0"/>
              </a:rPr>
              <a:t>Có</a:t>
            </a:r>
            <a:r>
              <a:rPr lang="en-US" sz="2200" b="1" dirty="0">
                <a:solidFill>
                  <a:srgbClr val="009900"/>
                </a:solidFill>
                <a:latin typeface="Times New Roman" panose="02020603050405020304" pitchFamily="18" charset="0"/>
                <a:cs typeface="Times New Roman" panose="02020603050405020304" pitchFamily="18" charset="0"/>
              </a:rPr>
              <a:t> </a:t>
            </a:r>
            <a:r>
              <a:rPr lang="en-US" sz="2200" b="1" dirty="0" err="1">
                <a:solidFill>
                  <a:srgbClr val="009900"/>
                </a:solidFill>
                <a:latin typeface="Times New Roman" panose="02020603050405020304" pitchFamily="18" charset="0"/>
                <a:cs typeface="Times New Roman" panose="02020603050405020304" pitchFamily="18" charset="0"/>
              </a:rPr>
              <a:t>thể</a:t>
            </a:r>
            <a:r>
              <a:rPr lang="en-US" sz="2200" b="1" dirty="0">
                <a:solidFill>
                  <a:srgbClr val="009900"/>
                </a:solidFill>
                <a:latin typeface="Times New Roman" panose="02020603050405020304" pitchFamily="18" charset="0"/>
                <a:cs typeface="Times New Roman" panose="02020603050405020304" pitchFamily="18" charset="0"/>
              </a:rPr>
              <a:t> </a:t>
            </a:r>
            <a:r>
              <a:rPr lang="en-US" sz="2200" b="1" dirty="0" err="1">
                <a:solidFill>
                  <a:srgbClr val="009900"/>
                </a:solidFill>
                <a:latin typeface="Times New Roman" panose="02020603050405020304" pitchFamily="18" charset="0"/>
                <a:cs typeface="Times New Roman" panose="02020603050405020304" pitchFamily="18" charset="0"/>
              </a:rPr>
              <a:t>vẽ</a:t>
            </a:r>
            <a:r>
              <a:rPr lang="en-US" sz="2200" b="1" dirty="0">
                <a:solidFill>
                  <a:srgbClr val="009900"/>
                </a:solidFill>
                <a:latin typeface="Times New Roman" panose="02020603050405020304" pitchFamily="18" charset="0"/>
                <a:cs typeface="Times New Roman" panose="02020603050405020304" pitchFamily="18" charset="0"/>
              </a:rPr>
              <a:t> </a:t>
            </a:r>
            <a:r>
              <a:rPr lang="en-US" sz="2200" b="1" dirty="0" err="1">
                <a:solidFill>
                  <a:srgbClr val="009900"/>
                </a:solidFill>
                <a:latin typeface="Times New Roman" panose="02020603050405020304" pitchFamily="18" charset="0"/>
                <a:cs typeface="Times New Roman" panose="02020603050405020304" pitchFamily="18" charset="0"/>
              </a:rPr>
              <a:t>thủ</a:t>
            </a:r>
            <a:r>
              <a:rPr lang="en-US" sz="2200" b="1" dirty="0">
                <a:solidFill>
                  <a:srgbClr val="009900"/>
                </a:solidFill>
                <a:latin typeface="Times New Roman" panose="02020603050405020304" pitchFamily="18" charset="0"/>
                <a:cs typeface="Times New Roman" panose="02020603050405020304" pitchFamily="18" charset="0"/>
              </a:rPr>
              <a:t> </a:t>
            </a:r>
            <a:r>
              <a:rPr lang="en-US" sz="2200" b="1" dirty="0" err="1">
                <a:solidFill>
                  <a:srgbClr val="009900"/>
                </a:solidFill>
                <a:latin typeface="Times New Roman" panose="02020603050405020304" pitchFamily="18" charset="0"/>
                <a:cs typeface="Times New Roman" panose="02020603050405020304" pitchFamily="18" charset="0"/>
              </a:rPr>
              <a:t>công</a:t>
            </a:r>
            <a:r>
              <a:rPr lang="en-US" sz="2200" b="1" dirty="0">
                <a:solidFill>
                  <a:srgbClr val="009900"/>
                </a:solidFill>
                <a:latin typeface="Times New Roman" panose="02020603050405020304" pitchFamily="18" charset="0"/>
                <a:cs typeface="Times New Roman" panose="02020603050405020304" pitchFamily="18" charset="0"/>
              </a:rPr>
              <a:t> </a:t>
            </a:r>
            <a:r>
              <a:rPr lang="en-US" sz="2200" b="1" dirty="0" err="1">
                <a:solidFill>
                  <a:srgbClr val="009900"/>
                </a:solidFill>
                <a:latin typeface="Times New Roman" panose="02020603050405020304" pitchFamily="18" charset="0"/>
                <a:cs typeface="Times New Roman" panose="02020603050405020304" pitchFamily="18" charset="0"/>
              </a:rPr>
              <a:t>hoặc</a:t>
            </a:r>
            <a:r>
              <a:rPr lang="en-US" sz="2200" b="1" dirty="0">
                <a:solidFill>
                  <a:srgbClr val="009900"/>
                </a:solidFill>
                <a:latin typeface="Times New Roman" panose="02020603050405020304" pitchFamily="18" charset="0"/>
                <a:cs typeface="Times New Roman" panose="02020603050405020304" pitchFamily="18" charset="0"/>
              </a:rPr>
              <a:t> </a:t>
            </a:r>
            <a:r>
              <a:rPr lang="en-US" sz="2200" b="1" dirty="0" err="1">
                <a:solidFill>
                  <a:srgbClr val="009900"/>
                </a:solidFill>
                <a:latin typeface="Times New Roman" panose="02020603050405020304" pitchFamily="18" charset="0"/>
                <a:cs typeface="Times New Roman" panose="02020603050405020304" pitchFamily="18" charset="0"/>
              </a:rPr>
              <a:t>dùng</a:t>
            </a:r>
            <a:r>
              <a:rPr lang="en-US" sz="2200" b="1" dirty="0">
                <a:solidFill>
                  <a:srgbClr val="009900"/>
                </a:solidFill>
                <a:latin typeface="Times New Roman" panose="02020603050405020304" pitchFamily="18" charset="0"/>
                <a:cs typeface="Times New Roman" panose="02020603050405020304" pitchFamily="18" charset="0"/>
              </a:rPr>
              <a:t> </a:t>
            </a:r>
            <a:r>
              <a:rPr lang="en-US" sz="2200" b="1" dirty="0" err="1">
                <a:solidFill>
                  <a:srgbClr val="009900"/>
                </a:solidFill>
                <a:latin typeface="Times New Roman" panose="02020603050405020304" pitchFamily="18" charset="0"/>
                <a:cs typeface="Times New Roman" panose="02020603050405020304" pitchFamily="18" charset="0"/>
              </a:rPr>
              <a:t>phần</a:t>
            </a:r>
            <a:r>
              <a:rPr lang="en-US" sz="2200" b="1" dirty="0">
                <a:solidFill>
                  <a:srgbClr val="009900"/>
                </a:solidFill>
                <a:latin typeface="Times New Roman" panose="02020603050405020304" pitchFamily="18" charset="0"/>
                <a:cs typeface="Times New Roman" panose="02020603050405020304" pitchFamily="18" charset="0"/>
              </a:rPr>
              <a:t> </a:t>
            </a:r>
            <a:r>
              <a:rPr lang="en-US" sz="2200" b="1" dirty="0" err="1">
                <a:solidFill>
                  <a:srgbClr val="009900"/>
                </a:solidFill>
                <a:latin typeface="Times New Roman" panose="02020603050405020304" pitchFamily="18" charset="0"/>
                <a:cs typeface="Times New Roman" panose="02020603050405020304" pitchFamily="18" charset="0"/>
              </a:rPr>
              <a:t>mềm</a:t>
            </a:r>
            <a:r>
              <a:rPr lang="en-US" sz="2200" b="1" dirty="0">
                <a:solidFill>
                  <a:srgbClr val="009900"/>
                </a:solidFill>
                <a:latin typeface="Times New Roman" panose="02020603050405020304" pitchFamily="18" charset="0"/>
                <a:cs typeface="Times New Roman" panose="02020603050405020304" pitchFamily="18" charset="0"/>
              </a:rPr>
              <a:t>.</a:t>
            </a:r>
          </a:p>
          <a:p>
            <a:pPr marL="457200" indent="-457200">
              <a:buFontTx/>
              <a:buChar char="-"/>
            </a:pPr>
            <a:r>
              <a:rPr lang="en-US" sz="2200" b="1" dirty="0" err="1">
                <a:solidFill>
                  <a:srgbClr val="009900"/>
                </a:solidFill>
                <a:latin typeface="Times New Roman" panose="02020603050405020304" pitchFamily="18" charset="0"/>
                <a:cs typeface="Times New Roman" panose="02020603050405020304" pitchFamily="18" charset="0"/>
              </a:rPr>
              <a:t>Viết</a:t>
            </a:r>
            <a:r>
              <a:rPr lang="en-US" sz="2200" b="1" dirty="0">
                <a:solidFill>
                  <a:srgbClr val="009900"/>
                </a:solidFill>
                <a:latin typeface="Times New Roman" panose="02020603050405020304" pitchFamily="18" charset="0"/>
                <a:cs typeface="Times New Roman" panose="02020603050405020304" pitchFamily="18" charset="0"/>
              </a:rPr>
              <a:t> </a:t>
            </a:r>
            <a:r>
              <a:rPr lang="en-US" sz="2200" b="1" dirty="0" err="1">
                <a:solidFill>
                  <a:srgbClr val="009900"/>
                </a:solidFill>
                <a:latin typeface="Times New Roman" panose="02020603050405020304" pitchFamily="18" charset="0"/>
                <a:cs typeface="Times New Roman" panose="02020603050405020304" pitchFamily="18" charset="0"/>
              </a:rPr>
              <a:t>chủ</a:t>
            </a:r>
            <a:r>
              <a:rPr lang="en-US" sz="2200" b="1" dirty="0">
                <a:solidFill>
                  <a:srgbClr val="009900"/>
                </a:solidFill>
                <a:latin typeface="Times New Roman" panose="02020603050405020304" pitchFamily="18" charset="0"/>
                <a:cs typeface="Times New Roman" panose="02020603050405020304" pitchFamily="18" charset="0"/>
              </a:rPr>
              <a:t> </a:t>
            </a:r>
            <a:r>
              <a:rPr lang="en-US" sz="2200" b="1" dirty="0" err="1">
                <a:solidFill>
                  <a:srgbClr val="009900"/>
                </a:solidFill>
                <a:latin typeface="Times New Roman" panose="02020603050405020304" pitchFamily="18" charset="0"/>
                <a:cs typeface="Times New Roman" panose="02020603050405020304" pitchFamily="18" charset="0"/>
              </a:rPr>
              <a:t>đề</a:t>
            </a:r>
            <a:r>
              <a:rPr lang="en-US" sz="2200" b="1" dirty="0">
                <a:solidFill>
                  <a:srgbClr val="009900"/>
                </a:solidFill>
                <a:latin typeface="Times New Roman" panose="02020603050405020304" pitchFamily="18" charset="0"/>
                <a:cs typeface="Times New Roman" panose="02020603050405020304" pitchFamily="18" charset="0"/>
              </a:rPr>
              <a:t> </a:t>
            </a:r>
            <a:r>
              <a:rPr lang="en-US" sz="2200" b="1" dirty="0" err="1">
                <a:solidFill>
                  <a:srgbClr val="009900"/>
                </a:solidFill>
                <a:latin typeface="Times New Roman" panose="02020603050405020304" pitchFamily="18" charset="0"/>
                <a:cs typeface="Times New Roman" panose="02020603050405020304" pitchFamily="18" charset="0"/>
              </a:rPr>
              <a:t>chính</a:t>
            </a:r>
            <a:r>
              <a:rPr lang="en-US" sz="2200" b="1" dirty="0">
                <a:solidFill>
                  <a:srgbClr val="009900"/>
                </a:solidFill>
                <a:latin typeface="Times New Roman" panose="02020603050405020304" pitchFamily="18" charset="0"/>
                <a:cs typeface="Times New Roman" panose="02020603050405020304" pitchFamily="18" charset="0"/>
              </a:rPr>
              <a:t> ở </a:t>
            </a:r>
            <a:r>
              <a:rPr lang="en-US" sz="2200" b="1" dirty="0" err="1">
                <a:solidFill>
                  <a:srgbClr val="009900"/>
                </a:solidFill>
                <a:latin typeface="Times New Roman" panose="02020603050405020304" pitchFamily="18" charset="0"/>
                <a:cs typeface="Times New Roman" panose="02020603050405020304" pitchFamily="18" charset="0"/>
              </a:rPr>
              <a:t>giữa</a:t>
            </a:r>
            <a:r>
              <a:rPr lang="en-US" sz="2200" b="1" dirty="0">
                <a:solidFill>
                  <a:srgbClr val="009900"/>
                </a:solidFill>
                <a:latin typeface="Times New Roman" panose="02020603050405020304" pitchFamily="18" charset="0"/>
                <a:cs typeface="Times New Roman" panose="02020603050405020304" pitchFamily="18" charset="0"/>
              </a:rPr>
              <a:t> </a:t>
            </a:r>
            <a:r>
              <a:rPr lang="en-US" sz="2200" b="1" dirty="0" err="1">
                <a:solidFill>
                  <a:srgbClr val="009900"/>
                </a:solidFill>
                <a:latin typeface="Times New Roman" panose="02020603050405020304" pitchFamily="18" charset="0"/>
                <a:cs typeface="Times New Roman" panose="02020603050405020304" pitchFamily="18" charset="0"/>
              </a:rPr>
              <a:t>tờ</a:t>
            </a:r>
            <a:r>
              <a:rPr lang="en-US" sz="2200" b="1" dirty="0">
                <a:solidFill>
                  <a:srgbClr val="009900"/>
                </a:solidFill>
                <a:latin typeface="Times New Roman" panose="02020603050405020304" pitchFamily="18" charset="0"/>
                <a:cs typeface="Times New Roman" panose="02020603050405020304" pitchFamily="18" charset="0"/>
              </a:rPr>
              <a:t> </a:t>
            </a:r>
            <a:r>
              <a:rPr lang="en-US" sz="2200" b="1" dirty="0" err="1">
                <a:solidFill>
                  <a:srgbClr val="009900"/>
                </a:solidFill>
                <a:latin typeface="Times New Roman" panose="02020603050405020304" pitchFamily="18" charset="0"/>
                <a:cs typeface="Times New Roman" panose="02020603050405020304" pitchFamily="18" charset="0"/>
              </a:rPr>
              <a:t>giấy</a:t>
            </a:r>
            <a:r>
              <a:rPr lang="en-US" sz="2200" b="1" dirty="0">
                <a:solidFill>
                  <a:srgbClr val="009900"/>
                </a:solidFill>
                <a:latin typeface="Times New Roman" panose="02020603050405020304" pitchFamily="18" charset="0"/>
                <a:cs typeface="Times New Roman" panose="02020603050405020304" pitchFamily="18" charset="0"/>
              </a:rPr>
              <a:t> </a:t>
            </a:r>
            <a:r>
              <a:rPr lang="en-US" sz="2200" b="1" i="1" dirty="0">
                <a:solidFill>
                  <a:srgbClr val="009900"/>
                </a:solidFill>
                <a:latin typeface="Times New Roman" panose="02020603050405020304" pitchFamily="18" charset="0"/>
                <a:cs typeface="Times New Roman" panose="02020603050405020304" pitchFamily="18" charset="0"/>
              </a:rPr>
              <a:t>(</a:t>
            </a:r>
            <a:r>
              <a:rPr lang="en-US" sz="2200" b="1" i="1" dirty="0" err="1">
                <a:solidFill>
                  <a:srgbClr val="009900"/>
                </a:solidFill>
                <a:latin typeface="Times New Roman" panose="02020603050405020304" pitchFamily="18" charset="0"/>
                <a:cs typeface="Times New Roman" panose="02020603050405020304" pitchFamily="18" charset="0"/>
              </a:rPr>
              <a:t>bao</a:t>
            </a:r>
            <a:r>
              <a:rPr lang="en-US" sz="2200" b="1" i="1" dirty="0">
                <a:solidFill>
                  <a:srgbClr val="009900"/>
                </a:solidFill>
                <a:latin typeface="Times New Roman" panose="02020603050405020304" pitchFamily="18" charset="0"/>
                <a:cs typeface="Times New Roman" panose="02020603050405020304" pitchFamily="18" charset="0"/>
              </a:rPr>
              <a:t> </a:t>
            </a:r>
            <a:r>
              <a:rPr lang="en-US" sz="2200" b="1" i="1" dirty="0" err="1">
                <a:solidFill>
                  <a:srgbClr val="009900"/>
                </a:solidFill>
                <a:latin typeface="Times New Roman" panose="02020603050405020304" pitchFamily="18" charset="0"/>
                <a:cs typeface="Times New Roman" panose="02020603050405020304" pitchFamily="18" charset="0"/>
              </a:rPr>
              <a:t>quanh</a:t>
            </a:r>
            <a:r>
              <a:rPr lang="en-US" sz="2200" b="1" i="1" dirty="0">
                <a:solidFill>
                  <a:srgbClr val="009900"/>
                </a:solidFill>
                <a:latin typeface="Times New Roman" panose="02020603050405020304" pitchFamily="18" charset="0"/>
                <a:cs typeface="Times New Roman" panose="02020603050405020304" pitchFamily="18" charset="0"/>
              </a:rPr>
              <a:t> </a:t>
            </a:r>
            <a:r>
              <a:rPr lang="en-US" sz="2200" b="1" i="1" dirty="0" err="1">
                <a:solidFill>
                  <a:srgbClr val="009900"/>
                </a:solidFill>
                <a:latin typeface="Times New Roman" panose="02020603050405020304" pitchFamily="18" charset="0"/>
                <a:cs typeface="Times New Roman" panose="02020603050405020304" pitchFamily="18" charset="0"/>
              </a:rPr>
              <a:t>bằng</a:t>
            </a:r>
            <a:r>
              <a:rPr lang="en-US" sz="2200" b="1" i="1" dirty="0">
                <a:solidFill>
                  <a:srgbClr val="009900"/>
                </a:solidFill>
                <a:latin typeface="Times New Roman" panose="02020603050405020304" pitchFamily="18" charset="0"/>
                <a:cs typeface="Times New Roman" panose="02020603050405020304" pitchFamily="18" charset="0"/>
              </a:rPr>
              <a:t> </a:t>
            </a:r>
            <a:r>
              <a:rPr lang="en-US" sz="2200" b="1" i="1" dirty="0" err="1">
                <a:solidFill>
                  <a:srgbClr val="009900"/>
                </a:solidFill>
                <a:latin typeface="Times New Roman" panose="02020603050405020304" pitchFamily="18" charset="0"/>
                <a:cs typeface="Times New Roman" panose="02020603050405020304" pitchFamily="18" charset="0"/>
              </a:rPr>
              <a:t>hình</a:t>
            </a:r>
            <a:r>
              <a:rPr lang="en-US" sz="2200" b="1" i="1" dirty="0">
                <a:solidFill>
                  <a:srgbClr val="009900"/>
                </a:solidFill>
                <a:latin typeface="Times New Roman" panose="02020603050405020304" pitchFamily="18" charset="0"/>
                <a:cs typeface="Times New Roman" panose="02020603050405020304" pitchFamily="18" charset="0"/>
              </a:rPr>
              <a:t> </a:t>
            </a:r>
            <a:r>
              <a:rPr lang="en-US" sz="2200" b="1" i="1" dirty="0" err="1">
                <a:solidFill>
                  <a:srgbClr val="009900"/>
                </a:solidFill>
                <a:latin typeface="Times New Roman" panose="02020603050405020304" pitchFamily="18" charset="0"/>
                <a:cs typeface="Times New Roman" panose="02020603050405020304" pitchFamily="18" charset="0"/>
              </a:rPr>
              <a:t>vẽ</a:t>
            </a:r>
            <a:r>
              <a:rPr lang="en-US" sz="2200" b="1" i="1" dirty="0">
                <a:solidFill>
                  <a:srgbClr val="009900"/>
                </a:solidFill>
                <a:latin typeface="Times New Roman" panose="02020603050405020304" pitchFamily="18" charset="0"/>
                <a:cs typeface="Times New Roman" panose="02020603050405020304" pitchFamily="18" charset="0"/>
              </a:rPr>
              <a:t> </a:t>
            </a:r>
            <a:r>
              <a:rPr lang="en-US" sz="2200" b="1" i="1" dirty="0" err="1">
                <a:solidFill>
                  <a:srgbClr val="009900"/>
                </a:solidFill>
                <a:latin typeface="Times New Roman" panose="02020603050405020304" pitchFamily="18" charset="0"/>
                <a:cs typeface="Times New Roman" panose="02020603050405020304" pitchFamily="18" charset="0"/>
              </a:rPr>
              <a:t>mà</a:t>
            </a:r>
            <a:r>
              <a:rPr lang="en-US" sz="2200" b="1" i="1" dirty="0">
                <a:solidFill>
                  <a:srgbClr val="009900"/>
                </a:solidFill>
                <a:latin typeface="Times New Roman" panose="02020603050405020304" pitchFamily="18" charset="0"/>
                <a:cs typeface="Times New Roman" panose="02020603050405020304" pitchFamily="18" charset="0"/>
              </a:rPr>
              <a:t> </a:t>
            </a:r>
            <a:r>
              <a:rPr lang="en-US" sz="2200" b="1" i="1" dirty="0" err="1">
                <a:solidFill>
                  <a:srgbClr val="009900"/>
                </a:solidFill>
                <a:latin typeface="Times New Roman" panose="02020603050405020304" pitchFamily="18" charset="0"/>
                <a:cs typeface="Times New Roman" panose="02020603050405020304" pitchFamily="18" charset="0"/>
              </a:rPr>
              <a:t>em</a:t>
            </a:r>
            <a:r>
              <a:rPr lang="en-US" sz="2200" b="1" i="1" dirty="0">
                <a:solidFill>
                  <a:srgbClr val="009900"/>
                </a:solidFill>
                <a:latin typeface="Times New Roman" panose="02020603050405020304" pitchFamily="18" charset="0"/>
                <a:cs typeface="Times New Roman" panose="02020603050405020304" pitchFamily="18" charset="0"/>
              </a:rPr>
              <a:t> </a:t>
            </a:r>
            <a:r>
              <a:rPr lang="en-US" sz="2200" b="1" i="1" dirty="0" err="1">
                <a:solidFill>
                  <a:srgbClr val="009900"/>
                </a:solidFill>
                <a:latin typeface="Times New Roman" panose="02020603050405020304" pitchFamily="18" charset="0"/>
                <a:cs typeface="Times New Roman" panose="02020603050405020304" pitchFamily="18" charset="0"/>
              </a:rPr>
              <a:t>thích</a:t>
            </a:r>
            <a:r>
              <a:rPr lang="en-US" sz="2200" b="1" i="1" dirty="0">
                <a:solidFill>
                  <a:srgbClr val="009900"/>
                </a:solidFill>
                <a:latin typeface="Times New Roman" panose="02020603050405020304" pitchFamily="18" charset="0"/>
                <a:cs typeface="Times New Roman" panose="02020603050405020304" pitchFamily="18" charset="0"/>
              </a:rPr>
              <a:t>)</a:t>
            </a:r>
            <a:r>
              <a:rPr lang="en-US" sz="2200" b="1" dirty="0">
                <a:solidFill>
                  <a:srgbClr val="009900"/>
                </a:solidFill>
                <a:latin typeface="Times New Roman" panose="02020603050405020304" pitchFamily="18" charset="0"/>
                <a:cs typeface="Times New Roman" panose="02020603050405020304" pitchFamily="18" charset="0"/>
              </a:rPr>
              <a:t>.</a:t>
            </a:r>
          </a:p>
          <a:p>
            <a:pPr marL="457200" indent="-457200">
              <a:buFontTx/>
              <a:buChar char="-"/>
            </a:pPr>
            <a:r>
              <a:rPr lang="en-US" sz="2200" b="1" dirty="0" err="1">
                <a:solidFill>
                  <a:srgbClr val="009900"/>
                </a:solidFill>
                <a:latin typeface="Times New Roman" panose="02020603050405020304" pitchFamily="18" charset="0"/>
                <a:cs typeface="Times New Roman" panose="02020603050405020304" pitchFamily="18" charset="0"/>
              </a:rPr>
              <a:t>Vẽ</a:t>
            </a:r>
            <a:r>
              <a:rPr lang="en-US" sz="2200" b="1" dirty="0">
                <a:solidFill>
                  <a:srgbClr val="009900"/>
                </a:solidFill>
                <a:latin typeface="Times New Roman" panose="02020603050405020304" pitchFamily="18" charset="0"/>
                <a:cs typeface="Times New Roman" panose="02020603050405020304" pitchFamily="18" charset="0"/>
              </a:rPr>
              <a:t> </a:t>
            </a:r>
            <a:r>
              <a:rPr lang="en-US" sz="2200" b="1" dirty="0" err="1">
                <a:solidFill>
                  <a:srgbClr val="009900"/>
                </a:solidFill>
                <a:latin typeface="Times New Roman" panose="02020603050405020304" pitchFamily="18" charset="0"/>
                <a:cs typeface="Times New Roman" panose="02020603050405020304" pitchFamily="18" charset="0"/>
              </a:rPr>
              <a:t>các</a:t>
            </a:r>
            <a:r>
              <a:rPr lang="en-US" sz="2200" b="1" dirty="0">
                <a:solidFill>
                  <a:srgbClr val="009900"/>
                </a:solidFill>
                <a:latin typeface="Times New Roman" panose="02020603050405020304" pitchFamily="18" charset="0"/>
                <a:cs typeface="Times New Roman" panose="02020603050405020304" pitchFamily="18" charset="0"/>
              </a:rPr>
              <a:t> </a:t>
            </a:r>
            <a:r>
              <a:rPr lang="en-US" sz="2200" b="1" dirty="0" err="1">
                <a:solidFill>
                  <a:srgbClr val="009900"/>
                </a:solidFill>
                <a:latin typeface="Times New Roman" panose="02020603050405020304" pitchFamily="18" charset="0"/>
                <a:cs typeface="Times New Roman" panose="02020603050405020304" pitchFamily="18" charset="0"/>
              </a:rPr>
              <a:t>chủ</a:t>
            </a:r>
            <a:r>
              <a:rPr lang="en-US" sz="2200" b="1" dirty="0">
                <a:solidFill>
                  <a:srgbClr val="009900"/>
                </a:solidFill>
                <a:latin typeface="Times New Roman" panose="02020603050405020304" pitchFamily="18" charset="0"/>
                <a:cs typeface="Times New Roman" panose="02020603050405020304" pitchFamily="18" charset="0"/>
              </a:rPr>
              <a:t> </a:t>
            </a:r>
            <a:r>
              <a:rPr lang="en-US" sz="2200" b="1" dirty="0" err="1">
                <a:solidFill>
                  <a:srgbClr val="009900"/>
                </a:solidFill>
                <a:latin typeface="Times New Roman" panose="02020603050405020304" pitchFamily="18" charset="0"/>
                <a:cs typeface="Times New Roman" panose="02020603050405020304" pitchFamily="18" charset="0"/>
              </a:rPr>
              <a:t>đề</a:t>
            </a:r>
            <a:r>
              <a:rPr lang="en-US" sz="2200" b="1" dirty="0">
                <a:solidFill>
                  <a:srgbClr val="009900"/>
                </a:solidFill>
                <a:latin typeface="Times New Roman" panose="02020603050405020304" pitchFamily="18" charset="0"/>
                <a:cs typeface="Times New Roman" panose="02020603050405020304" pitchFamily="18" charset="0"/>
              </a:rPr>
              <a:t> </a:t>
            </a:r>
            <a:r>
              <a:rPr lang="en-US" sz="2200" b="1" dirty="0" err="1">
                <a:solidFill>
                  <a:srgbClr val="009900"/>
                </a:solidFill>
                <a:latin typeface="Times New Roman" panose="02020603050405020304" pitchFamily="18" charset="0"/>
                <a:cs typeface="Times New Roman" panose="02020603050405020304" pitchFamily="18" charset="0"/>
              </a:rPr>
              <a:t>nhánh</a:t>
            </a:r>
            <a:r>
              <a:rPr lang="en-US" sz="2200" b="1" dirty="0">
                <a:solidFill>
                  <a:srgbClr val="009900"/>
                </a:solidFill>
                <a:latin typeface="Times New Roman" panose="02020603050405020304" pitchFamily="18" charset="0"/>
                <a:cs typeface="Times New Roman" panose="02020603050405020304" pitchFamily="18" charset="0"/>
              </a:rPr>
              <a:t>.</a:t>
            </a:r>
          </a:p>
          <a:p>
            <a:pPr marL="457200" indent="-457200">
              <a:buFontTx/>
              <a:buChar char="-"/>
            </a:pPr>
            <a:r>
              <a:rPr lang="en-US" sz="2200" b="1" dirty="0" err="1">
                <a:solidFill>
                  <a:srgbClr val="009900"/>
                </a:solidFill>
                <a:latin typeface="Times New Roman" panose="02020603050405020304" pitchFamily="18" charset="0"/>
                <a:cs typeface="Times New Roman" panose="02020603050405020304" pitchFamily="18" charset="0"/>
              </a:rPr>
              <a:t>Phát</a:t>
            </a:r>
            <a:r>
              <a:rPr lang="en-US" sz="2200" b="1" dirty="0">
                <a:solidFill>
                  <a:srgbClr val="009900"/>
                </a:solidFill>
                <a:latin typeface="Times New Roman" panose="02020603050405020304" pitchFamily="18" charset="0"/>
                <a:cs typeface="Times New Roman" panose="02020603050405020304" pitchFamily="18" charset="0"/>
              </a:rPr>
              <a:t> </a:t>
            </a:r>
            <a:r>
              <a:rPr lang="en-US" sz="2200" b="1" dirty="0" err="1">
                <a:solidFill>
                  <a:srgbClr val="009900"/>
                </a:solidFill>
                <a:latin typeface="Times New Roman" panose="02020603050405020304" pitchFamily="18" charset="0"/>
                <a:cs typeface="Times New Roman" panose="02020603050405020304" pitchFamily="18" charset="0"/>
              </a:rPr>
              <a:t>triển</a:t>
            </a:r>
            <a:r>
              <a:rPr lang="en-US" sz="2200" b="1" dirty="0">
                <a:solidFill>
                  <a:srgbClr val="009900"/>
                </a:solidFill>
                <a:latin typeface="Times New Roman" panose="02020603050405020304" pitchFamily="18" charset="0"/>
                <a:cs typeface="Times New Roman" panose="02020603050405020304" pitchFamily="18" charset="0"/>
              </a:rPr>
              <a:t> </a:t>
            </a:r>
            <a:r>
              <a:rPr lang="en-US" sz="2200" b="1" dirty="0" err="1">
                <a:solidFill>
                  <a:srgbClr val="009900"/>
                </a:solidFill>
                <a:latin typeface="Times New Roman" panose="02020603050405020304" pitchFamily="18" charset="0"/>
                <a:cs typeface="Times New Roman" panose="02020603050405020304" pitchFamily="18" charset="0"/>
              </a:rPr>
              <a:t>thông</a:t>
            </a:r>
            <a:r>
              <a:rPr lang="en-US" sz="2200" b="1" dirty="0">
                <a:solidFill>
                  <a:srgbClr val="009900"/>
                </a:solidFill>
                <a:latin typeface="Times New Roman" panose="02020603050405020304" pitchFamily="18" charset="0"/>
                <a:cs typeface="Times New Roman" panose="02020603050405020304" pitchFamily="18" charset="0"/>
              </a:rPr>
              <a:t> tin chi </a:t>
            </a:r>
            <a:r>
              <a:rPr lang="en-US" sz="2200" b="1" dirty="0" err="1">
                <a:solidFill>
                  <a:srgbClr val="009900"/>
                </a:solidFill>
                <a:latin typeface="Times New Roman" panose="02020603050405020304" pitchFamily="18" charset="0"/>
                <a:cs typeface="Times New Roman" panose="02020603050405020304" pitchFamily="18" charset="0"/>
              </a:rPr>
              <a:t>tiết</a:t>
            </a:r>
            <a:r>
              <a:rPr lang="en-US" sz="2200" b="1" dirty="0">
                <a:solidFill>
                  <a:srgbClr val="009900"/>
                </a:solidFill>
                <a:latin typeface="Times New Roman" panose="02020603050405020304" pitchFamily="18" charset="0"/>
                <a:cs typeface="Times New Roman" panose="02020603050405020304" pitchFamily="18" charset="0"/>
              </a:rPr>
              <a:t> </a:t>
            </a:r>
            <a:r>
              <a:rPr lang="en-US" sz="2200" b="1" dirty="0" err="1">
                <a:solidFill>
                  <a:srgbClr val="009900"/>
                </a:solidFill>
                <a:latin typeface="Times New Roman" panose="02020603050405020304" pitchFamily="18" charset="0"/>
                <a:cs typeface="Times New Roman" panose="02020603050405020304" pitchFamily="18" charset="0"/>
              </a:rPr>
              <a:t>cho</a:t>
            </a:r>
            <a:r>
              <a:rPr lang="en-US" sz="2200" b="1" dirty="0">
                <a:solidFill>
                  <a:srgbClr val="009900"/>
                </a:solidFill>
                <a:latin typeface="Times New Roman" panose="02020603050405020304" pitchFamily="18" charset="0"/>
                <a:cs typeface="Times New Roman" panose="02020603050405020304" pitchFamily="18" charset="0"/>
              </a:rPr>
              <a:t> </a:t>
            </a:r>
            <a:r>
              <a:rPr lang="en-US" sz="2200" b="1" dirty="0" err="1">
                <a:solidFill>
                  <a:srgbClr val="009900"/>
                </a:solidFill>
                <a:latin typeface="Times New Roman" panose="02020603050405020304" pitchFamily="18" charset="0"/>
                <a:cs typeface="Times New Roman" panose="02020603050405020304" pitchFamily="18" charset="0"/>
              </a:rPr>
              <a:t>mỗi</a:t>
            </a:r>
            <a:r>
              <a:rPr lang="en-US" sz="2200" b="1" dirty="0">
                <a:solidFill>
                  <a:srgbClr val="009900"/>
                </a:solidFill>
                <a:latin typeface="Times New Roman" panose="02020603050405020304" pitchFamily="18" charset="0"/>
                <a:cs typeface="Times New Roman" panose="02020603050405020304" pitchFamily="18" charset="0"/>
              </a:rPr>
              <a:t> </a:t>
            </a:r>
            <a:r>
              <a:rPr lang="en-US" sz="2200" b="1" dirty="0" err="1">
                <a:solidFill>
                  <a:srgbClr val="009900"/>
                </a:solidFill>
                <a:latin typeface="Times New Roman" panose="02020603050405020304" pitchFamily="18" charset="0"/>
                <a:cs typeface="Times New Roman" panose="02020603050405020304" pitchFamily="18" charset="0"/>
              </a:rPr>
              <a:t>chủ</a:t>
            </a:r>
            <a:r>
              <a:rPr lang="en-US" sz="2200" b="1" dirty="0">
                <a:solidFill>
                  <a:srgbClr val="009900"/>
                </a:solidFill>
                <a:latin typeface="Times New Roman" panose="02020603050405020304" pitchFamily="18" charset="0"/>
                <a:cs typeface="Times New Roman" panose="02020603050405020304" pitchFamily="18" charset="0"/>
              </a:rPr>
              <a:t> </a:t>
            </a:r>
            <a:r>
              <a:rPr lang="en-US" sz="2200" b="1" dirty="0" err="1">
                <a:solidFill>
                  <a:srgbClr val="009900"/>
                </a:solidFill>
                <a:latin typeface="Times New Roman" panose="02020603050405020304" pitchFamily="18" charset="0"/>
                <a:cs typeface="Times New Roman" panose="02020603050405020304" pitchFamily="18" charset="0"/>
              </a:rPr>
              <a:t>đề</a:t>
            </a:r>
            <a:r>
              <a:rPr lang="en-US" sz="2200" b="1" dirty="0">
                <a:solidFill>
                  <a:srgbClr val="009900"/>
                </a:solidFill>
                <a:latin typeface="Times New Roman" panose="02020603050405020304" pitchFamily="18" charset="0"/>
                <a:cs typeface="Times New Roman" panose="02020603050405020304" pitchFamily="18" charset="0"/>
              </a:rPr>
              <a:t> </a:t>
            </a:r>
            <a:r>
              <a:rPr lang="en-US" sz="2200" b="1" dirty="0" err="1">
                <a:solidFill>
                  <a:srgbClr val="009900"/>
                </a:solidFill>
                <a:latin typeface="Times New Roman" panose="02020603050405020304" pitchFamily="18" charset="0"/>
                <a:cs typeface="Times New Roman" panose="02020603050405020304" pitchFamily="18" charset="0"/>
              </a:rPr>
              <a:t>nhánh</a:t>
            </a:r>
            <a:r>
              <a:rPr lang="en-US" sz="2200" b="1" dirty="0">
                <a:solidFill>
                  <a:srgbClr val="009900"/>
                </a:solidFill>
                <a:latin typeface="Times New Roman" panose="02020603050405020304" pitchFamily="18" charset="0"/>
                <a:cs typeface="Times New Roman" panose="02020603050405020304" pitchFamily="18" charset="0"/>
              </a:rPr>
              <a:t> </a:t>
            </a:r>
            <a:r>
              <a:rPr lang="en-US" sz="2200" b="1" i="1" dirty="0">
                <a:solidFill>
                  <a:srgbClr val="009900"/>
                </a:solidFill>
                <a:latin typeface="Times New Roman" panose="02020603050405020304" pitchFamily="18" charset="0"/>
                <a:cs typeface="Times New Roman" panose="02020603050405020304" pitchFamily="18" charset="0"/>
              </a:rPr>
              <a:t>(</a:t>
            </a:r>
            <a:r>
              <a:rPr lang="en-US" sz="2200" b="1" i="1" dirty="0" err="1">
                <a:solidFill>
                  <a:srgbClr val="009900"/>
                </a:solidFill>
                <a:latin typeface="Times New Roman" panose="02020603050405020304" pitchFamily="18" charset="0"/>
                <a:cs typeface="Times New Roman" panose="02020603050405020304" pitchFamily="18" charset="0"/>
              </a:rPr>
              <a:t>có</a:t>
            </a:r>
            <a:r>
              <a:rPr lang="en-US" sz="2200" b="1" i="1" dirty="0">
                <a:solidFill>
                  <a:srgbClr val="009900"/>
                </a:solidFill>
                <a:latin typeface="Times New Roman" panose="02020603050405020304" pitchFamily="18" charset="0"/>
                <a:cs typeface="Times New Roman" panose="02020603050405020304" pitchFamily="18" charset="0"/>
              </a:rPr>
              <a:t> </a:t>
            </a:r>
            <a:r>
              <a:rPr lang="en-US" sz="2200" b="1" i="1" dirty="0" err="1">
                <a:solidFill>
                  <a:srgbClr val="009900"/>
                </a:solidFill>
                <a:latin typeface="Times New Roman" panose="02020603050405020304" pitchFamily="18" charset="0"/>
                <a:cs typeface="Times New Roman" panose="02020603050405020304" pitchFamily="18" charset="0"/>
              </a:rPr>
              <a:t>thể</a:t>
            </a:r>
            <a:r>
              <a:rPr lang="en-US" sz="2200" b="1" i="1" dirty="0">
                <a:solidFill>
                  <a:srgbClr val="009900"/>
                </a:solidFill>
                <a:latin typeface="Times New Roman" panose="02020603050405020304" pitchFamily="18" charset="0"/>
                <a:cs typeface="Times New Roman" panose="02020603050405020304" pitchFamily="18" charset="0"/>
              </a:rPr>
              <a:t> </a:t>
            </a:r>
            <a:r>
              <a:rPr lang="en-US" sz="2200" b="1" i="1" dirty="0" err="1">
                <a:solidFill>
                  <a:srgbClr val="009900"/>
                </a:solidFill>
                <a:latin typeface="Times New Roman" panose="02020603050405020304" pitchFamily="18" charset="0"/>
                <a:cs typeface="Times New Roman" panose="02020603050405020304" pitchFamily="18" charset="0"/>
              </a:rPr>
              <a:t>dùng</a:t>
            </a:r>
            <a:r>
              <a:rPr lang="en-US" sz="2200" b="1" i="1" dirty="0">
                <a:solidFill>
                  <a:srgbClr val="009900"/>
                </a:solidFill>
                <a:latin typeface="Times New Roman" panose="02020603050405020304" pitchFamily="18" charset="0"/>
                <a:cs typeface="Times New Roman" panose="02020603050405020304" pitchFamily="18" charset="0"/>
              </a:rPr>
              <a:t> </a:t>
            </a:r>
            <a:r>
              <a:rPr lang="en-US" sz="2200" b="1" i="1" dirty="0" err="1">
                <a:solidFill>
                  <a:srgbClr val="009900"/>
                </a:solidFill>
                <a:latin typeface="Times New Roman" panose="02020603050405020304" pitchFamily="18" charset="0"/>
                <a:cs typeface="Times New Roman" panose="02020603050405020304" pitchFamily="18" charset="0"/>
              </a:rPr>
              <a:t>từ</a:t>
            </a:r>
            <a:r>
              <a:rPr lang="en-US" sz="2200" b="1" i="1" dirty="0">
                <a:solidFill>
                  <a:srgbClr val="009900"/>
                </a:solidFill>
                <a:latin typeface="Times New Roman" panose="02020603050405020304" pitchFamily="18" charset="0"/>
                <a:cs typeface="Times New Roman" panose="02020603050405020304" pitchFamily="18" charset="0"/>
              </a:rPr>
              <a:t> </a:t>
            </a:r>
            <a:r>
              <a:rPr lang="en-US" sz="2200" b="1" i="1" dirty="0" err="1">
                <a:solidFill>
                  <a:srgbClr val="009900"/>
                </a:solidFill>
                <a:latin typeface="Times New Roman" panose="02020603050405020304" pitchFamily="18" charset="0"/>
                <a:cs typeface="Times New Roman" panose="02020603050405020304" pitchFamily="18" charset="0"/>
              </a:rPr>
              <a:t>khóa</a:t>
            </a:r>
            <a:r>
              <a:rPr lang="en-US" sz="2200" b="1" i="1" dirty="0">
                <a:solidFill>
                  <a:srgbClr val="009900"/>
                </a:solidFill>
                <a:latin typeface="Times New Roman" panose="02020603050405020304" pitchFamily="18" charset="0"/>
                <a:cs typeface="Times New Roman" panose="02020603050405020304" pitchFamily="18" charset="0"/>
              </a:rPr>
              <a:t> </a:t>
            </a:r>
            <a:r>
              <a:rPr lang="en-US" sz="2200" b="1" i="1" dirty="0" err="1">
                <a:solidFill>
                  <a:srgbClr val="009900"/>
                </a:solidFill>
                <a:latin typeface="Times New Roman" panose="02020603050405020304" pitchFamily="18" charset="0"/>
                <a:cs typeface="Times New Roman" panose="02020603050405020304" pitchFamily="18" charset="0"/>
              </a:rPr>
              <a:t>hoặc</a:t>
            </a:r>
            <a:r>
              <a:rPr lang="en-US" sz="2200" b="1" i="1" dirty="0">
                <a:solidFill>
                  <a:srgbClr val="009900"/>
                </a:solidFill>
                <a:latin typeface="Times New Roman" panose="02020603050405020304" pitchFamily="18" charset="0"/>
                <a:cs typeface="Times New Roman" panose="02020603050405020304" pitchFamily="18" charset="0"/>
              </a:rPr>
              <a:t> </a:t>
            </a:r>
            <a:r>
              <a:rPr lang="en-US" sz="2200" b="1" i="1" dirty="0" err="1">
                <a:solidFill>
                  <a:srgbClr val="009900"/>
                </a:solidFill>
                <a:latin typeface="Times New Roman" panose="02020603050405020304" pitchFamily="18" charset="0"/>
                <a:cs typeface="Times New Roman" panose="02020603050405020304" pitchFamily="18" charset="0"/>
              </a:rPr>
              <a:t>hình</a:t>
            </a:r>
            <a:r>
              <a:rPr lang="en-US" sz="2200" b="1" i="1" dirty="0">
                <a:solidFill>
                  <a:srgbClr val="009900"/>
                </a:solidFill>
                <a:latin typeface="Times New Roman" panose="02020603050405020304" pitchFamily="18" charset="0"/>
                <a:cs typeface="Times New Roman" panose="02020603050405020304" pitchFamily="18" charset="0"/>
              </a:rPr>
              <a:t> </a:t>
            </a:r>
            <a:r>
              <a:rPr lang="en-US" sz="2200" b="1" i="1" dirty="0" err="1">
                <a:solidFill>
                  <a:srgbClr val="009900"/>
                </a:solidFill>
                <a:latin typeface="Times New Roman" panose="02020603050405020304" pitchFamily="18" charset="0"/>
                <a:cs typeface="Times New Roman" panose="02020603050405020304" pitchFamily="18" charset="0"/>
              </a:rPr>
              <a:t>ảnh</a:t>
            </a:r>
            <a:r>
              <a:rPr lang="en-US" sz="2200" b="1" i="1" dirty="0">
                <a:solidFill>
                  <a:srgbClr val="009900"/>
                </a:solidFill>
                <a:latin typeface="Times New Roman" panose="02020603050405020304" pitchFamily="18" charset="0"/>
                <a:cs typeface="Times New Roman" panose="02020603050405020304" pitchFamily="18" charset="0"/>
              </a:rPr>
              <a:t>)</a:t>
            </a:r>
          </a:p>
          <a:p>
            <a:pPr marL="457200" indent="-457200">
              <a:buFontTx/>
              <a:buChar char="-"/>
            </a:pPr>
            <a:r>
              <a:rPr lang="en-US" sz="2200" b="1" dirty="0" err="1">
                <a:solidFill>
                  <a:srgbClr val="009900"/>
                </a:solidFill>
                <a:latin typeface="Times New Roman" panose="02020603050405020304" pitchFamily="18" charset="0"/>
                <a:cs typeface="Times New Roman" panose="02020603050405020304" pitchFamily="18" charset="0"/>
              </a:rPr>
              <a:t>Có</a:t>
            </a:r>
            <a:r>
              <a:rPr lang="en-US" sz="2200" b="1" dirty="0">
                <a:solidFill>
                  <a:srgbClr val="009900"/>
                </a:solidFill>
                <a:latin typeface="Times New Roman" panose="02020603050405020304" pitchFamily="18" charset="0"/>
                <a:cs typeface="Times New Roman" panose="02020603050405020304" pitchFamily="18" charset="0"/>
              </a:rPr>
              <a:t> </a:t>
            </a:r>
            <a:r>
              <a:rPr lang="en-US" sz="2200" b="1" dirty="0" err="1">
                <a:solidFill>
                  <a:srgbClr val="009900"/>
                </a:solidFill>
                <a:latin typeface="Times New Roman" panose="02020603050405020304" pitchFamily="18" charset="0"/>
                <a:cs typeface="Times New Roman" panose="02020603050405020304" pitchFamily="18" charset="0"/>
              </a:rPr>
              <a:t>thể</a:t>
            </a:r>
            <a:r>
              <a:rPr lang="en-US" sz="2200" b="1" dirty="0">
                <a:solidFill>
                  <a:srgbClr val="009900"/>
                </a:solidFill>
                <a:latin typeface="Times New Roman" panose="02020603050405020304" pitchFamily="18" charset="0"/>
                <a:cs typeface="Times New Roman" panose="02020603050405020304" pitchFamily="18" charset="0"/>
              </a:rPr>
              <a:t> them </a:t>
            </a:r>
            <a:r>
              <a:rPr lang="en-US" sz="2200" b="1" dirty="0" err="1">
                <a:solidFill>
                  <a:srgbClr val="009900"/>
                </a:solidFill>
                <a:latin typeface="Times New Roman" panose="02020603050405020304" pitchFamily="18" charset="0"/>
                <a:cs typeface="Times New Roman" panose="02020603050405020304" pitchFamily="18" charset="0"/>
              </a:rPr>
              <a:t>nhánh</a:t>
            </a:r>
            <a:r>
              <a:rPr lang="en-US" sz="2200" b="1" dirty="0">
                <a:solidFill>
                  <a:srgbClr val="009900"/>
                </a:solidFill>
                <a:latin typeface="Times New Roman" panose="02020603050405020304" pitchFamily="18" charset="0"/>
                <a:cs typeface="Times New Roman" panose="02020603050405020304" pitchFamily="18" charset="0"/>
              </a:rPr>
              <a:t> con </a:t>
            </a:r>
            <a:r>
              <a:rPr lang="en-US" sz="2200" b="1" dirty="0" err="1">
                <a:solidFill>
                  <a:srgbClr val="009900"/>
                </a:solidFill>
                <a:latin typeface="Times New Roman" panose="02020603050405020304" pitchFamily="18" charset="0"/>
                <a:cs typeface="Times New Roman" panose="02020603050405020304" pitchFamily="18" charset="0"/>
              </a:rPr>
              <a:t>khi</a:t>
            </a:r>
            <a:r>
              <a:rPr lang="en-US" sz="2200" b="1" dirty="0">
                <a:solidFill>
                  <a:srgbClr val="009900"/>
                </a:solidFill>
                <a:latin typeface="Times New Roman" panose="02020603050405020304" pitchFamily="18" charset="0"/>
                <a:cs typeface="Times New Roman" panose="02020603050405020304" pitchFamily="18" charset="0"/>
              </a:rPr>
              <a:t> </a:t>
            </a:r>
            <a:r>
              <a:rPr lang="en-US" sz="2200" b="1" dirty="0" err="1">
                <a:solidFill>
                  <a:srgbClr val="009900"/>
                </a:solidFill>
                <a:latin typeface="Times New Roman" panose="02020603050405020304" pitchFamily="18" charset="0"/>
                <a:cs typeface="Times New Roman" panose="02020603050405020304" pitchFamily="18" charset="0"/>
              </a:rPr>
              <a:t>bổ</a:t>
            </a:r>
            <a:r>
              <a:rPr lang="en-US" sz="2200" b="1" dirty="0">
                <a:solidFill>
                  <a:srgbClr val="009900"/>
                </a:solidFill>
                <a:latin typeface="Times New Roman" panose="02020603050405020304" pitchFamily="18" charset="0"/>
                <a:cs typeface="Times New Roman" panose="02020603050405020304" pitchFamily="18" charset="0"/>
              </a:rPr>
              <a:t> sung </a:t>
            </a:r>
            <a:r>
              <a:rPr lang="en-US" sz="2200" b="1" dirty="0" err="1">
                <a:solidFill>
                  <a:srgbClr val="009900"/>
                </a:solidFill>
                <a:latin typeface="Times New Roman" panose="02020603050405020304" pitchFamily="18" charset="0"/>
                <a:cs typeface="Times New Roman" panose="02020603050405020304" pitchFamily="18" charset="0"/>
              </a:rPr>
              <a:t>thông</a:t>
            </a:r>
            <a:r>
              <a:rPr lang="en-US" sz="2200" b="1" dirty="0">
                <a:solidFill>
                  <a:srgbClr val="009900"/>
                </a:solidFill>
                <a:latin typeface="Times New Roman" panose="02020603050405020304" pitchFamily="18" charset="0"/>
                <a:cs typeface="Times New Roman" panose="02020603050405020304" pitchFamily="18" charset="0"/>
              </a:rPr>
              <a:t> tin </a:t>
            </a:r>
            <a:r>
              <a:rPr lang="en-US" sz="2200" b="1" dirty="0" err="1">
                <a:solidFill>
                  <a:srgbClr val="009900"/>
                </a:solidFill>
                <a:latin typeface="Times New Roman" panose="02020603050405020304" pitchFamily="18" charset="0"/>
                <a:cs typeface="Times New Roman" panose="02020603050405020304" pitchFamily="18" charset="0"/>
              </a:rPr>
              <a:t>vì</a:t>
            </a:r>
            <a:r>
              <a:rPr lang="en-US" sz="2200" b="1" dirty="0">
                <a:solidFill>
                  <a:srgbClr val="009900"/>
                </a:solidFill>
                <a:latin typeface="Times New Roman" panose="02020603050405020304" pitchFamily="18" charset="0"/>
                <a:cs typeface="Times New Roman" panose="02020603050405020304" pitchFamily="18" charset="0"/>
              </a:rPr>
              <a:t> </a:t>
            </a:r>
            <a:r>
              <a:rPr lang="en-US" sz="2200" b="1" dirty="0" err="1">
                <a:solidFill>
                  <a:srgbClr val="009900"/>
                </a:solidFill>
                <a:latin typeface="Times New Roman" panose="02020603050405020304" pitchFamily="18" charset="0"/>
                <a:cs typeface="Times New Roman" panose="02020603050405020304" pitchFamily="18" charset="0"/>
              </a:rPr>
              <a:t>sơ</a:t>
            </a:r>
            <a:r>
              <a:rPr lang="en-US" sz="2200" b="1" dirty="0">
                <a:solidFill>
                  <a:srgbClr val="009900"/>
                </a:solidFill>
                <a:latin typeface="Times New Roman" panose="02020603050405020304" pitchFamily="18" charset="0"/>
                <a:cs typeface="Times New Roman" panose="02020603050405020304" pitchFamily="18" charset="0"/>
              </a:rPr>
              <a:t> </a:t>
            </a:r>
            <a:r>
              <a:rPr lang="en-US" sz="2200" b="1" dirty="0" err="1">
                <a:solidFill>
                  <a:srgbClr val="009900"/>
                </a:solidFill>
                <a:latin typeface="Times New Roman" panose="02020603050405020304" pitchFamily="18" charset="0"/>
                <a:cs typeface="Times New Roman" panose="02020603050405020304" pitchFamily="18" charset="0"/>
              </a:rPr>
              <a:t>đồ</a:t>
            </a:r>
            <a:r>
              <a:rPr lang="en-US" sz="2200" b="1" dirty="0">
                <a:solidFill>
                  <a:srgbClr val="009900"/>
                </a:solidFill>
                <a:latin typeface="Times New Roman" panose="02020603050405020304" pitchFamily="18" charset="0"/>
                <a:cs typeface="Times New Roman" panose="02020603050405020304" pitchFamily="18" charset="0"/>
              </a:rPr>
              <a:t> </a:t>
            </a:r>
            <a:r>
              <a:rPr lang="en-US" sz="2200" b="1" dirty="0" err="1">
                <a:solidFill>
                  <a:srgbClr val="009900"/>
                </a:solidFill>
                <a:latin typeface="Times New Roman" panose="02020603050405020304" pitchFamily="18" charset="0"/>
                <a:cs typeface="Times New Roman" panose="02020603050405020304" pitchFamily="18" charset="0"/>
              </a:rPr>
              <a:t>tư</a:t>
            </a:r>
            <a:r>
              <a:rPr lang="en-US" sz="2200" b="1" dirty="0">
                <a:solidFill>
                  <a:srgbClr val="009900"/>
                </a:solidFill>
                <a:latin typeface="Times New Roman" panose="02020603050405020304" pitchFamily="18" charset="0"/>
                <a:cs typeface="Times New Roman" panose="02020603050405020304" pitchFamily="18" charset="0"/>
              </a:rPr>
              <a:t> </a:t>
            </a:r>
            <a:r>
              <a:rPr lang="en-US" sz="2200" b="1" dirty="0" err="1">
                <a:solidFill>
                  <a:srgbClr val="009900"/>
                </a:solidFill>
                <a:latin typeface="Times New Roman" panose="02020603050405020304" pitchFamily="18" charset="0"/>
                <a:cs typeface="Times New Roman" panose="02020603050405020304" pitchFamily="18" charset="0"/>
              </a:rPr>
              <a:t>duy</a:t>
            </a:r>
            <a:r>
              <a:rPr lang="en-US" sz="2200" b="1" dirty="0">
                <a:solidFill>
                  <a:srgbClr val="009900"/>
                </a:solidFill>
                <a:latin typeface="Times New Roman" panose="02020603050405020304" pitchFamily="18" charset="0"/>
                <a:cs typeface="Times New Roman" panose="02020603050405020304" pitchFamily="18" charset="0"/>
              </a:rPr>
              <a:t> </a:t>
            </a:r>
            <a:r>
              <a:rPr lang="en-US" sz="2200" b="1" dirty="0" err="1">
                <a:solidFill>
                  <a:srgbClr val="009900"/>
                </a:solidFill>
                <a:latin typeface="Times New Roman" panose="02020603050405020304" pitchFamily="18" charset="0"/>
                <a:cs typeface="Times New Roman" panose="02020603050405020304" pitchFamily="18" charset="0"/>
              </a:rPr>
              <a:t>có</a:t>
            </a:r>
            <a:r>
              <a:rPr lang="en-US" sz="2200" b="1" dirty="0">
                <a:solidFill>
                  <a:srgbClr val="009900"/>
                </a:solidFill>
                <a:latin typeface="Times New Roman" panose="02020603050405020304" pitchFamily="18" charset="0"/>
                <a:cs typeface="Times New Roman" panose="02020603050405020304" pitchFamily="18" charset="0"/>
              </a:rPr>
              <a:t> </a:t>
            </a:r>
            <a:r>
              <a:rPr lang="en-US" sz="2200" b="1" dirty="0" err="1">
                <a:solidFill>
                  <a:srgbClr val="009900"/>
                </a:solidFill>
                <a:latin typeface="Times New Roman" panose="02020603050405020304" pitchFamily="18" charset="0"/>
                <a:cs typeface="Times New Roman" panose="02020603050405020304" pitchFamily="18" charset="0"/>
              </a:rPr>
              <a:t>thể</a:t>
            </a:r>
            <a:r>
              <a:rPr lang="en-US" sz="2200" b="1" dirty="0">
                <a:solidFill>
                  <a:srgbClr val="009900"/>
                </a:solidFill>
                <a:latin typeface="Times New Roman" panose="02020603050405020304" pitchFamily="18" charset="0"/>
                <a:cs typeface="Times New Roman" panose="02020603050405020304" pitchFamily="18" charset="0"/>
              </a:rPr>
              <a:t> </a:t>
            </a:r>
            <a:r>
              <a:rPr lang="en-US" sz="2200" b="1" dirty="0" err="1">
                <a:solidFill>
                  <a:srgbClr val="009900"/>
                </a:solidFill>
                <a:latin typeface="Times New Roman" panose="02020603050405020304" pitchFamily="18" charset="0"/>
                <a:cs typeface="Times New Roman" panose="02020603050405020304" pitchFamily="18" charset="0"/>
              </a:rPr>
              <a:t>mở</a:t>
            </a:r>
            <a:r>
              <a:rPr lang="en-US" sz="2200" b="1" dirty="0">
                <a:solidFill>
                  <a:srgbClr val="009900"/>
                </a:solidFill>
                <a:latin typeface="Times New Roman" panose="02020603050405020304" pitchFamily="18" charset="0"/>
                <a:cs typeface="Times New Roman" panose="02020603050405020304" pitchFamily="18" charset="0"/>
              </a:rPr>
              <a:t> </a:t>
            </a:r>
            <a:r>
              <a:rPr lang="en-US" sz="2200" b="1" dirty="0" err="1">
                <a:solidFill>
                  <a:srgbClr val="009900"/>
                </a:solidFill>
                <a:latin typeface="Times New Roman" panose="02020603050405020304" pitchFamily="18" charset="0"/>
                <a:cs typeface="Times New Roman" panose="02020603050405020304" pitchFamily="18" charset="0"/>
              </a:rPr>
              <a:t>rộng</a:t>
            </a:r>
            <a:r>
              <a:rPr lang="en-US" sz="2200" b="1" dirty="0">
                <a:solidFill>
                  <a:srgbClr val="009900"/>
                </a:solidFill>
                <a:latin typeface="Times New Roman" panose="02020603050405020304" pitchFamily="18" charset="0"/>
                <a:cs typeface="Times New Roman" panose="02020603050405020304" pitchFamily="18" charset="0"/>
              </a:rPr>
              <a:t> </a:t>
            </a:r>
            <a:r>
              <a:rPr lang="en-US" sz="2200" b="1" dirty="0" err="1">
                <a:solidFill>
                  <a:srgbClr val="009900"/>
                </a:solidFill>
                <a:latin typeface="Times New Roman" panose="02020603050405020304" pitchFamily="18" charset="0"/>
                <a:cs typeface="Times New Roman" panose="02020603050405020304" pitchFamily="18" charset="0"/>
              </a:rPr>
              <a:t>về</a:t>
            </a:r>
            <a:r>
              <a:rPr lang="en-US" sz="2200" b="1" dirty="0">
                <a:solidFill>
                  <a:srgbClr val="009900"/>
                </a:solidFill>
                <a:latin typeface="Times New Roman" panose="02020603050405020304" pitchFamily="18" charset="0"/>
                <a:cs typeface="Times New Roman" panose="02020603050405020304" pitchFamily="18" charset="0"/>
              </a:rPr>
              <a:t> </a:t>
            </a:r>
            <a:r>
              <a:rPr lang="en-US" sz="2200" b="1" dirty="0" err="1">
                <a:solidFill>
                  <a:srgbClr val="009900"/>
                </a:solidFill>
                <a:latin typeface="Times New Roman" panose="02020603050405020304" pitchFamily="18" charset="0"/>
                <a:cs typeface="Times New Roman" panose="02020603050405020304" pitchFamily="18" charset="0"/>
              </a:rPr>
              <a:t>mọi</a:t>
            </a:r>
            <a:r>
              <a:rPr lang="en-US" sz="2200" b="1" dirty="0">
                <a:solidFill>
                  <a:srgbClr val="009900"/>
                </a:solidFill>
                <a:latin typeface="Times New Roman" panose="02020603050405020304" pitchFamily="18" charset="0"/>
                <a:cs typeface="Times New Roman" panose="02020603050405020304" pitchFamily="18" charset="0"/>
              </a:rPr>
              <a:t> </a:t>
            </a:r>
            <a:r>
              <a:rPr lang="en-US" sz="2200" b="1" dirty="0" err="1">
                <a:solidFill>
                  <a:srgbClr val="009900"/>
                </a:solidFill>
                <a:latin typeface="Times New Roman" panose="02020603050405020304" pitchFamily="18" charset="0"/>
                <a:cs typeface="Times New Roman" panose="02020603050405020304" pitchFamily="18" charset="0"/>
              </a:rPr>
              <a:t>phía</a:t>
            </a:r>
            <a:r>
              <a:rPr lang="en-US" sz="2200" b="1" dirty="0">
                <a:solidFill>
                  <a:srgbClr val="009900"/>
                </a:solidFill>
                <a:latin typeface="Times New Roman" panose="02020603050405020304" pitchFamily="18" charset="0"/>
                <a:cs typeface="Times New Roman" panose="02020603050405020304" pitchFamily="18" charset="0"/>
              </a:rPr>
              <a:t>.</a:t>
            </a: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231" y="3458601"/>
            <a:ext cx="1457564" cy="1519787"/>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552" y="4142169"/>
            <a:ext cx="388596" cy="265919"/>
          </a:xfrm>
          <a:prstGeom prst="rect">
            <a:avLst/>
          </a:prstGeom>
        </p:spPr>
      </p:pic>
      <p:pic>
        <p:nvPicPr>
          <p:cNvPr id="15" name="Picture 2" descr="C:\Users\ADMIN\Desktop\Tai nguyen thiet ke tro choi\Bảng gỗ\Picture1 (2).png">
            <a:hlinkClick r:id="" action="ppaction://hlinkshowjump?jump=nextslide"/>
            <a:extLst>
              <a:ext uri="{FF2B5EF4-FFF2-40B4-BE49-F238E27FC236}">
                <a16:creationId xmlns:a16="http://schemas.microsoft.com/office/drawing/2014/main" id="{0B19259D-5BFC-4FFE-904C-286B7ADBED2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2" y="17630"/>
            <a:ext cx="1708019" cy="7261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43F899B-1F4A-4E26-BFD5-B0BDF39A6B40}"/>
              </a:ext>
            </a:extLst>
          </p:cNvPr>
          <p:cNvSpPr txBox="1"/>
          <p:nvPr/>
        </p:nvSpPr>
        <p:spPr>
          <a:xfrm>
            <a:off x="179512" y="16260"/>
            <a:ext cx="4536504" cy="58477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3200" b="1" dirty="0">
                <a:solidFill>
                  <a:srgbClr val="C00000"/>
                </a:solidFill>
                <a:latin typeface="Times New Roman" panose="02020603050405020304" pitchFamily="18" charset="0"/>
                <a:cs typeface="Times New Roman" panose="02020603050405020304" pitchFamily="18" charset="0"/>
              </a:rPr>
              <a:t>2</a:t>
            </a:r>
            <a:r>
              <a:rPr lang="en-US" sz="3200" b="1" dirty="0">
                <a:solidFill>
                  <a:srgbClr val="C00000"/>
                </a:solidFill>
                <a:latin typeface="Times New Roman" panose="02020603050405020304" pitchFamily="18" charset="0"/>
                <a:ea typeface="+mn-ea"/>
                <a:cs typeface="Times New Roman" panose="02020603050405020304" pitchFamily="18" charset="0"/>
              </a:rPr>
              <a:t>. </a:t>
            </a:r>
            <a:r>
              <a:rPr lang="en-US" sz="3200" b="1" dirty="0" err="1">
                <a:solidFill>
                  <a:srgbClr val="C00000"/>
                </a:solidFill>
                <a:latin typeface="Times New Roman" panose="02020603050405020304" pitchFamily="18" charset="0"/>
                <a:ea typeface="+mn-ea"/>
                <a:cs typeface="Times New Roman" panose="02020603050405020304" pitchFamily="18" charset="0"/>
              </a:rPr>
              <a:t>Cách</a:t>
            </a:r>
            <a:r>
              <a:rPr lang="en-US" sz="3200" b="1" dirty="0">
                <a:solidFill>
                  <a:srgbClr val="C00000"/>
                </a:solidFill>
                <a:latin typeface="Times New Roman" panose="02020603050405020304" pitchFamily="18" charset="0"/>
                <a:ea typeface="+mn-ea"/>
                <a:cs typeface="Times New Roman" panose="02020603050405020304" pitchFamily="18" charset="0"/>
              </a:rPr>
              <a:t> </a:t>
            </a:r>
            <a:r>
              <a:rPr lang="en-US" sz="3200" b="1" dirty="0" err="1">
                <a:solidFill>
                  <a:srgbClr val="C00000"/>
                </a:solidFill>
                <a:latin typeface="Times New Roman" panose="02020603050405020304" pitchFamily="18" charset="0"/>
                <a:ea typeface="+mn-ea"/>
                <a:cs typeface="Times New Roman" panose="02020603050405020304" pitchFamily="18" charset="0"/>
              </a:rPr>
              <a:t>tạo</a:t>
            </a:r>
            <a:r>
              <a:rPr lang="en-US" sz="3200" b="1" dirty="0">
                <a:solidFill>
                  <a:srgbClr val="C00000"/>
                </a:solidFill>
                <a:latin typeface="Times New Roman" panose="02020603050405020304" pitchFamily="18" charset="0"/>
                <a:ea typeface="+mn-ea"/>
                <a:cs typeface="Times New Roman" panose="02020603050405020304" pitchFamily="18" charset="0"/>
              </a:rPr>
              <a:t> </a:t>
            </a:r>
            <a:r>
              <a:rPr lang="en-US" sz="3200" b="1" dirty="0" err="1">
                <a:solidFill>
                  <a:srgbClr val="C00000"/>
                </a:solidFill>
                <a:latin typeface="Times New Roman" panose="02020603050405020304" pitchFamily="18" charset="0"/>
                <a:ea typeface="+mn-ea"/>
                <a:cs typeface="Times New Roman" panose="02020603050405020304" pitchFamily="18" charset="0"/>
              </a:rPr>
              <a:t>sơ</a:t>
            </a:r>
            <a:r>
              <a:rPr lang="en-US" sz="3200" b="1" dirty="0">
                <a:solidFill>
                  <a:srgbClr val="C00000"/>
                </a:solidFill>
                <a:latin typeface="Times New Roman" panose="02020603050405020304" pitchFamily="18" charset="0"/>
                <a:ea typeface="+mn-ea"/>
                <a:cs typeface="Times New Roman" panose="02020603050405020304" pitchFamily="18" charset="0"/>
              </a:rPr>
              <a:t> </a:t>
            </a:r>
            <a:r>
              <a:rPr lang="en-US" sz="3200" b="1" dirty="0" err="1">
                <a:solidFill>
                  <a:srgbClr val="C00000"/>
                </a:solidFill>
                <a:latin typeface="Times New Roman" panose="02020603050405020304" pitchFamily="18" charset="0"/>
                <a:ea typeface="+mn-ea"/>
                <a:cs typeface="Times New Roman" panose="02020603050405020304" pitchFamily="18" charset="0"/>
              </a:rPr>
              <a:t>đồ</a:t>
            </a:r>
            <a:r>
              <a:rPr lang="en-US" sz="3200" b="1" dirty="0">
                <a:solidFill>
                  <a:srgbClr val="C00000"/>
                </a:solidFill>
                <a:latin typeface="Times New Roman" panose="02020603050405020304" pitchFamily="18" charset="0"/>
                <a:ea typeface="+mn-ea"/>
                <a:cs typeface="Times New Roman" panose="02020603050405020304" pitchFamily="18" charset="0"/>
              </a:rPr>
              <a:t> </a:t>
            </a:r>
            <a:r>
              <a:rPr lang="en-US" sz="3200" b="1" dirty="0" err="1">
                <a:solidFill>
                  <a:srgbClr val="C00000"/>
                </a:solidFill>
                <a:latin typeface="Times New Roman" panose="02020603050405020304" pitchFamily="18" charset="0"/>
                <a:ea typeface="+mn-ea"/>
                <a:cs typeface="Times New Roman" panose="02020603050405020304" pitchFamily="18" charset="0"/>
              </a:rPr>
              <a:t>tư</a:t>
            </a:r>
            <a:r>
              <a:rPr lang="en-US" sz="3200" b="1" dirty="0">
                <a:solidFill>
                  <a:srgbClr val="C00000"/>
                </a:solidFill>
                <a:latin typeface="Times New Roman" panose="02020603050405020304" pitchFamily="18" charset="0"/>
                <a:ea typeface="+mn-ea"/>
                <a:cs typeface="Times New Roman" panose="02020603050405020304" pitchFamily="18" charset="0"/>
              </a:rPr>
              <a:t> </a:t>
            </a:r>
            <a:r>
              <a:rPr lang="en-US" sz="3200" b="1" dirty="0" err="1">
                <a:solidFill>
                  <a:srgbClr val="C00000"/>
                </a:solidFill>
                <a:latin typeface="Times New Roman" panose="02020603050405020304" pitchFamily="18" charset="0"/>
                <a:ea typeface="+mn-ea"/>
                <a:cs typeface="Times New Roman" panose="02020603050405020304" pitchFamily="18" charset="0"/>
              </a:rPr>
              <a:t>duy</a:t>
            </a:r>
            <a:r>
              <a:rPr lang="en-US" sz="3200" b="1" dirty="0">
                <a:solidFill>
                  <a:srgbClr val="C00000"/>
                </a:solidFill>
                <a:latin typeface="Times New Roman" panose="02020603050405020304" pitchFamily="18" charset="0"/>
                <a:ea typeface="+mn-ea"/>
                <a:cs typeface="Times New Roman" panose="02020603050405020304" pitchFamily="18" charset="0"/>
              </a:rPr>
              <a:t>.</a:t>
            </a:r>
            <a:endParaRPr lang="en-US" sz="3200" b="1" dirty="0"/>
          </a:p>
        </p:txBody>
      </p:sp>
    </p:spTree>
    <p:extLst>
      <p:ext uri="{BB962C8B-B14F-4D97-AF65-F5344CB8AC3E}">
        <p14:creationId xmlns:p14="http://schemas.microsoft.com/office/powerpoint/2010/main" val="172769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4"/>
            <a:ext cx="9144000" cy="5143500"/>
          </a:xfrm>
          <a:prstGeom prst="rect">
            <a:avLst/>
          </a:prstGeom>
        </p:spPr>
      </p:pic>
      <p:pic>
        <p:nvPicPr>
          <p:cNvPr id="8" name="Picture 2" descr="Káº¿t quáº£ hÃ¬nh áº£nh cho hÃ¬nh ná»n powerpoint dorem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6753" y="592325"/>
            <a:ext cx="1708019" cy="72611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66040" y="603266"/>
            <a:ext cx="2484276" cy="523220"/>
          </a:xfrm>
          <a:prstGeom prst="rect">
            <a:avLst/>
          </a:prstGeom>
          <a:noFill/>
        </p:spPr>
        <p:txBody>
          <a:bodyPr wrap="square" rtlCol="0">
            <a:spAutoFit/>
          </a:bodyPr>
          <a:lstStyle/>
          <a:p>
            <a:r>
              <a:rPr lang="en-US" sz="2800" b="1">
                <a:solidFill>
                  <a:srgbClr val="0000FF"/>
                </a:solidFill>
                <a:latin typeface="Times New Roman" panose="02020603050405020304" pitchFamily="18" charset="0"/>
                <a:cs typeface="Times New Roman" panose="02020603050405020304" pitchFamily="18" charset="0"/>
              </a:rPr>
              <a:t>Ví dụ:</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231" y="3458601"/>
            <a:ext cx="1457564" cy="1519787"/>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552" y="4142169"/>
            <a:ext cx="388596" cy="265919"/>
          </a:xfrm>
          <a:prstGeom prst="rect">
            <a:avLst/>
          </a:prstGeom>
        </p:spPr>
      </p:pic>
      <p:pic>
        <p:nvPicPr>
          <p:cNvPr id="15" name="Picture 2" descr="C:\Users\ADMIN\Desktop\Tai nguyen thiet ke tro choi\Bảng gỗ\Picture1 (2).png">
            <a:hlinkClick r:id="" action="ppaction://hlinkshowjump?jump=nextslide"/>
            <a:extLst>
              <a:ext uri="{FF2B5EF4-FFF2-40B4-BE49-F238E27FC236}">
                <a16:creationId xmlns:a16="http://schemas.microsoft.com/office/drawing/2014/main" id="{0B19259D-5BFC-4FFE-904C-286B7ADBED2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83582" y="17630"/>
            <a:ext cx="1708019" cy="7261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43F899B-1F4A-4E26-BFD5-B0BDF39A6B40}"/>
              </a:ext>
            </a:extLst>
          </p:cNvPr>
          <p:cNvSpPr txBox="1"/>
          <p:nvPr/>
        </p:nvSpPr>
        <p:spPr>
          <a:xfrm>
            <a:off x="179512" y="16260"/>
            <a:ext cx="4536504" cy="58477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3200" b="1" dirty="0">
                <a:solidFill>
                  <a:srgbClr val="C00000"/>
                </a:solidFill>
                <a:latin typeface="Times New Roman" panose="02020603050405020304" pitchFamily="18" charset="0"/>
                <a:cs typeface="Times New Roman" panose="02020603050405020304" pitchFamily="18" charset="0"/>
              </a:rPr>
              <a:t>2</a:t>
            </a:r>
            <a:r>
              <a:rPr lang="en-US" sz="3200" b="1" dirty="0">
                <a:solidFill>
                  <a:srgbClr val="C00000"/>
                </a:solidFill>
                <a:latin typeface="Times New Roman" panose="02020603050405020304" pitchFamily="18" charset="0"/>
                <a:ea typeface="+mn-ea"/>
                <a:cs typeface="Times New Roman" panose="02020603050405020304" pitchFamily="18" charset="0"/>
              </a:rPr>
              <a:t>. </a:t>
            </a:r>
            <a:r>
              <a:rPr lang="en-US" sz="3200" b="1" dirty="0" err="1">
                <a:solidFill>
                  <a:srgbClr val="C00000"/>
                </a:solidFill>
                <a:latin typeface="Times New Roman" panose="02020603050405020304" pitchFamily="18" charset="0"/>
                <a:ea typeface="+mn-ea"/>
                <a:cs typeface="Times New Roman" panose="02020603050405020304" pitchFamily="18" charset="0"/>
              </a:rPr>
              <a:t>Cách</a:t>
            </a:r>
            <a:r>
              <a:rPr lang="en-US" sz="3200" b="1" dirty="0">
                <a:solidFill>
                  <a:srgbClr val="C00000"/>
                </a:solidFill>
                <a:latin typeface="Times New Roman" panose="02020603050405020304" pitchFamily="18" charset="0"/>
                <a:ea typeface="+mn-ea"/>
                <a:cs typeface="Times New Roman" panose="02020603050405020304" pitchFamily="18" charset="0"/>
              </a:rPr>
              <a:t> </a:t>
            </a:r>
            <a:r>
              <a:rPr lang="en-US" sz="3200" b="1" dirty="0" err="1">
                <a:solidFill>
                  <a:srgbClr val="C00000"/>
                </a:solidFill>
                <a:latin typeface="Times New Roman" panose="02020603050405020304" pitchFamily="18" charset="0"/>
                <a:ea typeface="+mn-ea"/>
                <a:cs typeface="Times New Roman" panose="02020603050405020304" pitchFamily="18" charset="0"/>
              </a:rPr>
              <a:t>tạo</a:t>
            </a:r>
            <a:r>
              <a:rPr lang="en-US" sz="3200" b="1" dirty="0">
                <a:solidFill>
                  <a:srgbClr val="C00000"/>
                </a:solidFill>
                <a:latin typeface="Times New Roman" panose="02020603050405020304" pitchFamily="18" charset="0"/>
                <a:ea typeface="+mn-ea"/>
                <a:cs typeface="Times New Roman" panose="02020603050405020304" pitchFamily="18" charset="0"/>
              </a:rPr>
              <a:t> </a:t>
            </a:r>
            <a:r>
              <a:rPr lang="en-US" sz="3200" b="1" dirty="0" err="1">
                <a:solidFill>
                  <a:srgbClr val="C00000"/>
                </a:solidFill>
                <a:latin typeface="Times New Roman" panose="02020603050405020304" pitchFamily="18" charset="0"/>
                <a:ea typeface="+mn-ea"/>
                <a:cs typeface="Times New Roman" panose="02020603050405020304" pitchFamily="18" charset="0"/>
              </a:rPr>
              <a:t>sơ</a:t>
            </a:r>
            <a:r>
              <a:rPr lang="en-US" sz="3200" b="1" dirty="0">
                <a:solidFill>
                  <a:srgbClr val="C00000"/>
                </a:solidFill>
                <a:latin typeface="Times New Roman" panose="02020603050405020304" pitchFamily="18" charset="0"/>
                <a:ea typeface="+mn-ea"/>
                <a:cs typeface="Times New Roman" panose="02020603050405020304" pitchFamily="18" charset="0"/>
              </a:rPr>
              <a:t> </a:t>
            </a:r>
            <a:r>
              <a:rPr lang="en-US" sz="3200" b="1" dirty="0" err="1">
                <a:solidFill>
                  <a:srgbClr val="C00000"/>
                </a:solidFill>
                <a:latin typeface="Times New Roman" panose="02020603050405020304" pitchFamily="18" charset="0"/>
                <a:ea typeface="+mn-ea"/>
                <a:cs typeface="Times New Roman" panose="02020603050405020304" pitchFamily="18" charset="0"/>
              </a:rPr>
              <a:t>đồ</a:t>
            </a:r>
            <a:r>
              <a:rPr lang="en-US" sz="3200" b="1" dirty="0">
                <a:solidFill>
                  <a:srgbClr val="C00000"/>
                </a:solidFill>
                <a:latin typeface="Times New Roman" panose="02020603050405020304" pitchFamily="18" charset="0"/>
                <a:ea typeface="+mn-ea"/>
                <a:cs typeface="Times New Roman" panose="02020603050405020304" pitchFamily="18" charset="0"/>
              </a:rPr>
              <a:t> </a:t>
            </a:r>
            <a:r>
              <a:rPr lang="en-US" sz="3200" b="1" dirty="0" err="1">
                <a:solidFill>
                  <a:srgbClr val="C00000"/>
                </a:solidFill>
                <a:latin typeface="Times New Roman" panose="02020603050405020304" pitchFamily="18" charset="0"/>
                <a:ea typeface="+mn-ea"/>
                <a:cs typeface="Times New Roman" panose="02020603050405020304" pitchFamily="18" charset="0"/>
              </a:rPr>
              <a:t>tư</a:t>
            </a:r>
            <a:r>
              <a:rPr lang="en-US" sz="3200" b="1" dirty="0">
                <a:solidFill>
                  <a:srgbClr val="C00000"/>
                </a:solidFill>
                <a:latin typeface="Times New Roman" panose="02020603050405020304" pitchFamily="18" charset="0"/>
                <a:ea typeface="+mn-ea"/>
                <a:cs typeface="Times New Roman" panose="02020603050405020304" pitchFamily="18" charset="0"/>
              </a:rPr>
              <a:t> </a:t>
            </a:r>
            <a:r>
              <a:rPr lang="en-US" sz="3200" b="1" dirty="0" err="1">
                <a:solidFill>
                  <a:srgbClr val="C00000"/>
                </a:solidFill>
                <a:latin typeface="Times New Roman" panose="02020603050405020304" pitchFamily="18" charset="0"/>
                <a:ea typeface="+mn-ea"/>
                <a:cs typeface="Times New Roman" panose="02020603050405020304" pitchFamily="18" charset="0"/>
              </a:rPr>
              <a:t>duy</a:t>
            </a:r>
            <a:r>
              <a:rPr lang="en-US" sz="3200" b="1" dirty="0">
                <a:solidFill>
                  <a:srgbClr val="C00000"/>
                </a:solidFill>
                <a:latin typeface="Times New Roman" panose="02020603050405020304" pitchFamily="18" charset="0"/>
                <a:ea typeface="+mn-ea"/>
                <a:cs typeface="Times New Roman" panose="02020603050405020304" pitchFamily="18" charset="0"/>
              </a:rPr>
              <a:t>.</a:t>
            </a:r>
            <a:endParaRPr lang="en-US" sz="3200" b="1" dirty="0"/>
          </a:p>
        </p:txBody>
      </p:sp>
      <p:grpSp>
        <p:nvGrpSpPr>
          <p:cNvPr id="5" name="Group 4">
            <a:extLst>
              <a:ext uri="{FF2B5EF4-FFF2-40B4-BE49-F238E27FC236}">
                <a16:creationId xmlns:a16="http://schemas.microsoft.com/office/drawing/2014/main" id="{9E634514-A466-4C27-B5AB-F131B3EF5CA3}"/>
              </a:ext>
            </a:extLst>
          </p:cNvPr>
          <p:cNvGrpSpPr/>
          <p:nvPr/>
        </p:nvGrpSpPr>
        <p:grpSpPr>
          <a:xfrm>
            <a:off x="1291440" y="1318439"/>
            <a:ext cx="7601039" cy="3809019"/>
            <a:chOff x="1291441" y="1318439"/>
            <a:chExt cx="7553556" cy="3809019"/>
          </a:xfrm>
        </p:grpSpPr>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1441" y="1318439"/>
              <a:ext cx="7553556" cy="3809019"/>
            </a:xfrm>
            <a:prstGeom prst="rect">
              <a:avLst/>
            </a:prstGeom>
          </p:spPr>
        </p:pic>
        <p:pic>
          <p:nvPicPr>
            <p:cNvPr id="4" name="Picture 3">
              <a:extLst>
                <a:ext uri="{FF2B5EF4-FFF2-40B4-BE49-F238E27FC236}">
                  <a16:creationId xmlns:a16="http://schemas.microsoft.com/office/drawing/2014/main" id="{6D8BB8E4-1790-48B5-86BC-846C5D10EF9B}"/>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100000"/>
                      </a14:imgEffect>
                      <a14:imgEffect>
                        <a14:brightnessContrast bright="9000" contrast="100000"/>
                      </a14:imgEffect>
                    </a14:imgLayer>
                  </a14:imgProps>
                </a:ext>
                <a:ext uri="{28A0092B-C50C-407E-A947-70E740481C1C}">
                  <a14:useLocalDpi xmlns:a14="http://schemas.microsoft.com/office/drawing/2010/main" val="0"/>
                </a:ext>
              </a:extLst>
            </a:blip>
            <a:srcRect t="11513" b="22878"/>
            <a:stretch/>
          </p:blipFill>
          <p:spPr>
            <a:xfrm flipH="1" flipV="1">
              <a:off x="1950026" y="1701181"/>
              <a:ext cx="5334522" cy="2851582"/>
            </a:xfrm>
            <a:prstGeom prst="rect">
              <a:avLst/>
            </a:prstGeom>
          </p:spPr>
        </p:pic>
      </p:grpSp>
      <p:sp>
        <p:nvSpPr>
          <p:cNvPr id="2" name="Cloud Callout 1"/>
          <p:cNvSpPr/>
          <p:nvPr/>
        </p:nvSpPr>
        <p:spPr>
          <a:xfrm>
            <a:off x="6048164" y="412304"/>
            <a:ext cx="1235418" cy="468052"/>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565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000"/>
            <a:ext cx="9144000" cy="5143500"/>
          </a:xfrm>
          <a:prstGeom prst="rect">
            <a:avLst/>
          </a:prstGeom>
        </p:spPr>
      </p:pic>
      <p:pic>
        <p:nvPicPr>
          <p:cNvPr id="8" name="Picture 2" descr="Káº¿t quáº£ hÃ¬nh áº£nh cho hÃ¬nh ná»n powerpoint dorem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458" y="404640"/>
            <a:ext cx="8889275" cy="19884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2274" y="615861"/>
            <a:ext cx="7735039" cy="1938992"/>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Em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cùng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thảo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luận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nhóm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bàn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về</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nội</a:t>
            </a:r>
            <a:r>
              <a:rPr lang="en-US" sz="2400" dirty="0">
                <a:solidFill>
                  <a:srgbClr val="FF0000"/>
                </a:solidFill>
                <a:latin typeface="Times New Roman" panose="02020603050405020304" pitchFamily="18" charset="0"/>
                <a:cs typeface="Times New Roman" panose="02020603050405020304" pitchFamily="18" charset="0"/>
              </a:rPr>
              <a:t> dung </a:t>
            </a:r>
            <a:endParaRPr lang="en-US" sz="2400" dirty="0" smtClean="0">
              <a:solidFill>
                <a:srgbClr val="FF0000"/>
              </a:solidFill>
              <a:latin typeface="Times New Roman" panose="02020603050405020304" pitchFamily="18" charset="0"/>
              <a:cs typeface="Times New Roman" panose="02020603050405020304" pitchFamily="18" charset="0"/>
            </a:endParaRPr>
          </a:p>
          <a:p>
            <a:r>
              <a:rPr lang="en-US" sz="2400" dirty="0" err="1" smtClean="0">
                <a:solidFill>
                  <a:srgbClr val="FF0000"/>
                </a:solidFill>
                <a:latin typeface="Times New Roman" panose="02020603050405020304" pitchFamily="18" charset="0"/>
                <a:cs typeface="Times New Roman" panose="02020603050405020304" pitchFamily="18" charset="0"/>
              </a:rPr>
              <a:t>cuốn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sổ</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lưu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niệm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lớp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sau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tạo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đồ</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tư</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duy</a:t>
            </a:r>
            <a:endParaRPr lang="en-US" sz="2400" dirty="0" smtClean="0">
              <a:solidFill>
                <a:srgbClr val="FF0000"/>
              </a:solidFill>
              <a:latin typeface="Times New Roman" panose="02020603050405020304" pitchFamily="18" charset="0"/>
              <a:cs typeface="Times New Roman" panose="02020603050405020304" pitchFamily="18" charset="0"/>
            </a:endParaRPr>
          </a:p>
          <a:p>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giấy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ghi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quả</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thảo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luận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theo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gợi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smtClean="0">
                <a:solidFill>
                  <a:srgbClr val="FF0000"/>
                </a:solidFill>
                <a:latin typeface="Times New Roman" panose="02020603050405020304" pitchFamily="18" charset="0"/>
                <a:cs typeface="Times New Roman" panose="02020603050405020304" pitchFamily="18" charset="0"/>
              </a:rPr>
              <a:t>ý</a:t>
            </a:r>
          </a:p>
          <a:p>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hình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sau</a:t>
            </a:r>
            <a:r>
              <a:rPr lang="en-US" sz="2400" dirty="0" smtClean="0">
                <a:solidFill>
                  <a:srgbClr val="FF0000"/>
                </a:solidFill>
                <a:latin typeface="Times New Roman" panose="02020603050405020304" pitchFamily="18" charset="0"/>
                <a:cs typeface="Times New Roman" panose="02020603050405020304" pitchFamily="18" charset="0"/>
              </a:rPr>
              <a:t>:</a:t>
            </a:r>
          </a:p>
          <a:p>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231" y="3458601"/>
            <a:ext cx="1457564" cy="1519787"/>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552" y="4142169"/>
            <a:ext cx="388596" cy="265919"/>
          </a:xfrm>
          <a:prstGeom prst="rect">
            <a:avLst/>
          </a:prstGeom>
        </p:spPr>
      </p:pic>
      <p:pic>
        <p:nvPicPr>
          <p:cNvPr id="15" name="Picture 2" descr="C:\Users\ADMIN\Desktop\Tai nguyen thiet ke tro choi\Bảng gỗ\Picture1 (2).png">
            <a:hlinkClick r:id="" action="ppaction://hlinkshowjump?jump=nextslide"/>
            <a:extLst>
              <a:ext uri="{FF2B5EF4-FFF2-40B4-BE49-F238E27FC236}">
                <a16:creationId xmlns:a16="http://schemas.microsoft.com/office/drawing/2014/main" id="{0B19259D-5BFC-4FFE-904C-286B7ADBED2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83582" y="17630"/>
            <a:ext cx="1708019" cy="7261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43F899B-1F4A-4E26-BFD5-B0BDF39A6B40}"/>
              </a:ext>
            </a:extLst>
          </p:cNvPr>
          <p:cNvSpPr txBox="1"/>
          <p:nvPr/>
        </p:nvSpPr>
        <p:spPr>
          <a:xfrm>
            <a:off x="254724" y="0"/>
            <a:ext cx="4536504" cy="58477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3200" b="1" dirty="0" err="1" smtClean="0">
                <a:solidFill>
                  <a:srgbClr val="0000FF"/>
                </a:solidFill>
                <a:latin typeface="Times New Roman" panose="02020603050405020304" pitchFamily="18" charset="0"/>
                <a:cs typeface="Times New Roman" panose="02020603050405020304" pitchFamily="18" charset="0"/>
              </a:rPr>
              <a:t>Hoạt</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động</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nhóm</a:t>
            </a:r>
            <a:endParaRPr lang="en-US" sz="3200" b="1" dirty="0">
              <a:solidFill>
                <a:srgbClr val="0000FF"/>
              </a:solidFill>
            </a:endParaRPr>
          </a:p>
        </p:txBody>
      </p:sp>
      <p:grpSp>
        <p:nvGrpSpPr>
          <p:cNvPr id="13" name="Group 12">
            <a:extLst>
              <a:ext uri="{FF2B5EF4-FFF2-40B4-BE49-F238E27FC236}">
                <a16:creationId xmlns:a16="http://schemas.microsoft.com/office/drawing/2014/main" id="{9E634514-A466-4C27-B5AB-F131B3EF5CA3}"/>
              </a:ext>
            </a:extLst>
          </p:cNvPr>
          <p:cNvGrpSpPr/>
          <p:nvPr/>
        </p:nvGrpSpPr>
        <p:grpSpPr>
          <a:xfrm>
            <a:off x="0" y="2226145"/>
            <a:ext cx="9184733" cy="3076441"/>
            <a:chOff x="2650484" y="896800"/>
            <a:chExt cx="7888189" cy="3356767"/>
          </a:xfrm>
        </p:grpSpPr>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50484" y="896800"/>
              <a:ext cx="7888189" cy="3356767"/>
            </a:xfrm>
            <a:prstGeom prst="rect">
              <a:avLst/>
            </a:prstGeom>
          </p:spPr>
        </p:pic>
        <p:pic>
          <p:nvPicPr>
            <p:cNvPr id="16" name="Picture 15">
              <a:extLst>
                <a:ext uri="{FF2B5EF4-FFF2-40B4-BE49-F238E27FC236}">
                  <a16:creationId xmlns:a16="http://schemas.microsoft.com/office/drawing/2014/main" id="{6D8BB8E4-1790-48B5-86BC-846C5D10EF9B}"/>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100000"/>
                      </a14:imgEffect>
                      <a14:imgEffect>
                        <a14:brightnessContrast bright="9000" contrast="100000"/>
                      </a14:imgEffect>
                    </a14:imgLayer>
                  </a14:imgProps>
                </a:ext>
                <a:ext uri="{28A0092B-C50C-407E-A947-70E740481C1C}">
                  <a14:useLocalDpi xmlns:a14="http://schemas.microsoft.com/office/drawing/2010/main" val="0"/>
                </a:ext>
              </a:extLst>
            </a:blip>
            <a:srcRect t="11513" b="22878"/>
            <a:stretch/>
          </p:blipFill>
          <p:spPr>
            <a:xfrm flipH="1" flipV="1">
              <a:off x="3465418" y="1182880"/>
              <a:ext cx="5334522" cy="2851582"/>
            </a:xfrm>
            <a:prstGeom prst="rect">
              <a:avLst/>
            </a:prstGeom>
          </p:spPr>
        </p:pic>
      </p:grpSp>
    </p:spTree>
    <p:extLst>
      <p:ext uri="{BB962C8B-B14F-4D97-AF65-F5344CB8AC3E}">
        <p14:creationId xmlns:p14="http://schemas.microsoft.com/office/powerpoint/2010/main" val="338981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000"/>
            <a:ext cx="9144000" cy="5143500"/>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552" y="4142169"/>
            <a:ext cx="388596" cy="265919"/>
          </a:xfrm>
          <a:prstGeom prst="rect">
            <a:avLst/>
          </a:prstGeom>
        </p:spPr>
      </p:pic>
      <p:pic>
        <p:nvPicPr>
          <p:cNvPr id="19" name="Picture 18"/>
          <p:cNvPicPr>
            <a:picLocks noChangeAspect="1"/>
          </p:cNvPicPr>
          <p:nvPr/>
        </p:nvPicPr>
        <p:blipFill>
          <a:blip r:embed="rId4"/>
          <a:stretch>
            <a:fillRect/>
          </a:stretch>
        </p:blipFill>
        <p:spPr>
          <a:xfrm>
            <a:off x="246167" y="763677"/>
            <a:ext cx="8651666" cy="4214711"/>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231" y="3458601"/>
            <a:ext cx="1457564" cy="1519787"/>
          </a:xfrm>
          <a:prstGeom prst="rect">
            <a:avLst/>
          </a:prstGeom>
        </p:spPr>
      </p:pic>
      <p:sp>
        <p:nvSpPr>
          <p:cNvPr id="2" name="Rectangle 1"/>
          <p:cNvSpPr/>
          <p:nvPr/>
        </p:nvSpPr>
        <p:spPr>
          <a:xfrm>
            <a:off x="1295636" y="1571103"/>
            <a:ext cx="7460049" cy="1569660"/>
          </a:xfrm>
          <a:prstGeom prst="rect">
            <a:avLst/>
          </a:prstGeom>
        </p:spPr>
        <p:txBody>
          <a:bodyPr wrap="square">
            <a:spAutoFit/>
          </a:bodyPr>
          <a:lstStyle/>
          <a:p>
            <a:pPr lvl="0"/>
            <a:r>
              <a:rPr lang="en-US" sz="3200" b="1">
                <a:solidFill>
                  <a:srgbClr val="0000FF"/>
                </a:solidFill>
                <a:latin typeface="Times New Roman" panose="02020603050405020304" pitchFamily="18" charset="0"/>
                <a:cs typeface="Times New Roman" panose="02020603050405020304" pitchFamily="18" charset="0"/>
              </a:rPr>
              <a:t>- Viết chủ đề chính ở giữa.</a:t>
            </a:r>
          </a:p>
          <a:p>
            <a:pPr lvl="0"/>
            <a:r>
              <a:rPr lang="en-US" sz="3200" b="1">
                <a:solidFill>
                  <a:srgbClr val="0000FF"/>
                </a:solidFill>
                <a:latin typeface="Times New Roman" panose="02020603050405020304" pitchFamily="18" charset="0"/>
                <a:cs typeface="Times New Roman" panose="02020603050405020304" pitchFamily="18" charset="0"/>
              </a:rPr>
              <a:t>- </a:t>
            </a:r>
            <a:r>
              <a:rPr lang="en-US" sz="3200" b="1" smtClean="0">
                <a:solidFill>
                  <a:srgbClr val="0000FF"/>
                </a:solidFill>
                <a:latin typeface="Times New Roman" panose="02020603050405020304" pitchFamily="18" charset="0"/>
                <a:cs typeface="Times New Roman" panose="02020603050405020304" pitchFamily="18" charset="0"/>
              </a:rPr>
              <a:t>Từ chủ đề chính, vẽ </a:t>
            </a:r>
            <a:r>
              <a:rPr lang="en-US" sz="3200" b="1">
                <a:solidFill>
                  <a:srgbClr val="0000FF"/>
                </a:solidFill>
                <a:latin typeface="Times New Roman" panose="02020603050405020304" pitchFamily="18" charset="0"/>
                <a:cs typeface="Times New Roman" panose="02020603050405020304" pitchFamily="18" charset="0"/>
              </a:rPr>
              <a:t>các chủ đề nhánh.</a:t>
            </a:r>
          </a:p>
          <a:p>
            <a:pPr lvl="0"/>
            <a:r>
              <a:rPr lang="en-US" sz="3200" b="1">
                <a:solidFill>
                  <a:srgbClr val="0000FF"/>
                </a:solidFill>
                <a:latin typeface="Times New Roman" panose="02020603050405020304" pitchFamily="18" charset="0"/>
                <a:cs typeface="Times New Roman" panose="02020603050405020304" pitchFamily="18" charset="0"/>
              </a:rPr>
              <a:t>- Phát triển thông tin chi tiết.</a:t>
            </a:r>
            <a:endParaRPr lang="en-US" sz="3200" b="1" i="1" dirty="0">
              <a:solidFill>
                <a:srgbClr val="0000FF"/>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843F899B-1F4A-4E26-BFD5-B0BDF39A6B40}"/>
              </a:ext>
            </a:extLst>
          </p:cNvPr>
          <p:cNvSpPr txBox="1"/>
          <p:nvPr/>
        </p:nvSpPr>
        <p:spPr>
          <a:xfrm>
            <a:off x="179512" y="16260"/>
            <a:ext cx="4536504" cy="58477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3200" b="1" dirty="0">
                <a:solidFill>
                  <a:srgbClr val="C00000"/>
                </a:solidFill>
                <a:latin typeface="Times New Roman" panose="02020603050405020304" pitchFamily="18" charset="0"/>
                <a:cs typeface="Times New Roman" panose="02020603050405020304" pitchFamily="18" charset="0"/>
              </a:rPr>
              <a:t>2</a:t>
            </a:r>
            <a:r>
              <a:rPr lang="en-US" sz="3200" b="1" dirty="0">
                <a:solidFill>
                  <a:srgbClr val="C00000"/>
                </a:solidFill>
                <a:latin typeface="Times New Roman" panose="02020603050405020304" pitchFamily="18" charset="0"/>
                <a:ea typeface="+mn-ea"/>
                <a:cs typeface="Times New Roman" panose="02020603050405020304" pitchFamily="18" charset="0"/>
              </a:rPr>
              <a:t>. </a:t>
            </a:r>
            <a:r>
              <a:rPr lang="en-US" sz="3200" b="1" dirty="0" err="1">
                <a:solidFill>
                  <a:srgbClr val="C00000"/>
                </a:solidFill>
                <a:latin typeface="Times New Roman" panose="02020603050405020304" pitchFamily="18" charset="0"/>
                <a:ea typeface="+mn-ea"/>
                <a:cs typeface="Times New Roman" panose="02020603050405020304" pitchFamily="18" charset="0"/>
              </a:rPr>
              <a:t>Cách</a:t>
            </a:r>
            <a:r>
              <a:rPr lang="en-US" sz="3200" b="1" dirty="0">
                <a:solidFill>
                  <a:srgbClr val="C00000"/>
                </a:solidFill>
                <a:latin typeface="Times New Roman" panose="02020603050405020304" pitchFamily="18" charset="0"/>
                <a:ea typeface="+mn-ea"/>
                <a:cs typeface="Times New Roman" panose="02020603050405020304" pitchFamily="18" charset="0"/>
              </a:rPr>
              <a:t> </a:t>
            </a:r>
            <a:r>
              <a:rPr lang="en-US" sz="3200" b="1" dirty="0" err="1">
                <a:solidFill>
                  <a:srgbClr val="C00000"/>
                </a:solidFill>
                <a:latin typeface="Times New Roman" panose="02020603050405020304" pitchFamily="18" charset="0"/>
                <a:ea typeface="+mn-ea"/>
                <a:cs typeface="Times New Roman" panose="02020603050405020304" pitchFamily="18" charset="0"/>
              </a:rPr>
              <a:t>tạo</a:t>
            </a:r>
            <a:r>
              <a:rPr lang="en-US" sz="3200" b="1" dirty="0">
                <a:solidFill>
                  <a:srgbClr val="C00000"/>
                </a:solidFill>
                <a:latin typeface="Times New Roman" panose="02020603050405020304" pitchFamily="18" charset="0"/>
                <a:ea typeface="+mn-ea"/>
                <a:cs typeface="Times New Roman" panose="02020603050405020304" pitchFamily="18" charset="0"/>
              </a:rPr>
              <a:t> </a:t>
            </a:r>
            <a:r>
              <a:rPr lang="en-US" sz="3200" b="1" dirty="0" err="1">
                <a:solidFill>
                  <a:srgbClr val="C00000"/>
                </a:solidFill>
                <a:latin typeface="Times New Roman" panose="02020603050405020304" pitchFamily="18" charset="0"/>
                <a:ea typeface="+mn-ea"/>
                <a:cs typeface="Times New Roman" panose="02020603050405020304" pitchFamily="18" charset="0"/>
              </a:rPr>
              <a:t>sơ</a:t>
            </a:r>
            <a:r>
              <a:rPr lang="en-US" sz="3200" b="1" dirty="0">
                <a:solidFill>
                  <a:srgbClr val="C00000"/>
                </a:solidFill>
                <a:latin typeface="Times New Roman" panose="02020603050405020304" pitchFamily="18" charset="0"/>
                <a:ea typeface="+mn-ea"/>
                <a:cs typeface="Times New Roman" panose="02020603050405020304" pitchFamily="18" charset="0"/>
              </a:rPr>
              <a:t> </a:t>
            </a:r>
            <a:r>
              <a:rPr lang="en-US" sz="3200" b="1" dirty="0" err="1">
                <a:solidFill>
                  <a:srgbClr val="C00000"/>
                </a:solidFill>
                <a:latin typeface="Times New Roman" panose="02020603050405020304" pitchFamily="18" charset="0"/>
                <a:ea typeface="+mn-ea"/>
                <a:cs typeface="Times New Roman" panose="02020603050405020304" pitchFamily="18" charset="0"/>
              </a:rPr>
              <a:t>đồ</a:t>
            </a:r>
            <a:r>
              <a:rPr lang="en-US" sz="3200" b="1" dirty="0">
                <a:solidFill>
                  <a:srgbClr val="C00000"/>
                </a:solidFill>
                <a:latin typeface="Times New Roman" panose="02020603050405020304" pitchFamily="18" charset="0"/>
                <a:ea typeface="+mn-ea"/>
                <a:cs typeface="Times New Roman" panose="02020603050405020304" pitchFamily="18" charset="0"/>
              </a:rPr>
              <a:t> </a:t>
            </a:r>
            <a:r>
              <a:rPr lang="en-US" sz="3200" b="1" dirty="0" err="1">
                <a:solidFill>
                  <a:srgbClr val="C00000"/>
                </a:solidFill>
                <a:latin typeface="Times New Roman" panose="02020603050405020304" pitchFamily="18" charset="0"/>
                <a:ea typeface="+mn-ea"/>
                <a:cs typeface="Times New Roman" panose="02020603050405020304" pitchFamily="18" charset="0"/>
              </a:rPr>
              <a:t>tư</a:t>
            </a:r>
            <a:r>
              <a:rPr lang="en-US" sz="3200" b="1" dirty="0">
                <a:solidFill>
                  <a:srgbClr val="C00000"/>
                </a:solidFill>
                <a:latin typeface="Times New Roman" panose="02020603050405020304" pitchFamily="18" charset="0"/>
                <a:ea typeface="+mn-ea"/>
                <a:cs typeface="Times New Roman" panose="02020603050405020304" pitchFamily="18" charset="0"/>
              </a:rPr>
              <a:t> </a:t>
            </a:r>
            <a:r>
              <a:rPr lang="en-US" sz="3200" b="1" dirty="0" err="1">
                <a:solidFill>
                  <a:srgbClr val="C00000"/>
                </a:solidFill>
                <a:latin typeface="Times New Roman" panose="02020603050405020304" pitchFamily="18" charset="0"/>
                <a:ea typeface="+mn-ea"/>
                <a:cs typeface="Times New Roman" panose="02020603050405020304" pitchFamily="18" charset="0"/>
              </a:rPr>
              <a:t>duy</a:t>
            </a:r>
            <a:r>
              <a:rPr lang="en-US" sz="3200" b="1" dirty="0">
                <a:solidFill>
                  <a:srgbClr val="C00000"/>
                </a:solidFill>
                <a:latin typeface="Times New Roman" panose="02020603050405020304" pitchFamily="18" charset="0"/>
                <a:ea typeface="+mn-ea"/>
                <a:cs typeface="Times New Roman" panose="02020603050405020304" pitchFamily="18" charset="0"/>
              </a:rPr>
              <a:t>.</a:t>
            </a:r>
            <a:endParaRPr lang="en-US" sz="3200" b="1" dirty="0"/>
          </a:p>
        </p:txBody>
      </p:sp>
    </p:spTree>
    <p:extLst>
      <p:ext uri="{BB962C8B-B14F-4D97-AF65-F5344CB8AC3E}">
        <p14:creationId xmlns:p14="http://schemas.microsoft.com/office/powerpoint/2010/main" val="232274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6" descr="C:\Users\ADMIN\Desktop\Baby Panda\zuize_post_61b57e73ce10529cb023fc5bcfca651a (2).jpg">
            <a:hlinkClick r:id="" action="ppaction://noaction"/>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67339" y="399810"/>
            <a:ext cx="737209" cy="77564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7" descr="C:\Users\ADMIN\Desktop\Baby Panda\zuize_post_61b57e73ce10529cb023fc5bcfca651a (3).jp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3649" y1="31466" x2="35545" y2="40086"/>
                        <a14:foregroundMark x1="63033" y1="26293" x2="70142" y2="38362"/>
                      </a14:backgroundRemoval>
                    </a14:imgEffect>
                  </a14:imgLayer>
                </a14:imgProps>
              </a:ext>
              <a:ext uri="{28A0092B-C50C-407E-A947-70E740481C1C}">
                <a14:useLocalDpi xmlns:a14="http://schemas.microsoft.com/office/drawing/2010/main" val="0"/>
              </a:ext>
            </a:extLst>
          </a:blip>
          <a:srcRect/>
          <a:stretch>
            <a:fillRect/>
          </a:stretch>
        </p:blipFill>
        <p:spPr bwMode="auto">
          <a:xfrm>
            <a:off x="3023938" y="362745"/>
            <a:ext cx="674686" cy="74183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C:\Users\ADMIN\Desktop\Baby Panda\0d25afb0d2617e2_w1000_h1000 (2).jp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14338" y="515144"/>
            <a:ext cx="536664" cy="66030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9" descr="C:\Users\ADMIN\Desktop\Baby Panda\0d25afb0d2617e2_w1000_h1000 (3).jpg">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2138" y="400938"/>
            <a:ext cx="661009" cy="80000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C:\Users\ADMIN\Desktop\Picture2 (2).png">
            <a:hlinkClick r:id="rId4"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76139" y="147888"/>
            <a:ext cx="779463" cy="104298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 descr="C:\Users\ADMIN\Desktop\Picture1 (2).png">
            <a:hlinkClick r:id="rId4"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7464" y="408782"/>
            <a:ext cx="828675" cy="79216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C:\Users\ADMIN\Desktop\Picture3 (2).png">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09739" y="270124"/>
            <a:ext cx="665163" cy="92075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5" descr="C:\Users\ADMIN\Desktop\Picture4 (2).png">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471739" y="416174"/>
            <a:ext cx="682625" cy="7747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C:\Users\ADMIN\Desktop\Picture5 (2).png">
            <a:hlinkClick r:id="" action="ppaction://noaction"/>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690938" y="329408"/>
            <a:ext cx="774700" cy="87788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7" descr="C:\Users\ADMIN\Desktop\Picture6 (2).png">
            <a:hlinkClick r:id="rId10"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053139" y="-54769"/>
            <a:ext cx="695325" cy="126206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 descr="C:\Users\ADMIN\Desktop\Tai nguyen thiet ke tro choi\Baby Panda\brown-bear-clipart-happy-bear-10.jpg">
            <a:hlinkClick r:id="" action="ppaction://noaction"/>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100000">
                        <a14:foregroundMark x1="54871" y1="9314" x2="32604" y2="21569"/>
                        <a14:foregroundMark x1="62823" y1="9804" x2="69781" y2="19444"/>
                        <a14:foregroundMark x1="80318" y1="4085" x2="73559" y2="9314"/>
                        <a14:foregroundMark x1="35388" y1="2451" x2="41153" y2="8497"/>
                        <a14:foregroundMark x1="3976" y1="18954" x2="16700" y2="27614"/>
                        <a14:foregroundMark x1="15109" y1="19771" x2="5169" y2="17157"/>
                        <a14:foregroundMark x1="48111" y1="16340" x2="71372" y2="15033"/>
                        <a14:foregroundMark x1="51292" y1="35458" x2="62425" y2="42974"/>
                      </a14:backgroundRemoval>
                    </a14:imgEffect>
                  </a14:imgLayer>
                </a14:imgProps>
              </a:ext>
              <a:ext uri="{28A0092B-C50C-407E-A947-70E740481C1C}">
                <a14:useLocalDpi xmlns:a14="http://schemas.microsoft.com/office/drawing/2010/main" val="0"/>
              </a:ext>
            </a:extLst>
          </a:blip>
          <a:srcRect/>
          <a:stretch>
            <a:fillRect/>
          </a:stretch>
        </p:blipFill>
        <p:spPr bwMode="auto">
          <a:xfrm>
            <a:off x="6389438" y="57944"/>
            <a:ext cx="901700" cy="109709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9" descr="C:\Users\ADMIN\Desktop\Tai nguyen thiet ke tro choi\Baby Panda\d6bf31e6d6611693ad238db294ea956a.png">
            <a:hlinkClick r:id="rId17" action="ppaction://hlinksldjump"/>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157539" y="438945"/>
            <a:ext cx="563259" cy="65782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5275124" y="102147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5275124" y="102147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5290288" y="102147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Desktop\Tai nguyen thiet ke tro choi\Bảng gỗ\images.jpg">
            <a:extLst>
              <a:ext uri="{FF2B5EF4-FFF2-40B4-BE49-F238E27FC236}">
                <a16:creationId xmlns:a16="http://schemas.microsoft.com/office/drawing/2014/main" id="{E980EE71-E736-4C88-BA1F-62730BA26248}"/>
              </a:ext>
            </a:extLst>
          </p:cNvPr>
          <p:cNvPicPr>
            <a:picLocks noChangeAspect="1" noChangeArrowheads="1"/>
          </p:cNvPicPr>
          <p:nvPr/>
        </p:nvPicPr>
        <p:blipFill rotWithShape="1">
          <a:blip r:embed="rId25">
            <a:extLst>
              <a:ext uri="{BEBA8EAE-BF5A-486C-A8C5-ECC9F3942E4B}">
                <a14:imgProps xmlns:a14="http://schemas.microsoft.com/office/drawing/2010/main">
                  <a14:imgLayer r:embed="rId26">
                    <a14:imgEffect>
                      <a14:backgroundRemoval t="0" b="100000" l="0" r="100000"/>
                    </a14:imgEffect>
                  </a14:imgLayer>
                </a14:imgProps>
              </a:ext>
              <a:ext uri="{28A0092B-C50C-407E-A947-70E740481C1C}">
                <a14:useLocalDpi xmlns:a14="http://schemas.microsoft.com/office/drawing/2010/main" val="0"/>
              </a:ext>
            </a:extLst>
          </a:blip>
          <a:srcRect b="20418"/>
          <a:stretch/>
        </p:blipFill>
        <p:spPr bwMode="auto">
          <a:xfrm>
            <a:off x="2642592" y="1424372"/>
            <a:ext cx="3657600" cy="254695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A620A65E-F87B-4C2E-BFC0-466DF5CACB3A}"/>
              </a:ext>
            </a:extLst>
          </p:cNvPr>
          <p:cNvSpPr txBox="1"/>
          <p:nvPr/>
        </p:nvSpPr>
        <p:spPr>
          <a:xfrm>
            <a:off x="3252192" y="2793273"/>
            <a:ext cx="2438400" cy="1200329"/>
          </a:xfrm>
          <a:prstGeom prst="rect">
            <a:avLst/>
          </a:prstGeom>
          <a:noFill/>
        </p:spPr>
        <p:txBody>
          <a:bodyPr wrap="square" rtlCol="0">
            <a:spAutoFit/>
          </a:bodyPr>
          <a:lstStyle/>
          <a:p>
            <a:pPr algn="ctr"/>
            <a:r>
              <a:rPr lang="en-US" sz="3600">
                <a:solidFill>
                  <a:srgbClr val="006600"/>
                </a:solidFill>
                <a:latin typeface="Arial" panose="020B0604020202020204" pitchFamily="34" charset="0"/>
                <a:cs typeface="Arial" panose="020B0604020202020204" pitchFamily="34" charset="0"/>
              </a:rPr>
              <a:t>Ba điều ước</a:t>
            </a:r>
            <a:endParaRPr lang="en-US" sz="3600" dirty="0">
              <a:solidFill>
                <a:srgbClr val="006600"/>
              </a:solidFill>
              <a:latin typeface="Arial" panose="020B0604020202020204" pitchFamily="34" charset="0"/>
              <a:cs typeface="Arial" panose="020B0604020202020204" pitchFamily="34" charset="0"/>
            </a:endParaRPr>
          </a:p>
        </p:txBody>
      </p:sp>
      <p:pic>
        <p:nvPicPr>
          <p:cNvPr id="68"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5485550" y="1712367"/>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Hình ảnh có liên quan"/>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a:off x="-355600" y="630225"/>
            <a:ext cx="4762500" cy="466725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ADMIN\Desktop\Tai nguyen thiet ke tro choi\Bảng gỗ\Picture1 (2).png">
            <a:hlinkClick r:id="" action="ppaction://hlinkshowjump?jump=nextslide"/>
            <a:extLst>
              <a:ext uri="{FF2B5EF4-FFF2-40B4-BE49-F238E27FC236}">
                <a16:creationId xmlns:a16="http://schemas.microsoft.com/office/drawing/2014/main" id="{1F8D41A1-4EB3-4558-931D-8543BD3A8C67}"/>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777531" y="4131214"/>
            <a:ext cx="1708019" cy="726114"/>
          </a:xfrm>
          <a:prstGeom prst="rect">
            <a:avLst/>
          </a:prstGeom>
          <a:noFill/>
          <a:extLst>
            <a:ext uri="{909E8E84-426E-40DD-AFC4-6F175D3DCCD1}">
              <a14:hiddenFill xmlns:a14="http://schemas.microsoft.com/office/drawing/2010/main">
                <a:solidFill>
                  <a:srgbClr val="FFFFFF"/>
                </a:solidFill>
              </a14:hiddenFill>
            </a:ext>
          </a:extLst>
        </p:spPr>
      </p:pic>
      <p:sp>
        <p:nvSpPr>
          <p:cNvPr id="67" name="Rectangle 66"/>
          <p:cNvSpPr/>
          <p:nvPr/>
        </p:nvSpPr>
        <p:spPr>
          <a:xfrm>
            <a:off x="2476554" y="1120187"/>
            <a:ext cx="3998210"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MỞ ĐẦU</a:t>
            </a:r>
            <a:endPar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217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45"/>
                                        </p:tgtEl>
                                        <p:attrNameLst>
                                          <p:attrName>r</p:attrName>
                                        </p:attrNameLst>
                                      </p:cBhvr>
                                    </p:animRot>
                                    <p:animRot by="-240000">
                                      <p:cBhvr>
                                        <p:cTn id="7" dur="400" fill="hold">
                                          <p:stCondLst>
                                            <p:cond delay="400"/>
                                          </p:stCondLst>
                                        </p:cTn>
                                        <p:tgtEl>
                                          <p:spTgt spid="45"/>
                                        </p:tgtEl>
                                        <p:attrNameLst>
                                          <p:attrName>r</p:attrName>
                                        </p:attrNameLst>
                                      </p:cBhvr>
                                    </p:animRot>
                                    <p:animRot by="240000">
                                      <p:cBhvr>
                                        <p:cTn id="8" dur="400" fill="hold">
                                          <p:stCondLst>
                                            <p:cond delay="800"/>
                                          </p:stCondLst>
                                        </p:cTn>
                                        <p:tgtEl>
                                          <p:spTgt spid="45"/>
                                        </p:tgtEl>
                                        <p:attrNameLst>
                                          <p:attrName>r</p:attrName>
                                        </p:attrNameLst>
                                      </p:cBhvr>
                                    </p:animRot>
                                    <p:animRot by="-240000">
                                      <p:cBhvr>
                                        <p:cTn id="9" dur="400" fill="hold">
                                          <p:stCondLst>
                                            <p:cond delay="1200"/>
                                          </p:stCondLst>
                                        </p:cTn>
                                        <p:tgtEl>
                                          <p:spTgt spid="45"/>
                                        </p:tgtEl>
                                        <p:attrNameLst>
                                          <p:attrName>r</p:attrName>
                                        </p:attrNameLst>
                                      </p:cBhvr>
                                    </p:animRot>
                                    <p:animRot by="120000">
                                      <p:cBhvr>
                                        <p:cTn id="10" dur="400" fill="hold">
                                          <p:stCondLst>
                                            <p:cond delay="1600"/>
                                          </p:stCondLst>
                                        </p:cTn>
                                        <p:tgtEl>
                                          <p:spTgt spid="4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44"/>
                                        </p:tgtEl>
                                        <p:attrNameLst>
                                          <p:attrName>r</p:attrName>
                                        </p:attrNameLst>
                                      </p:cBhvr>
                                    </p:animRot>
                                    <p:animRot by="-240000">
                                      <p:cBhvr>
                                        <p:cTn id="13" dur="400" fill="hold">
                                          <p:stCondLst>
                                            <p:cond delay="400"/>
                                          </p:stCondLst>
                                        </p:cTn>
                                        <p:tgtEl>
                                          <p:spTgt spid="44"/>
                                        </p:tgtEl>
                                        <p:attrNameLst>
                                          <p:attrName>r</p:attrName>
                                        </p:attrNameLst>
                                      </p:cBhvr>
                                    </p:animRot>
                                    <p:animRot by="240000">
                                      <p:cBhvr>
                                        <p:cTn id="14" dur="400" fill="hold">
                                          <p:stCondLst>
                                            <p:cond delay="800"/>
                                          </p:stCondLst>
                                        </p:cTn>
                                        <p:tgtEl>
                                          <p:spTgt spid="44"/>
                                        </p:tgtEl>
                                        <p:attrNameLst>
                                          <p:attrName>r</p:attrName>
                                        </p:attrNameLst>
                                      </p:cBhvr>
                                    </p:animRot>
                                    <p:animRot by="-240000">
                                      <p:cBhvr>
                                        <p:cTn id="15" dur="400" fill="hold">
                                          <p:stCondLst>
                                            <p:cond delay="1200"/>
                                          </p:stCondLst>
                                        </p:cTn>
                                        <p:tgtEl>
                                          <p:spTgt spid="44"/>
                                        </p:tgtEl>
                                        <p:attrNameLst>
                                          <p:attrName>r</p:attrName>
                                        </p:attrNameLst>
                                      </p:cBhvr>
                                    </p:animRot>
                                    <p:animRot by="120000">
                                      <p:cBhvr>
                                        <p:cTn id="16" dur="400" fill="hold">
                                          <p:stCondLst>
                                            <p:cond delay="1600"/>
                                          </p:stCondLst>
                                        </p:cTn>
                                        <p:tgtEl>
                                          <p:spTgt spid="4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43"/>
                                        </p:tgtEl>
                                        <p:attrNameLst>
                                          <p:attrName>r</p:attrName>
                                        </p:attrNameLst>
                                      </p:cBhvr>
                                    </p:animRot>
                                    <p:animRot by="-240000">
                                      <p:cBhvr>
                                        <p:cTn id="19" dur="400" fill="hold">
                                          <p:stCondLst>
                                            <p:cond delay="400"/>
                                          </p:stCondLst>
                                        </p:cTn>
                                        <p:tgtEl>
                                          <p:spTgt spid="43"/>
                                        </p:tgtEl>
                                        <p:attrNameLst>
                                          <p:attrName>r</p:attrName>
                                        </p:attrNameLst>
                                      </p:cBhvr>
                                    </p:animRot>
                                    <p:animRot by="240000">
                                      <p:cBhvr>
                                        <p:cTn id="20" dur="400" fill="hold">
                                          <p:stCondLst>
                                            <p:cond delay="800"/>
                                          </p:stCondLst>
                                        </p:cTn>
                                        <p:tgtEl>
                                          <p:spTgt spid="43"/>
                                        </p:tgtEl>
                                        <p:attrNameLst>
                                          <p:attrName>r</p:attrName>
                                        </p:attrNameLst>
                                      </p:cBhvr>
                                    </p:animRot>
                                    <p:animRot by="-240000">
                                      <p:cBhvr>
                                        <p:cTn id="21" dur="400" fill="hold">
                                          <p:stCondLst>
                                            <p:cond delay="1200"/>
                                          </p:stCondLst>
                                        </p:cTn>
                                        <p:tgtEl>
                                          <p:spTgt spid="43"/>
                                        </p:tgtEl>
                                        <p:attrNameLst>
                                          <p:attrName>r</p:attrName>
                                        </p:attrNameLst>
                                      </p:cBhvr>
                                    </p:animRot>
                                    <p:animRot by="120000">
                                      <p:cBhvr>
                                        <p:cTn id="22" dur="400" fill="hold">
                                          <p:stCondLst>
                                            <p:cond delay="1600"/>
                                          </p:stCondLst>
                                        </p:cTn>
                                        <p:tgtEl>
                                          <p:spTgt spid="4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2"/>
                                        </p:tgtEl>
                                        <p:attrNameLst>
                                          <p:attrName>r</p:attrName>
                                        </p:attrNameLst>
                                      </p:cBhvr>
                                    </p:animRot>
                                    <p:animRot by="-240000">
                                      <p:cBhvr>
                                        <p:cTn id="25" dur="400" fill="hold">
                                          <p:stCondLst>
                                            <p:cond delay="400"/>
                                          </p:stCondLst>
                                        </p:cTn>
                                        <p:tgtEl>
                                          <p:spTgt spid="42"/>
                                        </p:tgtEl>
                                        <p:attrNameLst>
                                          <p:attrName>r</p:attrName>
                                        </p:attrNameLst>
                                      </p:cBhvr>
                                    </p:animRot>
                                    <p:animRot by="240000">
                                      <p:cBhvr>
                                        <p:cTn id="26" dur="400" fill="hold">
                                          <p:stCondLst>
                                            <p:cond delay="800"/>
                                          </p:stCondLst>
                                        </p:cTn>
                                        <p:tgtEl>
                                          <p:spTgt spid="42"/>
                                        </p:tgtEl>
                                        <p:attrNameLst>
                                          <p:attrName>r</p:attrName>
                                        </p:attrNameLst>
                                      </p:cBhvr>
                                    </p:animRot>
                                    <p:animRot by="-240000">
                                      <p:cBhvr>
                                        <p:cTn id="27" dur="400" fill="hold">
                                          <p:stCondLst>
                                            <p:cond delay="1200"/>
                                          </p:stCondLst>
                                        </p:cTn>
                                        <p:tgtEl>
                                          <p:spTgt spid="42"/>
                                        </p:tgtEl>
                                        <p:attrNameLst>
                                          <p:attrName>r</p:attrName>
                                        </p:attrNameLst>
                                      </p:cBhvr>
                                    </p:animRot>
                                    <p:animRot by="120000">
                                      <p:cBhvr>
                                        <p:cTn id="28" dur="400" fill="hold">
                                          <p:stCondLst>
                                            <p:cond delay="1600"/>
                                          </p:stCondLst>
                                        </p:cTn>
                                        <p:tgtEl>
                                          <p:spTgt spid="4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47"/>
                                        </p:tgtEl>
                                        <p:attrNameLst>
                                          <p:attrName>r</p:attrName>
                                        </p:attrNameLst>
                                      </p:cBhvr>
                                    </p:animRot>
                                    <p:animRot by="-240000">
                                      <p:cBhvr>
                                        <p:cTn id="31" dur="400" fill="hold">
                                          <p:stCondLst>
                                            <p:cond delay="400"/>
                                          </p:stCondLst>
                                        </p:cTn>
                                        <p:tgtEl>
                                          <p:spTgt spid="47"/>
                                        </p:tgtEl>
                                        <p:attrNameLst>
                                          <p:attrName>r</p:attrName>
                                        </p:attrNameLst>
                                      </p:cBhvr>
                                    </p:animRot>
                                    <p:animRot by="240000">
                                      <p:cBhvr>
                                        <p:cTn id="32" dur="400" fill="hold">
                                          <p:stCondLst>
                                            <p:cond delay="800"/>
                                          </p:stCondLst>
                                        </p:cTn>
                                        <p:tgtEl>
                                          <p:spTgt spid="47"/>
                                        </p:tgtEl>
                                        <p:attrNameLst>
                                          <p:attrName>r</p:attrName>
                                        </p:attrNameLst>
                                      </p:cBhvr>
                                    </p:animRot>
                                    <p:animRot by="-240000">
                                      <p:cBhvr>
                                        <p:cTn id="33" dur="400" fill="hold">
                                          <p:stCondLst>
                                            <p:cond delay="1200"/>
                                          </p:stCondLst>
                                        </p:cTn>
                                        <p:tgtEl>
                                          <p:spTgt spid="47"/>
                                        </p:tgtEl>
                                        <p:attrNameLst>
                                          <p:attrName>r</p:attrName>
                                        </p:attrNameLst>
                                      </p:cBhvr>
                                    </p:animRot>
                                    <p:animRot by="120000">
                                      <p:cBhvr>
                                        <p:cTn id="34" dur="400" fill="hold">
                                          <p:stCondLst>
                                            <p:cond delay="1600"/>
                                          </p:stCondLst>
                                        </p:cTn>
                                        <p:tgtEl>
                                          <p:spTgt spid="47"/>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46"/>
                                        </p:tgtEl>
                                        <p:attrNameLst>
                                          <p:attrName>r</p:attrName>
                                        </p:attrNameLst>
                                      </p:cBhvr>
                                    </p:animRot>
                                    <p:animRot by="-240000">
                                      <p:cBhvr>
                                        <p:cTn id="37" dur="400" fill="hold">
                                          <p:stCondLst>
                                            <p:cond delay="400"/>
                                          </p:stCondLst>
                                        </p:cTn>
                                        <p:tgtEl>
                                          <p:spTgt spid="46"/>
                                        </p:tgtEl>
                                        <p:attrNameLst>
                                          <p:attrName>r</p:attrName>
                                        </p:attrNameLst>
                                      </p:cBhvr>
                                    </p:animRot>
                                    <p:animRot by="240000">
                                      <p:cBhvr>
                                        <p:cTn id="38" dur="400" fill="hold">
                                          <p:stCondLst>
                                            <p:cond delay="800"/>
                                          </p:stCondLst>
                                        </p:cTn>
                                        <p:tgtEl>
                                          <p:spTgt spid="46"/>
                                        </p:tgtEl>
                                        <p:attrNameLst>
                                          <p:attrName>r</p:attrName>
                                        </p:attrNameLst>
                                      </p:cBhvr>
                                    </p:animRot>
                                    <p:animRot by="-240000">
                                      <p:cBhvr>
                                        <p:cTn id="39" dur="400" fill="hold">
                                          <p:stCondLst>
                                            <p:cond delay="1200"/>
                                          </p:stCondLst>
                                        </p:cTn>
                                        <p:tgtEl>
                                          <p:spTgt spid="46"/>
                                        </p:tgtEl>
                                        <p:attrNameLst>
                                          <p:attrName>r</p:attrName>
                                        </p:attrNameLst>
                                      </p:cBhvr>
                                    </p:animRot>
                                    <p:animRot by="120000">
                                      <p:cBhvr>
                                        <p:cTn id="40" dur="400" fill="hold">
                                          <p:stCondLst>
                                            <p:cond delay="1600"/>
                                          </p:stCondLst>
                                        </p:cTn>
                                        <p:tgtEl>
                                          <p:spTgt spid="46"/>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48"/>
                                        </p:tgtEl>
                                        <p:attrNameLst>
                                          <p:attrName>r</p:attrName>
                                        </p:attrNameLst>
                                      </p:cBhvr>
                                    </p:animRot>
                                    <p:animRot by="-240000">
                                      <p:cBhvr>
                                        <p:cTn id="43" dur="400" fill="hold">
                                          <p:stCondLst>
                                            <p:cond delay="400"/>
                                          </p:stCondLst>
                                        </p:cTn>
                                        <p:tgtEl>
                                          <p:spTgt spid="48"/>
                                        </p:tgtEl>
                                        <p:attrNameLst>
                                          <p:attrName>r</p:attrName>
                                        </p:attrNameLst>
                                      </p:cBhvr>
                                    </p:animRot>
                                    <p:animRot by="240000">
                                      <p:cBhvr>
                                        <p:cTn id="44" dur="400" fill="hold">
                                          <p:stCondLst>
                                            <p:cond delay="800"/>
                                          </p:stCondLst>
                                        </p:cTn>
                                        <p:tgtEl>
                                          <p:spTgt spid="48"/>
                                        </p:tgtEl>
                                        <p:attrNameLst>
                                          <p:attrName>r</p:attrName>
                                        </p:attrNameLst>
                                      </p:cBhvr>
                                    </p:animRot>
                                    <p:animRot by="-240000">
                                      <p:cBhvr>
                                        <p:cTn id="45" dur="400" fill="hold">
                                          <p:stCondLst>
                                            <p:cond delay="1200"/>
                                          </p:stCondLst>
                                        </p:cTn>
                                        <p:tgtEl>
                                          <p:spTgt spid="48"/>
                                        </p:tgtEl>
                                        <p:attrNameLst>
                                          <p:attrName>r</p:attrName>
                                        </p:attrNameLst>
                                      </p:cBhvr>
                                    </p:animRot>
                                    <p:animRot by="120000">
                                      <p:cBhvr>
                                        <p:cTn id="46" dur="400" fill="hold">
                                          <p:stCondLst>
                                            <p:cond delay="1600"/>
                                          </p:stCondLst>
                                        </p:cTn>
                                        <p:tgtEl>
                                          <p:spTgt spid="4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49"/>
                                        </p:tgtEl>
                                        <p:attrNameLst>
                                          <p:attrName>r</p:attrName>
                                        </p:attrNameLst>
                                      </p:cBhvr>
                                    </p:animRot>
                                    <p:animRot by="-240000">
                                      <p:cBhvr>
                                        <p:cTn id="49" dur="400" fill="hold">
                                          <p:stCondLst>
                                            <p:cond delay="400"/>
                                          </p:stCondLst>
                                        </p:cTn>
                                        <p:tgtEl>
                                          <p:spTgt spid="49"/>
                                        </p:tgtEl>
                                        <p:attrNameLst>
                                          <p:attrName>r</p:attrName>
                                        </p:attrNameLst>
                                      </p:cBhvr>
                                    </p:animRot>
                                    <p:animRot by="240000">
                                      <p:cBhvr>
                                        <p:cTn id="50" dur="400" fill="hold">
                                          <p:stCondLst>
                                            <p:cond delay="800"/>
                                          </p:stCondLst>
                                        </p:cTn>
                                        <p:tgtEl>
                                          <p:spTgt spid="49"/>
                                        </p:tgtEl>
                                        <p:attrNameLst>
                                          <p:attrName>r</p:attrName>
                                        </p:attrNameLst>
                                      </p:cBhvr>
                                    </p:animRot>
                                    <p:animRot by="-240000">
                                      <p:cBhvr>
                                        <p:cTn id="51" dur="400" fill="hold">
                                          <p:stCondLst>
                                            <p:cond delay="1200"/>
                                          </p:stCondLst>
                                        </p:cTn>
                                        <p:tgtEl>
                                          <p:spTgt spid="49"/>
                                        </p:tgtEl>
                                        <p:attrNameLst>
                                          <p:attrName>r</p:attrName>
                                        </p:attrNameLst>
                                      </p:cBhvr>
                                    </p:animRot>
                                    <p:animRot by="120000">
                                      <p:cBhvr>
                                        <p:cTn id="52" dur="400" fill="hold">
                                          <p:stCondLst>
                                            <p:cond delay="1600"/>
                                          </p:stCondLst>
                                        </p:cTn>
                                        <p:tgtEl>
                                          <p:spTgt spid="49"/>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200" fill="hold">
                                          <p:stCondLst>
                                            <p:cond delay="0"/>
                                          </p:stCondLst>
                                        </p:cTn>
                                        <p:tgtEl>
                                          <p:spTgt spid="53"/>
                                        </p:tgtEl>
                                        <p:attrNameLst>
                                          <p:attrName>r</p:attrName>
                                        </p:attrNameLst>
                                      </p:cBhvr>
                                    </p:animRot>
                                    <p:animRot by="-240000">
                                      <p:cBhvr>
                                        <p:cTn id="55" dur="400" fill="hold">
                                          <p:stCondLst>
                                            <p:cond delay="400"/>
                                          </p:stCondLst>
                                        </p:cTn>
                                        <p:tgtEl>
                                          <p:spTgt spid="53"/>
                                        </p:tgtEl>
                                        <p:attrNameLst>
                                          <p:attrName>r</p:attrName>
                                        </p:attrNameLst>
                                      </p:cBhvr>
                                    </p:animRot>
                                    <p:animRot by="240000">
                                      <p:cBhvr>
                                        <p:cTn id="56" dur="400" fill="hold">
                                          <p:stCondLst>
                                            <p:cond delay="800"/>
                                          </p:stCondLst>
                                        </p:cTn>
                                        <p:tgtEl>
                                          <p:spTgt spid="53"/>
                                        </p:tgtEl>
                                        <p:attrNameLst>
                                          <p:attrName>r</p:attrName>
                                        </p:attrNameLst>
                                      </p:cBhvr>
                                    </p:animRot>
                                    <p:animRot by="-240000">
                                      <p:cBhvr>
                                        <p:cTn id="57" dur="400" fill="hold">
                                          <p:stCondLst>
                                            <p:cond delay="1200"/>
                                          </p:stCondLst>
                                        </p:cTn>
                                        <p:tgtEl>
                                          <p:spTgt spid="53"/>
                                        </p:tgtEl>
                                        <p:attrNameLst>
                                          <p:attrName>r</p:attrName>
                                        </p:attrNameLst>
                                      </p:cBhvr>
                                    </p:animRot>
                                    <p:animRot by="120000">
                                      <p:cBhvr>
                                        <p:cTn id="58" dur="400" fill="hold">
                                          <p:stCondLst>
                                            <p:cond delay="1600"/>
                                          </p:stCondLst>
                                        </p:cTn>
                                        <p:tgtEl>
                                          <p:spTgt spid="53"/>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200" fill="hold">
                                          <p:stCondLst>
                                            <p:cond delay="0"/>
                                          </p:stCondLst>
                                        </p:cTn>
                                        <p:tgtEl>
                                          <p:spTgt spid="50"/>
                                        </p:tgtEl>
                                        <p:attrNameLst>
                                          <p:attrName>r</p:attrName>
                                        </p:attrNameLst>
                                      </p:cBhvr>
                                    </p:animRot>
                                    <p:animRot by="-240000">
                                      <p:cBhvr>
                                        <p:cTn id="61" dur="400" fill="hold">
                                          <p:stCondLst>
                                            <p:cond delay="400"/>
                                          </p:stCondLst>
                                        </p:cTn>
                                        <p:tgtEl>
                                          <p:spTgt spid="50"/>
                                        </p:tgtEl>
                                        <p:attrNameLst>
                                          <p:attrName>r</p:attrName>
                                        </p:attrNameLst>
                                      </p:cBhvr>
                                    </p:animRot>
                                    <p:animRot by="240000">
                                      <p:cBhvr>
                                        <p:cTn id="62" dur="400" fill="hold">
                                          <p:stCondLst>
                                            <p:cond delay="800"/>
                                          </p:stCondLst>
                                        </p:cTn>
                                        <p:tgtEl>
                                          <p:spTgt spid="50"/>
                                        </p:tgtEl>
                                        <p:attrNameLst>
                                          <p:attrName>r</p:attrName>
                                        </p:attrNameLst>
                                      </p:cBhvr>
                                    </p:animRot>
                                    <p:animRot by="-240000">
                                      <p:cBhvr>
                                        <p:cTn id="63" dur="400" fill="hold">
                                          <p:stCondLst>
                                            <p:cond delay="1200"/>
                                          </p:stCondLst>
                                        </p:cTn>
                                        <p:tgtEl>
                                          <p:spTgt spid="50"/>
                                        </p:tgtEl>
                                        <p:attrNameLst>
                                          <p:attrName>r</p:attrName>
                                        </p:attrNameLst>
                                      </p:cBhvr>
                                    </p:animRot>
                                    <p:animRot by="120000">
                                      <p:cBhvr>
                                        <p:cTn id="64" dur="400" fill="hold">
                                          <p:stCondLst>
                                            <p:cond delay="1600"/>
                                          </p:stCondLst>
                                        </p:cTn>
                                        <p:tgtEl>
                                          <p:spTgt spid="50"/>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200" fill="hold">
                                          <p:stCondLst>
                                            <p:cond delay="0"/>
                                          </p:stCondLst>
                                        </p:cTn>
                                        <p:tgtEl>
                                          <p:spTgt spid="51"/>
                                        </p:tgtEl>
                                        <p:attrNameLst>
                                          <p:attrName>r</p:attrName>
                                        </p:attrNameLst>
                                      </p:cBhvr>
                                    </p:animRot>
                                    <p:animRot by="-240000">
                                      <p:cBhvr>
                                        <p:cTn id="67" dur="400" fill="hold">
                                          <p:stCondLst>
                                            <p:cond delay="400"/>
                                          </p:stCondLst>
                                        </p:cTn>
                                        <p:tgtEl>
                                          <p:spTgt spid="51"/>
                                        </p:tgtEl>
                                        <p:attrNameLst>
                                          <p:attrName>r</p:attrName>
                                        </p:attrNameLst>
                                      </p:cBhvr>
                                    </p:animRot>
                                    <p:animRot by="240000">
                                      <p:cBhvr>
                                        <p:cTn id="68" dur="400" fill="hold">
                                          <p:stCondLst>
                                            <p:cond delay="800"/>
                                          </p:stCondLst>
                                        </p:cTn>
                                        <p:tgtEl>
                                          <p:spTgt spid="51"/>
                                        </p:tgtEl>
                                        <p:attrNameLst>
                                          <p:attrName>r</p:attrName>
                                        </p:attrNameLst>
                                      </p:cBhvr>
                                    </p:animRot>
                                    <p:animRot by="-240000">
                                      <p:cBhvr>
                                        <p:cTn id="69" dur="400" fill="hold">
                                          <p:stCondLst>
                                            <p:cond delay="1200"/>
                                          </p:stCondLst>
                                        </p:cTn>
                                        <p:tgtEl>
                                          <p:spTgt spid="51"/>
                                        </p:tgtEl>
                                        <p:attrNameLst>
                                          <p:attrName>r</p:attrName>
                                        </p:attrNameLst>
                                      </p:cBhvr>
                                    </p:animRot>
                                    <p:animRot by="120000">
                                      <p:cBhvr>
                                        <p:cTn id="70" dur="400" fill="hold">
                                          <p:stCondLst>
                                            <p:cond delay="1600"/>
                                          </p:stCondLst>
                                        </p:cTn>
                                        <p:tgtEl>
                                          <p:spTgt spid="51"/>
                                        </p:tgtEl>
                                        <p:attrNameLst>
                                          <p:attrName>r</p:attrName>
                                        </p:attrNameLst>
                                      </p:cBhvr>
                                    </p:animRot>
                                  </p:childTnLst>
                                </p:cTn>
                              </p:par>
                              <p:par>
                                <p:cTn id="71" presetID="32" presetClass="emph" presetSubtype="0" repeatCount="indefinite" fill="hold" nodeType="withEffect">
                                  <p:stCondLst>
                                    <p:cond delay="0"/>
                                  </p:stCondLst>
                                  <p:childTnLst>
                                    <p:animRot by="120000">
                                      <p:cBhvr>
                                        <p:cTn id="72" dur="200" fill="hold">
                                          <p:stCondLst>
                                            <p:cond delay="0"/>
                                          </p:stCondLst>
                                        </p:cTn>
                                        <p:tgtEl>
                                          <p:spTgt spid="52"/>
                                        </p:tgtEl>
                                        <p:attrNameLst>
                                          <p:attrName>r</p:attrName>
                                        </p:attrNameLst>
                                      </p:cBhvr>
                                    </p:animRot>
                                    <p:animRot by="-240000">
                                      <p:cBhvr>
                                        <p:cTn id="73" dur="400" fill="hold">
                                          <p:stCondLst>
                                            <p:cond delay="400"/>
                                          </p:stCondLst>
                                        </p:cTn>
                                        <p:tgtEl>
                                          <p:spTgt spid="52"/>
                                        </p:tgtEl>
                                        <p:attrNameLst>
                                          <p:attrName>r</p:attrName>
                                        </p:attrNameLst>
                                      </p:cBhvr>
                                    </p:animRot>
                                    <p:animRot by="240000">
                                      <p:cBhvr>
                                        <p:cTn id="74" dur="400" fill="hold">
                                          <p:stCondLst>
                                            <p:cond delay="800"/>
                                          </p:stCondLst>
                                        </p:cTn>
                                        <p:tgtEl>
                                          <p:spTgt spid="52"/>
                                        </p:tgtEl>
                                        <p:attrNameLst>
                                          <p:attrName>r</p:attrName>
                                        </p:attrNameLst>
                                      </p:cBhvr>
                                    </p:animRot>
                                    <p:animRot by="-240000">
                                      <p:cBhvr>
                                        <p:cTn id="75" dur="400" fill="hold">
                                          <p:stCondLst>
                                            <p:cond delay="1200"/>
                                          </p:stCondLst>
                                        </p:cTn>
                                        <p:tgtEl>
                                          <p:spTgt spid="52"/>
                                        </p:tgtEl>
                                        <p:attrNameLst>
                                          <p:attrName>r</p:attrName>
                                        </p:attrNameLst>
                                      </p:cBhvr>
                                    </p:animRot>
                                    <p:animRot by="120000">
                                      <p:cBhvr>
                                        <p:cTn id="76" dur="400" fill="hold">
                                          <p:stCondLst>
                                            <p:cond delay="1600"/>
                                          </p:stCondLst>
                                        </p:cTn>
                                        <p:tgtEl>
                                          <p:spTgt spid="52"/>
                                        </p:tgtEl>
                                        <p:attrNameLst>
                                          <p:attrName>r</p:attrName>
                                        </p:attrNameLst>
                                      </p:cBhvr>
                                    </p:animRot>
                                  </p:childTnLst>
                                </p:cTn>
                              </p:par>
                              <p:par>
                                <p:cTn id="77" presetID="1" presetClass="entr" presetSubtype="0" fill="hold" grpId="0" nodeType="withEffect">
                                  <p:stCondLst>
                                    <p:cond delay="0"/>
                                  </p:stCondLst>
                                  <p:childTnLst>
                                    <p:set>
                                      <p:cBhvr>
                                        <p:cTn id="78" dur="1" fill="hold">
                                          <p:stCondLst>
                                            <p:cond delay="0"/>
                                          </p:stCondLst>
                                        </p:cTn>
                                        <p:tgtEl>
                                          <p:spTgt spid="67"/>
                                        </p:tgtEl>
                                        <p:attrNameLst>
                                          <p:attrName>style.visibility</p:attrName>
                                        </p:attrNameLst>
                                      </p:cBhvr>
                                      <p:to>
                                        <p:strVal val="visible"/>
                                      </p:to>
                                    </p:set>
                                  </p:childTnLst>
                                </p:cTn>
                              </p:par>
                              <p:par>
                                <p:cTn id="79" presetID="1" presetClass="exit" presetSubtype="0" fill="hold" nodeType="withEffect">
                                  <p:stCondLst>
                                    <p:cond delay="1500"/>
                                  </p:stCondLst>
                                  <p:childTnLst>
                                    <p:set>
                                      <p:cBhvr>
                                        <p:cTn id="80" dur="1" fill="hold">
                                          <p:stCondLst>
                                            <p:cond delay="9"/>
                                          </p:stCondLst>
                                        </p:cTn>
                                        <p:tgtEl>
                                          <p:spTgt spid="65"/>
                                        </p:tgtEl>
                                        <p:attrNameLst>
                                          <p:attrName>style.visibility</p:attrName>
                                        </p:attrNameLst>
                                      </p:cBhvr>
                                      <p:to>
                                        <p:strVal val="hidden"/>
                                      </p:to>
                                    </p:set>
                                  </p:childTnLst>
                                </p:cTn>
                              </p:par>
                            </p:childTnLst>
                          </p:cTn>
                        </p:par>
                        <p:par>
                          <p:cTn id="81" fill="hold">
                            <p:stCondLst>
                              <p:cond delay="2000"/>
                            </p:stCondLst>
                            <p:childTnLst>
                              <p:par>
                                <p:cTn id="82" presetID="1" presetClass="entr" presetSubtype="0" fill="hold" nodeType="afterEffect">
                                  <p:stCondLst>
                                    <p:cond delay="0"/>
                                  </p:stCondLst>
                                  <p:childTnLst>
                                    <p:set>
                                      <p:cBhvr>
                                        <p:cTn id="83" dur="1" fill="hold">
                                          <p:stCondLst>
                                            <p:cond delay="9"/>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5756" y="476397"/>
            <a:ext cx="2629711" cy="2401298"/>
          </a:xfrm>
          <a:prstGeom prst="rect">
            <a:avLst/>
          </a:prstGeom>
          <a:noFill/>
        </p:spPr>
        <p:txBody>
          <a:bodyPr wrap="square" rtlCol="0">
            <a:spAutoFit/>
          </a:bodyPr>
          <a:lstStyle/>
          <a:p>
            <a:pPr defTabSz="685983"/>
            <a:r>
              <a:rPr lang="en-US" sz="3001" b="1" dirty="0">
                <a:solidFill>
                  <a:srgbClr val="FF0000"/>
                </a:solidFill>
                <a:latin typeface="Times New Roman" pitchFamily="18" charset="0"/>
                <a:cs typeface="Times New Roman" pitchFamily="18" charset="0"/>
              </a:rPr>
              <a:t>DORAEMON</a:t>
            </a:r>
          </a:p>
          <a:p>
            <a:pPr defTabSz="685983"/>
            <a:endParaRPr lang="en-US" sz="3001" b="1" dirty="0">
              <a:solidFill>
                <a:srgbClr val="FF0000"/>
              </a:solidFill>
              <a:latin typeface="Times New Roman" pitchFamily="18" charset="0"/>
              <a:cs typeface="Times New Roman" pitchFamily="18" charset="0"/>
            </a:endParaRPr>
          </a:p>
          <a:p>
            <a:pPr defTabSz="685983"/>
            <a:r>
              <a:rPr lang="en-US" sz="3001" b="1" dirty="0">
                <a:solidFill>
                  <a:srgbClr val="FF0000"/>
                </a:solidFill>
                <a:latin typeface="Times New Roman" pitchFamily="18" charset="0"/>
                <a:cs typeface="Times New Roman" pitchFamily="18" charset="0"/>
              </a:rPr>
              <a:t>VÀ CHIẾC</a:t>
            </a:r>
          </a:p>
          <a:p>
            <a:pPr defTabSz="685983"/>
            <a:endParaRPr lang="en-US" sz="3001" b="1" dirty="0">
              <a:solidFill>
                <a:srgbClr val="FF0000"/>
              </a:solidFill>
              <a:latin typeface="Times New Roman" pitchFamily="18" charset="0"/>
              <a:cs typeface="Times New Roman" pitchFamily="18" charset="0"/>
            </a:endParaRPr>
          </a:p>
          <a:p>
            <a:pPr defTabSz="685983"/>
            <a:r>
              <a:rPr lang="en-US" sz="3001" b="1" dirty="0">
                <a:solidFill>
                  <a:srgbClr val="FF0000"/>
                </a:solidFill>
                <a:latin typeface="Times New Roman" pitchFamily="18" charset="0"/>
                <a:cs typeface="Times New Roman" pitchFamily="18" charset="0"/>
              </a:rPr>
              <a:t>BÁNH RÁN</a:t>
            </a:r>
          </a:p>
        </p:txBody>
      </p:sp>
      <p:sp>
        <p:nvSpPr>
          <p:cNvPr id="5" name="Rounded Rectangle 4"/>
          <p:cNvSpPr/>
          <p:nvPr/>
        </p:nvSpPr>
        <p:spPr>
          <a:xfrm>
            <a:off x="2267744" y="1852464"/>
            <a:ext cx="6753654" cy="309634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85983"/>
            <a:endParaRPr lang="en-US" sz="1350">
              <a:solidFill>
                <a:prstClr val="black"/>
              </a:solidFill>
              <a:latin typeface="Calibri"/>
            </a:endParaRPr>
          </a:p>
        </p:txBody>
      </p:sp>
      <p:sp>
        <p:nvSpPr>
          <p:cNvPr id="7" name="TextBox 6"/>
          <p:cNvSpPr txBox="1"/>
          <p:nvPr/>
        </p:nvSpPr>
        <p:spPr>
          <a:xfrm>
            <a:off x="2620234" y="1855757"/>
            <a:ext cx="6272245" cy="3539430"/>
          </a:xfrm>
          <a:prstGeom prst="rect">
            <a:avLst/>
          </a:prstGeom>
          <a:noFill/>
        </p:spPr>
        <p:txBody>
          <a:bodyPr wrap="square" rtlCol="0">
            <a:spAutoFit/>
          </a:bodyPr>
          <a:lstStyle/>
          <a:p>
            <a:pPr algn="just" defTabSz="685983"/>
            <a:r>
              <a:rPr lang="en-US" sz="2800" dirty="0" err="1" smtClean="0">
                <a:solidFill>
                  <a:prstClr val="black"/>
                </a:solidFill>
                <a:latin typeface="Times New Roman" pitchFamily="18" charset="0"/>
                <a:cs typeface="Times New Roman" pitchFamily="18" charset="0"/>
              </a:rPr>
              <a:t>Những</a:t>
            </a:r>
            <a:r>
              <a:rPr lang="en-US" sz="2800" dirty="0" smtClean="0">
                <a:solidFill>
                  <a:prstClr val="black"/>
                </a:solidFill>
                <a:latin typeface="Times New Roman" pitchFamily="18" charset="0"/>
                <a:cs typeface="Times New Roman" pitchFamily="18" charset="0"/>
              </a:rPr>
              <a:t> </a:t>
            </a:r>
            <a:r>
              <a:rPr lang="en-US" sz="2800" dirty="0">
                <a:solidFill>
                  <a:prstClr val="black"/>
                </a:solidFill>
                <a:latin typeface="Times New Roman" pitchFamily="18" charset="0"/>
                <a:cs typeface="Times New Roman" pitchFamily="18" charset="0"/>
              </a:rPr>
              <a:t>con </a:t>
            </a:r>
            <a:r>
              <a:rPr lang="en-US" sz="2800" dirty="0" err="1" smtClean="0">
                <a:solidFill>
                  <a:prstClr val="black"/>
                </a:solidFill>
                <a:latin typeface="Times New Roman" pitchFamily="18" charset="0"/>
                <a:cs typeface="Times New Roman" pitchFamily="18" charset="0"/>
              </a:rPr>
              <a:t>chuột</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đáng</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ghét</a:t>
            </a:r>
            <a:r>
              <a:rPr lang="en-US" sz="2800" dirty="0" smtClean="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đang</a:t>
            </a:r>
            <a:r>
              <a:rPr lang="en-US" sz="2800" dirty="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tìm</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cách</a:t>
            </a:r>
            <a:r>
              <a:rPr lang="en-US" sz="2800" dirty="0" smtClean="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ăn</a:t>
            </a:r>
            <a:r>
              <a:rPr lang="en-US" sz="2800" dirty="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vụng</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bánh</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rán</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của</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mèo</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máy</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Đôrêmon</a:t>
            </a:r>
            <a:r>
              <a:rPr lang="en-US" sz="2800" dirty="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Các</a:t>
            </a:r>
            <a:r>
              <a:rPr lang="en-US" sz="2800" dirty="0" smtClean="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em</a:t>
            </a:r>
            <a:r>
              <a:rPr lang="en-US" sz="2800" dirty="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hãy</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ngăn</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chú</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cản</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chúng</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bằng</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cách</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trả</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lời</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các</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câu</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hỏi</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nhé</a:t>
            </a:r>
            <a:r>
              <a:rPr lang="en-US" sz="2800" dirty="0" smtClean="0">
                <a:solidFill>
                  <a:prstClr val="black"/>
                </a:solidFill>
                <a:latin typeface="Times New Roman" pitchFamily="18" charset="0"/>
                <a:cs typeface="Times New Roman" pitchFamily="18" charset="0"/>
              </a:rPr>
              <a:t>. </a:t>
            </a:r>
            <a:r>
              <a:rPr lang="en-US" sz="2800" dirty="0" err="1">
                <a:latin typeface="Times New Roman" panose="02020603050405020304" pitchFamily="18" charset="0"/>
                <a:ea typeface="Calibri" panose="020F0502020204030204" pitchFamily="34" charset="0"/>
              </a:rPr>
              <a:t>Nếu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trả</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đúng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sẽ</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nhận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phần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Nếu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trả</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sai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sẽ</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nhường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quyền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trả</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bạn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khác</a:t>
            </a:r>
            <a:r>
              <a:rPr lang="en-US" sz="2800" dirty="0">
                <a:latin typeface="Times New Roman" panose="02020603050405020304" pitchFamily="18" charset="0"/>
                <a:ea typeface="Calibri" panose="020F0502020204030204" pitchFamily="34" charset="0"/>
              </a:rPr>
              <a:t>.</a:t>
            </a:r>
            <a:endParaRPr lang="en-US" sz="2800" dirty="0"/>
          </a:p>
          <a:p>
            <a:pPr algn="just" defTabSz="685983"/>
            <a:endParaRPr lang="en-US" sz="2800" dirty="0">
              <a:solidFill>
                <a:prstClr val="black"/>
              </a:solidFill>
              <a:latin typeface="Times New Roman" pitchFamily="18" charset="0"/>
              <a:cs typeface="Times New Roman" pitchFamily="18" charset="0"/>
            </a:endParaRPr>
          </a:p>
        </p:txBody>
      </p:sp>
      <p:pic>
        <p:nvPicPr>
          <p:cNvPr id="9" name="Doremon-Beat_vy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1942" y="19056"/>
            <a:ext cx="457341" cy="457341"/>
          </a:xfrm>
          <a:prstGeom prst="rect">
            <a:avLst/>
          </a:prstGeom>
        </p:spPr>
      </p:pic>
      <p:pic>
        <p:nvPicPr>
          <p:cNvPr id="10" name="1">
            <a:hlinkClick r:id="rId6" action="ppaction://hlinksldjump"/>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7011" t="19292" r="79452" b="50000"/>
          <a:stretch/>
        </p:blipFill>
        <p:spPr>
          <a:xfrm>
            <a:off x="2806110" y="247726"/>
            <a:ext cx="410719" cy="665527"/>
          </a:xfrm>
          <a:prstGeom prst="rect">
            <a:avLst/>
          </a:prstGeom>
        </p:spPr>
      </p:pic>
      <p:pic>
        <p:nvPicPr>
          <p:cNvPr id="11" name="2">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1758" b="45934" l="23862" r="37520">
                        <a14:foregroundMark x1="27786" y1="25275" x2="34694" y2="22637"/>
                      </a14:backgroundRemoval>
                    </a14:imgEffect>
                  </a14:imgLayer>
                </a14:imgProps>
              </a:ext>
              <a:ext uri="{28A0092B-C50C-407E-A947-70E740481C1C}">
                <a14:useLocalDpi xmlns:a14="http://schemas.microsoft.com/office/drawing/2010/main" val="0"/>
              </a:ext>
            </a:extLst>
          </a:blip>
          <a:srcRect l="22374" t="19291" r="62330" b="52991"/>
          <a:stretch/>
        </p:blipFill>
        <p:spPr>
          <a:xfrm>
            <a:off x="1403038" y="4012704"/>
            <a:ext cx="488588" cy="632369"/>
          </a:xfrm>
          <a:prstGeom prst="rect">
            <a:avLst/>
          </a:prstGeom>
        </p:spPr>
      </p:pic>
      <p:pic>
        <p:nvPicPr>
          <p:cNvPr id="12" name="3">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10">
                    <a14:imgEffect>
                      <a14:backgroundRemoval t="22363" b="46929" l="43755" r="57549">
                        <a14:foregroundMark x1="46154" y1="23956" x2="53532" y2="23297"/>
                      </a14:backgroundRemoval>
                    </a14:imgEffect>
                  </a14:imgLayer>
                </a14:imgProps>
              </a:ext>
              <a:ext uri="{28A0092B-C50C-407E-A947-70E740481C1C}">
                <a14:useLocalDpi xmlns:a14="http://schemas.microsoft.com/office/drawing/2010/main" val="0"/>
              </a:ext>
            </a:extLst>
          </a:blip>
          <a:srcRect l="42031" t="19292" r="40727" b="50000"/>
          <a:stretch/>
        </p:blipFill>
        <p:spPr>
          <a:xfrm>
            <a:off x="395843" y="3760676"/>
            <a:ext cx="553967" cy="707261"/>
          </a:xfrm>
          <a:prstGeom prst="rect">
            <a:avLst/>
          </a:prstGeom>
        </p:spPr>
      </p:pic>
      <p:pic>
        <p:nvPicPr>
          <p:cNvPr id="13" name="4">
            <a:hlinkClick r:id="rId13" action="ppaction://hlinksldjump"/>
          </p:cNvPr>
          <p:cNvPicPr>
            <a:picLocks noChangeAspect="1"/>
          </p:cNvPicPr>
          <p:nvPr/>
        </p:nvPicPr>
        <p:blipFill rotWithShape="1">
          <a:blip r:embed="rId14">
            <a:extLst>
              <a:ext uri="{BEBA8EAE-BF5A-486C-A8C5-ECC9F3942E4B}">
                <a14:imgProps xmlns:a14="http://schemas.microsoft.com/office/drawing/2010/main">
                  <a14:imgLayer r:embed="rId10">
                    <a14:imgEffect>
                      <a14:backgroundRemoval t="18901" b="49231" l="58713" r="74568">
                        <a14:foregroundMark x1="64835" y1="23736" x2="70330" y2="23956"/>
                      </a14:backgroundRemoval>
                    </a14:imgEffect>
                  </a14:imgLayer>
                </a14:imgProps>
              </a:ext>
              <a:ext uri="{28A0092B-C50C-407E-A947-70E740481C1C}">
                <a14:useLocalDpi xmlns:a14="http://schemas.microsoft.com/office/drawing/2010/main" val="0"/>
              </a:ext>
            </a:extLst>
          </a:blip>
          <a:srcRect l="56849" t="19291" r="23231" b="52991"/>
          <a:stretch/>
        </p:blipFill>
        <p:spPr>
          <a:xfrm>
            <a:off x="3383868" y="984506"/>
            <a:ext cx="817593" cy="843155"/>
          </a:xfrm>
          <a:prstGeom prst="rect">
            <a:avLst/>
          </a:prstGeom>
        </p:spPr>
      </p:pic>
    </p:spTree>
    <p:extLst>
      <p:ext uri="{BB962C8B-B14F-4D97-AF65-F5344CB8AC3E}">
        <p14:creationId xmlns:p14="http://schemas.microsoft.com/office/powerpoint/2010/main" val="151009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md type="call" cmd="stop">
                                      <p:cBhvr>
                                        <p:cTn id="36" dur="1">
                                          <p:stCondLst>
                                            <p:cond delay="499"/>
                                          </p:stCondLst>
                                        </p:cTn>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7" fill="hold" display="0">
                  <p:stCondLst>
                    <p:cond delay="indefinite"/>
                  </p:stCondLst>
                  <p:endCondLst>
                    <p:cond evt="onStopAudio" delay="0">
                      <p:tgtEl>
                        <p:sldTgt/>
                      </p:tgtEl>
                    </p:cond>
                  </p:endCondLst>
                </p:cTn>
                <p:tgtEl>
                  <p:spTgt spid="9"/>
                </p:tgtEl>
              </p:cMediaNode>
            </p:audio>
          </p:childTnLst>
        </p:cTn>
      </p:par>
    </p:tnLst>
    <p:bldLst>
      <p:bldP spid="5"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7000" b="-7000"/>
          </a:stretch>
        </a:blipFill>
        <a:effectLst/>
      </p:bgPr>
    </p:bg>
    <p:spTree>
      <p:nvGrpSpPr>
        <p:cNvPr id="1" name=""/>
        <p:cNvGrpSpPr/>
        <p:nvPr/>
      </p:nvGrpSpPr>
      <p:grpSpPr>
        <a:xfrm>
          <a:off x="0" y="0"/>
          <a:ext cx="0" cy="0"/>
          <a:chOff x="0" y="0"/>
          <a:chExt cx="0" cy="0"/>
        </a:xfrm>
      </p:grpSpPr>
      <p:sp>
        <p:nvSpPr>
          <p:cNvPr id="2" name="Oval 1"/>
          <p:cNvSpPr/>
          <p:nvPr/>
        </p:nvSpPr>
        <p:spPr>
          <a:xfrm>
            <a:off x="1175721" y="-55748"/>
            <a:ext cx="5343957" cy="136160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85983"/>
            <a:endParaRPr lang="en-US" sz="1350">
              <a:solidFill>
                <a:prstClr val="black"/>
              </a:solidFill>
              <a:latin typeface="Calibri"/>
            </a:endParaRPr>
          </a:p>
        </p:txBody>
      </p:sp>
      <p:sp>
        <p:nvSpPr>
          <p:cNvPr id="3" name="TextBox 2"/>
          <p:cNvSpPr txBox="1"/>
          <p:nvPr/>
        </p:nvSpPr>
        <p:spPr>
          <a:xfrm>
            <a:off x="1275089" y="251424"/>
            <a:ext cx="5244590" cy="646331"/>
          </a:xfrm>
          <a:prstGeom prst="rect">
            <a:avLst/>
          </a:prstGeom>
          <a:noFill/>
        </p:spPr>
        <p:txBody>
          <a:bodyPr wrap="square" rtlCol="0">
            <a:spAutoFit/>
          </a:bodyPr>
          <a:lstStyle/>
          <a:p>
            <a:pPr defTabSz="685983"/>
            <a:r>
              <a:rPr lang="en-US" sz="3600" dirty="0" err="1" smtClean="0">
                <a:solidFill>
                  <a:srgbClr val="0000FF"/>
                </a:solidFill>
                <a:latin typeface="Times New Roman" panose="02020603050405020304" pitchFamily="18" charset="0"/>
                <a:cs typeface="Times New Roman" panose="02020603050405020304" pitchFamily="18" charset="0"/>
              </a:rPr>
              <a:t>Câu</a:t>
            </a:r>
            <a:r>
              <a:rPr lang="en-US" sz="3600" dirty="0" smtClean="0">
                <a:solidFill>
                  <a:srgbClr val="0000FF"/>
                </a:solidFill>
                <a:latin typeface="Times New Roman" panose="02020603050405020304" pitchFamily="18" charset="0"/>
                <a:cs typeface="Times New Roman" panose="02020603050405020304" pitchFamily="18" charset="0"/>
              </a:rPr>
              <a:t> 1:Sơ </a:t>
            </a:r>
            <a:r>
              <a:rPr lang="en-US" sz="3600" dirty="0" err="1" smtClean="0">
                <a:solidFill>
                  <a:srgbClr val="0000FF"/>
                </a:solidFill>
                <a:latin typeface="Times New Roman" panose="02020603050405020304" pitchFamily="18" charset="0"/>
                <a:cs typeface="Times New Roman" panose="02020603050405020304" pitchFamily="18" charset="0"/>
              </a:rPr>
              <a:t>đồ</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tư</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duy</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là</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gì</a:t>
            </a:r>
            <a:r>
              <a:rPr lang="en-US" sz="3600" dirty="0" smtClean="0">
                <a:solidFill>
                  <a:srgbClr val="0000FF"/>
                </a:solidFill>
                <a:latin typeface="Times New Roman" panose="02020603050405020304" pitchFamily="18" charset="0"/>
                <a:cs typeface="Times New Roman" panose="02020603050405020304" pitchFamily="18" charset="0"/>
              </a:rPr>
              <a:t>?</a:t>
            </a:r>
            <a:endParaRPr lang="en-US" sz="3600" dirty="0">
              <a:solidFill>
                <a:srgbClr val="0000FF"/>
              </a:solidFill>
              <a:latin typeface="Times New Roman" pitchFamily="18" charset="0"/>
              <a:cs typeface="Times New Roman" pitchFamily="18" charset="0"/>
            </a:endParaRPr>
          </a:p>
        </p:txBody>
      </p:sp>
      <p:sp>
        <p:nvSpPr>
          <p:cNvPr id="4" name="Rounded Rectangle 3"/>
          <p:cNvSpPr/>
          <p:nvPr/>
        </p:nvSpPr>
        <p:spPr>
          <a:xfrm>
            <a:off x="461219" y="1282354"/>
            <a:ext cx="8354148" cy="154439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983"/>
            <a:endParaRPr lang="en-US" sz="1350">
              <a:solidFill>
                <a:prstClr val="black"/>
              </a:solidFill>
              <a:latin typeface="Calibri"/>
            </a:endParaRPr>
          </a:p>
        </p:txBody>
      </p:sp>
      <p:sp>
        <p:nvSpPr>
          <p:cNvPr id="5" name="Rounded Rectangle 4"/>
          <p:cNvSpPr/>
          <p:nvPr/>
        </p:nvSpPr>
        <p:spPr>
          <a:xfrm>
            <a:off x="461219" y="4516244"/>
            <a:ext cx="8275210" cy="6288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983"/>
            <a:endParaRPr lang="en-US" sz="1350">
              <a:solidFill>
                <a:prstClr val="black"/>
              </a:solidFill>
              <a:latin typeface="Calibri"/>
            </a:endParaRPr>
          </a:p>
        </p:txBody>
      </p:sp>
      <p:sp>
        <p:nvSpPr>
          <p:cNvPr id="6" name="Rounded Rectangle 5"/>
          <p:cNvSpPr/>
          <p:nvPr/>
        </p:nvSpPr>
        <p:spPr>
          <a:xfrm>
            <a:off x="488821" y="3860619"/>
            <a:ext cx="8275210" cy="6288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983"/>
            <a:endParaRPr lang="en-US" sz="1350">
              <a:solidFill>
                <a:prstClr val="black"/>
              </a:solidFill>
              <a:latin typeface="Calibri"/>
            </a:endParaRPr>
          </a:p>
        </p:txBody>
      </p:sp>
      <p:sp>
        <p:nvSpPr>
          <p:cNvPr id="7" name="Rounded Rectangle 6"/>
          <p:cNvSpPr/>
          <p:nvPr/>
        </p:nvSpPr>
        <p:spPr>
          <a:xfrm>
            <a:off x="500687" y="2891976"/>
            <a:ext cx="8314679" cy="93034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983"/>
            <a:endParaRPr lang="en-US" sz="1350">
              <a:solidFill>
                <a:prstClr val="black"/>
              </a:solidFill>
              <a:latin typeface="Calibri"/>
            </a:endParaRPr>
          </a:p>
        </p:txBody>
      </p:sp>
      <p:sp>
        <p:nvSpPr>
          <p:cNvPr id="8" name="TextBox 7"/>
          <p:cNvSpPr txBox="1"/>
          <p:nvPr/>
        </p:nvSpPr>
        <p:spPr>
          <a:xfrm>
            <a:off x="599525" y="1403455"/>
            <a:ext cx="8136904" cy="1384995"/>
          </a:xfrm>
          <a:prstGeom prst="rect">
            <a:avLst/>
          </a:prstGeom>
          <a:noFill/>
        </p:spPr>
        <p:txBody>
          <a:bodyPr wrap="square" rtlCol="0">
            <a:spAutoFit/>
          </a:bodyPr>
          <a:lstStyle/>
          <a:p>
            <a:pPr defTabSz="685983"/>
            <a:r>
              <a:rPr lang="en-US" sz="2401" dirty="0">
                <a:solidFill>
                  <a:srgbClr val="0000FF"/>
                </a:solidFill>
                <a:latin typeface="Times New Roman" pitchFamily="18" charset="0"/>
                <a:cs typeface="Times New Roman" pitchFamily="18" charset="0"/>
              </a:rPr>
              <a:t>A: </a:t>
            </a:r>
            <a:r>
              <a:rPr lang="en-US" sz="2800" dirty="0" err="1" smtClean="0">
                <a:solidFill>
                  <a:srgbClr val="0000FF"/>
                </a:solidFill>
                <a:latin typeface="Times New Roman" panose="02020603050405020304" pitchFamily="18" charset="0"/>
                <a:cs typeface="Times New Roman" panose="02020603050405020304" pitchFamily="18" charset="0"/>
              </a:rPr>
              <a:t>Một</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sơ</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đồ</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trình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bày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thông</a:t>
            </a:r>
            <a:r>
              <a:rPr lang="en-US" sz="2800" dirty="0">
                <a:solidFill>
                  <a:srgbClr val="0000FF"/>
                </a:solidFill>
                <a:latin typeface="Times New Roman" panose="02020603050405020304" pitchFamily="18" charset="0"/>
                <a:cs typeface="Times New Roman" panose="02020603050405020304" pitchFamily="18" charset="0"/>
              </a:rPr>
              <a:t> tin </a:t>
            </a:r>
            <a:r>
              <a:rPr lang="en-US" sz="2800" dirty="0" err="1">
                <a:solidFill>
                  <a:srgbClr val="0000FF"/>
                </a:solidFill>
                <a:latin typeface="Times New Roman" panose="02020603050405020304" pitchFamily="18" charset="0"/>
                <a:cs typeface="Times New Roman" panose="02020603050405020304" pitchFamily="18" charset="0"/>
              </a:rPr>
              <a:t>trực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quan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bằng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cách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sử</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dụng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từ</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ngữ</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ngắn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gọn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hình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ảnh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các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đường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nối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để</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thể</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hiện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các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khái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niệm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và</a:t>
            </a:r>
            <a:r>
              <a:rPr lang="en-US" sz="2800" dirty="0">
                <a:solidFill>
                  <a:srgbClr val="0000FF"/>
                </a:solidFill>
                <a:latin typeface="Times New Roman" panose="02020603050405020304" pitchFamily="18" charset="0"/>
                <a:cs typeface="Times New Roman" panose="02020603050405020304" pitchFamily="18" charset="0"/>
              </a:rPr>
              <a:t> ý </a:t>
            </a:r>
            <a:r>
              <a:rPr lang="en-US" sz="2800" dirty="0" err="1">
                <a:solidFill>
                  <a:srgbClr val="0000FF"/>
                </a:solidFill>
                <a:latin typeface="Times New Roman" panose="02020603050405020304" pitchFamily="18" charset="0"/>
                <a:cs typeface="Times New Roman" panose="02020603050405020304" pitchFamily="18" charset="0"/>
              </a:rPr>
              <a:t>tưởng</a:t>
            </a:r>
            <a:r>
              <a:rPr lang="en-US" sz="2800" dirty="0">
                <a:solidFill>
                  <a:srgbClr val="0000FF"/>
                </a:solidFill>
                <a:latin typeface="Times New Roman" panose="02020603050405020304" pitchFamily="18" charset="0"/>
                <a:cs typeface="Times New Roman" panose="02020603050405020304" pitchFamily="18" charset="0"/>
              </a:rPr>
              <a:t>.</a:t>
            </a:r>
          </a:p>
        </p:txBody>
      </p:sp>
      <p:sp>
        <p:nvSpPr>
          <p:cNvPr id="9" name="TextBox 8"/>
          <p:cNvSpPr txBox="1"/>
          <p:nvPr/>
        </p:nvSpPr>
        <p:spPr>
          <a:xfrm>
            <a:off x="672986" y="2899530"/>
            <a:ext cx="7740860" cy="954107"/>
          </a:xfrm>
          <a:prstGeom prst="rect">
            <a:avLst/>
          </a:prstGeom>
          <a:noFill/>
        </p:spPr>
        <p:txBody>
          <a:bodyPr wrap="square" rtlCol="0">
            <a:spAutoFit/>
          </a:bodyPr>
          <a:lstStyle/>
          <a:p>
            <a:pPr defTabSz="685983"/>
            <a:r>
              <a:rPr lang="en-US" sz="2401" dirty="0">
                <a:solidFill>
                  <a:srgbClr val="0000FF"/>
                </a:solidFill>
                <a:latin typeface="Times New Roman" pitchFamily="18" charset="0"/>
                <a:cs typeface="Times New Roman" pitchFamily="18" charset="0"/>
              </a:rPr>
              <a:t>B: </a:t>
            </a:r>
            <a:r>
              <a:rPr lang="en-US" sz="2800" dirty="0" err="1">
                <a:solidFill>
                  <a:srgbClr val="0000FF"/>
                </a:solidFill>
                <a:latin typeface="Times New Roman" panose="02020603050405020304" pitchFamily="18" charset="0"/>
                <a:cs typeface="Times New Roman" panose="02020603050405020304" pitchFamily="18" charset="0"/>
              </a:rPr>
              <a:t>Văn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bản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một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vở</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kịch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bộ</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phim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hoặc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chương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trình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phát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sóng</a:t>
            </a:r>
            <a:r>
              <a:rPr lang="en-US" sz="2800" dirty="0">
                <a:solidFill>
                  <a:srgbClr val="0000FF"/>
                </a:solidFill>
                <a:latin typeface="Times New Roman" panose="02020603050405020304" pitchFamily="18" charset="0"/>
                <a:cs typeface="Times New Roman" panose="02020603050405020304" pitchFamily="18" charset="0"/>
              </a:rPr>
              <a:t>.</a:t>
            </a:r>
          </a:p>
        </p:txBody>
      </p:sp>
      <p:sp>
        <p:nvSpPr>
          <p:cNvPr id="10" name="TextBox 9"/>
          <p:cNvSpPr txBox="1"/>
          <p:nvPr/>
        </p:nvSpPr>
        <p:spPr>
          <a:xfrm>
            <a:off x="728394" y="4610996"/>
            <a:ext cx="8008035" cy="523220"/>
          </a:xfrm>
          <a:prstGeom prst="rect">
            <a:avLst/>
          </a:prstGeom>
          <a:noFill/>
        </p:spPr>
        <p:txBody>
          <a:bodyPr wrap="square" rtlCol="0">
            <a:spAutoFit/>
          </a:bodyPr>
          <a:lstStyle/>
          <a:p>
            <a:pPr defTabSz="685983"/>
            <a:r>
              <a:rPr lang="en-US" sz="2800" dirty="0">
                <a:solidFill>
                  <a:srgbClr val="0000FF"/>
                </a:solidFill>
                <a:latin typeface="Times New Roman" panose="02020603050405020304" pitchFamily="18" charset="0"/>
                <a:cs typeface="Times New Roman" pitchFamily="18" charset="0"/>
              </a:rPr>
              <a:t>D: </a:t>
            </a:r>
            <a:r>
              <a:rPr lang="en-US" sz="2800" dirty="0" err="1">
                <a:solidFill>
                  <a:srgbClr val="0000FF"/>
                </a:solidFill>
                <a:latin typeface="Times New Roman" panose="02020603050405020304" pitchFamily="18" charset="0"/>
                <a:cs typeface="Times New Roman" panose="02020603050405020304" pitchFamily="18" charset="0"/>
              </a:rPr>
              <a:t>Một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sơ</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đồ</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hướng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dẫn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đường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đi</a:t>
            </a:r>
            <a:endParaRPr lang="en-US" sz="2800" dirty="0">
              <a:solidFill>
                <a:srgbClr val="0000FF"/>
              </a:solidFill>
              <a:latin typeface="Times New Roman" pitchFamily="18" charset="0"/>
              <a:cs typeface="Times New Roman" pitchFamily="18" charset="0"/>
            </a:endParaRPr>
          </a:p>
        </p:txBody>
      </p:sp>
      <p:sp>
        <p:nvSpPr>
          <p:cNvPr id="11" name="TextBox 10"/>
          <p:cNvSpPr txBox="1"/>
          <p:nvPr/>
        </p:nvSpPr>
        <p:spPr>
          <a:xfrm>
            <a:off x="684245" y="3935003"/>
            <a:ext cx="7829158" cy="523220"/>
          </a:xfrm>
          <a:prstGeom prst="rect">
            <a:avLst/>
          </a:prstGeom>
          <a:noFill/>
        </p:spPr>
        <p:txBody>
          <a:bodyPr wrap="square" rtlCol="0">
            <a:spAutoFit/>
          </a:bodyPr>
          <a:lstStyle/>
          <a:p>
            <a:pPr defTabSz="685983"/>
            <a:r>
              <a:rPr lang="en-US" sz="2800" dirty="0">
                <a:solidFill>
                  <a:srgbClr val="0000FF"/>
                </a:solidFill>
                <a:latin typeface="Times New Roman" pitchFamily="18" charset="0"/>
                <a:cs typeface="Times New Roman" pitchFamily="18" charset="0"/>
              </a:rPr>
              <a:t>C: </a:t>
            </a:r>
            <a:r>
              <a:rPr lang="en-US" sz="2800" dirty="0" err="1">
                <a:solidFill>
                  <a:srgbClr val="0000FF"/>
                </a:solidFill>
              </a:rPr>
              <a:t>Bản</a:t>
            </a:r>
            <a:r>
              <a:rPr lang="en-US" sz="2800" dirty="0">
                <a:solidFill>
                  <a:srgbClr val="0000FF"/>
                </a:solidFill>
              </a:rPr>
              <a:t> </a:t>
            </a:r>
            <a:r>
              <a:rPr lang="en-US" sz="2800" dirty="0" err="1">
                <a:solidFill>
                  <a:srgbClr val="0000FF"/>
                </a:solidFill>
                <a:latin typeface="Times New Roman" panose="02020603050405020304" pitchFamily="18" charset="0"/>
                <a:cs typeface="Times New Roman" panose="02020603050405020304" pitchFamily="18" charset="0"/>
              </a:rPr>
              <a:t>vẽ</a:t>
            </a:r>
            <a:r>
              <a:rPr lang="en-US" sz="2800" dirty="0">
                <a:solidFill>
                  <a:srgbClr val="0000FF"/>
                </a:solidFill>
              </a:rPr>
              <a:t> </a:t>
            </a:r>
            <a:r>
              <a:rPr lang="en-US" sz="2800" dirty="0" err="1">
                <a:solidFill>
                  <a:srgbClr val="0000FF"/>
                </a:solidFill>
              </a:rPr>
              <a:t>kiến</a:t>
            </a:r>
            <a:r>
              <a:rPr lang="en-US" sz="2800" dirty="0">
                <a:solidFill>
                  <a:srgbClr val="0000FF"/>
                </a:solidFill>
              </a:rPr>
              <a:t> </a:t>
            </a:r>
            <a:r>
              <a:rPr lang="en-US" sz="2800" dirty="0" err="1">
                <a:solidFill>
                  <a:srgbClr val="0000FF"/>
                </a:solidFill>
              </a:rPr>
              <a:t>trúc</a:t>
            </a:r>
            <a:r>
              <a:rPr lang="en-US" sz="2800" dirty="0">
                <a:solidFill>
                  <a:srgbClr val="0000FF"/>
                </a:solidFill>
              </a:rPr>
              <a:t> </a:t>
            </a:r>
            <a:r>
              <a:rPr lang="en-US" sz="2800" dirty="0" err="1">
                <a:solidFill>
                  <a:srgbClr val="0000FF"/>
                </a:solidFill>
              </a:rPr>
              <a:t>một</a:t>
            </a:r>
            <a:r>
              <a:rPr lang="en-US" sz="2800" dirty="0">
                <a:solidFill>
                  <a:srgbClr val="0000FF"/>
                </a:solidFill>
              </a:rPr>
              <a:t> </a:t>
            </a:r>
            <a:r>
              <a:rPr lang="en-US" sz="2800" dirty="0" err="1">
                <a:solidFill>
                  <a:srgbClr val="0000FF"/>
                </a:solidFill>
              </a:rPr>
              <a:t>ngôi</a:t>
            </a:r>
            <a:r>
              <a:rPr lang="en-US" sz="2800" dirty="0">
                <a:solidFill>
                  <a:srgbClr val="0000FF"/>
                </a:solidFill>
              </a:rPr>
              <a:t> </a:t>
            </a:r>
            <a:r>
              <a:rPr lang="en-US" sz="2800" dirty="0" err="1">
                <a:solidFill>
                  <a:srgbClr val="0000FF"/>
                </a:solidFill>
              </a:rPr>
              <a:t>nhà</a:t>
            </a:r>
            <a:endParaRPr lang="en-US" sz="2800" dirty="0">
              <a:solidFill>
                <a:srgbClr val="0000FF"/>
              </a:solidFill>
              <a:latin typeface="Times New Roman" pitchFamily="18" charset="0"/>
              <a:cs typeface="Times New Roman" pitchFamily="18" charset="0"/>
            </a:endParaRP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548085" y="2356900"/>
            <a:ext cx="1418797" cy="150281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3702717" y="3196981"/>
            <a:ext cx="1418797" cy="150281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43709" y="3749376"/>
            <a:ext cx="1418797" cy="150281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58335" y="171503"/>
            <a:ext cx="457341" cy="457341"/>
          </a:xfrm>
          <a:prstGeom prst="rect">
            <a:avLst/>
          </a:prstGeom>
        </p:spPr>
      </p:pic>
      <p:pic>
        <p:nvPicPr>
          <p:cNvPr id="15" name="Dor">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139180" y="1676884"/>
            <a:ext cx="2724288" cy="3276606"/>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299912" y="1020789"/>
            <a:ext cx="457341" cy="457341"/>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299912" y="2896278"/>
            <a:ext cx="457341" cy="457341"/>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258335" y="1946299"/>
            <a:ext cx="457341" cy="457341"/>
          </a:xfrm>
          <a:prstGeom prst="rect">
            <a:avLst/>
          </a:prstGeom>
        </p:spPr>
      </p:pic>
    </p:spTree>
    <p:extLst>
      <p:ext uri="{BB962C8B-B14F-4D97-AF65-F5344CB8AC3E}">
        <p14:creationId xmlns:p14="http://schemas.microsoft.com/office/powerpoint/2010/main" val="420364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0"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0" r="-10000"/>
          </a:stretch>
        </a:blipFill>
        <a:effectLst/>
      </p:bgPr>
    </p:bg>
    <p:spTree>
      <p:nvGrpSpPr>
        <p:cNvPr id="1" name=""/>
        <p:cNvGrpSpPr/>
        <p:nvPr/>
      </p:nvGrpSpPr>
      <p:grpSpPr>
        <a:xfrm>
          <a:off x="0" y="0"/>
          <a:ext cx="0" cy="0"/>
          <a:chOff x="0" y="0"/>
          <a:chExt cx="0" cy="0"/>
        </a:xfrm>
      </p:grpSpPr>
      <p:sp>
        <p:nvSpPr>
          <p:cNvPr id="2" name="Oval 1"/>
          <p:cNvSpPr/>
          <p:nvPr/>
        </p:nvSpPr>
        <p:spPr>
          <a:xfrm>
            <a:off x="755573" y="228671"/>
            <a:ext cx="7668855" cy="137202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85983"/>
            <a:endParaRPr lang="en-US" sz="1350">
              <a:solidFill>
                <a:srgbClr val="0000FF"/>
              </a:solidFill>
              <a:latin typeface="Calibri"/>
            </a:endParaRPr>
          </a:p>
        </p:txBody>
      </p:sp>
      <p:sp>
        <p:nvSpPr>
          <p:cNvPr id="3" name="TextBox 2"/>
          <p:cNvSpPr txBox="1"/>
          <p:nvPr/>
        </p:nvSpPr>
        <p:spPr>
          <a:xfrm>
            <a:off x="1812677" y="512766"/>
            <a:ext cx="5950685" cy="954107"/>
          </a:xfrm>
          <a:prstGeom prst="rect">
            <a:avLst/>
          </a:prstGeom>
          <a:noFill/>
        </p:spPr>
        <p:txBody>
          <a:bodyPr wrap="square" rtlCol="0">
            <a:spAutoFit/>
          </a:bodyPr>
          <a:lstStyle/>
          <a:p>
            <a:r>
              <a:rPr lang="en-US" sz="2800" b="1" dirty="0" err="1">
                <a:solidFill>
                  <a:srgbClr val="0000FF"/>
                </a:solidFill>
                <a:latin typeface="Times New Roman" panose="02020603050405020304" pitchFamily="18" charset="0"/>
                <a:cs typeface="Times New Roman" panose="02020603050405020304" pitchFamily="18" charset="0"/>
              </a:rPr>
              <a:t>Câu</a:t>
            </a:r>
            <a:r>
              <a:rPr lang="en-US" sz="2800" b="1" dirty="0">
                <a:solidFill>
                  <a:srgbClr val="0000FF"/>
                </a:solidFill>
                <a:latin typeface="Times New Roman" panose="02020603050405020304" pitchFamily="18" charset="0"/>
                <a:cs typeface="Times New Roman" panose="02020603050405020304" pitchFamily="18" charset="0"/>
              </a:rPr>
              <a:t> 2.</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Thông</a:t>
            </a:r>
            <a:r>
              <a:rPr lang="en-US" sz="2800" dirty="0">
                <a:solidFill>
                  <a:srgbClr val="0000FF"/>
                </a:solidFill>
                <a:latin typeface="Times New Roman" panose="02020603050405020304" pitchFamily="18" charset="0"/>
                <a:cs typeface="Times New Roman" panose="02020603050405020304" pitchFamily="18" charset="0"/>
              </a:rPr>
              <a:t> tin </a:t>
            </a:r>
            <a:r>
              <a:rPr lang="en-US" sz="2800" dirty="0" err="1">
                <a:solidFill>
                  <a:srgbClr val="0000FF"/>
                </a:solidFill>
                <a:latin typeface="Times New Roman" panose="02020603050405020304" pitchFamily="18" charset="0"/>
                <a:cs typeface="Times New Roman" panose="02020603050405020304" pitchFamily="18" charset="0"/>
              </a:rPr>
              <a:t>trong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sơ</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đồ</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tư</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duy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thường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được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tổ</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chức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thành</a:t>
            </a:r>
            <a:r>
              <a:rPr lang="en-US" sz="2800" dirty="0">
                <a:solidFill>
                  <a:srgbClr val="0000FF"/>
                </a:solidFill>
                <a:latin typeface="Times New Roman" panose="02020603050405020304" pitchFamily="18" charset="0"/>
                <a:cs typeface="Times New Roman" panose="02020603050405020304" pitchFamily="18" charset="0"/>
              </a:rPr>
              <a:t>:</a:t>
            </a:r>
          </a:p>
        </p:txBody>
      </p:sp>
      <p:sp>
        <p:nvSpPr>
          <p:cNvPr id="4" name="Rounded Rectangle 3"/>
          <p:cNvSpPr/>
          <p:nvPr/>
        </p:nvSpPr>
        <p:spPr>
          <a:xfrm>
            <a:off x="755570" y="3412236"/>
            <a:ext cx="8064895" cy="6288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983"/>
            <a:endParaRPr lang="en-US" sz="1350">
              <a:solidFill>
                <a:prstClr val="black"/>
              </a:solidFill>
              <a:latin typeface="Calibri"/>
            </a:endParaRPr>
          </a:p>
        </p:txBody>
      </p:sp>
      <p:sp>
        <p:nvSpPr>
          <p:cNvPr id="5" name="Rounded Rectangle 4"/>
          <p:cNvSpPr/>
          <p:nvPr/>
        </p:nvSpPr>
        <p:spPr>
          <a:xfrm>
            <a:off x="755571" y="4178077"/>
            <a:ext cx="8064895" cy="6288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983"/>
            <a:endParaRPr lang="en-US" sz="1350">
              <a:solidFill>
                <a:prstClr val="black"/>
              </a:solidFill>
              <a:latin typeface="Calibri"/>
            </a:endParaRPr>
          </a:p>
        </p:txBody>
      </p:sp>
      <p:sp>
        <p:nvSpPr>
          <p:cNvPr id="6" name="Rounded Rectangle 5"/>
          <p:cNvSpPr/>
          <p:nvPr/>
        </p:nvSpPr>
        <p:spPr>
          <a:xfrm>
            <a:off x="755576" y="1961890"/>
            <a:ext cx="8064895" cy="49805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983"/>
            <a:endParaRPr lang="en-US" sz="1350">
              <a:solidFill>
                <a:prstClr val="black"/>
              </a:solidFill>
              <a:latin typeface="Calibri"/>
            </a:endParaRPr>
          </a:p>
        </p:txBody>
      </p:sp>
      <p:sp>
        <p:nvSpPr>
          <p:cNvPr id="7" name="Rounded Rectangle 6"/>
          <p:cNvSpPr/>
          <p:nvPr/>
        </p:nvSpPr>
        <p:spPr>
          <a:xfrm>
            <a:off x="755575" y="2650764"/>
            <a:ext cx="8064895" cy="6288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983"/>
            <a:endParaRPr lang="en-US" sz="1350">
              <a:solidFill>
                <a:prstClr val="black"/>
              </a:solidFill>
              <a:latin typeface="Calibri"/>
            </a:endParaRPr>
          </a:p>
        </p:txBody>
      </p:sp>
      <p:sp>
        <p:nvSpPr>
          <p:cNvPr id="8" name="TextBox 7"/>
          <p:cNvSpPr txBox="1"/>
          <p:nvPr/>
        </p:nvSpPr>
        <p:spPr>
          <a:xfrm>
            <a:off x="1981944" y="3352847"/>
            <a:ext cx="4807801" cy="523220"/>
          </a:xfrm>
          <a:prstGeom prst="rect">
            <a:avLst/>
          </a:prstGeom>
          <a:noFill/>
        </p:spPr>
        <p:txBody>
          <a:bodyPr wrap="square" rtlCol="0">
            <a:spAutoFit/>
          </a:bodyPr>
          <a:lstStyle/>
          <a:p>
            <a:pPr defTabSz="685983"/>
            <a:r>
              <a:rPr lang="en-US" sz="2800" dirty="0">
                <a:solidFill>
                  <a:srgbClr val="0000FF"/>
                </a:solidFill>
                <a:latin typeface="Times New Roman" panose="02020603050405020304" pitchFamily="18" charset="0"/>
                <a:cs typeface="Times New Roman" pitchFamily="18" charset="0"/>
              </a:rPr>
              <a:t>C: </a:t>
            </a:r>
            <a:r>
              <a:rPr lang="en-US" sz="2800" dirty="0" err="1">
                <a:solidFill>
                  <a:srgbClr val="0000FF"/>
                </a:solidFill>
                <a:latin typeface="Times New Roman" panose="02020603050405020304" pitchFamily="18" charset="0"/>
                <a:cs typeface="Times New Roman" panose="02020603050405020304" pitchFamily="18" charset="0"/>
              </a:rPr>
              <a:t>Chủ</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đề</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chính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chủ</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đề</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nhánh</a:t>
            </a:r>
            <a:endParaRPr lang="en-US" sz="2800" dirty="0">
              <a:solidFill>
                <a:srgbClr val="0000FF"/>
              </a:solidFill>
              <a:latin typeface="Times New Roman" pitchFamily="18" charset="0"/>
              <a:cs typeface="Times New Roman" pitchFamily="18" charset="0"/>
            </a:endParaRPr>
          </a:p>
        </p:txBody>
      </p:sp>
      <p:sp>
        <p:nvSpPr>
          <p:cNvPr id="9" name="TextBox 8"/>
          <p:cNvSpPr txBox="1"/>
          <p:nvPr/>
        </p:nvSpPr>
        <p:spPr>
          <a:xfrm>
            <a:off x="1981881" y="2711265"/>
            <a:ext cx="5074395" cy="523220"/>
          </a:xfrm>
          <a:prstGeom prst="rect">
            <a:avLst/>
          </a:prstGeom>
          <a:noFill/>
        </p:spPr>
        <p:txBody>
          <a:bodyPr wrap="square" rtlCol="0">
            <a:spAutoFit/>
          </a:bodyPr>
          <a:lstStyle/>
          <a:p>
            <a:pPr defTabSz="685983"/>
            <a:r>
              <a:rPr lang="en-US" sz="2800" dirty="0">
                <a:solidFill>
                  <a:srgbClr val="0000FF"/>
                </a:solidFill>
                <a:latin typeface="Times New Roman" panose="02020603050405020304" pitchFamily="18" charset="0"/>
                <a:cs typeface="Times New Roman" pitchFamily="18" charset="0"/>
              </a:rPr>
              <a:t>B: </a:t>
            </a:r>
            <a:r>
              <a:rPr lang="en-US" sz="2800" dirty="0" err="1">
                <a:solidFill>
                  <a:srgbClr val="0000FF"/>
                </a:solidFill>
                <a:latin typeface="Times New Roman" panose="02020603050405020304" pitchFamily="18" charset="0"/>
                <a:cs typeface="Times New Roman" panose="02020603050405020304" pitchFamily="18" charset="0"/>
              </a:rPr>
              <a:t>Mở</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bài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thân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bài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kết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luận</a:t>
            </a:r>
            <a:r>
              <a:rPr lang="en-US" sz="2800" dirty="0">
                <a:solidFill>
                  <a:srgbClr val="0000FF"/>
                </a:solidFill>
                <a:latin typeface="Times New Roman" panose="02020603050405020304" pitchFamily="18" charset="0"/>
                <a:cs typeface="Times New Roman" panose="02020603050405020304" pitchFamily="18" charset="0"/>
              </a:rPr>
              <a:t>.</a:t>
            </a:r>
          </a:p>
        </p:txBody>
      </p:sp>
      <p:sp>
        <p:nvSpPr>
          <p:cNvPr id="10" name="TextBox 9"/>
          <p:cNvSpPr txBox="1"/>
          <p:nvPr/>
        </p:nvSpPr>
        <p:spPr>
          <a:xfrm>
            <a:off x="2059816" y="4171078"/>
            <a:ext cx="4915813" cy="523220"/>
          </a:xfrm>
          <a:prstGeom prst="rect">
            <a:avLst/>
          </a:prstGeom>
          <a:noFill/>
        </p:spPr>
        <p:txBody>
          <a:bodyPr wrap="square" rtlCol="0">
            <a:spAutoFit/>
          </a:bodyPr>
          <a:lstStyle/>
          <a:p>
            <a:pPr defTabSz="685983"/>
            <a:r>
              <a:rPr lang="en-US" sz="2800" dirty="0">
                <a:solidFill>
                  <a:srgbClr val="0000FF"/>
                </a:solidFill>
                <a:latin typeface="Times New Roman" panose="02020603050405020304" pitchFamily="18" charset="0"/>
                <a:cs typeface="Times New Roman" pitchFamily="18" charset="0"/>
              </a:rPr>
              <a:t>D: </a:t>
            </a:r>
            <a:r>
              <a:rPr lang="en-US" sz="2800" dirty="0" err="1">
                <a:solidFill>
                  <a:srgbClr val="0000FF"/>
                </a:solidFill>
                <a:latin typeface="Times New Roman" panose="02020603050405020304" pitchFamily="18" charset="0"/>
                <a:cs typeface="Times New Roman" panose="02020603050405020304" pitchFamily="18" charset="0"/>
              </a:rPr>
              <a:t>Chương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bài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mục</a:t>
            </a:r>
            <a:r>
              <a:rPr lang="en-US" sz="2800" dirty="0">
                <a:solidFill>
                  <a:srgbClr val="0000FF"/>
                </a:solidFill>
                <a:latin typeface="Times New Roman" panose="02020603050405020304" pitchFamily="18" charset="0"/>
                <a:cs typeface="Times New Roman" panose="02020603050405020304" pitchFamily="18" charset="0"/>
              </a:rPr>
              <a:t>.</a:t>
            </a:r>
          </a:p>
        </p:txBody>
      </p:sp>
      <p:sp>
        <p:nvSpPr>
          <p:cNvPr id="11" name="TextBox 10"/>
          <p:cNvSpPr txBox="1"/>
          <p:nvPr/>
        </p:nvSpPr>
        <p:spPr>
          <a:xfrm>
            <a:off x="2067017" y="1991908"/>
            <a:ext cx="4088878" cy="523220"/>
          </a:xfrm>
          <a:prstGeom prst="rect">
            <a:avLst/>
          </a:prstGeom>
          <a:noFill/>
        </p:spPr>
        <p:txBody>
          <a:bodyPr wrap="square" rtlCol="0">
            <a:spAutoFit/>
          </a:bodyPr>
          <a:lstStyle/>
          <a:p>
            <a:pPr defTabSz="685983"/>
            <a:r>
              <a:rPr lang="en-US" sz="2800" dirty="0">
                <a:solidFill>
                  <a:srgbClr val="0000FF"/>
                </a:solidFill>
                <a:latin typeface="Times New Roman" panose="02020603050405020304" pitchFamily="18" charset="0"/>
                <a:cs typeface="Times New Roman" pitchFamily="18" charset="0"/>
              </a:rPr>
              <a:t>A: </a:t>
            </a:r>
            <a:r>
              <a:rPr lang="en-US" sz="2800" dirty="0" err="1">
                <a:solidFill>
                  <a:srgbClr val="0000FF"/>
                </a:solidFill>
                <a:latin typeface="Times New Roman" panose="02020603050405020304" pitchFamily="18" charset="0"/>
                <a:cs typeface="Times New Roman" panose="02020603050405020304" pitchFamily="18" charset="0"/>
              </a:rPr>
              <a:t>Tiêu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đề</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đoạn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văn</a:t>
            </a:r>
            <a:r>
              <a:rPr lang="en-US" sz="2800" dirty="0">
                <a:solidFill>
                  <a:srgbClr val="0000FF"/>
                </a:solidFill>
                <a:latin typeface="Times New Roman" panose="02020603050405020304" pitchFamily="18" charset="0"/>
                <a:cs typeface="Times New Roman" panose="02020603050405020304" pitchFamily="18" charset="0"/>
              </a:rPr>
              <a:t>.</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4123160" y="1312204"/>
            <a:ext cx="1418797" cy="150281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3748265" y="3572277"/>
            <a:ext cx="1418797" cy="150281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357619" y="1087920"/>
            <a:ext cx="1418797" cy="150281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58335" y="171503"/>
            <a:ext cx="457341" cy="457341"/>
          </a:xfrm>
          <a:prstGeom prst="rect">
            <a:avLst/>
          </a:prstGeom>
        </p:spPr>
      </p:pic>
      <p:pic>
        <p:nvPicPr>
          <p:cNvPr id="15" name="Dor">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295484" y="1474984"/>
            <a:ext cx="2444476" cy="2940065"/>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299912" y="1020789"/>
            <a:ext cx="457341" cy="457341"/>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299912" y="2896278"/>
            <a:ext cx="457341" cy="457341"/>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258335" y="1946299"/>
            <a:ext cx="457341" cy="457341"/>
          </a:xfrm>
          <a:prstGeom prst="rect">
            <a:avLst/>
          </a:prstGeom>
        </p:spPr>
      </p:pic>
    </p:spTree>
    <p:extLst>
      <p:ext uri="{BB962C8B-B14F-4D97-AF65-F5344CB8AC3E}">
        <p14:creationId xmlns:p14="http://schemas.microsoft.com/office/powerpoint/2010/main" val="295453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500"/>
                                        <p:tgtEl>
                                          <p:spTgt spid="1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500"/>
                                        <p:tgtEl>
                                          <p:spTgt spid="4"/>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sp>
        <p:nvSpPr>
          <p:cNvPr id="2" name="Oval 1"/>
          <p:cNvSpPr/>
          <p:nvPr/>
        </p:nvSpPr>
        <p:spPr>
          <a:xfrm>
            <a:off x="1123360" y="394068"/>
            <a:ext cx="6336704" cy="137202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85983"/>
            <a:endParaRPr lang="en-US" sz="1350" dirty="0">
              <a:solidFill>
                <a:prstClr val="black"/>
              </a:solidFill>
              <a:latin typeface="Berlin Sans FB" panose="020E0602020502020306" pitchFamily="34" charset="0"/>
            </a:endParaRPr>
          </a:p>
        </p:txBody>
      </p:sp>
      <p:sp>
        <p:nvSpPr>
          <p:cNvPr id="3" name="TextBox 2"/>
          <p:cNvSpPr txBox="1"/>
          <p:nvPr/>
        </p:nvSpPr>
        <p:spPr>
          <a:xfrm>
            <a:off x="2228126" y="628844"/>
            <a:ext cx="5045638" cy="1077218"/>
          </a:xfrm>
          <a:prstGeom prst="rect">
            <a:avLst/>
          </a:prstGeom>
          <a:noFill/>
        </p:spPr>
        <p:txBody>
          <a:bodyPr wrap="square" rtlCol="0">
            <a:spAutoFit/>
          </a:bodyPr>
          <a:lstStyle/>
          <a:p>
            <a:r>
              <a:rPr lang="en-US" sz="3200" b="1" dirty="0" err="1">
                <a:solidFill>
                  <a:srgbClr val="0000FF"/>
                </a:solidFill>
                <a:latin typeface="Times New Roman" panose="02020603050405020304" pitchFamily="18" charset="0"/>
                <a:cs typeface="Times New Roman" panose="02020603050405020304" pitchFamily="18" charset="0"/>
              </a:rPr>
              <a:t>Câu</a:t>
            </a:r>
            <a:r>
              <a:rPr lang="en-US" sz="3200" b="1" dirty="0">
                <a:solidFill>
                  <a:srgbClr val="0000FF"/>
                </a:solidFill>
                <a:latin typeface="Times New Roman" panose="02020603050405020304" pitchFamily="18" charset="0"/>
                <a:cs typeface="Times New Roman" panose="02020603050405020304" pitchFamily="18" charset="0"/>
              </a:rPr>
              <a:t> 3. </a:t>
            </a:r>
            <a:r>
              <a:rPr lang="en-US" sz="3200" dirty="0" err="1">
                <a:solidFill>
                  <a:srgbClr val="0000FF"/>
                </a:solidFill>
                <a:latin typeface="Times New Roman" panose="02020603050405020304" pitchFamily="18" charset="0"/>
                <a:cs typeface="Times New Roman" panose="02020603050405020304" pitchFamily="18" charset="0"/>
              </a:rPr>
              <a:t>Sơ</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đồ</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tư</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duy</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gồm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các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smtClean="0">
                <a:solidFill>
                  <a:srgbClr val="0000FF"/>
                </a:solidFill>
                <a:latin typeface="Times New Roman" panose="02020603050405020304" pitchFamily="18" charset="0"/>
                <a:cs typeface="Times New Roman" panose="02020603050405020304" pitchFamily="18" charset="0"/>
              </a:rPr>
              <a:t>       </a:t>
            </a:r>
            <a:r>
              <a:rPr lang="en-US" sz="3200" dirty="0" err="1" smtClean="0">
                <a:solidFill>
                  <a:srgbClr val="0000FF"/>
                </a:solidFill>
                <a:latin typeface="Times New Roman" panose="02020603050405020304" pitchFamily="18" charset="0"/>
                <a:cs typeface="Times New Roman" panose="02020603050405020304" pitchFamily="18" charset="0"/>
              </a:rPr>
              <a:t>thành</a:t>
            </a:r>
            <a:r>
              <a:rPr lang="en-US" sz="3200" dirty="0" smtClean="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phần</a:t>
            </a:r>
            <a:r>
              <a:rPr lang="en-US" sz="3200" dirty="0">
                <a:solidFill>
                  <a:srgbClr val="0000FF"/>
                </a:solidFill>
                <a:latin typeface="Times New Roman" panose="02020603050405020304" pitchFamily="18" charset="0"/>
                <a:cs typeface="Times New Roman" panose="02020603050405020304" pitchFamily="18" charset="0"/>
              </a:rPr>
              <a:t>:</a:t>
            </a:r>
          </a:p>
        </p:txBody>
      </p:sp>
      <p:sp>
        <p:nvSpPr>
          <p:cNvPr id="4" name="Rounded Rectangle 3"/>
          <p:cNvSpPr/>
          <p:nvPr/>
        </p:nvSpPr>
        <p:spPr>
          <a:xfrm>
            <a:off x="1326747" y="1891435"/>
            <a:ext cx="7926694" cy="6288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983"/>
            <a:endParaRPr lang="en-US" sz="1350">
              <a:solidFill>
                <a:prstClr val="black"/>
              </a:solidFill>
              <a:latin typeface="Calibri"/>
            </a:endParaRPr>
          </a:p>
        </p:txBody>
      </p:sp>
      <p:sp>
        <p:nvSpPr>
          <p:cNvPr id="5" name="Rounded Rectangle 4"/>
          <p:cNvSpPr/>
          <p:nvPr/>
        </p:nvSpPr>
        <p:spPr>
          <a:xfrm>
            <a:off x="1406463" y="4260835"/>
            <a:ext cx="6866864" cy="6288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983"/>
            <a:endParaRPr lang="en-US" sz="1350">
              <a:solidFill>
                <a:prstClr val="black"/>
              </a:solidFill>
              <a:latin typeface="Calibri"/>
            </a:endParaRPr>
          </a:p>
        </p:txBody>
      </p:sp>
      <p:sp>
        <p:nvSpPr>
          <p:cNvPr id="6" name="Rounded Rectangle 5"/>
          <p:cNvSpPr/>
          <p:nvPr/>
        </p:nvSpPr>
        <p:spPr>
          <a:xfrm>
            <a:off x="1368886" y="3493601"/>
            <a:ext cx="6884140" cy="6288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983"/>
            <a:endParaRPr lang="en-US" sz="1350">
              <a:solidFill>
                <a:prstClr val="black"/>
              </a:solidFill>
              <a:latin typeface="Calibri"/>
            </a:endParaRPr>
          </a:p>
        </p:txBody>
      </p:sp>
      <p:sp>
        <p:nvSpPr>
          <p:cNvPr id="7" name="Rounded Rectangle 6"/>
          <p:cNvSpPr/>
          <p:nvPr/>
        </p:nvSpPr>
        <p:spPr>
          <a:xfrm>
            <a:off x="1331641" y="2700619"/>
            <a:ext cx="6884140" cy="6288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983"/>
            <a:endParaRPr lang="en-US" sz="1350">
              <a:solidFill>
                <a:prstClr val="black"/>
              </a:solidFill>
              <a:latin typeface="Calibri"/>
            </a:endParaRPr>
          </a:p>
        </p:txBody>
      </p:sp>
      <p:sp>
        <p:nvSpPr>
          <p:cNvPr id="8" name="TextBox 7"/>
          <p:cNvSpPr txBox="1"/>
          <p:nvPr/>
        </p:nvSpPr>
        <p:spPr>
          <a:xfrm>
            <a:off x="1442566" y="2103466"/>
            <a:ext cx="7857346" cy="523220"/>
          </a:xfrm>
          <a:prstGeom prst="rect">
            <a:avLst/>
          </a:prstGeom>
          <a:noFill/>
        </p:spPr>
        <p:txBody>
          <a:bodyPr wrap="square" rtlCol="0">
            <a:spAutoFit/>
          </a:bodyPr>
          <a:lstStyle/>
          <a:p>
            <a:pPr defTabSz="685983"/>
            <a:r>
              <a:rPr lang="en-US" sz="2800" dirty="0">
                <a:solidFill>
                  <a:srgbClr val="0000FF"/>
                </a:solidFill>
                <a:latin typeface="Times New Roman" panose="02020603050405020304" pitchFamily="18" charset="0"/>
                <a:cs typeface="Times New Roman" pitchFamily="18" charset="0"/>
              </a:rPr>
              <a:t>A: </a:t>
            </a:r>
            <a:r>
              <a:rPr lang="en-US" sz="2800" dirty="0" err="1">
                <a:solidFill>
                  <a:srgbClr val="0000FF"/>
                </a:solidFill>
                <a:latin typeface="Times New Roman" panose="02020603050405020304" pitchFamily="18" charset="0"/>
                <a:cs typeface="Times New Roman" panose="02020603050405020304" pitchFamily="18" charset="0"/>
              </a:rPr>
              <a:t>Từ</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ngữ</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ngắn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gọn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hình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ảnh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đường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nối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màu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sắc</a:t>
            </a:r>
            <a:r>
              <a:rPr lang="en-US" sz="2800" dirty="0">
                <a:solidFill>
                  <a:srgbClr val="0000FF"/>
                </a:solidFill>
                <a:latin typeface="Times New Roman" panose="02020603050405020304" pitchFamily="18" charset="0"/>
                <a:cs typeface="Times New Roman" panose="02020603050405020304" pitchFamily="18" charset="0"/>
              </a:rPr>
              <a:t>,...</a:t>
            </a:r>
          </a:p>
        </p:txBody>
      </p:sp>
      <p:sp>
        <p:nvSpPr>
          <p:cNvPr id="9" name="TextBox 8"/>
          <p:cNvSpPr txBox="1"/>
          <p:nvPr/>
        </p:nvSpPr>
        <p:spPr>
          <a:xfrm>
            <a:off x="1467109" y="2808516"/>
            <a:ext cx="7029328" cy="523220"/>
          </a:xfrm>
          <a:prstGeom prst="rect">
            <a:avLst/>
          </a:prstGeom>
          <a:noFill/>
        </p:spPr>
        <p:txBody>
          <a:bodyPr wrap="square" rtlCol="0">
            <a:spAutoFit/>
          </a:bodyPr>
          <a:lstStyle/>
          <a:p>
            <a:pPr defTabSz="685983"/>
            <a:r>
              <a:rPr lang="en-US" sz="2800" dirty="0">
                <a:solidFill>
                  <a:srgbClr val="0000FF"/>
                </a:solidFill>
                <a:latin typeface="Times New Roman" panose="02020603050405020304" pitchFamily="18" charset="0"/>
                <a:cs typeface="Times New Roman" pitchFamily="18" charset="0"/>
              </a:rPr>
              <a:t>B: </a:t>
            </a:r>
            <a:r>
              <a:rPr lang="en-US" sz="2800" dirty="0" err="1">
                <a:solidFill>
                  <a:srgbClr val="0000FF"/>
                </a:solidFill>
                <a:latin typeface="Times New Roman" panose="02020603050405020304" pitchFamily="18" charset="0"/>
                <a:cs typeface="Times New Roman" panose="02020603050405020304" pitchFamily="18" charset="0"/>
              </a:rPr>
              <a:t>Bút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giấy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mực</a:t>
            </a:r>
            <a:r>
              <a:rPr lang="en-US" sz="2800" dirty="0">
                <a:solidFill>
                  <a:srgbClr val="0000FF"/>
                </a:solidFill>
                <a:latin typeface="Times New Roman" pitchFamily="18" charset="0"/>
                <a:cs typeface="Times New Roman" pitchFamily="18" charset="0"/>
              </a:rPr>
              <a:t>.</a:t>
            </a:r>
          </a:p>
        </p:txBody>
      </p:sp>
      <p:sp>
        <p:nvSpPr>
          <p:cNvPr id="10" name="TextBox 9"/>
          <p:cNvSpPr txBox="1"/>
          <p:nvPr/>
        </p:nvSpPr>
        <p:spPr>
          <a:xfrm>
            <a:off x="1467109" y="4328388"/>
            <a:ext cx="7081841" cy="523220"/>
          </a:xfrm>
          <a:prstGeom prst="rect">
            <a:avLst/>
          </a:prstGeom>
          <a:noFill/>
        </p:spPr>
        <p:txBody>
          <a:bodyPr wrap="square" rtlCol="0">
            <a:spAutoFit/>
          </a:bodyPr>
          <a:lstStyle/>
          <a:p>
            <a:pPr defTabSz="685983"/>
            <a:r>
              <a:rPr lang="en-US" sz="2800" dirty="0">
                <a:solidFill>
                  <a:srgbClr val="0000FF"/>
                </a:solidFill>
                <a:latin typeface="Times New Roman" panose="02020603050405020304" pitchFamily="18" charset="0"/>
                <a:cs typeface="Times New Roman" pitchFamily="18" charset="0"/>
              </a:rPr>
              <a:t>D: Con</a:t>
            </a:r>
            <a:r>
              <a:rPr lang="en-US" sz="2800" dirty="0">
                <a:solidFill>
                  <a:srgbClr val="0000FF"/>
                </a:solidFill>
              </a:rPr>
              <a:t> </a:t>
            </a:r>
            <a:r>
              <a:rPr lang="en-US" sz="2800" dirty="0" err="1">
                <a:solidFill>
                  <a:srgbClr val="0000FF"/>
                </a:solidFill>
              </a:rPr>
              <a:t>người</a:t>
            </a:r>
            <a:r>
              <a:rPr lang="en-US" sz="2800" dirty="0">
                <a:solidFill>
                  <a:srgbClr val="0000FF"/>
                </a:solidFill>
              </a:rPr>
              <a:t>, </a:t>
            </a:r>
            <a:r>
              <a:rPr lang="en-US" sz="2800" dirty="0" err="1">
                <a:solidFill>
                  <a:srgbClr val="0000FF"/>
                </a:solidFill>
              </a:rPr>
              <a:t>đồ</a:t>
            </a:r>
            <a:r>
              <a:rPr lang="en-US" sz="2800" dirty="0">
                <a:solidFill>
                  <a:srgbClr val="0000FF"/>
                </a:solidFill>
              </a:rPr>
              <a:t> </a:t>
            </a:r>
            <a:r>
              <a:rPr lang="en-US" sz="2800" dirty="0" err="1">
                <a:solidFill>
                  <a:srgbClr val="0000FF"/>
                </a:solidFill>
              </a:rPr>
              <a:t>vật</a:t>
            </a:r>
            <a:r>
              <a:rPr lang="en-US" sz="2800" dirty="0">
                <a:solidFill>
                  <a:srgbClr val="0000FF"/>
                </a:solidFill>
              </a:rPr>
              <a:t>, </a:t>
            </a:r>
            <a:r>
              <a:rPr lang="en-US" sz="2800" dirty="0" err="1">
                <a:solidFill>
                  <a:srgbClr val="0000FF"/>
                </a:solidFill>
              </a:rPr>
              <a:t>khung</a:t>
            </a:r>
            <a:r>
              <a:rPr lang="en-US" sz="2800" dirty="0">
                <a:solidFill>
                  <a:srgbClr val="0000FF"/>
                </a:solidFill>
              </a:rPr>
              <a:t> </a:t>
            </a:r>
            <a:r>
              <a:rPr lang="en-US" sz="2800" dirty="0" err="1">
                <a:solidFill>
                  <a:srgbClr val="0000FF"/>
                </a:solidFill>
              </a:rPr>
              <a:t>cảnh</a:t>
            </a:r>
            <a:r>
              <a:rPr lang="en-US" sz="2800" dirty="0">
                <a:solidFill>
                  <a:srgbClr val="0000FF"/>
                </a:solidFill>
              </a:rPr>
              <a:t>,... </a:t>
            </a:r>
            <a:endParaRPr lang="en-US" sz="2800" dirty="0">
              <a:solidFill>
                <a:srgbClr val="0000FF"/>
              </a:solidFill>
              <a:latin typeface="Times New Roman" pitchFamily="18" charset="0"/>
              <a:cs typeface="Times New Roman" pitchFamily="18" charset="0"/>
            </a:endParaRPr>
          </a:p>
        </p:txBody>
      </p:sp>
      <p:sp>
        <p:nvSpPr>
          <p:cNvPr id="11" name="TextBox 10"/>
          <p:cNvSpPr txBox="1"/>
          <p:nvPr/>
        </p:nvSpPr>
        <p:spPr>
          <a:xfrm>
            <a:off x="1467109" y="3493601"/>
            <a:ext cx="7135847" cy="523220"/>
          </a:xfrm>
          <a:prstGeom prst="rect">
            <a:avLst/>
          </a:prstGeom>
          <a:noFill/>
        </p:spPr>
        <p:txBody>
          <a:bodyPr wrap="square" rtlCol="0">
            <a:spAutoFit/>
          </a:bodyPr>
          <a:lstStyle/>
          <a:p>
            <a:pPr defTabSz="685983"/>
            <a:r>
              <a:rPr lang="en-US" sz="2800" dirty="0">
                <a:solidFill>
                  <a:srgbClr val="0000FF"/>
                </a:solidFill>
                <a:latin typeface="Times New Roman" panose="02020603050405020304" pitchFamily="18" charset="0"/>
                <a:cs typeface="Times New Roman" pitchFamily="18" charset="0"/>
              </a:rPr>
              <a:t>C: </a:t>
            </a:r>
            <a:r>
              <a:rPr lang="en-US" sz="2800" dirty="0" err="1">
                <a:solidFill>
                  <a:srgbClr val="0000FF"/>
                </a:solidFill>
                <a:latin typeface="Times New Roman" panose="02020603050405020304" pitchFamily="18" charset="0"/>
                <a:cs typeface="Times New Roman" panose="02020603050405020304" pitchFamily="18" charset="0"/>
              </a:rPr>
              <a:t>Phần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mềm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máy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tính</a:t>
            </a:r>
            <a:r>
              <a:rPr lang="en-US" sz="2800" dirty="0">
                <a:solidFill>
                  <a:srgbClr val="0000FF"/>
                </a:solidFill>
                <a:latin typeface="Times New Roman" pitchFamily="18" charset="0"/>
                <a:cs typeface="Times New Roman" pitchFamily="18" charset="0"/>
              </a:rPr>
              <a:t>.</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686130" y="2782770"/>
            <a:ext cx="1418797" cy="150281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3299217" y="3654578"/>
            <a:ext cx="1418797" cy="150281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2176991" y="2677531"/>
            <a:ext cx="1418797" cy="150281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58335" y="171503"/>
            <a:ext cx="457341" cy="457341"/>
          </a:xfrm>
          <a:prstGeom prst="rect">
            <a:avLst/>
          </a:prstGeom>
        </p:spPr>
      </p:pic>
      <p:pic>
        <p:nvPicPr>
          <p:cNvPr id="15" name="Dor">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677162" y="1838388"/>
            <a:ext cx="2313341" cy="2782344"/>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299912" y="1020789"/>
            <a:ext cx="457341" cy="457341"/>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299912" y="2896278"/>
            <a:ext cx="457341" cy="457341"/>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258335" y="1946299"/>
            <a:ext cx="457341" cy="457341"/>
          </a:xfrm>
          <a:prstGeom prst="rect">
            <a:avLst/>
          </a:prstGeom>
        </p:spPr>
      </p:pic>
    </p:spTree>
    <p:extLst>
      <p:ext uri="{BB962C8B-B14F-4D97-AF65-F5344CB8AC3E}">
        <p14:creationId xmlns:p14="http://schemas.microsoft.com/office/powerpoint/2010/main" val="80232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0"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17000" r="-17000"/>
          </a:stretch>
        </a:blipFill>
        <a:effectLst/>
      </p:bgPr>
    </p:bg>
    <p:spTree>
      <p:nvGrpSpPr>
        <p:cNvPr id="1" name=""/>
        <p:cNvGrpSpPr/>
        <p:nvPr/>
      </p:nvGrpSpPr>
      <p:grpSpPr>
        <a:xfrm>
          <a:off x="0" y="0"/>
          <a:ext cx="0" cy="0"/>
          <a:chOff x="0" y="0"/>
          <a:chExt cx="0" cy="0"/>
        </a:xfrm>
      </p:grpSpPr>
      <p:sp>
        <p:nvSpPr>
          <p:cNvPr id="2" name="Oval 1"/>
          <p:cNvSpPr/>
          <p:nvPr/>
        </p:nvSpPr>
        <p:spPr>
          <a:xfrm>
            <a:off x="768109" y="73978"/>
            <a:ext cx="7668852" cy="137202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85983"/>
            <a:endParaRPr lang="en-US" sz="1350">
              <a:solidFill>
                <a:prstClr val="black"/>
              </a:solidFill>
              <a:latin typeface="Calibri"/>
            </a:endParaRPr>
          </a:p>
        </p:txBody>
      </p:sp>
      <p:sp>
        <p:nvSpPr>
          <p:cNvPr id="3" name="TextBox 2"/>
          <p:cNvSpPr txBox="1"/>
          <p:nvPr/>
        </p:nvSpPr>
        <p:spPr>
          <a:xfrm>
            <a:off x="1735620" y="263717"/>
            <a:ext cx="6315520" cy="954107"/>
          </a:xfrm>
          <a:prstGeom prst="rect">
            <a:avLst/>
          </a:prstGeom>
          <a:noFill/>
        </p:spPr>
        <p:txBody>
          <a:bodyPr wrap="square" rtlCol="0">
            <a:spAutoFit/>
          </a:bodyPr>
          <a:lstStyle/>
          <a:p>
            <a:r>
              <a:rPr lang="en-US" sz="2800" b="1" dirty="0" err="1">
                <a:solidFill>
                  <a:srgbClr val="0000FF"/>
                </a:solidFill>
                <a:latin typeface="Times New Roman" panose="02020603050405020304" pitchFamily="18" charset="0"/>
                <a:cs typeface="Times New Roman" panose="02020603050405020304" pitchFamily="18" charset="0"/>
              </a:rPr>
              <a:t>Câu</a:t>
            </a:r>
            <a:r>
              <a:rPr lang="en-US" sz="2800" b="1" dirty="0">
                <a:solidFill>
                  <a:srgbClr val="0000FF"/>
                </a:solidFill>
                <a:latin typeface="Times New Roman" panose="02020603050405020304" pitchFamily="18" charset="0"/>
                <a:cs typeface="Times New Roman" panose="02020603050405020304" pitchFamily="18" charset="0"/>
              </a:rPr>
              <a:t> 4.</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Nhược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điểm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việc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tạo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sơ</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đồ</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tư</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duy</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theo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cách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thủ</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gì</a:t>
            </a:r>
            <a:r>
              <a:rPr lang="en-US" sz="2800" dirty="0">
                <a:solidFill>
                  <a:srgbClr val="0000FF"/>
                </a:solidFill>
                <a:latin typeface="Times New Roman" panose="02020603050405020304" pitchFamily="18" charset="0"/>
                <a:cs typeface="Times New Roman" panose="02020603050405020304" pitchFamily="18" charset="0"/>
              </a:rPr>
              <a:t>?</a:t>
            </a:r>
          </a:p>
        </p:txBody>
      </p:sp>
      <p:sp>
        <p:nvSpPr>
          <p:cNvPr id="4" name="Rounded Rectangle 3"/>
          <p:cNvSpPr/>
          <p:nvPr/>
        </p:nvSpPr>
        <p:spPr>
          <a:xfrm>
            <a:off x="790590" y="4163780"/>
            <a:ext cx="7943635" cy="89304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983"/>
            <a:endParaRPr lang="en-US" sz="1350">
              <a:solidFill>
                <a:prstClr val="black"/>
              </a:solidFill>
              <a:latin typeface="Calibri"/>
            </a:endParaRPr>
          </a:p>
        </p:txBody>
      </p:sp>
      <p:sp>
        <p:nvSpPr>
          <p:cNvPr id="5" name="Rounded Rectangle 4"/>
          <p:cNvSpPr/>
          <p:nvPr/>
        </p:nvSpPr>
        <p:spPr>
          <a:xfrm>
            <a:off x="757550" y="2314448"/>
            <a:ext cx="7853443" cy="6288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983"/>
            <a:endParaRPr lang="en-US" sz="1350">
              <a:solidFill>
                <a:prstClr val="black"/>
              </a:solidFill>
              <a:latin typeface="Calibri"/>
            </a:endParaRPr>
          </a:p>
        </p:txBody>
      </p:sp>
      <p:sp>
        <p:nvSpPr>
          <p:cNvPr id="6" name="Rounded Rectangle 5"/>
          <p:cNvSpPr/>
          <p:nvPr/>
        </p:nvSpPr>
        <p:spPr>
          <a:xfrm>
            <a:off x="790590" y="3172331"/>
            <a:ext cx="7682703" cy="81653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983"/>
            <a:endParaRPr lang="en-US" sz="1350">
              <a:solidFill>
                <a:prstClr val="black"/>
              </a:solidFill>
              <a:latin typeface="Calibri"/>
            </a:endParaRPr>
          </a:p>
        </p:txBody>
      </p:sp>
      <p:sp>
        <p:nvSpPr>
          <p:cNvPr id="7" name="Rounded Rectangle 6"/>
          <p:cNvSpPr/>
          <p:nvPr/>
        </p:nvSpPr>
        <p:spPr>
          <a:xfrm>
            <a:off x="790590" y="1492560"/>
            <a:ext cx="7731334" cy="62884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983"/>
            <a:endParaRPr lang="en-US" sz="1350">
              <a:solidFill>
                <a:prstClr val="black"/>
              </a:solidFill>
              <a:latin typeface="Calibri"/>
            </a:endParaRPr>
          </a:p>
        </p:txBody>
      </p:sp>
      <p:sp>
        <p:nvSpPr>
          <p:cNvPr id="8" name="TextBox 7"/>
          <p:cNvSpPr txBox="1"/>
          <p:nvPr/>
        </p:nvSpPr>
        <p:spPr>
          <a:xfrm>
            <a:off x="969825" y="4157398"/>
            <a:ext cx="7618256" cy="954107"/>
          </a:xfrm>
          <a:prstGeom prst="rect">
            <a:avLst/>
          </a:prstGeom>
          <a:noFill/>
        </p:spPr>
        <p:txBody>
          <a:bodyPr wrap="square" rtlCol="0">
            <a:spAutoFit/>
          </a:bodyPr>
          <a:lstStyle/>
          <a:p>
            <a:pPr defTabSz="685983"/>
            <a:r>
              <a:rPr lang="en-US" sz="2800" dirty="0" smtClean="0">
                <a:solidFill>
                  <a:srgbClr val="0000FF"/>
                </a:solidFill>
                <a:latin typeface="Times New Roman" panose="02020603050405020304" pitchFamily="18" charset="0"/>
                <a:cs typeface="Times New Roman" pitchFamily="18" charset="0"/>
              </a:rPr>
              <a:t>D: </a:t>
            </a:r>
            <a:r>
              <a:rPr lang="en-US" sz="2800" dirty="0" err="1">
                <a:solidFill>
                  <a:srgbClr val="0000FF"/>
                </a:solidFill>
                <a:latin typeface="Times New Roman" panose="02020603050405020304" pitchFamily="18" charset="0"/>
                <a:cs typeface="Times New Roman" panose="02020603050405020304" pitchFamily="18" charset="0"/>
              </a:rPr>
              <a:t>Không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dễ</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dàng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trong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việc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mở</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rộng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sửa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chữa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và</a:t>
            </a:r>
            <a:r>
              <a:rPr lang="en-US" sz="2800" dirty="0">
                <a:solidFill>
                  <a:srgbClr val="0000FF"/>
                </a:solidFill>
                <a:latin typeface="Times New Roman" panose="02020603050405020304" pitchFamily="18" charset="0"/>
                <a:cs typeface="Times New Roman" panose="02020603050405020304" pitchFamily="18" charset="0"/>
              </a:rPr>
              <a:t> chia </a:t>
            </a:r>
            <a:r>
              <a:rPr lang="en-US" sz="2800" dirty="0" err="1">
                <a:solidFill>
                  <a:srgbClr val="0000FF"/>
                </a:solidFill>
                <a:latin typeface="Times New Roman" panose="02020603050405020304" pitchFamily="18" charset="0"/>
                <a:cs typeface="Times New Roman" panose="02020603050405020304" pitchFamily="18" charset="0"/>
              </a:rPr>
              <a:t>sẻ</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nhiều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người</a:t>
            </a:r>
            <a:endParaRPr lang="en-US" sz="2800" dirty="0">
              <a:solidFill>
                <a:srgbClr val="0000FF"/>
              </a:solidFill>
              <a:latin typeface="Times New Roman" pitchFamily="18" charset="0"/>
              <a:cs typeface="Times New Roman" pitchFamily="18" charset="0"/>
            </a:endParaRPr>
          </a:p>
        </p:txBody>
      </p:sp>
      <p:sp>
        <p:nvSpPr>
          <p:cNvPr id="9" name="TextBox 8"/>
          <p:cNvSpPr txBox="1"/>
          <p:nvPr/>
        </p:nvSpPr>
        <p:spPr>
          <a:xfrm>
            <a:off x="1018645" y="1602100"/>
            <a:ext cx="7736834" cy="523220"/>
          </a:xfrm>
          <a:prstGeom prst="rect">
            <a:avLst/>
          </a:prstGeom>
          <a:noFill/>
        </p:spPr>
        <p:txBody>
          <a:bodyPr wrap="square" rtlCol="0">
            <a:spAutoFit/>
          </a:bodyPr>
          <a:lstStyle/>
          <a:p>
            <a:pPr defTabSz="685983"/>
            <a:r>
              <a:rPr lang="en-US" sz="2800" dirty="0">
                <a:solidFill>
                  <a:srgbClr val="0000FF"/>
                </a:solidFill>
                <a:latin typeface="Times New Roman" panose="02020603050405020304" pitchFamily="18" charset="0"/>
                <a:cs typeface="Times New Roman" pitchFamily="18" charset="0"/>
              </a:rPr>
              <a:t>A: </a:t>
            </a:r>
            <a:r>
              <a:rPr lang="en-US" sz="2800" dirty="0" err="1">
                <a:solidFill>
                  <a:srgbClr val="0000FF"/>
                </a:solidFill>
                <a:latin typeface="Times New Roman" panose="02020603050405020304" pitchFamily="18" charset="0"/>
                <a:cs typeface="Times New Roman" panose="02020603050405020304" pitchFamily="18" charset="0"/>
              </a:rPr>
              <a:t>Khó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sắp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xếp</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bố</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trí</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nội</a:t>
            </a:r>
            <a:r>
              <a:rPr lang="en-US" sz="2800" dirty="0">
                <a:solidFill>
                  <a:srgbClr val="0000FF"/>
                </a:solidFill>
                <a:latin typeface="Times New Roman" pitchFamily="18" charset="0"/>
                <a:cs typeface="Times New Roman" pitchFamily="18" charset="0"/>
              </a:rPr>
              <a:t> dung.</a:t>
            </a:r>
          </a:p>
        </p:txBody>
      </p:sp>
      <p:sp>
        <p:nvSpPr>
          <p:cNvPr id="10" name="TextBox 9"/>
          <p:cNvSpPr txBox="1"/>
          <p:nvPr/>
        </p:nvSpPr>
        <p:spPr>
          <a:xfrm>
            <a:off x="999265" y="2415228"/>
            <a:ext cx="7853442" cy="523220"/>
          </a:xfrm>
          <a:prstGeom prst="rect">
            <a:avLst/>
          </a:prstGeom>
          <a:noFill/>
        </p:spPr>
        <p:txBody>
          <a:bodyPr wrap="square" rtlCol="0">
            <a:spAutoFit/>
          </a:bodyPr>
          <a:lstStyle/>
          <a:p>
            <a:r>
              <a:rPr lang="en-US" sz="2800" dirty="0" smtClean="0">
                <a:solidFill>
                  <a:srgbClr val="0000FF"/>
                </a:solidFill>
                <a:latin typeface="Times New Roman" panose="02020603050405020304" pitchFamily="18" charset="0"/>
                <a:cs typeface="Times New Roman" pitchFamily="18" charset="0"/>
              </a:rPr>
              <a:t>B: </a:t>
            </a:r>
            <a:r>
              <a:rPr lang="en-US" sz="2800" dirty="0" err="1">
                <a:solidFill>
                  <a:srgbClr val="0000FF"/>
                </a:solidFill>
                <a:latin typeface="Times New Roman" panose="02020603050405020304" pitchFamily="18" charset="0"/>
                <a:cs typeface="Times New Roman" panose="02020603050405020304" pitchFamily="18" charset="0"/>
              </a:rPr>
              <a:t>Hạn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chế</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khả</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năng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sáng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tạo</a:t>
            </a:r>
            <a:r>
              <a:rPr lang="en-US" sz="2800" dirty="0">
                <a:solidFill>
                  <a:srgbClr val="0000FF"/>
                </a:solidFill>
                <a:latin typeface="Times New Roman" panose="02020603050405020304" pitchFamily="18" charset="0"/>
                <a:cs typeface="Times New Roman" panose="02020603050405020304" pitchFamily="18" charset="0"/>
              </a:rPr>
              <a:t>.</a:t>
            </a:r>
          </a:p>
        </p:txBody>
      </p:sp>
      <p:sp>
        <p:nvSpPr>
          <p:cNvPr id="11" name="TextBox 10"/>
          <p:cNvSpPr txBox="1"/>
          <p:nvPr/>
        </p:nvSpPr>
        <p:spPr>
          <a:xfrm>
            <a:off x="845861" y="3138424"/>
            <a:ext cx="7620792" cy="954107"/>
          </a:xfrm>
          <a:prstGeom prst="rect">
            <a:avLst/>
          </a:prstGeom>
          <a:noFill/>
        </p:spPr>
        <p:txBody>
          <a:bodyPr wrap="square" rtlCol="0">
            <a:spAutoFit/>
          </a:bodyPr>
          <a:lstStyle/>
          <a:p>
            <a:pPr defTabSz="685983"/>
            <a:r>
              <a:rPr lang="en-US" sz="2800" dirty="0">
                <a:solidFill>
                  <a:srgbClr val="0000FF"/>
                </a:solidFill>
                <a:latin typeface="Times New Roman" panose="02020603050405020304" pitchFamily="18" charset="0"/>
                <a:cs typeface="Times New Roman" pitchFamily="18" charset="0"/>
              </a:rPr>
              <a:t>C: </a:t>
            </a:r>
            <a:r>
              <a:rPr lang="en-US" sz="2800" dirty="0" err="1">
                <a:solidFill>
                  <a:srgbClr val="0000FF"/>
                </a:solidFill>
                <a:latin typeface="Times New Roman" panose="02020603050405020304" pitchFamily="18" charset="0"/>
                <a:cs typeface="Times New Roman" panose="02020603050405020304" pitchFamily="18" charset="0"/>
              </a:rPr>
              <a:t>Không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linh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hoạt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để</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thể</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làm</a:t>
            </a:r>
            <a:r>
              <a:rPr lang="en-US" sz="2800" dirty="0">
                <a:solidFill>
                  <a:srgbClr val="0000FF"/>
                </a:solidFill>
                <a:latin typeface="Times New Roman" panose="02020603050405020304" pitchFamily="18" charset="0"/>
                <a:cs typeface="Times New Roman" panose="02020603050405020304" pitchFamily="18" charset="0"/>
              </a:rPr>
              <a:t> ở </a:t>
            </a:r>
            <a:r>
              <a:rPr lang="en-US" sz="2800" dirty="0" err="1">
                <a:solidFill>
                  <a:srgbClr val="0000FF"/>
                </a:solidFill>
                <a:latin typeface="Times New Roman" panose="02020603050405020304" pitchFamily="18" charset="0"/>
                <a:cs typeface="Times New Roman" panose="02020603050405020304" pitchFamily="18" charset="0"/>
              </a:rPr>
              <a:t>bất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cứ</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đâu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đòi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hỏi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cụ</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khó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tìm</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kiếm</a:t>
            </a:r>
            <a:endParaRPr lang="en-US" sz="2800" dirty="0">
              <a:solidFill>
                <a:srgbClr val="0000FF"/>
              </a:solidFill>
              <a:latin typeface="Times New Roman" pitchFamily="18" charset="0"/>
              <a:cs typeface="Times New Roman" pitchFamily="18" charset="0"/>
            </a:endParaRPr>
          </a:p>
        </p:txBody>
      </p:sp>
      <p:pic>
        <p:nvPicPr>
          <p:cNvPr id="12" name="Picture 11"/>
          <p:cNvPicPr>
            <a:picLocks noChangeAspect="1"/>
          </p:cNvPicPr>
          <p:nvPr/>
        </p:nvPicPr>
        <p:blipFill rotWithShape="1">
          <a:blip r:embed="rId8">
            <a:extLst>
              <a:ext uri="{BEBA8EAE-BF5A-486C-A8C5-ECC9F3942E4B}">
                <a14:imgProps xmlns:a14="http://schemas.microsoft.com/office/drawing/2010/main">
                  <a14:imgLayer r:embed="rId9">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643557" y="1492222"/>
            <a:ext cx="1418797" cy="1502815"/>
          </a:xfrm>
          <a:prstGeom prst="rect">
            <a:avLst/>
          </a:prstGeom>
        </p:spPr>
      </p:pic>
      <p:pic>
        <p:nvPicPr>
          <p:cNvPr id="13" name="Picture 12"/>
          <p:cNvPicPr>
            <a:picLocks noChangeAspect="1"/>
          </p:cNvPicPr>
          <p:nvPr/>
        </p:nvPicPr>
        <p:blipFill rotWithShape="1">
          <a:blip r:embed="rId8">
            <a:extLst>
              <a:ext uri="{BEBA8EAE-BF5A-486C-A8C5-ECC9F3942E4B}">
                <a14:imgProps xmlns:a14="http://schemas.microsoft.com/office/drawing/2010/main">
                  <a14:imgLayer r:embed="rId9">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3893136" y="1631392"/>
            <a:ext cx="1418797" cy="1502815"/>
          </a:xfrm>
          <a:prstGeom prst="rect">
            <a:avLst/>
          </a:prstGeom>
        </p:spPr>
      </p:pic>
      <p:pic>
        <p:nvPicPr>
          <p:cNvPr id="14" name="Picture 13"/>
          <p:cNvPicPr>
            <a:picLocks noChangeAspect="1"/>
          </p:cNvPicPr>
          <p:nvPr/>
        </p:nvPicPr>
        <p:blipFill rotWithShape="1">
          <a:blip r:embed="rId8">
            <a:extLst>
              <a:ext uri="{BEBA8EAE-BF5A-486C-A8C5-ECC9F3942E4B}">
                <a14:imgProps xmlns:a14="http://schemas.microsoft.com/office/drawing/2010/main">
                  <a14:imgLayer r:embed="rId9">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835696" y="2675364"/>
            <a:ext cx="1418797" cy="150281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258335" y="171503"/>
            <a:ext cx="457341" cy="457341"/>
          </a:xfrm>
          <a:prstGeom prst="rect">
            <a:avLst/>
          </a:prstGeom>
        </p:spPr>
      </p:pic>
      <p:pic>
        <p:nvPicPr>
          <p:cNvPr id="15" name="Dor">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368486" y="1309627"/>
            <a:ext cx="2313341" cy="2782344"/>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299912" y="1020789"/>
            <a:ext cx="457341" cy="457341"/>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299912" y="2896278"/>
            <a:ext cx="457341" cy="457341"/>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258335" y="1946299"/>
            <a:ext cx="457341" cy="457341"/>
          </a:xfrm>
          <a:prstGeom prst="rect">
            <a:avLst/>
          </a:prstGeom>
        </p:spPr>
      </p:pic>
    </p:spTree>
    <p:extLst>
      <p:ext uri="{BB962C8B-B14F-4D97-AF65-F5344CB8AC3E}">
        <p14:creationId xmlns:p14="http://schemas.microsoft.com/office/powerpoint/2010/main" val="70910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5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500"/>
                                        <p:tgtEl>
                                          <p:spTgt spid="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circle(in)">
                                      <p:cBhvr>
                                        <p:cTn id="39" dur="500"/>
                                        <p:tgtEl>
                                          <p:spTgt spid="4"/>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circle(in)">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4"/>
            <a:ext cx="9144000" cy="5143500"/>
          </a:xfrm>
          <a:prstGeom prst="rect">
            <a:avLst/>
          </a:prstGeom>
        </p:spPr>
      </p:pic>
      <p:pic>
        <p:nvPicPr>
          <p:cNvPr id="8" name="Picture 2" descr="Káº¿t quáº£ hÃ¬nh áº£nh cho hÃ¬nh ná»n powerpoint dorem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834098"/>
            <a:ext cx="8299171" cy="41442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23628" y="916360"/>
            <a:ext cx="7380821" cy="830997"/>
          </a:xfrm>
          <a:prstGeom prst="rect">
            <a:avLst/>
          </a:prstGeom>
          <a:noFill/>
        </p:spPr>
        <p:txBody>
          <a:bodyPr wrap="square" rtlCol="0">
            <a:spAutoFit/>
          </a:bodyPr>
          <a:lstStyle/>
          <a:p>
            <a:r>
              <a:rPr lang="en-US" sz="2400" b="1">
                <a:solidFill>
                  <a:srgbClr val="0000FF"/>
                </a:solidFill>
                <a:latin typeface="Times New Roman" panose="02020603050405020304" pitchFamily="18" charset="0"/>
                <a:cs typeface="Times New Roman" panose="02020603050405020304" pitchFamily="18" charset="0"/>
              </a:rPr>
              <a:t>Em hãy dùng sơ đồ tư duy trình bày tóm tắt nội dung bài 9: An toàn thông tin trên Internet.</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231" y="3458601"/>
            <a:ext cx="1457564" cy="1519787"/>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552" y="4142169"/>
            <a:ext cx="388596" cy="265919"/>
          </a:xfrm>
          <a:prstGeom prst="rect">
            <a:avLst/>
          </a:prstGeom>
        </p:spPr>
      </p:pic>
      <p:pic>
        <p:nvPicPr>
          <p:cNvPr id="15" name="Picture 2" descr="C:\Users\ADMIN\Desktop\Tai nguyen thiet ke tro choi\Bảng gỗ\Picture1 (2).png">
            <a:hlinkClick r:id="" action="ppaction://hlinkshowjump?jump=nextslide"/>
            <a:extLst>
              <a:ext uri="{FF2B5EF4-FFF2-40B4-BE49-F238E27FC236}">
                <a16:creationId xmlns:a16="http://schemas.microsoft.com/office/drawing/2014/main" id="{0B19259D-5BFC-4FFE-904C-286B7ADBED2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83582" y="17630"/>
            <a:ext cx="1708019" cy="7261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43F899B-1F4A-4E26-BFD5-B0BDF39A6B40}"/>
              </a:ext>
            </a:extLst>
          </p:cNvPr>
          <p:cNvSpPr txBox="1"/>
          <p:nvPr/>
        </p:nvSpPr>
        <p:spPr>
          <a:xfrm>
            <a:off x="179512" y="16260"/>
            <a:ext cx="4536504" cy="58477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3200" b="1" dirty="0" err="1" smtClean="0">
                <a:solidFill>
                  <a:srgbClr val="C00000"/>
                </a:solidFill>
                <a:latin typeface="Times New Roman" panose="02020603050405020304" pitchFamily="18" charset="0"/>
                <a:ea typeface="+mn-ea"/>
                <a:cs typeface="Times New Roman" panose="02020603050405020304" pitchFamily="18" charset="0"/>
              </a:rPr>
              <a:t>Vận</a:t>
            </a:r>
            <a:r>
              <a:rPr lang="en-US" sz="3200" b="1" dirty="0" smtClean="0">
                <a:solidFill>
                  <a:srgbClr val="C00000"/>
                </a:solidFill>
                <a:latin typeface="Times New Roman" panose="02020603050405020304" pitchFamily="18" charset="0"/>
                <a:ea typeface="+mn-ea"/>
                <a:cs typeface="Times New Roman" panose="02020603050405020304" pitchFamily="18" charset="0"/>
              </a:rPr>
              <a:t> </a:t>
            </a:r>
            <a:r>
              <a:rPr lang="en-US" sz="3200" b="1" dirty="0" err="1">
                <a:solidFill>
                  <a:srgbClr val="C00000"/>
                </a:solidFill>
                <a:latin typeface="Times New Roman" panose="02020603050405020304" pitchFamily="18" charset="0"/>
                <a:ea typeface="+mn-ea"/>
                <a:cs typeface="Times New Roman" panose="02020603050405020304" pitchFamily="18" charset="0"/>
              </a:rPr>
              <a:t>dụng</a:t>
            </a:r>
            <a:r>
              <a:rPr lang="en-US" sz="3200" b="1" dirty="0">
                <a:solidFill>
                  <a:srgbClr val="C00000"/>
                </a:solidFill>
                <a:latin typeface="Times New Roman" panose="02020603050405020304" pitchFamily="18" charset="0"/>
                <a:ea typeface="+mn-ea"/>
                <a:cs typeface="Times New Roman" panose="02020603050405020304" pitchFamily="18" charset="0"/>
              </a:rPr>
              <a:t>.</a:t>
            </a:r>
            <a:endParaRPr lang="en-US" sz="3200" b="1" dirty="0"/>
          </a:p>
        </p:txBody>
      </p:sp>
      <p:pic>
        <p:nvPicPr>
          <p:cNvPr id="4" name="Picture 3">
            <a:extLst>
              <a:ext uri="{FF2B5EF4-FFF2-40B4-BE49-F238E27FC236}">
                <a16:creationId xmlns:a16="http://schemas.microsoft.com/office/drawing/2014/main" id="{881215BF-9D11-4B48-8CC9-7216A767544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12000" contrast="66000"/>
                    </a14:imgEffect>
                  </a14:imgLayer>
                </a14:imgProps>
              </a:ext>
              <a:ext uri="{28A0092B-C50C-407E-A947-70E740481C1C}">
                <a14:useLocalDpi xmlns:a14="http://schemas.microsoft.com/office/drawing/2010/main" val="0"/>
              </a:ext>
            </a:extLst>
          </a:blip>
          <a:srcRect l="20143" r="10813" b="1716"/>
          <a:stretch/>
        </p:blipFill>
        <p:spPr>
          <a:xfrm rot="16200000">
            <a:off x="2516973" y="1075291"/>
            <a:ext cx="3006047" cy="4632401"/>
          </a:xfrm>
          <a:prstGeom prst="rect">
            <a:avLst/>
          </a:prstGeom>
        </p:spPr>
      </p:pic>
      <p:sp>
        <p:nvSpPr>
          <p:cNvPr id="14" name="TextBox 13">
            <a:extLst>
              <a:ext uri="{FF2B5EF4-FFF2-40B4-BE49-F238E27FC236}">
                <a16:creationId xmlns:a16="http://schemas.microsoft.com/office/drawing/2014/main" id="{6619A97F-6631-4098-A013-183304D007A4}"/>
              </a:ext>
            </a:extLst>
          </p:cNvPr>
          <p:cNvSpPr txBox="1"/>
          <p:nvPr/>
        </p:nvSpPr>
        <p:spPr>
          <a:xfrm>
            <a:off x="1215109" y="1684684"/>
            <a:ext cx="1016632" cy="461665"/>
          </a:xfrm>
          <a:prstGeom prst="rect">
            <a:avLst/>
          </a:prstGeom>
          <a:solidFill>
            <a:srgbClr val="002060"/>
          </a:solidFill>
        </p:spPr>
        <p:txBody>
          <a:bodyPr wrap="square" rtlCol="0">
            <a:spAutoFit/>
          </a:bodyPr>
          <a:lstStyle/>
          <a:p>
            <a:r>
              <a:rPr lang="en-US" sz="2400" b="1">
                <a:solidFill>
                  <a:schemeClr val="accent1">
                    <a:lumMod val="20000"/>
                    <a:lumOff val="80000"/>
                  </a:schemeClr>
                </a:solidFill>
                <a:latin typeface="Times New Roman" panose="02020603050405020304" pitchFamily="18" charset="0"/>
                <a:cs typeface="Times New Roman" panose="02020603050405020304" pitchFamily="18" charset="0"/>
              </a:rPr>
              <a:t>Gợi ý:</a:t>
            </a:r>
          </a:p>
        </p:txBody>
      </p:sp>
    </p:spTree>
    <p:extLst>
      <p:ext uri="{BB962C8B-B14F-4D97-AF65-F5344CB8AC3E}">
        <p14:creationId xmlns:p14="http://schemas.microsoft.com/office/powerpoint/2010/main" val="231195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in)">
                                      <p:cBhvr>
                                        <p:cTn id="2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nền Powerpoint đẹp tạo nên một Slide chuyên nghiệ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4311"/>
            <a:ext cx="9144000" cy="466077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971600" y="81211"/>
            <a:ext cx="2898486"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smtClean="0">
                <a:ln>
                  <a:noFill/>
                </a:ln>
                <a:solidFill>
                  <a:srgbClr val="123E61">
                    <a:lumMod val="60000"/>
                    <a:lumOff val="40000"/>
                  </a:srgbClr>
                </a:solidFill>
                <a:effectLst/>
                <a:uLnTx/>
                <a:uFillTx/>
                <a:latin typeface="Times New Roman"/>
                <a:ea typeface="+mn-ea"/>
                <a:cs typeface="+mn-cs"/>
              </a:rPr>
              <a:t> </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TỔNG</a:t>
            </a:r>
            <a:r>
              <a:rPr kumimoji="0" lang="en-US" sz="2800" b="1" i="0" u="none" strike="noStrike" kern="1200" cap="none" spc="0" normalizeH="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KẾT BÀI</a:t>
            </a:r>
            <a:endParaRPr kumimoji="0" lang="en-US" sz="2800" b="1" i="1" u="none" strike="noStrike" kern="1200" cap="none" spc="0" normalizeH="0" baseline="0" noProof="0" dirty="0">
              <a:ln>
                <a:noFill/>
              </a:ln>
              <a:solidFill>
                <a:srgbClr val="FF0000"/>
              </a:solidFill>
              <a:effectLst/>
              <a:uLnTx/>
              <a:uFillTx/>
              <a:latin typeface="Times New Roman"/>
              <a:ea typeface="+mn-ea"/>
              <a:cs typeface="+mn-cs"/>
            </a:endParaRPr>
          </a:p>
        </p:txBody>
      </p:sp>
      <p:graphicFrame>
        <p:nvGraphicFramePr>
          <p:cNvPr id="7" name="Content Placeholder 3"/>
          <p:cNvGraphicFramePr>
            <a:graphicFrameLocks/>
          </p:cNvGraphicFramePr>
          <p:nvPr>
            <p:extLst>
              <p:ext uri="{D42A27DB-BD31-4B8C-83A1-F6EECF244321}">
                <p14:modId xmlns:p14="http://schemas.microsoft.com/office/powerpoint/2010/main" val="3780782387"/>
              </p:ext>
            </p:extLst>
          </p:nvPr>
        </p:nvGraphicFramePr>
        <p:xfrm>
          <a:off x="0" y="650474"/>
          <a:ext cx="9144000" cy="44485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66278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Graphic spid="7"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DMIN\Desktop\Tai nguyen thiet ke tro choi\Bảng gỗ\Picture1 (2).png">
            <a:hlinkClick r:id="" action="ppaction://hlinkshowjump?jump=firstslide"/>
            <a:extLst>
              <a:ext uri="{FF2B5EF4-FFF2-40B4-BE49-F238E27FC236}">
                <a16:creationId xmlns:a16="http://schemas.microsoft.com/office/drawing/2014/main" id="{137E1785-B779-4C0D-A3A9-D04981F190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6978" y="256349"/>
            <a:ext cx="1708019" cy="7261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19D3568-DE91-4096-87DC-442E4F7ACE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16" y="982463"/>
            <a:ext cx="9828584" cy="4147000"/>
          </a:xfrm>
          <a:prstGeom prst="rect">
            <a:avLst/>
          </a:prstGeom>
        </p:spPr>
      </p:pic>
      <p:sp>
        <p:nvSpPr>
          <p:cNvPr id="7" name="TextBox 6">
            <a:extLst>
              <a:ext uri="{FF2B5EF4-FFF2-40B4-BE49-F238E27FC236}">
                <a16:creationId xmlns:a16="http://schemas.microsoft.com/office/drawing/2014/main" id="{8D563F4C-4545-475A-9B30-73613ACE05D1}"/>
              </a:ext>
            </a:extLst>
          </p:cNvPr>
          <p:cNvSpPr txBox="1"/>
          <p:nvPr/>
        </p:nvSpPr>
        <p:spPr>
          <a:xfrm>
            <a:off x="683568" y="1694031"/>
            <a:ext cx="7164796" cy="2246769"/>
          </a:xfrm>
          <a:prstGeom prst="rect">
            <a:avLst/>
          </a:prstGeom>
          <a:noFill/>
        </p:spPr>
        <p:txBody>
          <a:bodyPr wrap="square" rtlCol="0">
            <a:spAutoFit/>
          </a:bodyPr>
          <a:lstStyle/>
          <a:p>
            <a:r>
              <a:rPr lang="en-US" sz="2800" smtClean="0">
                <a:solidFill>
                  <a:schemeClr val="bg1"/>
                </a:solidFill>
                <a:latin typeface="Times New Roman" panose="02020603050405020304" pitchFamily="18" charset="0"/>
                <a:cs typeface="Times New Roman" panose="02020603050405020304" pitchFamily="18" charset="0"/>
              </a:rPr>
              <a:t>- Xem </a:t>
            </a:r>
            <a:r>
              <a:rPr lang="en-US" sz="2800" dirty="0" err="1">
                <a:solidFill>
                  <a:schemeClr val="bg1"/>
                </a:solidFill>
                <a:latin typeface="Times New Roman" panose="02020603050405020304" pitchFamily="18" charset="0"/>
                <a:cs typeface="Times New Roman" panose="02020603050405020304" pitchFamily="18" charset="0"/>
              </a:rPr>
              <a:t>lại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thành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phần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đồ</a:t>
            </a:r>
            <a:r>
              <a:rPr lang="en-US" sz="2800" dirty="0">
                <a:solidFill>
                  <a:schemeClr val="bg1"/>
                </a:solidFill>
                <a:latin typeface="Times New Roman" panose="02020603050405020304" pitchFamily="18" charset="0"/>
                <a:cs typeface="Times New Roman" panose="02020603050405020304" pitchFamily="18" charset="0"/>
              </a:rPr>
              <a:t> </a:t>
            </a:r>
            <a:r>
              <a:rPr lang="en-US" sz="2800" err="1">
                <a:solidFill>
                  <a:schemeClr val="bg1"/>
                </a:solidFill>
                <a:latin typeface="Times New Roman" panose="02020603050405020304" pitchFamily="18" charset="0"/>
                <a:cs typeface="Times New Roman" panose="02020603050405020304" pitchFamily="18" charset="0"/>
              </a:rPr>
              <a:t>tư</a:t>
            </a:r>
            <a:r>
              <a:rPr lang="en-US" sz="2800">
                <a:solidFill>
                  <a:schemeClr val="bg1"/>
                </a:solidFill>
                <a:latin typeface="Times New Roman" panose="02020603050405020304" pitchFamily="18" charset="0"/>
                <a:cs typeface="Times New Roman" panose="02020603050405020304" pitchFamily="18" charset="0"/>
              </a:rPr>
              <a:t> </a:t>
            </a:r>
            <a:r>
              <a:rPr lang="en-US" sz="2800" smtClean="0">
                <a:solidFill>
                  <a:schemeClr val="bg1"/>
                </a:solidFill>
                <a:latin typeface="Times New Roman" panose="02020603050405020304" pitchFamily="18" charset="0"/>
                <a:cs typeface="Times New Roman" panose="02020603050405020304" pitchFamily="18" charset="0"/>
              </a:rPr>
              <a:t>duy.</a:t>
            </a:r>
          </a:p>
          <a:p>
            <a:r>
              <a:rPr lang="en-US" sz="2800" smtClean="0">
                <a:solidFill>
                  <a:schemeClr val="bg1"/>
                </a:solidFill>
                <a:latin typeface="Times New Roman" panose="02020603050405020304" pitchFamily="18" charset="0"/>
                <a:cs typeface="Times New Roman" panose="02020603050405020304" pitchFamily="18" charset="0"/>
              </a:rPr>
              <a:t>- Làm các </a:t>
            </a:r>
            <a:r>
              <a:rPr lang="en-US" sz="2800" smtClean="0">
                <a:solidFill>
                  <a:srgbClr val="0000FF"/>
                </a:solidFill>
                <a:latin typeface="Times New Roman" panose="02020603050405020304" pitchFamily="18" charset="0"/>
                <a:cs typeface="Times New Roman" panose="02020603050405020304" pitchFamily="18" charset="0"/>
              </a:rPr>
              <a:t>bài tập từ 10.1 đến 10.8 (SBT/37-39).</a:t>
            </a:r>
            <a:endParaRPr lang="en-US" sz="2800" dirty="0">
              <a:solidFill>
                <a:srgbClr val="0000FF"/>
              </a:solidFill>
              <a:latin typeface="Times New Roman" panose="02020603050405020304" pitchFamily="18" charset="0"/>
              <a:cs typeface="Times New Roman" panose="02020603050405020304" pitchFamily="18" charset="0"/>
            </a:endParaRPr>
          </a:p>
          <a:p>
            <a:r>
              <a:rPr lang="en-US" sz="2800">
                <a:solidFill>
                  <a:schemeClr val="bg1"/>
                </a:solidFill>
                <a:latin typeface="Times New Roman" panose="02020603050405020304" pitchFamily="18" charset="0"/>
                <a:cs typeface="Times New Roman" panose="02020603050405020304" pitchFamily="18" charset="0"/>
              </a:rPr>
              <a:t>- </a:t>
            </a:r>
            <a:r>
              <a:rPr lang="en-US" sz="2800">
                <a:solidFill>
                  <a:srgbClr val="FF0000"/>
                </a:solidFill>
                <a:latin typeface="Times New Roman" panose="02020603050405020304" pitchFamily="18" charset="0"/>
                <a:cs typeface="Times New Roman" panose="02020603050405020304" pitchFamily="18" charset="0"/>
              </a:rPr>
              <a:t>T</a:t>
            </a:r>
            <a:r>
              <a:rPr lang="en-US" sz="2800" smtClean="0">
                <a:solidFill>
                  <a:srgbClr val="FF0000"/>
                </a:solidFill>
                <a:latin typeface="Times New Roman" panose="02020603050405020304" pitchFamily="18" charset="0"/>
                <a:cs typeface="Times New Roman" panose="02020603050405020304" pitchFamily="18" charset="0"/>
              </a:rPr>
              <a:t>hảo </a:t>
            </a:r>
            <a:r>
              <a:rPr lang="en-US" sz="2800">
                <a:solidFill>
                  <a:srgbClr val="FF0000"/>
                </a:solidFill>
                <a:latin typeface="Times New Roman" panose="02020603050405020304" pitchFamily="18" charset="0"/>
                <a:cs typeface="Times New Roman" panose="02020603050405020304" pitchFamily="18" charset="0"/>
              </a:rPr>
              <a:t>luận nhóm </a:t>
            </a:r>
            <a:r>
              <a:rPr lang="en-US" sz="2800" smtClean="0">
                <a:solidFill>
                  <a:srgbClr val="FF0000"/>
                </a:solidFill>
                <a:latin typeface="Times New Roman" panose="02020603050405020304" pitchFamily="18" charset="0"/>
                <a:cs typeface="Times New Roman" panose="02020603050405020304" pitchFamily="18" charset="0"/>
              </a:rPr>
              <a:t>4 để </a:t>
            </a:r>
            <a:r>
              <a:rPr lang="en-US" sz="2800">
                <a:solidFill>
                  <a:srgbClr val="FF0000"/>
                </a:solidFill>
                <a:latin typeface="Times New Roman" panose="02020603050405020304" pitchFamily="18" charset="0"/>
                <a:cs typeface="Times New Roman" panose="02020603050405020304" pitchFamily="18" charset="0"/>
              </a:rPr>
              <a:t>bàn về nội dung </a:t>
            </a:r>
          </a:p>
          <a:p>
            <a:r>
              <a:rPr lang="en-US" sz="2800">
                <a:solidFill>
                  <a:srgbClr val="FF0000"/>
                </a:solidFill>
                <a:latin typeface="Times New Roman" panose="02020603050405020304" pitchFamily="18" charset="0"/>
                <a:cs typeface="Times New Roman" panose="02020603050405020304" pitchFamily="18" charset="0"/>
              </a:rPr>
              <a:t>cuốn sổ lưu niệm của lớp, sau đó tạo sơ đồ tư </a:t>
            </a:r>
            <a:r>
              <a:rPr lang="en-US" sz="2800" smtClean="0">
                <a:solidFill>
                  <a:srgbClr val="FF0000"/>
                </a:solidFill>
                <a:latin typeface="Times New Roman" panose="02020603050405020304" pitchFamily="18" charset="0"/>
                <a:cs typeface="Times New Roman" panose="02020603050405020304" pitchFamily="18" charset="0"/>
              </a:rPr>
              <a:t>duy trên </a:t>
            </a:r>
            <a:r>
              <a:rPr lang="en-US" sz="2800">
                <a:solidFill>
                  <a:srgbClr val="FF0000"/>
                </a:solidFill>
                <a:latin typeface="Times New Roman" panose="02020603050405020304" pitchFamily="18" charset="0"/>
                <a:cs typeface="Times New Roman" panose="02020603050405020304" pitchFamily="18" charset="0"/>
              </a:rPr>
              <a:t>giấy </a:t>
            </a:r>
            <a:r>
              <a:rPr lang="en-US" sz="2800" smtClean="0">
                <a:solidFill>
                  <a:srgbClr val="FF0000"/>
                </a:solidFill>
                <a:latin typeface="Times New Roman" panose="02020603050405020304" pitchFamily="18" charset="0"/>
                <a:cs typeface="Times New Roman" panose="02020603050405020304" pitchFamily="18" charset="0"/>
              </a:rPr>
              <a:t>A3, tiết sau thực hành vẽ trên máy.</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63F0CE00-BBAC-46A9-B01B-647F70683BEB}"/>
              </a:ext>
            </a:extLst>
          </p:cNvPr>
          <p:cNvSpPr txBox="1">
            <a:spLocks/>
          </p:cNvSpPr>
          <p:nvPr/>
        </p:nvSpPr>
        <p:spPr>
          <a:xfrm>
            <a:off x="-72516" y="127624"/>
            <a:ext cx="7475220" cy="968756"/>
          </a:xfrm>
          <a:prstGeom prst="rect">
            <a:avLst/>
          </a:prstGeom>
        </p:spPr>
        <p:txBody>
          <a:bodyPr vert="horz" lIns="91440" tIns="45720" rIns="91440" bIns="45720" rtlCol="0" anchor="b">
            <a:normAutofit/>
          </a:bodyPr>
          <a:lstStyle>
            <a:lvl1pPr algn="ctr" defTabSz="685800" rtl="0" eaLnBrk="1" latinLnBrk="0" hangingPunct="1">
              <a:lnSpc>
                <a:spcPct val="85000"/>
              </a:lnSpc>
              <a:spcBef>
                <a:spcPct val="0"/>
              </a:spcBef>
              <a:buNone/>
              <a:defRPr sz="5400" b="1" kern="1200" cap="all" baseline="0">
                <a:solidFill>
                  <a:srgbClr val="FFFFFF"/>
                </a:solidFill>
                <a:latin typeface="+mj-lt"/>
                <a:ea typeface="+mj-ea"/>
                <a:cs typeface="+mj-cs"/>
              </a:defRPr>
            </a:lvl1pPr>
          </a:lstStyle>
          <a:p>
            <a:r>
              <a:rPr lang="en-US" sz="4000" dirty="0">
                <a:solidFill>
                  <a:srgbClr val="FF0000"/>
                </a:solidFill>
                <a:latin typeface="Times New Roman" panose="02020603050405020304" pitchFamily="18" charset="0"/>
                <a:cs typeface="Times New Roman" panose="02020603050405020304" pitchFamily="18" charset="0"/>
              </a:rPr>
              <a:t>HƯỚNG DẪN VỀ NHÀ</a:t>
            </a:r>
          </a:p>
        </p:txBody>
      </p:sp>
    </p:spTree>
    <p:extLst>
      <p:ext uri="{BB962C8B-B14F-4D97-AF65-F5344CB8AC3E}">
        <p14:creationId xmlns:p14="http://schemas.microsoft.com/office/powerpoint/2010/main" val="113646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ình nền Powerpoint đẹp tạo nên một Slide chuyên nghiệ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915" y="196281"/>
            <a:ext cx="8915384" cy="48605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1620" y="332130"/>
            <a:ext cx="6984776" cy="4751294"/>
          </a:xfrm>
          <a:prstGeom prst="rect">
            <a:avLst/>
          </a:prstGeom>
        </p:spPr>
      </p:pic>
      <p:sp>
        <p:nvSpPr>
          <p:cNvPr id="9" name="Pentagon 8">
            <a:hlinkClick r:id="rId5" action="ppaction://hlinksldjump"/>
          </p:cNvPr>
          <p:cNvSpPr/>
          <p:nvPr/>
        </p:nvSpPr>
        <p:spPr>
          <a:xfrm flipH="1">
            <a:off x="7619326" y="4579642"/>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Times New Roman"/>
                <a:ea typeface="+mn-ea"/>
                <a:cs typeface="+mn-cs"/>
                <a:hlinkClick r:id="rId6" action="ppaction://hlinksldjump"/>
              </a:rPr>
              <a:t>BACK</a:t>
            </a:r>
            <a:endParaRPr kumimoji="0" lang="en-US" sz="17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15" name="Rectangle 14"/>
          <p:cNvSpPr/>
          <p:nvPr/>
        </p:nvSpPr>
        <p:spPr>
          <a:xfrm>
            <a:off x="1066800" y="578312"/>
            <a:ext cx="6927272" cy="1315745"/>
          </a:xfrm>
          <a:prstGeom prst="rect">
            <a:avLst/>
          </a:prstGeom>
          <a:no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Chúc</a:t>
            </a:r>
            <a:r>
              <a:rPr kumimoji="0" lang="en-US" sz="40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mừng</a:t>
            </a:r>
            <a:r>
              <a:rPr kumimoji="0" lang="en-US" sz="40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bạn</a:t>
            </a:r>
            <a:r>
              <a:rPr kumimoji="0" lang="en-US" sz="40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đã</a:t>
            </a:r>
            <a:r>
              <a:rPr kumimoji="0" lang="en-US" sz="40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nhận</a:t>
            </a:r>
            <a:r>
              <a:rPr kumimoji="0" lang="en-US" sz="40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40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cái</a:t>
            </a:r>
            <a:r>
              <a:rPr kumimoji="0" lang="en-US" sz="40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bắt</a:t>
            </a:r>
            <a:r>
              <a:rPr kumimoji="0" lang="en-US" sz="40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tay</a:t>
            </a:r>
            <a:r>
              <a:rPr kumimoji="0" lang="en-US" sz="40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40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bạn</a:t>
            </a:r>
            <a:r>
              <a:rPr kumimoji="0" lang="en-US" sz="40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bên</a:t>
            </a:r>
            <a:r>
              <a:rPr kumimoji="0" lang="en-US" sz="40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cạnh</a:t>
            </a:r>
            <a:r>
              <a:rPr kumimoji="0" lang="en-US" sz="40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93993649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3" presetClass="entr" presetSubtype="3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strVal val="4*#ppt_w"/>
                                          </p:val>
                                        </p:tav>
                                        <p:tav tm="100000">
                                          <p:val>
                                            <p:strVal val="#ppt_w"/>
                                          </p:val>
                                        </p:tav>
                                      </p:tavLst>
                                    </p:anim>
                                    <p:anim calcmode="lin" valueType="num">
                                      <p:cBhvr>
                                        <p:cTn id="12" dur="500" fill="hold"/>
                                        <p:tgtEl>
                                          <p:spTgt spid="15"/>
                                        </p:tgtEl>
                                        <p:attrNameLst>
                                          <p:attrName>ppt_h</p:attrName>
                                        </p:attrNameLst>
                                      </p:cBhvr>
                                      <p:tavLst>
                                        <p:tav tm="0">
                                          <p:val>
                                            <p:strVal val="4*#ppt_h"/>
                                          </p:val>
                                        </p:tav>
                                        <p:tav tm="100000">
                                          <p:val>
                                            <p:strVal val="#ppt_h"/>
                                          </p:val>
                                        </p:tav>
                                      </p:tavLst>
                                    </p:anim>
                                  </p:childTnLst>
                                </p:cTn>
                              </p:par>
                              <p:par>
                                <p:cTn id="13" presetID="21" presetClass="emph" presetSubtype="0" repeatCount="indefinite" fill="hold" grpId="1" nodeType="withEffect">
                                  <p:stCondLst>
                                    <p:cond delay="0"/>
                                  </p:stCondLst>
                                  <p:childTnLst>
                                    <p:animClr clrSpc="hsl" dir="cw">
                                      <p:cBhvr override="childStyle">
                                        <p:cTn id="14" dur="500" fill="hold"/>
                                        <p:tgtEl>
                                          <p:spTgt spid="15"/>
                                        </p:tgtEl>
                                        <p:attrNameLst>
                                          <p:attrName>style.color</p:attrName>
                                        </p:attrNameLst>
                                      </p:cBhvr>
                                      <p:by>
                                        <p:hsl h="7200000" s="0" l="0"/>
                                      </p:by>
                                    </p:animClr>
                                    <p:animClr clrSpc="hsl" dir="cw">
                                      <p:cBhvr>
                                        <p:cTn id="15" dur="500" fill="hold"/>
                                        <p:tgtEl>
                                          <p:spTgt spid="15"/>
                                        </p:tgtEl>
                                        <p:attrNameLst>
                                          <p:attrName>fillcolor</p:attrName>
                                        </p:attrNameLst>
                                      </p:cBhvr>
                                      <p:by>
                                        <p:hsl h="7200000" s="0" l="0"/>
                                      </p:by>
                                    </p:animClr>
                                    <p:animClr clrSpc="hsl" dir="cw">
                                      <p:cBhvr>
                                        <p:cTn id="16" dur="500" fill="hold"/>
                                        <p:tgtEl>
                                          <p:spTgt spid="15"/>
                                        </p:tgtEl>
                                        <p:attrNameLst>
                                          <p:attrName>stroke.color</p:attrName>
                                        </p:attrNameLst>
                                      </p:cBhvr>
                                      <p:by>
                                        <p:hsl h="7200000" s="0" l="0"/>
                                      </p:by>
                                    </p:animClr>
                                    <p:set>
                                      <p:cBhvr>
                                        <p:cTn id="17" dur="500" fill="hold"/>
                                        <p:tgtEl>
                                          <p:spTgt spid="15"/>
                                        </p:tgtEl>
                                        <p:attrNameLst>
                                          <p:attrName>fill.type</p:attrName>
                                        </p:attrNameLst>
                                      </p:cBhvr>
                                      <p:to>
                                        <p:strVal val="solid"/>
                                      </p:to>
                                    </p:set>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ình nền Powerpoint đẹp tạo nên một Slide chuyên nghiệ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19" y="67955"/>
            <a:ext cx="8962926" cy="488645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887" y="56960"/>
            <a:ext cx="7062525" cy="4658710"/>
          </a:xfrm>
          <a:prstGeom prst="rect">
            <a:avLst/>
          </a:prstGeom>
        </p:spPr>
      </p:pic>
      <p:sp>
        <p:nvSpPr>
          <p:cNvPr id="15" name="Rectangle 14"/>
          <p:cNvSpPr/>
          <p:nvPr/>
        </p:nvSpPr>
        <p:spPr>
          <a:xfrm>
            <a:off x="1217887" y="196280"/>
            <a:ext cx="6228692" cy="1177245"/>
          </a:xfrm>
          <a:prstGeom prst="rect">
            <a:avLst/>
          </a:prstGeom>
          <a:no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Chúc</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mừng</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bạn</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đã</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nhận</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một</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tràng</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pháo</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tay</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cả</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lớp</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6" name="Pentagon 5">
            <a:hlinkClick r:id="rId5" action="ppaction://hlinksldjump"/>
          </p:cNvPr>
          <p:cNvSpPr/>
          <p:nvPr/>
        </p:nvSpPr>
        <p:spPr>
          <a:xfrm flipH="1">
            <a:off x="7749031" y="4655774"/>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Times New Roman"/>
                <a:ea typeface="+mn-ea"/>
                <a:cs typeface="+mn-cs"/>
                <a:hlinkClick r:id="rId6" action="ppaction://hlinksldjump"/>
              </a:rPr>
              <a:t>BACK</a:t>
            </a:r>
            <a:endParaRPr kumimoji="0" lang="en-US" sz="1700" b="0" i="0" u="none" strike="noStrike" kern="120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252055139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3" presetClass="entr" presetSubtype="3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strVal val="4*#ppt_w"/>
                                          </p:val>
                                        </p:tav>
                                        <p:tav tm="100000">
                                          <p:val>
                                            <p:strVal val="#ppt_w"/>
                                          </p:val>
                                        </p:tav>
                                      </p:tavLst>
                                    </p:anim>
                                    <p:anim calcmode="lin" valueType="num">
                                      <p:cBhvr>
                                        <p:cTn id="12" dur="500" fill="hold"/>
                                        <p:tgtEl>
                                          <p:spTgt spid="15"/>
                                        </p:tgtEl>
                                        <p:attrNameLst>
                                          <p:attrName>ppt_h</p:attrName>
                                        </p:attrNameLst>
                                      </p:cBhvr>
                                      <p:tavLst>
                                        <p:tav tm="0">
                                          <p:val>
                                            <p:strVal val="4*#ppt_h"/>
                                          </p:val>
                                        </p:tav>
                                        <p:tav tm="100000">
                                          <p:val>
                                            <p:strVal val="#ppt_h"/>
                                          </p:val>
                                        </p:tav>
                                      </p:tavLst>
                                    </p:anim>
                                  </p:childTnLst>
                                </p:cTn>
                              </p:par>
                              <p:par>
                                <p:cTn id="13" presetID="21" presetClass="emph" presetSubtype="0" repeatCount="indefinite" fill="hold" grpId="1" nodeType="withEffect">
                                  <p:stCondLst>
                                    <p:cond delay="0"/>
                                  </p:stCondLst>
                                  <p:childTnLst>
                                    <p:animClr clrSpc="hsl" dir="cw">
                                      <p:cBhvr override="childStyle">
                                        <p:cTn id="14" dur="500" fill="hold"/>
                                        <p:tgtEl>
                                          <p:spTgt spid="15"/>
                                        </p:tgtEl>
                                        <p:attrNameLst>
                                          <p:attrName>style.color</p:attrName>
                                        </p:attrNameLst>
                                      </p:cBhvr>
                                      <p:by>
                                        <p:hsl h="7200000" s="0" l="0"/>
                                      </p:by>
                                    </p:animClr>
                                    <p:animClr clrSpc="hsl" dir="cw">
                                      <p:cBhvr>
                                        <p:cTn id="15" dur="500" fill="hold"/>
                                        <p:tgtEl>
                                          <p:spTgt spid="15"/>
                                        </p:tgtEl>
                                        <p:attrNameLst>
                                          <p:attrName>fillcolor</p:attrName>
                                        </p:attrNameLst>
                                      </p:cBhvr>
                                      <p:by>
                                        <p:hsl h="7200000" s="0" l="0"/>
                                      </p:by>
                                    </p:animClr>
                                    <p:animClr clrSpc="hsl" dir="cw">
                                      <p:cBhvr>
                                        <p:cTn id="16" dur="500" fill="hold"/>
                                        <p:tgtEl>
                                          <p:spTgt spid="15"/>
                                        </p:tgtEl>
                                        <p:attrNameLst>
                                          <p:attrName>stroke.color</p:attrName>
                                        </p:attrNameLst>
                                      </p:cBhvr>
                                      <p:by>
                                        <p:hsl h="7200000" s="0" l="0"/>
                                      </p:by>
                                    </p:animClr>
                                    <p:set>
                                      <p:cBhvr>
                                        <p:cTn id="17" dur="500" fill="hold"/>
                                        <p:tgtEl>
                                          <p:spTgt spid="15"/>
                                        </p:tgtEl>
                                        <p:attrNameLst>
                                          <p:attrName>fill.type</p:attrName>
                                        </p:attrNameLst>
                                      </p:cBhvr>
                                      <p:to>
                                        <p:strVal val="solid"/>
                                      </p:to>
                                    </p:set>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_chi google">
            <a:hlinkClick r:id="" action="ppaction://media"/>
            <a:extLst>
              <a:ext uri="{FF2B5EF4-FFF2-40B4-BE49-F238E27FC236}">
                <a16:creationId xmlns:a16="http://schemas.microsoft.com/office/drawing/2014/main" id="{8D45C072-84A7-4838-AC6F-E2710290848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2028" y="160563"/>
            <a:ext cx="8640452" cy="4860253"/>
          </a:xfrm>
          <a:prstGeom prst="rect">
            <a:avLst/>
          </a:prstGeom>
        </p:spPr>
      </p:pic>
      <p:pic>
        <p:nvPicPr>
          <p:cNvPr id="25" name="Picture 2" descr="C:\Users\ADMIN\Desktop\Tai nguyen thiet ke tro choi\Bảng gỗ\Picture1 (2).png">
            <a:hlinkClick r:id="" action="ppaction://hlinkshowjump?jump=nextslide"/>
            <a:extLst>
              <a:ext uri="{FF2B5EF4-FFF2-40B4-BE49-F238E27FC236}">
                <a16:creationId xmlns:a16="http://schemas.microsoft.com/office/drawing/2014/main" id="{5BCF4C2C-5275-42B2-BA9B-AB14468435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83953" y="124272"/>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01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ình nền Powerpoint đẹp tạo nên một Slide chuyên nghiệ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19" y="67955"/>
            <a:ext cx="8962926" cy="488645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887" y="56960"/>
            <a:ext cx="6211613" cy="4658710"/>
          </a:xfrm>
          <a:prstGeom prst="rect">
            <a:avLst/>
          </a:prstGeom>
        </p:spPr>
      </p:pic>
      <p:sp>
        <p:nvSpPr>
          <p:cNvPr id="15" name="Rectangle 14"/>
          <p:cNvSpPr/>
          <p:nvPr/>
        </p:nvSpPr>
        <p:spPr>
          <a:xfrm>
            <a:off x="1217887" y="196280"/>
            <a:ext cx="6228692" cy="623248"/>
          </a:xfrm>
          <a:prstGeom prst="rect">
            <a:avLst/>
          </a:prstGeom>
          <a:no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Chúc</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bạn</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may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mắn</a:t>
            </a:r>
            <a:r>
              <a:rPr kumimoji="0" lang="en-US" sz="3600"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lần</a:t>
            </a:r>
            <a:r>
              <a:rPr kumimoji="0" lang="en-US" sz="3600"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sau</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 name="Pentagon 5">
            <a:hlinkClick r:id="rId5" action="ppaction://hlinksldjump"/>
          </p:cNvPr>
          <p:cNvSpPr/>
          <p:nvPr/>
        </p:nvSpPr>
        <p:spPr>
          <a:xfrm flipH="1">
            <a:off x="7619326" y="4579642"/>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Times New Roman"/>
                <a:ea typeface="+mn-ea"/>
                <a:cs typeface="+mn-cs"/>
                <a:hlinkClick r:id="rId6" action="ppaction://hlinksldjump"/>
              </a:rPr>
              <a:t>BACK</a:t>
            </a:r>
            <a:endParaRPr kumimoji="0" lang="en-US" sz="1700" b="0" i="0" u="none" strike="noStrike" kern="120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106918596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3" presetClass="entr" presetSubtype="3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strVal val="4*#ppt_w"/>
                                          </p:val>
                                        </p:tav>
                                        <p:tav tm="100000">
                                          <p:val>
                                            <p:strVal val="#ppt_w"/>
                                          </p:val>
                                        </p:tav>
                                      </p:tavLst>
                                    </p:anim>
                                    <p:anim calcmode="lin" valueType="num">
                                      <p:cBhvr>
                                        <p:cTn id="12" dur="500" fill="hold"/>
                                        <p:tgtEl>
                                          <p:spTgt spid="15"/>
                                        </p:tgtEl>
                                        <p:attrNameLst>
                                          <p:attrName>ppt_h</p:attrName>
                                        </p:attrNameLst>
                                      </p:cBhvr>
                                      <p:tavLst>
                                        <p:tav tm="0">
                                          <p:val>
                                            <p:strVal val="4*#ppt_h"/>
                                          </p:val>
                                        </p:tav>
                                        <p:tav tm="100000">
                                          <p:val>
                                            <p:strVal val="#ppt_h"/>
                                          </p:val>
                                        </p:tav>
                                      </p:tavLst>
                                    </p:anim>
                                  </p:childTnLst>
                                </p:cTn>
                              </p:par>
                              <p:par>
                                <p:cTn id="13" presetID="21" presetClass="emph" presetSubtype="0" repeatCount="indefinite" fill="hold" grpId="1" nodeType="withEffect">
                                  <p:stCondLst>
                                    <p:cond delay="0"/>
                                  </p:stCondLst>
                                  <p:childTnLst>
                                    <p:animClr clrSpc="hsl" dir="cw">
                                      <p:cBhvr override="childStyle">
                                        <p:cTn id="14" dur="500" fill="hold"/>
                                        <p:tgtEl>
                                          <p:spTgt spid="15"/>
                                        </p:tgtEl>
                                        <p:attrNameLst>
                                          <p:attrName>style.color</p:attrName>
                                        </p:attrNameLst>
                                      </p:cBhvr>
                                      <p:by>
                                        <p:hsl h="7200000" s="0" l="0"/>
                                      </p:by>
                                    </p:animClr>
                                    <p:animClr clrSpc="hsl" dir="cw">
                                      <p:cBhvr>
                                        <p:cTn id="15" dur="500" fill="hold"/>
                                        <p:tgtEl>
                                          <p:spTgt spid="15"/>
                                        </p:tgtEl>
                                        <p:attrNameLst>
                                          <p:attrName>fillcolor</p:attrName>
                                        </p:attrNameLst>
                                      </p:cBhvr>
                                      <p:by>
                                        <p:hsl h="7200000" s="0" l="0"/>
                                      </p:by>
                                    </p:animClr>
                                    <p:animClr clrSpc="hsl" dir="cw">
                                      <p:cBhvr>
                                        <p:cTn id="16" dur="500" fill="hold"/>
                                        <p:tgtEl>
                                          <p:spTgt spid="15"/>
                                        </p:tgtEl>
                                        <p:attrNameLst>
                                          <p:attrName>stroke.color</p:attrName>
                                        </p:attrNameLst>
                                      </p:cBhvr>
                                      <p:by>
                                        <p:hsl h="7200000" s="0" l="0"/>
                                      </p:by>
                                    </p:animClr>
                                    <p:set>
                                      <p:cBhvr>
                                        <p:cTn id="17" dur="500" fill="hold"/>
                                        <p:tgtEl>
                                          <p:spTgt spid="15"/>
                                        </p:tgtEl>
                                        <p:attrNameLst>
                                          <p:attrName>fill.type</p:attrName>
                                        </p:attrNameLst>
                                      </p:cBhvr>
                                      <p:to>
                                        <p:strVal val="solid"/>
                                      </p:to>
                                    </p:set>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ình nền Powerpoint đẹp tạo nên một Slide chuyên nghiệ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915" y="196281"/>
            <a:ext cx="8915384" cy="48605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593" y="524217"/>
            <a:ext cx="6719734" cy="4244571"/>
          </a:xfrm>
          <a:prstGeom prst="rect">
            <a:avLst/>
          </a:prstGeom>
        </p:spPr>
      </p:pic>
      <p:sp>
        <p:nvSpPr>
          <p:cNvPr id="15" name="Rectangle 14"/>
          <p:cNvSpPr/>
          <p:nvPr/>
        </p:nvSpPr>
        <p:spPr>
          <a:xfrm>
            <a:off x="1066800" y="578312"/>
            <a:ext cx="6927272" cy="1315745"/>
          </a:xfrm>
          <a:prstGeom prst="rect">
            <a:avLst/>
          </a:prstGeom>
          <a:no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Chúc</a:t>
            </a:r>
            <a:r>
              <a:rPr kumimoji="0" lang="en-US" sz="40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mừng</a:t>
            </a:r>
            <a:r>
              <a:rPr kumimoji="0" lang="en-US" sz="40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bạn</a:t>
            </a:r>
            <a:r>
              <a:rPr kumimoji="0" lang="en-US" sz="40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đã</a:t>
            </a:r>
            <a:r>
              <a:rPr kumimoji="0" lang="en-US" sz="40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nhận</a:t>
            </a:r>
            <a:r>
              <a:rPr kumimoji="0" lang="en-US" sz="40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40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lang="en-US" sz="4050" b="1" dirty="0" err="1" smtClean="0">
                <a:solidFill>
                  <a:srgbClr val="FF0000"/>
                </a:solidFill>
                <a:latin typeface="Times New Roman" panose="02020603050405020304" pitchFamily="18" charset="0"/>
                <a:cs typeface="Times New Roman" panose="02020603050405020304" pitchFamily="18" charset="0"/>
              </a:rPr>
              <a:t>một</a:t>
            </a:r>
            <a:r>
              <a:rPr lang="en-US" sz="4050" b="1" dirty="0" smtClean="0">
                <a:solidFill>
                  <a:srgbClr val="FF0000"/>
                </a:solidFill>
                <a:latin typeface="Times New Roman" panose="02020603050405020304" pitchFamily="18" charset="0"/>
                <a:cs typeface="Times New Roman" panose="02020603050405020304" pitchFamily="18" charset="0"/>
              </a:rPr>
              <a:t> </a:t>
            </a:r>
            <a:r>
              <a:rPr lang="en-US" sz="4050" b="1" err="1" smtClean="0">
                <a:solidFill>
                  <a:srgbClr val="FF0000"/>
                </a:solidFill>
                <a:latin typeface="Times New Roman" panose="02020603050405020304" pitchFamily="18" charset="0"/>
                <a:cs typeface="Times New Roman" panose="02020603050405020304" pitchFamily="18" charset="0"/>
              </a:rPr>
              <a:t>chiếc</a:t>
            </a:r>
            <a:r>
              <a:rPr lang="en-US" sz="4050" b="1" smtClean="0">
                <a:solidFill>
                  <a:srgbClr val="FF0000"/>
                </a:solidFill>
                <a:latin typeface="Times New Roman" panose="02020603050405020304" pitchFamily="18" charset="0"/>
                <a:cs typeface="Times New Roman" panose="02020603050405020304" pitchFamily="18" charset="0"/>
              </a:rPr>
              <a:t> bút</a:t>
            </a:r>
            <a:r>
              <a:rPr kumimoji="0" lang="en-US" sz="405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40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 name="Pentagon 5">
            <a:hlinkClick r:id="rId5" action="ppaction://hlinksldjump"/>
          </p:cNvPr>
          <p:cNvSpPr/>
          <p:nvPr/>
        </p:nvSpPr>
        <p:spPr>
          <a:xfrm flipH="1">
            <a:off x="7619326" y="4579642"/>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smtClean="0">
                <a:ln>
                  <a:noFill/>
                </a:ln>
                <a:solidFill>
                  <a:prstClr val="black"/>
                </a:solidFill>
                <a:effectLst/>
                <a:uLnTx/>
                <a:uFillTx/>
                <a:latin typeface="Times New Roman"/>
                <a:ea typeface="+mn-ea"/>
                <a:cs typeface="+mn-cs"/>
                <a:hlinkClick r:id="rId6" action="ppaction://hlinksldjump"/>
              </a:rPr>
              <a:t>BACK</a:t>
            </a:r>
            <a:endParaRPr kumimoji="0" lang="en-US" sz="1700" b="0" i="0" u="none" strike="noStrike" kern="120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232453640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3" presetClass="entr" presetSubtype="3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strVal val="4*#ppt_w"/>
                                          </p:val>
                                        </p:tav>
                                        <p:tav tm="100000">
                                          <p:val>
                                            <p:strVal val="#ppt_w"/>
                                          </p:val>
                                        </p:tav>
                                      </p:tavLst>
                                    </p:anim>
                                    <p:anim calcmode="lin" valueType="num">
                                      <p:cBhvr>
                                        <p:cTn id="12" dur="500" fill="hold"/>
                                        <p:tgtEl>
                                          <p:spTgt spid="15"/>
                                        </p:tgtEl>
                                        <p:attrNameLst>
                                          <p:attrName>ppt_h</p:attrName>
                                        </p:attrNameLst>
                                      </p:cBhvr>
                                      <p:tavLst>
                                        <p:tav tm="0">
                                          <p:val>
                                            <p:strVal val="4*#ppt_h"/>
                                          </p:val>
                                        </p:tav>
                                        <p:tav tm="100000">
                                          <p:val>
                                            <p:strVal val="#ppt_h"/>
                                          </p:val>
                                        </p:tav>
                                      </p:tavLst>
                                    </p:anim>
                                  </p:childTnLst>
                                </p:cTn>
                              </p:par>
                              <p:par>
                                <p:cTn id="13" presetID="21" presetClass="emph" presetSubtype="0" repeatCount="indefinite" fill="hold" grpId="1" nodeType="withEffect">
                                  <p:stCondLst>
                                    <p:cond delay="0"/>
                                  </p:stCondLst>
                                  <p:childTnLst>
                                    <p:animClr clrSpc="hsl" dir="cw">
                                      <p:cBhvr override="childStyle">
                                        <p:cTn id="14" dur="500" fill="hold"/>
                                        <p:tgtEl>
                                          <p:spTgt spid="15"/>
                                        </p:tgtEl>
                                        <p:attrNameLst>
                                          <p:attrName>style.color</p:attrName>
                                        </p:attrNameLst>
                                      </p:cBhvr>
                                      <p:by>
                                        <p:hsl h="7200000" s="0" l="0"/>
                                      </p:by>
                                    </p:animClr>
                                    <p:animClr clrSpc="hsl" dir="cw">
                                      <p:cBhvr>
                                        <p:cTn id="15" dur="500" fill="hold"/>
                                        <p:tgtEl>
                                          <p:spTgt spid="15"/>
                                        </p:tgtEl>
                                        <p:attrNameLst>
                                          <p:attrName>fillcolor</p:attrName>
                                        </p:attrNameLst>
                                      </p:cBhvr>
                                      <p:by>
                                        <p:hsl h="7200000" s="0" l="0"/>
                                      </p:by>
                                    </p:animClr>
                                    <p:animClr clrSpc="hsl" dir="cw">
                                      <p:cBhvr>
                                        <p:cTn id="16" dur="500" fill="hold"/>
                                        <p:tgtEl>
                                          <p:spTgt spid="15"/>
                                        </p:tgtEl>
                                        <p:attrNameLst>
                                          <p:attrName>stroke.color</p:attrName>
                                        </p:attrNameLst>
                                      </p:cBhvr>
                                      <p:by>
                                        <p:hsl h="7200000" s="0" l="0"/>
                                      </p:by>
                                    </p:animClr>
                                    <p:set>
                                      <p:cBhvr>
                                        <p:cTn id="17" dur="500" fill="hold"/>
                                        <p:tgtEl>
                                          <p:spTgt spid="15"/>
                                        </p:tgtEl>
                                        <p:attrNameLst>
                                          <p:attrName>fill.type</p:attrName>
                                        </p:attrNameLst>
                                      </p:cBhvr>
                                      <p:to>
                                        <p:strVal val="solid"/>
                                      </p:to>
                                    </p:set>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AEC411-4DA5-49DC-B95D-88C4EF0814A1}"/>
              </a:ext>
            </a:extLst>
          </p:cNvPr>
          <p:cNvPicPr>
            <a:picLocks noChangeAspect="1"/>
          </p:cNvPicPr>
          <p:nvPr/>
        </p:nvPicPr>
        <p:blipFill rotWithShape="1">
          <a:blip r:embed="rId2">
            <a:extLst>
              <a:ext uri="{28A0092B-C50C-407E-A947-70E740481C1C}">
                <a14:useLocalDpi xmlns:a14="http://schemas.microsoft.com/office/drawing/2010/main" val="0"/>
              </a:ext>
            </a:extLst>
          </a:blip>
          <a:srcRect l="39352" t="6315" r="13871" b="633"/>
          <a:stretch/>
        </p:blipFill>
        <p:spPr>
          <a:xfrm>
            <a:off x="0" y="177369"/>
            <a:ext cx="3020263" cy="4806509"/>
          </a:xfrm>
          <a:prstGeom prst="rect">
            <a:avLst/>
          </a:prstGeom>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5" y="232285"/>
            <a:ext cx="6363816" cy="47515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87824" y="459563"/>
            <a:ext cx="5652628" cy="4278094"/>
          </a:xfrm>
          <a:prstGeom prst="rect">
            <a:avLst/>
          </a:prstGeom>
          <a:noFill/>
        </p:spPr>
        <p:txBody>
          <a:bodyPr wrap="square" rtlCol="0">
            <a:spAutoFit/>
          </a:bodyPr>
          <a:lstStyle/>
          <a:p>
            <a:r>
              <a:rPr lang="en-US" sz="3400" b="1">
                <a:solidFill>
                  <a:srgbClr val="0000FF"/>
                </a:solidFill>
                <a:latin typeface="Times New Roman" panose="02020603050405020304" pitchFamily="18" charset="0"/>
                <a:cs typeface="Times New Roman" panose="02020603050405020304" pitchFamily="18" charset="0"/>
              </a:rPr>
              <a:t>Câu 1:</a:t>
            </a:r>
            <a:r>
              <a:rPr lang="en-US" sz="3400">
                <a:solidFill>
                  <a:srgbClr val="0000FF"/>
                </a:solidFill>
                <a:latin typeface="Times New Roman" panose="02020603050405020304" pitchFamily="18" charset="0"/>
                <a:cs typeface="Times New Roman" panose="02020603050405020304" pitchFamily="18" charset="0"/>
              </a:rPr>
              <a:t> Hãy tưởng tượng </a:t>
            </a:r>
            <a:r>
              <a:rPr lang="vi-VN" sz="3400">
                <a:solidFill>
                  <a:srgbClr val="0000FF"/>
                </a:solidFill>
                <a:latin typeface="Times New Roman" panose="02020603050405020304" pitchFamily="18" charset="0"/>
                <a:cs typeface="Times New Roman" panose="02020603050405020304" pitchFamily="18" charset="0"/>
              </a:rPr>
              <a:t>khi 50 tuổi, em tìm thấy cuốn sổ lưu niệm đã cũ của lớp mình. Hãy viết ra ba điều mà cuốn sổ lưu niệm làm em thích thú, một điều làm em hạnh phúc và một điều gợi lại cho em kỉ niệm buồn.</a:t>
            </a:r>
            <a:endParaRPr lang="en-US" sz="3400">
              <a:solidFill>
                <a:srgbClr val="0000FF"/>
              </a:solidFill>
              <a:latin typeface="Times New Roman" panose="02020603050405020304" pitchFamily="18" charset="0"/>
              <a:cs typeface="Times New Roman" panose="02020603050405020304" pitchFamily="18" charset="0"/>
            </a:endParaRPr>
          </a:p>
        </p:txBody>
      </p:sp>
      <p:pic>
        <p:nvPicPr>
          <p:cNvPr id="8" name="Picture 2" descr="C:\Users\ADMIN\Desktop\Tai nguyen thiet ke tro choi\Bảng gỗ\Picture1 (2).png">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83582" y="17630"/>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85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4"/>
            <a:ext cx="9144000" cy="5143500"/>
          </a:xfrm>
          <a:prstGeom prst="rect">
            <a:avLst/>
          </a:prstGeom>
        </p:spPr>
      </p:pic>
      <p:pic>
        <p:nvPicPr>
          <p:cNvPr id="8" name="Picture 2" descr="Káº¿t quáº£ hÃ¬nh áº£nh cho hÃ¬nh ná»n powerpoint dorem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9560" y="33477"/>
            <a:ext cx="4365836" cy="21586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5280" y="2234252"/>
            <a:ext cx="6539292" cy="2786564"/>
          </a:xfrm>
          <a:prstGeom prst="rect">
            <a:avLst/>
          </a:prstGeom>
        </p:spPr>
      </p:pic>
      <p:sp>
        <p:nvSpPr>
          <p:cNvPr id="6" name="TextBox 5"/>
          <p:cNvSpPr txBox="1"/>
          <p:nvPr/>
        </p:nvSpPr>
        <p:spPr>
          <a:xfrm>
            <a:off x="1907704" y="340296"/>
            <a:ext cx="3143250" cy="1200329"/>
          </a:xfrm>
          <a:prstGeom prst="rect">
            <a:avLst/>
          </a:prstGeom>
          <a:noFill/>
        </p:spPr>
        <p:txBody>
          <a:bodyPr wrap="square" rtlCol="0">
            <a:spAutoFit/>
          </a:bodyPr>
          <a:lstStyle/>
          <a:p>
            <a:r>
              <a:rPr lang="vi-VN" sz="2400" b="1">
                <a:solidFill>
                  <a:srgbClr val="0000FF"/>
                </a:solidFill>
                <a:latin typeface="Times New Roman" panose="02020603050405020304" pitchFamily="18" charset="0"/>
                <a:cs typeface="Times New Roman" panose="02020603050405020304" pitchFamily="18" charset="0"/>
              </a:rPr>
              <a:t>Câu 2: Theo em sổ lưu niệm sẽ gồm những thông tin gì?</a:t>
            </a:r>
            <a:endParaRPr lang="en-US" sz="2400" b="1">
              <a:solidFill>
                <a:srgbClr val="0000FF"/>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431437" y="2234632"/>
            <a:ext cx="4556097" cy="2554545"/>
          </a:xfrm>
          <a:prstGeom prst="rect">
            <a:avLst/>
          </a:prstGeom>
          <a:noFill/>
        </p:spPr>
        <p:txBody>
          <a:bodyPr wrap="square" rtlCol="0">
            <a:spAutoFit/>
          </a:bodyPr>
          <a:lstStyle/>
          <a:p>
            <a:r>
              <a:rPr lang="en-US" sz="2000" b="1">
                <a:solidFill>
                  <a:srgbClr val="0000FF"/>
                </a:solidFill>
                <a:latin typeface="Times New Roman" panose="02020603050405020304" pitchFamily="18" charset="0"/>
                <a:cs typeface="Times New Roman" panose="02020603050405020304" pitchFamily="18" charset="0"/>
              </a:rPr>
              <a:t>-  Danh sách lớp và GV.</a:t>
            </a:r>
          </a:p>
          <a:p>
            <a:r>
              <a:rPr lang="en-US" sz="2000" b="1">
                <a:solidFill>
                  <a:srgbClr val="0000FF"/>
                </a:solidFill>
                <a:latin typeface="Times New Roman" panose="02020603050405020304" pitchFamily="18" charset="0"/>
                <a:cs typeface="Times New Roman" panose="02020603050405020304" pitchFamily="18" charset="0"/>
              </a:rPr>
              <a:t>- Thông tin về một số hoạt động thể thao và văn hoá của lớp.</a:t>
            </a:r>
          </a:p>
          <a:p>
            <a:r>
              <a:rPr lang="en-US" sz="2000" b="1">
                <a:solidFill>
                  <a:srgbClr val="0000FF"/>
                </a:solidFill>
                <a:latin typeface="Times New Roman" panose="02020603050405020304" pitchFamily="18" charset="0"/>
                <a:cs typeface="Times New Roman" panose="02020603050405020304" pitchFamily="18" charset="0"/>
              </a:rPr>
              <a:t>- Những cảm nhận về thầy cô và bạn bè.</a:t>
            </a:r>
          </a:p>
          <a:p>
            <a:r>
              <a:rPr lang="en-US" sz="2000" b="1">
                <a:solidFill>
                  <a:srgbClr val="0000FF"/>
                </a:solidFill>
                <a:latin typeface="Times New Roman" panose="02020603050405020304" pitchFamily="18" charset="0"/>
                <a:cs typeface="Times New Roman" panose="02020603050405020304" pitchFamily="18" charset="0"/>
              </a:rPr>
              <a:t>- Những thành tích của lớp trong các cuộc thi.</a:t>
            </a:r>
          </a:p>
          <a:p>
            <a:r>
              <a:rPr lang="en-US" sz="2000" b="1">
                <a:solidFill>
                  <a:srgbClr val="0000FF"/>
                </a:solidFill>
                <a:latin typeface="Times New Roman" panose="02020603050405020304" pitchFamily="18" charset="0"/>
                <a:cs typeface="Times New Roman" panose="02020603050405020304" pitchFamily="18" charset="0"/>
              </a:rPr>
              <a:t>- Một số chủ đề mà mọi HS trong lớp quan tâm.</a:t>
            </a:r>
            <a:endParaRPr lang="en-US" sz="2000" b="1" dirty="0">
              <a:solidFill>
                <a:srgbClr val="0000FF"/>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6231" y="3458601"/>
            <a:ext cx="1457564" cy="1519787"/>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2552" y="4142169"/>
            <a:ext cx="388596" cy="265919"/>
          </a:xfrm>
          <a:prstGeom prst="rect">
            <a:avLst/>
          </a:prstGeom>
        </p:spPr>
      </p:pic>
      <p:pic>
        <p:nvPicPr>
          <p:cNvPr id="21"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90244" y="2973108"/>
            <a:ext cx="567129" cy="567129"/>
          </a:xfrm>
          <a:prstGeom prst="rect">
            <a:avLst/>
          </a:prstGeom>
        </p:spPr>
      </p:pic>
      <p:pic>
        <p:nvPicPr>
          <p:cNvPr id="15" name="Picture 2" descr="C:\Users\ADMIN\Desktop\Tai nguyen thiet ke tro choi\Bảng gỗ\Picture1 (2).png">
            <a:hlinkClick r:id="" action="ppaction://hlinkshowjump?jump=nextslide"/>
            <a:extLst>
              <a:ext uri="{FF2B5EF4-FFF2-40B4-BE49-F238E27FC236}">
                <a16:creationId xmlns:a16="http://schemas.microsoft.com/office/drawing/2014/main" id="{0B19259D-5BFC-4FFE-904C-286B7ADBED2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83582" y="17630"/>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21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53030">
                <p:cTn id="27" fill="hold" display="0">
                  <p:stCondLst>
                    <p:cond delay="indefinite"/>
                  </p:stCondLst>
                  <p:endCondLst>
                    <p:cond evt="onStopAudio" delay="0">
                      <p:tgtEl>
                        <p:sldTgt/>
                      </p:tgtEl>
                    </p:cond>
                  </p:endCondLst>
                </p:cTn>
                <p:tgtEl>
                  <p:spTgt spid="21"/>
                </p:tgtEl>
              </p:cMediaNode>
            </p:audio>
          </p:childTnLst>
        </p:cTn>
      </p:par>
    </p:tnLst>
    <p:bldLst>
      <p:bldP spid="6"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D61D40-664E-4C40-80C1-EC67B3B854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2354" y="1380245"/>
            <a:ext cx="6539292" cy="2786564"/>
          </a:xfrm>
          <a:prstGeom prst="rect">
            <a:avLst/>
          </a:prstGeom>
        </p:spPr>
      </p:pic>
      <p:sp>
        <p:nvSpPr>
          <p:cNvPr id="4" name="TextBox 3">
            <a:extLst>
              <a:ext uri="{FF2B5EF4-FFF2-40B4-BE49-F238E27FC236}">
                <a16:creationId xmlns:a16="http://schemas.microsoft.com/office/drawing/2014/main" id="{6EF9B6C3-67CA-4B05-B28B-183710B79744}"/>
              </a:ext>
            </a:extLst>
          </p:cNvPr>
          <p:cNvSpPr txBox="1"/>
          <p:nvPr/>
        </p:nvSpPr>
        <p:spPr>
          <a:xfrm>
            <a:off x="2015716" y="1456420"/>
            <a:ext cx="4672435" cy="3108543"/>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ĐỂ TRÌNH BÀY VÀ LƯU TRỮ NHỮNG THÔNG TIN TRÊN, CÓ RẤT NHIỀU CÁCH, MỘT TRONG CÁC CÁCH ĐÓ LÀ SỬ DỤNG “SƠ ĐỒ TƯ DUY”</a:t>
            </a:r>
          </a:p>
          <a:p>
            <a:endParaRPr lang="en-US" sz="2800" b="1" dirty="0">
              <a:solidFill>
                <a:srgbClr val="0000FF"/>
              </a:solidFill>
              <a:latin typeface="Times New Roman" panose="02020603050405020304" pitchFamily="18" charset="0"/>
              <a:cs typeface="Times New Roman" panose="02020603050405020304" pitchFamily="18" charset="0"/>
            </a:endParaRPr>
          </a:p>
        </p:txBody>
      </p:sp>
      <p:pic>
        <p:nvPicPr>
          <p:cNvPr id="5" name="Picture 2" descr="C:\Users\ADMIN\Desktop\Tai nguyen thiet ke tro choi\Bảng gỗ\Picture1 (2).png">
            <a:hlinkClick r:id="" action="ppaction://hlinkshowjump?jump=nextslide"/>
            <a:extLst>
              <a:ext uri="{FF2B5EF4-FFF2-40B4-BE49-F238E27FC236}">
                <a16:creationId xmlns:a16="http://schemas.microsoft.com/office/drawing/2014/main" id="{D525D43E-6DA4-4982-BA74-C87839781D4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3582" y="17630"/>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39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nền Powerpoint đẹp tạo nên một Slide chuyên nghiệ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4311"/>
            <a:ext cx="9144000" cy="466077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971600" y="81211"/>
            <a:ext cx="5133072" cy="523220"/>
          </a:xfrm>
          <a:prstGeom prst="rect">
            <a:avLst/>
          </a:prstGeom>
          <a:noFill/>
        </p:spPr>
        <p:txBody>
          <a:bodyPr wrap="none" rtlCol="0">
            <a:spAutoFit/>
          </a:bodyPr>
          <a:lstStyle/>
          <a:p>
            <a:r>
              <a:rPr kumimoji="0" lang="en-US" sz="2800" b="0" i="1" u="none" strike="noStrike" kern="1200" cap="none" spc="0" normalizeH="0" baseline="0" noProof="0" dirty="0" smtClean="0">
                <a:ln>
                  <a:noFill/>
                </a:ln>
                <a:solidFill>
                  <a:srgbClr val="123E61">
                    <a:lumMod val="60000"/>
                    <a:lumOff val="40000"/>
                  </a:srgbClr>
                </a:solidFill>
                <a:effectLst/>
                <a:uLnTx/>
                <a:uFillTx/>
                <a:latin typeface="Times New Roman"/>
                <a:ea typeface="+mn-ea"/>
                <a:cs typeface="+mn-cs"/>
              </a:rPr>
              <a:t> </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10. SƠ ĐỒ TƯ DUY(2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i="1" dirty="0">
              <a:solidFill>
                <a:srgbClr val="FF0000"/>
              </a:solidFill>
            </a:endParaRPr>
          </a:p>
        </p:txBody>
      </p:sp>
      <p:graphicFrame>
        <p:nvGraphicFramePr>
          <p:cNvPr id="7" name="Content Placeholder 3"/>
          <p:cNvGraphicFramePr>
            <a:graphicFrameLocks/>
          </p:cNvGraphicFramePr>
          <p:nvPr>
            <p:extLst>
              <p:ext uri="{D42A27DB-BD31-4B8C-83A1-F6EECF244321}">
                <p14:modId xmlns:p14="http://schemas.microsoft.com/office/powerpoint/2010/main" val="1952804538"/>
              </p:ext>
            </p:extLst>
          </p:nvPr>
        </p:nvGraphicFramePr>
        <p:xfrm>
          <a:off x="0" y="604431"/>
          <a:ext cx="9144000" cy="44485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15619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Graphic spid="7"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783231" y="3503"/>
            <a:ext cx="5633145"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smtClean="0">
                <a:ln>
                  <a:noFill/>
                </a:ln>
                <a:solidFill>
                  <a:srgbClr val="123E61">
                    <a:lumMod val="60000"/>
                    <a:lumOff val="40000"/>
                  </a:srgbClr>
                </a:solidFill>
                <a:effectLst/>
                <a:uLnTx/>
                <a:uFillTx/>
                <a:latin typeface="Times New Roman"/>
                <a:ea typeface="+mn-ea"/>
                <a:cs typeface="+mn-cs"/>
              </a:rPr>
              <a:t> </a:t>
            </a: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TIẾT</a:t>
            </a:r>
            <a:r>
              <a:rPr kumimoji="0" lang="en-US" sz="2800" b="1" i="0" u="none" strike="noStrike" kern="1200" cap="none" spc="0" normalizeH="0" noProof="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21: B</a:t>
            </a: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ÀI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10. SƠ ĐỒ </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TƯ </a:t>
            </a: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DUY</a:t>
            </a:r>
            <a:endParaRPr kumimoji="0" lang="en-US" sz="2800" b="1" i="1" u="none" strike="noStrike" kern="1200" cap="none" spc="0" normalizeH="0" baseline="0" noProof="0" dirty="0">
              <a:ln>
                <a:noFill/>
              </a:ln>
              <a:solidFill>
                <a:srgbClr val="FF0000"/>
              </a:solidFill>
              <a:effectLst/>
              <a:uLnTx/>
              <a:uFillTx/>
              <a:latin typeface="Times New Roman"/>
              <a:ea typeface="+mn-ea"/>
              <a:cs typeface="+mn-cs"/>
            </a:endParaRPr>
          </a:p>
        </p:txBody>
      </p:sp>
      <p:sp>
        <p:nvSpPr>
          <p:cNvPr id="9" name="TextBox 8">
            <a:extLst>
              <a:ext uri="{FF2B5EF4-FFF2-40B4-BE49-F238E27FC236}">
                <a16:creationId xmlns:a16="http://schemas.microsoft.com/office/drawing/2014/main" id="{843F899B-1F4A-4E26-BFD5-B0BDF39A6B40}"/>
              </a:ext>
            </a:extLst>
          </p:cNvPr>
          <p:cNvSpPr txBox="1"/>
          <p:nvPr/>
        </p:nvSpPr>
        <p:spPr>
          <a:xfrm>
            <a:off x="971600" y="952365"/>
            <a:ext cx="3132348" cy="58477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3200" b="1" dirty="0">
                <a:solidFill>
                  <a:srgbClr val="C00000"/>
                </a:solidFill>
                <a:latin typeface="Times New Roman" panose="02020603050405020304" pitchFamily="18" charset="0"/>
                <a:ea typeface="+mn-ea"/>
                <a:cs typeface="Times New Roman" panose="02020603050405020304" pitchFamily="18" charset="0"/>
              </a:rPr>
              <a:t>1. </a:t>
            </a:r>
            <a:r>
              <a:rPr lang="en-US" sz="3200" b="1" dirty="0" err="1">
                <a:solidFill>
                  <a:srgbClr val="C00000"/>
                </a:solidFill>
                <a:latin typeface="Times New Roman" panose="02020603050405020304" pitchFamily="18" charset="0"/>
                <a:ea typeface="+mn-ea"/>
                <a:cs typeface="Times New Roman" panose="02020603050405020304" pitchFamily="18" charset="0"/>
              </a:rPr>
              <a:t>Sơ</a:t>
            </a:r>
            <a:r>
              <a:rPr lang="en-US" sz="3200" b="1" dirty="0">
                <a:solidFill>
                  <a:srgbClr val="C00000"/>
                </a:solidFill>
                <a:latin typeface="Times New Roman" panose="02020603050405020304" pitchFamily="18" charset="0"/>
                <a:ea typeface="+mn-ea"/>
                <a:cs typeface="Times New Roman" panose="02020603050405020304" pitchFamily="18" charset="0"/>
              </a:rPr>
              <a:t> </a:t>
            </a:r>
            <a:r>
              <a:rPr lang="en-US" sz="3200" b="1" dirty="0" err="1">
                <a:solidFill>
                  <a:srgbClr val="C00000"/>
                </a:solidFill>
                <a:latin typeface="Times New Roman" panose="02020603050405020304" pitchFamily="18" charset="0"/>
                <a:ea typeface="+mn-ea"/>
                <a:cs typeface="Times New Roman" panose="02020603050405020304" pitchFamily="18" charset="0"/>
              </a:rPr>
              <a:t>đồ</a:t>
            </a:r>
            <a:r>
              <a:rPr lang="en-US" sz="3200" b="1" dirty="0">
                <a:solidFill>
                  <a:srgbClr val="C00000"/>
                </a:solidFill>
                <a:latin typeface="Times New Roman" panose="02020603050405020304" pitchFamily="18" charset="0"/>
                <a:ea typeface="+mn-ea"/>
                <a:cs typeface="Times New Roman" panose="02020603050405020304" pitchFamily="18" charset="0"/>
              </a:rPr>
              <a:t> </a:t>
            </a:r>
            <a:r>
              <a:rPr lang="en-US" sz="3200" b="1" dirty="0" err="1">
                <a:solidFill>
                  <a:srgbClr val="C00000"/>
                </a:solidFill>
                <a:latin typeface="Times New Roman" panose="02020603050405020304" pitchFamily="18" charset="0"/>
                <a:ea typeface="+mn-ea"/>
                <a:cs typeface="Times New Roman" panose="02020603050405020304" pitchFamily="18" charset="0"/>
              </a:rPr>
              <a:t>tư</a:t>
            </a:r>
            <a:r>
              <a:rPr lang="en-US" sz="3200" b="1" dirty="0">
                <a:solidFill>
                  <a:srgbClr val="C00000"/>
                </a:solidFill>
                <a:latin typeface="Times New Roman" panose="02020603050405020304" pitchFamily="18" charset="0"/>
                <a:ea typeface="+mn-ea"/>
                <a:cs typeface="Times New Roman" panose="02020603050405020304" pitchFamily="18" charset="0"/>
              </a:rPr>
              <a:t> </a:t>
            </a:r>
            <a:r>
              <a:rPr lang="en-US" sz="3200" b="1" dirty="0" err="1">
                <a:solidFill>
                  <a:srgbClr val="C00000"/>
                </a:solidFill>
                <a:latin typeface="Times New Roman" panose="02020603050405020304" pitchFamily="18" charset="0"/>
                <a:ea typeface="+mn-ea"/>
                <a:cs typeface="Times New Roman" panose="02020603050405020304" pitchFamily="18" charset="0"/>
              </a:rPr>
              <a:t>duy</a:t>
            </a:r>
            <a:endParaRPr lang="en-US" sz="3200" b="1" dirty="0"/>
          </a:p>
        </p:txBody>
      </p:sp>
    </p:spTree>
    <p:extLst>
      <p:ext uri="{BB962C8B-B14F-4D97-AF65-F5344CB8AC3E}">
        <p14:creationId xmlns:p14="http://schemas.microsoft.com/office/powerpoint/2010/main" val="1653818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4"/>
            <a:ext cx="9144000" cy="5143500"/>
          </a:xfrm>
          <a:prstGeom prst="rect">
            <a:avLst/>
          </a:prstGeom>
        </p:spPr>
      </p:pic>
      <p:pic>
        <p:nvPicPr>
          <p:cNvPr id="8" name="Picture 2" descr="Káº¿t quáº£ hÃ¬nh áº£nh cho hÃ¬nh ná»n powerpoint dorem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16" y="33477"/>
            <a:ext cx="4365836" cy="21586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63660" y="340296"/>
            <a:ext cx="3143250" cy="1569660"/>
          </a:xfrm>
          <a:prstGeom prst="rect">
            <a:avLst/>
          </a:prstGeom>
          <a:noFill/>
        </p:spPr>
        <p:txBody>
          <a:bodyPr wrap="square" rtlCol="0">
            <a:spAutoFit/>
          </a:bodyPr>
          <a:lstStyle/>
          <a:p>
            <a:r>
              <a:rPr lang="en-US" sz="2400" b="1" dirty="0" err="1">
                <a:solidFill>
                  <a:srgbClr val="0000FF"/>
                </a:solidFill>
                <a:latin typeface="Times New Roman" panose="02020603050405020304" pitchFamily="18" charset="0"/>
                <a:cs typeface="Times New Roman" panose="02020603050405020304" pitchFamily="18" charset="0"/>
              </a:rPr>
              <a:t>Em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hãy</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nhận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xét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hai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cách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trình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bày</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sau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cách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nào</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dễ</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hiểu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dễ</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nhớ</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và</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thú</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vị</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hơn</a:t>
            </a:r>
            <a:r>
              <a:rPr lang="en-US" sz="2400" b="1" dirty="0">
                <a:solidFill>
                  <a:srgbClr val="0000FF"/>
                </a:solidFill>
                <a:latin typeface="Times New Roman" panose="02020603050405020304" pitchFamily="18" charset="0"/>
                <a:cs typeface="Times New Roman" panose="02020603050405020304" pitchFamily="18" charset="0"/>
              </a:rPr>
              <a:t>?</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231" y="3458601"/>
            <a:ext cx="1457564" cy="1519787"/>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552" y="4142169"/>
            <a:ext cx="388596" cy="265919"/>
          </a:xfrm>
          <a:prstGeom prst="rect">
            <a:avLst/>
          </a:prstGeom>
        </p:spPr>
      </p:pic>
      <p:pic>
        <p:nvPicPr>
          <p:cNvPr id="15" name="Picture 2" descr="C:\Users\ADMIN\Desktop\Tai nguyen thiet ke tro choi\Bảng gỗ\Picture1 (2).png">
            <a:hlinkClick r:id="" action="ppaction://hlinkshowjump?jump=nextslide"/>
            <a:extLst>
              <a:ext uri="{FF2B5EF4-FFF2-40B4-BE49-F238E27FC236}">
                <a16:creationId xmlns:a16="http://schemas.microsoft.com/office/drawing/2014/main" id="{0B19259D-5BFC-4FFE-904C-286B7ADBED2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83582" y="17630"/>
            <a:ext cx="1708019" cy="7261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828CDD5-6937-4D11-9618-604ADF5489F8}"/>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66000"/>
                    </a14:imgEffect>
                    <a14:imgEffect>
                      <a14:brightnessContrast bright="20000" contrast="73000"/>
                    </a14:imgEffect>
                  </a14:imgLayer>
                </a14:imgProps>
              </a:ext>
              <a:ext uri="{28A0092B-C50C-407E-A947-70E740481C1C}">
                <a14:useLocalDpi xmlns:a14="http://schemas.microsoft.com/office/drawing/2010/main" val="0"/>
              </a:ext>
            </a:extLst>
          </a:blip>
          <a:srcRect l="24034" t="4365" r="4865" b="9491"/>
          <a:stretch/>
        </p:blipFill>
        <p:spPr>
          <a:xfrm rot="16200000">
            <a:off x="1673081" y="2373924"/>
            <a:ext cx="2773502" cy="2520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7097D7C3-DEC9-4805-B1F5-C4CF18F9B3C0}"/>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100000"/>
                    </a14:imgEffect>
                    <a14:imgEffect>
                      <a14:brightnessContrast bright="-6000" contrast="100000"/>
                    </a14:imgEffect>
                  </a14:imgLayer>
                </a14:imgProps>
              </a:ext>
              <a:ext uri="{28A0092B-C50C-407E-A947-70E740481C1C}">
                <a14:useLocalDpi xmlns:a14="http://schemas.microsoft.com/office/drawing/2010/main" val="0"/>
              </a:ext>
            </a:extLst>
          </a:blip>
          <a:srcRect l="9391"/>
          <a:stretch/>
        </p:blipFill>
        <p:spPr>
          <a:xfrm rot="16200000">
            <a:off x="5069048" y="1586896"/>
            <a:ext cx="2773499" cy="40812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D4314B7B-9D97-4792-97D4-B08836ABBC1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06"/>
          <a:stretch/>
        </p:blipFill>
        <p:spPr>
          <a:xfrm>
            <a:off x="4759029" y="628328"/>
            <a:ext cx="4365836" cy="1582969"/>
          </a:xfrm>
          <a:prstGeom prst="rect">
            <a:avLst/>
          </a:prstGeom>
        </p:spPr>
      </p:pic>
      <p:sp>
        <p:nvSpPr>
          <p:cNvPr id="19" name="TextBox 18">
            <a:extLst>
              <a:ext uri="{FF2B5EF4-FFF2-40B4-BE49-F238E27FC236}">
                <a16:creationId xmlns:a16="http://schemas.microsoft.com/office/drawing/2014/main" id="{D31B0114-F096-41E4-85D2-362910D50332}"/>
              </a:ext>
            </a:extLst>
          </p:cNvPr>
          <p:cNvSpPr txBox="1"/>
          <p:nvPr/>
        </p:nvSpPr>
        <p:spPr>
          <a:xfrm>
            <a:off x="5306601" y="792416"/>
            <a:ext cx="3250886" cy="1508105"/>
          </a:xfrm>
          <a:prstGeom prst="rect">
            <a:avLst/>
          </a:prstGeom>
          <a:noFill/>
        </p:spPr>
        <p:txBody>
          <a:bodyPr wrap="square" rtlCol="0">
            <a:spAutoFit/>
          </a:bodyPr>
          <a:lstStyle/>
          <a:p>
            <a:r>
              <a:rPr lang="en-US" sz="2400" b="1" dirty="0" err="1">
                <a:solidFill>
                  <a:srgbClr val="0000FF"/>
                </a:solidFill>
                <a:latin typeface="Times New Roman" panose="02020603050405020304" pitchFamily="18" charset="0"/>
                <a:cs typeface="Times New Roman" panose="02020603050405020304" pitchFamily="18" charset="0"/>
              </a:rPr>
              <a:t>Sử</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dụng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bản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đồ</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tư</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duy</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dễ</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hiểu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dễ</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nhớ</a:t>
            </a:r>
            <a:endParaRPr lang="en-US" sz="2400" b="1" dirty="0" smtClean="0">
              <a:solidFill>
                <a:srgbClr val="0000FF"/>
              </a:solidFill>
              <a:latin typeface="Times New Roman" panose="02020603050405020304" pitchFamily="18" charset="0"/>
              <a:cs typeface="Times New Roman" panose="02020603050405020304" pitchFamily="18" charset="0"/>
            </a:endParaRPr>
          </a:p>
          <a:p>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và</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thú</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vị</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hơn</a:t>
            </a:r>
            <a:r>
              <a:rPr lang="en-US" sz="2400" b="1" dirty="0">
                <a:solidFill>
                  <a:srgbClr val="0000FF"/>
                </a:solidFill>
                <a:latin typeface="Times New Roman" panose="02020603050405020304" pitchFamily="18" charset="0"/>
                <a:cs typeface="Times New Roman" panose="02020603050405020304" pitchFamily="18" charset="0"/>
              </a:rPr>
              <a:t>.</a:t>
            </a:r>
          </a:p>
          <a:p>
            <a:endParaRPr lang="en-US" sz="20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915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D1C2D433-F107-4188-B4C6-D46D663B08E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微粒体总结"/>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自定义 39">
      <a:dk1>
        <a:sysClr val="windowText" lastClr="000000"/>
      </a:dk1>
      <a:lt1>
        <a:sysClr val="window" lastClr="FFFFFF"/>
      </a:lt1>
      <a:dk2>
        <a:srgbClr val="123E61"/>
      </a:dk2>
      <a:lt2>
        <a:srgbClr val="D4D4D6"/>
      </a:lt2>
      <a:accent1>
        <a:srgbClr val="123E61"/>
      </a:accent1>
      <a:accent2>
        <a:srgbClr val="123E61"/>
      </a:accent2>
      <a:accent3>
        <a:srgbClr val="123E61"/>
      </a:accent3>
      <a:accent4>
        <a:srgbClr val="123E61"/>
      </a:accent4>
      <a:accent5>
        <a:srgbClr val="123E61"/>
      </a:accent5>
      <a:accent6>
        <a:srgbClr val="000000"/>
      </a:accent6>
      <a:hlink>
        <a:srgbClr val="168BBA"/>
      </a:hlink>
      <a:folHlink>
        <a:srgbClr val="68000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主题">
  <a:themeElements>
    <a:clrScheme name="自定义 39">
      <a:dk1>
        <a:sysClr val="windowText" lastClr="000000"/>
      </a:dk1>
      <a:lt1>
        <a:sysClr val="window" lastClr="FFFFFF"/>
      </a:lt1>
      <a:dk2>
        <a:srgbClr val="123E61"/>
      </a:dk2>
      <a:lt2>
        <a:srgbClr val="D4D4D6"/>
      </a:lt2>
      <a:accent1>
        <a:srgbClr val="123E61"/>
      </a:accent1>
      <a:accent2>
        <a:srgbClr val="123E61"/>
      </a:accent2>
      <a:accent3>
        <a:srgbClr val="123E61"/>
      </a:accent3>
      <a:accent4>
        <a:srgbClr val="123E61"/>
      </a:accent4>
      <a:accent5>
        <a:srgbClr val="123E61"/>
      </a:accent5>
      <a:accent6>
        <a:srgbClr val="000000"/>
      </a:accent6>
      <a:hlink>
        <a:srgbClr val="168BBA"/>
      </a:hlink>
      <a:folHlink>
        <a:srgbClr val="68000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主题">
  <a:themeElements>
    <a:clrScheme name="自定义 39">
      <a:dk1>
        <a:sysClr val="windowText" lastClr="000000"/>
      </a:dk1>
      <a:lt1>
        <a:sysClr val="window" lastClr="FFFFFF"/>
      </a:lt1>
      <a:dk2>
        <a:srgbClr val="123E61"/>
      </a:dk2>
      <a:lt2>
        <a:srgbClr val="D4D4D6"/>
      </a:lt2>
      <a:accent1>
        <a:srgbClr val="123E61"/>
      </a:accent1>
      <a:accent2>
        <a:srgbClr val="123E61"/>
      </a:accent2>
      <a:accent3>
        <a:srgbClr val="123E61"/>
      </a:accent3>
      <a:accent4>
        <a:srgbClr val="123E61"/>
      </a:accent4>
      <a:accent5>
        <a:srgbClr val="123E61"/>
      </a:accent5>
      <a:accent6>
        <a:srgbClr val="000000"/>
      </a:accent6>
      <a:hlink>
        <a:srgbClr val="168BBA"/>
      </a:hlink>
      <a:folHlink>
        <a:srgbClr val="68000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Slice</Template>
  <TotalTime>2352</TotalTime>
  <Words>1278</Words>
  <Application>Microsoft Office PowerPoint</Application>
  <PresentationFormat>Custom</PresentationFormat>
  <Paragraphs>118</Paragraphs>
  <Slides>31</Slides>
  <Notes>5</Notes>
  <HiddenSlides>0</HiddenSlides>
  <MMClips>19</MMClips>
  <ScaleCrop>false</ScaleCrop>
  <HeadingPairs>
    <vt:vector size="6" baseType="variant">
      <vt:variant>
        <vt:lpstr>Fonts Used</vt:lpstr>
      </vt:variant>
      <vt:variant>
        <vt:i4>9</vt:i4>
      </vt:variant>
      <vt:variant>
        <vt:lpstr>Theme</vt:lpstr>
      </vt:variant>
      <vt:variant>
        <vt:i4>9</vt:i4>
      </vt:variant>
      <vt:variant>
        <vt:lpstr>Slide Titles</vt:lpstr>
      </vt:variant>
      <vt:variant>
        <vt:i4>31</vt:i4>
      </vt:variant>
    </vt:vector>
  </HeadingPairs>
  <TitlesOfParts>
    <vt:vector size="49" baseType="lpstr">
      <vt:lpstr>微软雅黑</vt:lpstr>
      <vt:lpstr>宋体</vt:lpstr>
      <vt:lpstr>Arial</vt:lpstr>
      <vt:lpstr>Berlin Sans FB</vt:lpstr>
      <vt:lpstr>Calibri</vt:lpstr>
      <vt:lpstr>Century Gothic</vt:lpstr>
      <vt:lpstr>Times New Roman</vt:lpstr>
      <vt:lpstr>Wingdings 3</vt:lpstr>
      <vt:lpstr>方正兰亭黑简体</vt:lpstr>
      <vt:lpstr>Slice</vt:lpstr>
      <vt:lpstr>Office Theme</vt:lpstr>
      <vt:lpstr>1_Office Theme</vt:lpstr>
      <vt:lpstr>5_Office Theme</vt:lpstr>
      <vt:lpstr>4_Office Theme</vt:lpstr>
      <vt:lpstr>3_Office Theme</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微粒体总结</dc:title>
  <dc:creator>Administrator</dc:creator>
  <cp:lastModifiedBy>T460</cp:lastModifiedBy>
  <cp:revision>526</cp:revision>
  <dcterms:created xsi:type="dcterms:W3CDTF">2017-04-06T01:11:23Z</dcterms:created>
  <dcterms:modified xsi:type="dcterms:W3CDTF">2023-04-08T14:19:46Z</dcterms:modified>
</cp:coreProperties>
</file>