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9"/>
  </p:notesMasterIdLst>
  <p:sldIdLst>
    <p:sldId id="275" r:id="rId2"/>
    <p:sldId id="265" r:id="rId3"/>
    <p:sldId id="6245" r:id="rId4"/>
    <p:sldId id="6240" r:id="rId5"/>
    <p:sldId id="274" r:id="rId6"/>
    <p:sldId id="277" r:id="rId7"/>
    <p:sldId id="278" r:id="rId8"/>
    <p:sldId id="6247" r:id="rId9"/>
    <p:sldId id="6255" r:id="rId10"/>
    <p:sldId id="6062" r:id="rId11"/>
    <p:sldId id="6063" r:id="rId12"/>
    <p:sldId id="6256" r:id="rId13"/>
    <p:sldId id="279" r:id="rId14"/>
    <p:sldId id="6249" r:id="rId15"/>
    <p:sldId id="6250" r:id="rId16"/>
    <p:sldId id="267" r:id="rId17"/>
    <p:sldId id="268" r:id="rId18"/>
    <p:sldId id="269" r:id="rId19"/>
    <p:sldId id="6265" r:id="rId20"/>
    <p:sldId id="281" r:id="rId21"/>
    <p:sldId id="282" r:id="rId22"/>
    <p:sldId id="6264" r:id="rId23"/>
    <p:sldId id="6277" r:id="rId24"/>
    <p:sldId id="6276" r:id="rId25"/>
    <p:sldId id="272" r:id="rId26"/>
    <p:sldId id="6266" r:id="rId27"/>
    <p:sldId id="6267" r:id="rId28"/>
    <p:sldId id="271" r:id="rId29"/>
    <p:sldId id="6275" r:id="rId30"/>
    <p:sldId id="6268" r:id="rId31"/>
    <p:sldId id="6269" r:id="rId32"/>
    <p:sldId id="6270" r:id="rId33"/>
    <p:sldId id="6271" r:id="rId34"/>
    <p:sldId id="6272" r:id="rId35"/>
    <p:sldId id="6273" r:id="rId36"/>
    <p:sldId id="6274" r:id="rId37"/>
    <p:sldId id="27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5" d="100"/>
          <a:sy n="65" d="100"/>
        </p:scale>
        <p:origin x="858" y="66"/>
      </p:cViewPr>
      <p:guideLst>
        <p:guide orient="horz" pos="2115"/>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ECE22-E1CF-43C9-A321-0D6AA33697DF}"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F17BF-AFB0-4E2B-BB5F-626C7C502F2D}" type="slidenum">
              <a:rPr lang="en-US" smtClean="0"/>
              <a:t>‹#›</a:t>
            </a:fld>
            <a:endParaRPr lang="en-US"/>
          </a:p>
        </p:txBody>
      </p:sp>
    </p:spTree>
    <p:extLst>
      <p:ext uri="{BB962C8B-B14F-4D97-AF65-F5344CB8AC3E}">
        <p14:creationId xmlns:p14="http://schemas.microsoft.com/office/powerpoint/2010/main" val="410668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Nam Á là cái nôi của nền văn minh Cổ Đại trên thế giới, có dân cư đông đúc và tài nguyên thiên nhiên phong phú đa dạng. Tuy vậy đây cũng là nơi bị thực dân Anh đổ bộ xâm chiếm gần 200 năm đô hộ đã kìm hãm sự phát triển kinh tế -xã hội của các nước trong khu vực. Ngày nay nền kinh tế các nước phát triển như thế nào</a:t>
            </a:r>
            <a:endParaRPr lang="en-US"/>
          </a:p>
        </p:txBody>
      </p:sp>
      <p:sp>
        <p:nvSpPr>
          <p:cNvPr id="4" name="Slide Number Placeholder 3"/>
          <p:cNvSpPr>
            <a:spLocks noGrp="1"/>
          </p:cNvSpPr>
          <p:nvPr>
            <p:ph type="sldNum" sz="quarter" idx="5"/>
          </p:nvPr>
        </p:nvSpPr>
        <p:spPr/>
        <p:txBody>
          <a:bodyPr/>
          <a:lstStyle/>
          <a:p>
            <a:fld id="{E4FF17BF-AFB0-4E2B-BB5F-626C7C502F2D}" type="slidenum">
              <a:rPr lang="en-US" smtClean="0"/>
              <a:t>1</a:t>
            </a:fld>
            <a:endParaRPr lang="en-US"/>
          </a:p>
        </p:txBody>
      </p:sp>
    </p:spTree>
    <p:extLst>
      <p:ext uri="{BB962C8B-B14F-4D97-AF65-F5344CB8AC3E}">
        <p14:creationId xmlns:p14="http://schemas.microsoft.com/office/powerpoint/2010/main" val="304135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liên</a:t>
            </a:r>
            <a:r>
              <a:rPr lang="en-US" dirty="0"/>
              <a:t> </a:t>
            </a:r>
            <a:r>
              <a:rPr lang="en-US" dirty="0" err="1"/>
              <a:t>hệ</a:t>
            </a:r>
            <a:r>
              <a:rPr lang="en-US" dirty="0"/>
              <a:t> VN </a:t>
            </a:r>
            <a:r>
              <a:rPr lang="en-US" dirty="0" err="1"/>
              <a:t>và</a:t>
            </a:r>
            <a:r>
              <a:rPr lang="en-US" dirty="0"/>
              <a:t> </a:t>
            </a:r>
            <a:r>
              <a:rPr lang="en-US" dirty="0" err="1"/>
              <a:t>các</a:t>
            </a:r>
            <a:r>
              <a:rPr lang="en-US" dirty="0"/>
              <a:t> n</a:t>
            </a:r>
            <a:r>
              <a:rPr lang="vi-VN" dirty="0"/>
              <a:t>ư</a:t>
            </a:r>
            <a:r>
              <a:rPr lang="en-US" dirty="0" err="1"/>
              <a:t>ớc</a:t>
            </a:r>
            <a:r>
              <a:rPr lang="en-US" dirty="0"/>
              <a:t> </a:t>
            </a:r>
            <a:r>
              <a:rPr lang="en-US" dirty="0" err="1"/>
              <a:t>đang</a:t>
            </a:r>
            <a:r>
              <a:rPr lang="en-US" dirty="0"/>
              <a:t> </a:t>
            </a:r>
            <a:r>
              <a:rPr lang="en-US" dirty="0" err="1"/>
              <a:t>phát</a:t>
            </a:r>
            <a:r>
              <a:rPr lang="en-US" dirty="0"/>
              <a:t> </a:t>
            </a:r>
            <a:r>
              <a:rPr lang="en-US" dirty="0" err="1"/>
              <a:t>triển</a:t>
            </a:r>
            <a:endParaRPr lang="en-US" dirty="0"/>
          </a:p>
        </p:txBody>
      </p:sp>
      <p:sp>
        <p:nvSpPr>
          <p:cNvPr id="4" name="Slide Number Placeholder 3"/>
          <p:cNvSpPr>
            <a:spLocks noGrp="1"/>
          </p:cNvSpPr>
          <p:nvPr>
            <p:ph type="sldNum" sz="quarter" idx="5"/>
          </p:nvPr>
        </p:nvSpPr>
        <p:spPr/>
        <p:txBody>
          <a:bodyPr/>
          <a:lstStyle/>
          <a:p>
            <a:fld id="{E4FF17BF-AFB0-4E2B-BB5F-626C7C502F2D}" type="slidenum">
              <a:rPr lang="en-US" smtClean="0"/>
              <a:t>7</a:t>
            </a:fld>
            <a:endParaRPr lang="en-US"/>
          </a:p>
        </p:txBody>
      </p:sp>
    </p:spTree>
    <p:extLst>
      <p:ext uri="{BB962C8B-B14F-4D97-AF65-F5344CB8AC3E}">
        <p14:creationId xmlns:p14="http://schemas.microsoft.com/office/powerpoint/2010/main" val="251759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FF17BF-AFB0-4E2B-BB5F-626C7C502F2D}" type="slidenum">
              <a:rPr lang="en-US" smtClean="0"/>
              <a:t>8</a:t>
            </a:fld>
            <a:endParaRPr lang="en-US"/>
          </a:p>
        </p:txBody>
      </p:sp>
    </p:spTree>
    <p:extLst>
      <p:ext uri="{BB962C8B-B14F-4D97-AF65-F5344CB8AC3E}">
        <p14:creationId xmlns:p14="http://schemas.microsoft.com/office/powerpoint/2010/main" val="370871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43d697d24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43d697d24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3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C77B47-7513-4993-A90E-1E7E9EF1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09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FF17BF-AFB0-4E2B-BB5F-626C7C502F2D}" type="slidenum">
              <a:rPr lang="en-US" smtClean="0"/>
              <a:t>15</a:t>
            </a:fld>
            <a:endParaRPr lang="en-US"/>
          </a:p>
        </p:txBody>
      </p:sp>
    </p:spTree>
    <p:extLst>
      <p:ext uri="{BB962C8B-B14F-4D97-AF65-F5344CB8AC3E}">
        <p14:creationId xmlns:p14="http://schemas.microsoft.com/office/powerpoint/2010/main" val="331490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FF17BF-AFB0-4E2B-BB5F-626C7C502F2D}" type="slidenum">
              <a:rPr lang="en-US" smtClean="0"/>
              <a:t>22</a:t>
            </a:fld>
            <a:endParaRPr lang="en-US"/>
          </a:p>
        </p:txBody>
      </p:sp>
    </p:spTree>
    <p:extLst>
      <p:ext uri="{BB962C8B-B14F-4D97-AF65-F5344CB8AC3E}">
        <p14:creationId xmlns:p14="http://schemas.microsoft.com/office/powerpoint/2010/main" val="871323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551359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FCF5A-EA79-452C-A52C-1A2668C2E7DF}" type="datetime1">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03133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5C4C28-BD4B-4892-9A2D-6E19BD753A9A}" type="datetime1">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882516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31"/>
        <p:cNvGrpSpPr/>
        <p:nvPr/>
      </p:nvGrpSpPr>
      <p:grpSpPr>
        <a:xfrm>
          <a:off x="0" y="0"/>
          <a:ext cx="0" cy="0"/>
          <a:chOff x="0" y="0"/>
          <a:chExt cx="0" cy="0"/>
        </a:xfrm>
      </p:grpSpPr>
      <p:sp>
        <p:nvSpPr>
          <p:cNvPr id="332" name="Google Shape;332;p15"/>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3" name="Google Shape;333;p15"/>
          <p:cNvSpPr txBox="1">
            <a:spLocks noGrp="1"/>
          </p:cNvSpPr>
          <p:nvPr>
            <p:ph type="title" idx="2"/>
          </p:nvPr>
        </p:nvSpPr>
        <p:spPr>
          <a:xfrm>
            <a:off x="6211867" y="17793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4" name="Google Shape;334;p15"/>
          <p:cNvSpPr txBox="1">
            <a:spLocks noGrp="1"/>
          </p:cNvSpPr>
          <p:nvPr>
            <p:ph type="subTitle" idx="1"/>
          </p:nvPr>
        </p:nvSpPr>
        <p:spPr>
          <a:xfrm>
            <a:off x="6211867" y="21998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35" name="Google Shape;335;p15"/>
          <p:cNvSpPr txBox="1">
            <a:spLocks noGrp="1"/>
          </p:cNvSpPr>
          <p:nvPr>
            <p:ph type="title" idx="3"/>
          </p:nvPr>
        </p:nvSpPr>
        <p:spPr>
          <a:xfrm>
            <a:off x="6211867" y="49257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6" name="Google Shape;336;p15"/>
          <p:cNvSpPr txBox="1">
            <a:spLocks noGrp="1"/>
          </p:cNvSpPr>
          <p:nvPr>
            <p:ph type="subTitle" idx="4"/>
          </p:nvPr>
        </p:nvSpPr>
        <p:spPr>
          <a:xfrm>
            <a:off x="6211867" y="53404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sp>
        <p:nvSpPr>
          <p:cNvPr id="337" name="Google Shape;337;p15"/>
          <p:cNvSpPr txBox="1">
            <a:spLocks noGrp="1"/>
          </p:cNvSpPr>
          <p:nvPr>
            <p:ph type="title" idx="5"/>
          </p:nvPr>
        </p:nvSpPr>
        <p:spPr>
          <a:xfrm>
            <a:off x="6211867" y="33525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a:endParaRPr/>
          </a:p>
        </p:txBody>
      </p:sp>
      <p:sp>
        <p:nvSpPr>
          <p:cNvPr id="338" name="Google Shape;338;p15"/>
          <p:cNvSpPr txBox="1">
            <a:spLocks noGrp="1"/>
          </p:cNvSpPr>
          <p:nvPr>
            <p:ph type="subTitle" idx="6"/>
          </p:nvPr>
        </p:nvSpPr>
        <p:spPr>
          <a:xfrm>
            <a:off x="6211867" y="37701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a:endParaRPr/>
          </a:p>
        </p:txBody>
      </p:sp>
      <p:grpSp>
        <p:nvGrpSpPr>
          <p:cNvPr id="339" name="Google Shape;339;p15"/>
          <p:cNvGrpSpPr/>
          <p:nvPr/>
        </p:nvGrpSpPr>
        <p:grpSpPr>
          <a:xfrm>
            <a:off x="8789495" y="245355"/>
            <a:ext cx="2991077" cy="1668287"/>
            <a:chOff x="6744520" y="184015"/>
            <a:chExt cx="2243308" cy="1251215"/>
          </a:xfrm>
        </p:grpSpPr>
        <p:grpSp>
          <p:nvGrpSpPr>
            <p:cNvPr id="340" name="Google Shape;340;p15"/>
            <p:cNvGrpSpPr/>
            <p:nvPr/>
          </p:nvGrpSpPr>
          <p:grpSpPr>
            <a:xfrm>
              <a:off x="7855428" y="310413"/>
              <a:ext cx="1132401" cy="1124818"/>
              <a:chOff x="2399528" y="668550"/>
              <a:chExt cx="1132401" cy="1124818"/>
            </a:xfrm>
          </p:grpSpPr>
          <p:sp>
            <p:nvSpPr>
              <p:cNvPr id="341" name="Google Shape;341;p1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15"/>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1" name="Google Shape;351;p1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2" name="Google Shape;352;p15"/>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spTree>
    <p:extLst>
      <p:ext uri="{BB962C8B-B14F-4D97-AF65-F5344CB8AC3E}">
        <p14:creationId xmlns:p14="http://schemas.microsoft.com/office/powerpoint/2010/main" val="187316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FD9D02-426E-46C9-9EE9-0DE1EF8B2838}" type="datetime1">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28631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006983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1D110F-3F4E-48D9-B8AA-5D0E825AFDBA}" type="datetime1">
              <a:rPr lang="en-US" smtClean="0"/>
              <a:pPr/>
              <a:t>12/9/2022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11746836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01670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CDBF60-6CC3-4B74-A60D-3486985E4346}" type="datetime1">
              <a:rPr lang="en-US" smtClean="0"/>
              <a:pPr/>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8540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86035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6149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04137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pPr/>
              <a:t>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12018553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vi.wikipedia.org/wiki/T%C3%B4n_gi%C3%A1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jpeg"/><Relationship Id="rId2" Type="http://schemas.openxmlformats.org/officeDocument/2006/relationships/image" Target="../media/image27.png"/><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jpeg"/><Relationship Id="rId10" Type="http://schemas.openxmlformats.org/officeDocument/2006/relationships/image" Target="../media/image35.svg"/><Relationship Id="rId4" Type="http://schemas.openxmlformats.org/officeDocument/2006/relationships/image" Target="../media/image29.gif"/><Relationship Id="rId9" Type="http://schemas.openxmlformats.org/officeDocument/2006/relationships/image" Target="../media/image34.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hyperlink" Target="https://vi.wikipedia.org/wiki/T%C4%83ng_tr%C6%B0%E1%BB%9Fng_kinh_t%E1%BA%BF" TargetMode="External"/><Relationship Id="rId13" Type="http://schemas.openxmlformats.org/officeDocument/2006/relationships/hyperlink" Target="https://vi.wikipedia.org/wiki/D%E1%BB%8Bch_v%E1%BB%A5_kh%C3%A1ch_h%C3%A0ng" TargetMode="External"/><Relationship Id="rId18" Type="http://schemas.openxmlformats.org/officeDocument/2006/relationships/hyperlink" Target="https://vi.wikipedia.org/wiki/C%C3%B4ng_ngh%E1%BB%87_nano" TargetMode="External"/><Relationship Id="rId3" Type="http://schemas.openxmlformats.org/officeDocument/2006/relationships/hyperlink" Target="https://vi.wikipedia.org/wiki/N%C6%B0%E1%BB%9Bc_c%C3%B4ng_nghi%E1%BB%87p_m%E1%BB%9Bi" TargetMode="External"/><Relationship Id="rId21" Type="http://schemas.openxmlformats.org/officeDocument/2006/relationships/hyperlink" Target="https://vi.wikipedia.org/wiki/H%C3%A0ng_kh%C3%B4ng" TargetMode="External"/><Relationship Id="rId7" Type="http://schemas.openxmlformats.org/officeDocument/2006/relationships/hyperlink" Target="https://vi.wikipedia.org/wiki/%C4%90%C3%B4_la_M%E1%BB%B9" TargetMode="External"/><Relationship Id="rId12" Type="http://schemas.openxmlformats.org/officeDocument/2006/relationships/hyperlink" Target="https://vi.wikipedia.org/wiki/Thu%C3%AA_ngo%C3%A0i" TargetMode="External"/><Relationship Id="rId17" Type="http://schemas.openxmlformats.org/officeDocument/2006/relationships/hyperlink" Target="https://vi.wikipedia.org/wiki/C%C3%B4ng_ngh%E1%BB%87_sinh_h%E1%BB%8Dc" TargetMode="External"/><Relationship Id="rId2" Type="http://schemas.openxmlformats.org/officeDocument/2006/relationships/hyperlink" Target="https://vi.wikipedia.org/wiki/Kinh_t%E1%BA%BF_th%E1%BB%8B_tr%C6%B0%E1%BB%9Dng" TargetMode="External"/><Relationship Id="rId16" Type="http://schemas.openxmlformats.org/officeDocument/2006/relationships/hyperlink" Target="https://vi.wikipedia.org/wiki/D%C6%B0%E1%BB%A3c_ph%E1%BA%A9m" TargetMode="External"/><Relationship Id="rId20" Type="http://schemas.openxmlformats.org/officeDocument/2006/relationships/hyperlink" Target="https://vi.wikipedia.org/wiki/%C4%90%C3%B3ng_t%C3%A0u" TargetMode="External"/><Relationship Id="rId1" Type="http://schemas.openxmlformats.org/officeDocument/2006/relationships/slideLayout" Target="../slideLayouts/slideLayout2.xml"/><Relationship Id="rId6" Type="http://schemas.openxmlformats.org/officeDocument/2006/relationships/hyperlink" Target="https://vi.wikipedia.org/wiki/T%E1%BB%B7_gi%C3%A1_h%E1%BB%91i_%C4%91o%C3%A1i" TargetMode="External"/><Relationship Id="rId11" Type="http://schemas.openxmlformats.org/officeDocument/2006/relationships/hyperlink" Target="https://vi.wikipedia.org/wiki/Kinh_t%E1%BA%BF_%E1%BA%A4n_%C4%90%E1%BB%99#cite_note-30" TargetMode="External"/><Relationship Id="rId5" Type="http://schemas.openxmlformats.org/officeDocument/2006/relationships/hyperlink" Target="https://vi.wikipedia.org/wiki/S%E1%BB%A9c_mua_t%C6%B0%C6%A1ng_%C4%91%C6%B0%C6%A1ng" TargetMode="External"/><Relationship Id="rId15" Type="http://schemas.openxmlformats.org/officeDocument/2006/relationships/hyperlink" Target="https://vi.wikipedia.org/wiki/Ch%E1%BA%BF_t%E1%BA%A1o" TargetMode="External"/><Relationship Id="rId10" Type="http://schemas.openxmlformats.org/officeDocument/2006/relationships/hyperlink" Target="https://vi.wikipedia.org/wiki/C%C3%A1c_qu%E1%BB%91c_gia_c%C3%B3_thu_nh%E1%BA%ADp_th%E1%BA%A5p" TargetMode="External"/><Relationship Id="rId19" Type="http://schemas.openxmlformats.org/officeDocument/2006/relationships/hyperlink" Target="https://vi.wikipedia.org/wiki/Vi%E1%BB%85n_th%C3%B4ng" TargetMode="External"/><Relationship Id="rId4" Type="http://schemas.openxmlformats.org/officeDocument/2006/relationships/hyperlink" Target="https://vi.wikipedia.org/wiki/N%C6%B0%E1%BB%9Bc_%C4%91ang_ph%C3%A1t_tri%E1%BB%83n" TargetMode="External"/><Relationship Id="rId9" Type="http://schemas.openxmlformats.org/officeDocument/2006/relationships/hyperlink" Target="https://vi.wikipedia.org/wiki/Ng%C3%A2n_h%C3%A0ng_Th%E1%BA%BF_gi%E1%BB%9Bi" TargetMode="External"/><Relationship Id="rId14" Type="http://schemas.openxmlformats.org/officeDocument/2006/relationships/hyperlink" Target="https://vi.wikipedia.org/wiki/C%C3%B4ng_ngh%E1%BB%87_ph%E1%BA%A7n_m%E1%BB%81m" TargetMode="Externa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vi.wikipedia.org/wiki/Th%C6%B0%C6%A1ng_m%E1%BA%A1i_qu%E1%BB%91c_t%E1%BA%BF" TargetMode="External"/><Relationship Id="rId13" Type="http://schemas.openxmlformats.org/officeDocument/2006/relationships/hyperlink" Target="https://vi.wikipedia.org/wiki/Th%E1%BA%BF_gi%E1%BB%9Bi" TargetMode="External"/><Relationship Id="rId3" Type="http://schemas.openxmlformats.org/officeDocument/2006/relationships/image" Target="../media/image65.jpeg"/><Relationship Id="rId7" Type="http://schemas.openxmlformats.org/officeDocument/2006/relationships/hyperlink" Target="https://vi.wikipedia.org/wiki/Th%C6%B0%C6%A1ng_m%E1%BA%A1i" TargetMode="External"/><Relationship Id="rId12" Type="http://schemas.openxmlformats.org/officeDocument/2006/relationships/hyperlink" Target="https://vi.wikipedia.org/wiki/T%C3%B4n_gi%C3%A1o" TargetMode="Externa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hyperlink" Target="https://vi.wikipedia.org/wiki/V%C4%83n_minh_l%C6%B0u_v%E1%BB%B1c_s%C3%B4ng_%E1%BA%A4n" TargetMode="External"/><Relationship Id="rId11" Type="http://schemas.openxmlformats.org/officeDocument/2006/relationships/hyperlink" Target="https://vi.wikipedia.org/wiki/Qu%C3%A2n_s%E1%BB%B1" TargetMode="External"/><Relationship Id="rId5" Type="http://schemas.openxmlformats.org/officeDocument/2006/relationships/image" Target="../media/image67.png"/><Relationship Id="rId15" Type="http://schemas.openxmlformats.org/officeDocument/2006/relationships/hyperlink" Target="https://vi.wikipedia.org/wiki/Ph%E1%BA%ADt_gi%C3%A1o" TargetMode="External"/><Relationship Id="rId10" Type="http://schemas.openxmlformats.org/officeDocument/2006/relationships/hyperlink" Target="https://vi.wikipedia.org/wiki/V%C4%83n_h%C3%B3a_%E1%BA%A4n_%C4%90%E1%BB%99" TargetMode="External"/><Relationship Id="rId4" Type="http://schemas.openxmlformats.org/officeDocument/2006/relationships/image" Target="../media/image66.png"/><Relationship Id="rId9" Type="http://schemas.openxmlformats.org/officeDocument/2006/relationships/hyperlink" Target="https://vi.wikipedia.org/wiki/%C4%90%E1%BA%BF_qu%E1%BB%91c" TargetMode="External"/><Relationship Id="rId14" Type="http://schemas.openxmlformats.org/officeDocument/2006/relationships/hyperlink" Target="https://vi.wikipedia.org/wiki/%E1%BA%A4n_%C4%90%E1%BB%99_gi%C3%A1o"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vi.wikipedia.org/wiki/H%E1%BB%93i_gi%C3%A1o" TargetMode="External"/><Relationship Id="rId2" Type="http://schemas.openxmlformats.org/officeDocument/2006/relationships/hyperlink" Target="https://vi.wikipedia.org/wiki/Ch%C3%A2u_%C3%81" TargetMode="Externa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1418-6783-4ED8-A431-6637F042E76C}"/>
              </a:ext>
            </a:extLst>
          </p:cNvPr>
          <p:cNvSpPr>
            <a:spLocks noGrp="1"/>
          </p:cNvSpPr>
          <p:nvPr>
            <p:ph type="ctrTitle"/>
          </p:nvPr>
        </p:nvSpPr>
        <p:spPr>
          <a:xfrm>
            <a:off x="0" y="0"/>
            <a:ext cx="12192000" cy="1016000"/>
          </a:xfrm>
          <a:solidFill>
            <a:srgbClr val="002060"/>
          </a:solidFill>
        </p:spPr>
        <p:txBody>
          <a:bodyPr/>
          <a:lstStyle/>
          <a:p>
            <a:r>
              <a:rPr lang="pt-BR" b="1" dirty="0">
                <a:solidFill>
                  <a:srgbClr val="FFFF00"/>
                </a:solidFill>
              </a:rPr>
              <a:t>TỚ LÀ CHUYÊN GIA BẢN ĐỒ</a:t>
            </a:r>
            <a:endParaRPr lang="en-US" dirty="0">
              <a:solidFill>
                <a:srgbClr val="FFFF00"/>
              </a:solidFill>
            </a:endParaRPr>
          </a:p>
        </p:txBody>
      </p:sp>
      <p:sp>
        <p:nvSpPr>
          <p:cNvPr id="3" name="Subtitle 2">
            <a:extLst>
              <a:ext uri="{FF2B5EF4-FFF2-40B4-BE49-F238E27FC236}">
                <a16:creationId xmlns:a16="http://schemas.microsoft.com/office/drawing/2014/main" id="{76E9A1F4-E86F-4D7B-BC30-32DEDD44ED19}"/>
              </a:ext>
            </a:extLst>
          </p:cNvPr>
          <p:cNvSpPr>
            <a:spLocks noGrp="1"/>
          </p:cNvSpPr>
          <p:nvPr>
            <p:ph type="subTitle" idx="1"/>
          </p:nvPr>
        </p:nvSpPr>
        <p:spPr>
          <a:xfrm>
            <a:off x="172598" y="1891049"/>
            <a:ext cx="5554135" cy="2224883"/>
          </a:xfrm>
          <a:ln>
            <a:solidFill>
              <a:srgbClr val="000099"/>
            </a:solidFill>
          </a:ln>
        </p:spPr>
        <p:txBody>
          <a:bodyPr>
            <a:normAutofit/>
          </a:bodyPr>
          <a:lstStyle/>
          <a:p>
            <a:pPr marL="457189" indent="-457189" algn="just">
              <a:lnSpc>
                <a:spcPct val="120000"/>
              </a:lnSpc>
              <a:spcBef>
                <a:spcPts val="0"/>
              </a:spcBef>
              <a:buFont typeface="Wingdings" panose="05000000000000000000" pitchFamily="2" charset="2"/>
              <a:buChar char="ü"/>
            </a:pPr>
            <a:r>
              <a:rPr lang="en-US" sz="2800">
                <a:solidFill>
                  <a:srgbClr val="000099"/>
                </a:solidFill>
                <a:latin typeface="Tahoma" panose="020B0604030504040204" pitchFamily="34" charset="0"/>
                <a:ea typeface="Tahoma" panose="020B0604030504040204" pitchFamily="34" charset="0"/>
                <a:cs typeface="Tahoma" panose="020B0604030504040204" pitchFamily="34" charset="0"/>
              </a:rPr>
              <a:t>Dựa vào hiểu biết của bản thân, kết hợp H11.1 SGK/ 37, điền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tên</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quốc</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gia</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Nam Á đ</a:t>
            </a:r>
            <a:r>
              <a:rPr lang="vi-VN" sz="2800" dirty="0">
                <a:solidFill>
                  <a:srgbClr val="000099"/>
                </a:solidFill>
                <a:latin typeface="Tahoma" panose="020B0604030504040204" pitchFamily="34" charset="0"/>
                <a:ea typeface="Tahoma" panose="020B0604030504040204" pitchFamily="34" charset="0"/>
                <a:cs typeface="Tahoma" panose="020B0604030504040204" pitchFamily="34" charset="0"/>
              </a:rPr>
              <a:t>ư</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ợc</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đánh</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số</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từ</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1 </a:t>
            </a:r>
            <a:r>
              <a:rPr lang="en-US" sz="2800" dirty="0" err="1">
                <a:solidFill>
                  <a:srgbClr val="000099"/>
                </a:solidFill>
                <a:latin typeface="Tahoma" panose="020B0604030504040204" pitchFamily="34" charset="0"/>
                <a:ea typeface="Tahoma" panose="020B0604030504040204" pitchFamily="34" charset="0"/>
                <a:cs typeface="Tahoma" panose="020B0604030504040204" pitchFamily="34" charset="0"/>
              </a:rPr>
              <a:t>đến</a:t>
            </a:r>
            <a:r>
              <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800">
                <a:solidFill>
                  <a:srgbClr val="000099"/>
                </a:solidFill>
                <a:latin typeface="Tahoma" panose="020B0604030504040204" pitchFamily="34" charset="0"/>
                <a:ea typeface="Tahoma" panose="020B0604030504040204" pitchFamily="34" charset="0"/>
                <a:cs typeface="Tahoma" panose="020B0604030504040204" pitchFamily="34" charset="0"/>
              </a:rPr>
              <a:t>7.</a:t>
            </a:r>
            <a:endParaRPr lang="en-US" sz="2800"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953CDCB-4E1F-4DF5-BDB8-D9ECA3BF69F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933" y="1016000"/>
            <a:ext cx="6333067" cy="5842000"/>
          </a:xfrm>
          <a:prstGeom prst="rect">
            <a:avLst/>
          </a:prstGeom>
          <a:noFill/>
          <a:ln>
            <a:noFill/>
          </a:ln>
        </p:spPr>
      </p:pic>
      <p:sp>
        <p:nvSpPr>
          <p:cNvPr id="7" name="Rectangle 6">
            <a:extLst>
              <a:ext uri="{FF2B5EF4-FFF2-40B4-BE49-F238E27FC236}">
                <a16:creationId xmlns:a16="http://schemas.microsoft.com/office/drawing/2014/main" id="{EE4E467B-6D85-478A-8BEB-D9D181163ABD}"/>
              </a:ext>
            </a:extLst>
          </p:cNvPr>
          <p:cNvSpPr/>
          <p:nvPr/>
        </p:nvSpPr>
        <p:spPr>
          <a:xfrm>
            <a:off x="6096002" y="1631891"/>
            <a:ext cx="1292341" cy="400110"/>
          </a:xfrm>
          <a:prstGeom prst="rect">
            <a:avLst/>
          </a:prstGeom>
          <a:solidFill>
            <a:schemeClr val="bg1"/>
          </a:solidFill>
        </p:spPr>
        <p:txBody>
          <a:bodyPr wrap="none">
            <a:spAutoFit/>
          </a:bodyPr>
          <a:lstStyle/>
          <a:p>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Pakistan</a:t>
            </a:r>
            <a:endParaRPr lang="en-US" sz="2000" b="1" dirty="0"/>
          </a:p>
        </p:txBody>
      </p:sp>
      <p:sp>
        <p:nvSpPr>
          <p:cNvPr id="8" name="Rectangle 7">
            <a:extLst>
              <a:ext uri="{FF2B5EF4-FFF2-40B4-BE49-F238E27FC236}">
                <a16:creationId xmlns:a16="http://schemas.microsoft.com/office/drawing/2014/main" id="{002B5E23-2A8F-4F75-B885-35A11622A94D}"/>
              </a:ext>
            </a:extLst>
          </p:cNvPr>
          <p:cNvSpPr/>
          <p:nvPr/>
        </p:nvSpPr>
        <p:spPr>
          <a:xfrm>
            <a:off x="8161869" y="3064608"/>
            <a:ext cx="957313" cy="400110"/>
          </a:xfrm>
          <a:prstGeom prst="rect">
            <a:avLst/>
          </a:prstGeom>
          <a:solidFill>
            <a:schemeClr val="bg1"/>
          </a:solidFill>
        </p:spPr>
        <p:txBody>
          <a:bodyPr wrap="none">
            <a:spAutoFit/>
          </a:bodyPr>
          <a:lstStyle/>
          <a:p>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Ấn</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Độ</a:t>
            </a:r>
            <a:endParaRPr lang="en-US" sz="2000" b="1" dirty="0"/>
          </a:p>
        </p:txBody>
      </p:sp>
      <p:sp>
        <p:nvSpPr>
          <p:cNvPr id="9" name="Rectangle 8">
            <a:extLst>
              <a:ext uri="{FF2B5EF4-FFF2-40B4-BE49-F238E27FC236}">
                <a16:creationId xmlns:a16="http://schemas.microsoft.com/office/drawing/2014/main" id="{4A2549E8-A72D-4D01-883E-252900005F90}"/>
              </a:ext>
            </a:extLst>
          </p:cNvPr>
          <p:cNvSpPr/>
          <p:nvPr/>
        </p:nvSpPr>
        <p:spPr>
          <a:xfrm>
            <a:off x="9355311" y="1891049"/>
            <a:ext cx="1124026" cy="400110"/>
          </a:xfrm>
          <a:prstGeom prst="rect">
            <a:avLst/>
          </a:prstGeom>
          <a:solidFill>
            <a:schemeClr val="bg1"/>
          </a:solidFill>
        </p:spPr>
        <p:txBody>
          <a:bodyPr wrap="none">
            <a:spAutoFit/>
          </a:bodyPr>
          <a:lstStyle/>
          <a:p>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Nê</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-pan</a:t>
            </a:r>
            <a:endParaRPr lang="en-US" sz="2000" b="1" dirty="0"/>
          </a:p>
        </p:txBody>
      </p:sp>
      <p:sp>
        <p:nvSpPr>
          <p:cNvPr id="10" name="Rectangle 9">
            <a:extLst>
              <a:ext uri="{FF2B5EF4-FFF2-40B4-BE49-F238E27FC236}">
                <a16:creationId xmlns:a16="http://schemas.microsoft.com/office/drawing/2014/main" id="{12C22A72-2C56-4BAA-97B4-9F2AA84E9B06}"/>
              </a:ext>
            </a:extLst>
          </p:cNvPr>
          <p:cNvSpPr/>
          <p:nvPr/>
        </p:nvSpPr>
        <p:spPr>
          <a:xfrm>
            <a:off x="5995721" y="5745395"/>
            <a:ext cx="1853392" cy="400110"/>
          </a:xfrm>
          <a:prstGeom prst="rect">
            <a:avLst/>
          </a:prstGeom>
          <a:solidFill>
            <a:schemeClr val="bg1"/>
          </a:solidFill>
        </p:spPr>
        <p:txBody>
          <a:bodyPr wrap="none">
            <a:spAutoFit/>
          </a:bodyPr>
          <a:lstStyle/>
          <a:p>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Man –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 v</a:t>
            </a:r>
            <a:r>
              <a:rPr lang="vi-VN" sz="2000" b="1" dirty="0">
                <a:solidFill>
                  <a:srgbClr val="000099"/>
                </a:solidFill>
                <a:latin typeface="Tahoma" panose="020B0604030504040204" pitchFamily="34" charset="0"/>
                <a:ea typeface="Tahoma" panose="020B0604030504040204" pitchFamily="34" charset="0"/>
                <a:cs typeface="Tahoma" panose="020B0604030504040204" pitchFamily="34" charset="0"/>
              </a:rPr>
              <a:t>ơ</a:t>
            </a:r>
            <a:endParaRPr lang="en-US" sz="2000" b="1" dirty="0"/>
          </a:p>
        </p:txBody>
      </p:sp>
      <p:sp>
        <p:nvSpPr>
          <p:cNvPr id="11" name="Rectangle 10">
            <a:extLst>
              <a:ext uri="{FF2B5EF4-FFF2-40B4-BE49-F238E27FC236}">
                <a16:creationId xmlns:a16="http://schemas.microsoft.com/office/drawing/2014/main" id="{DCC8A419-9A1E-4D6B-A388-A248DE0B2688}"/>
              </a:ext>
            </a:extLst>
          </p:cNvPr>
          <p:cNvSpPr/>
          <p:nvPr/>
        </p:nvSpPr>
        <p:spPr>
          <a:xfrm>
            <a:off x="9516534" y="5745395"/>
            <a:ext cx="1806905" cy="400110"/>
          </a:xfrm>
          <a:prstGeom prst="rect">
            <a:avLst/>
          </a:prstGeom>
          <a:solidFill>
            <a:schemeClr val="bg1"/>
          </a:solidFill>
        </p:spPr>
        <p:txBody>
          <a:bodyPr wrap="none">
            <a:spAutoFit/>
          </a:bodyPr>
          <a:lstStyle/>
          <a:p>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Xri</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lan</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 ca</a:t>
            </a:r>
            <a:endParaRPr lang="en-US" sz="2000" b="1" dirty="0"/>
          </a:p>
        </p:txBody>
      </p:sp>
      <p:sp>
        <p:nvSpPr>
          <p:cNvPr id="12" name="Rectangle 11">
            <a:extLst>
              <a:ext uri="{FF2B5EF4-FFF2-40B4-BE49-F238E27FC236}">
                <a16:creationId xmlns:a16="http://schemas.microsoft.com/office/drawing/2014/main" id="{C8C91C7B-B9A3-4F67-8DCD-1DF876CC81DF}"/>
              </a:ext>
            </a:extLst>
          </p:cNvPr>
          <p:cNvSpPr/>
          <p:nvPr/>
        </p:nvSpPr>
        <p:spPr>
          <a:xfrm>
            <a:off x="9669371" y="3852008"/>
            <a:ext cx="2064989" cy="400110"/>
          </a:xfrm>
          <a:prstGeom prst="rect">
            <a:avLst/>
          </a:prstGeom>
          <a:solidFill>
            <a:schemeClr val="bg1"/>
          </a:solidFill>
        </p:spPr>
        <p:txBody>
          <a:bodyPr wrap="none">
            <a:spAutoFit/>
          </a:bodyPr>
          <a:lstStyle/>
          <a:p>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Băng</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 la -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đét</a:t>
            </a:r>
            <a:endParaRPr lang="en-US" sz="2000" b="1" dirty="0"/>
          </a:p>
        </p:txBody>
      </p:sp>
      <p:sp>
        <p:nvSpPr>
          <p:cNvPr id="13" name="Rectangle 12">
            <a:extLst>
              <a:ext uri="{FF2B5EF4-FFF2-40B4-BE49-F238E27FC236}">
                <a16:creationId xmlns:a16="http://schemas.microsoft.com/office/drawing/2014/main" id="{3F1E81D9-0625-4C33-B6D5-93F2CAE65DF1}"/>
              </a:ext>
            </a:extLst>
          </p:cNvPr>
          <p:cNvSpPr/>
          <p:nvPr/>
        </p:nvSpPr>
        <p:spPr>
          <a:xfrm>
            <a:off x="10747261" y="2175648"/>
            <a:ext cx="1208985" cy="400110"/>
          </a:xfrm>
          <a:prstGeom prst="rect">
            <a:avLst/>
          </a:prstGeom>
          <a:solidFill>
            <a:schemeClr val="bg1"/>
          </a:solidFill>
        </p:spPr>
        <p:txBody>
          <a:bodyPr wrap="none">
            <a:spAutoFit/>
          </a:bodyPr>
          <a:lstStyle/>
          <a:p>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Bu - tan</a:t>
            </a:r>
            <a:endParaRPr lang="en-US" sz="2000" b="1" dirty="0"/>
          </a:p>
        </p:txBody>
      </p:sp>
    </p:spTree>
    <p:extLst>
      <p:ext uri="{BB962C8B-B14F-4D97-AF65-F5344CB8AC3E}">
        <p14:creationId xmlns:p14="http://schemas.microsoft.com/office/powerpoint/2010/main" val="33400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P spid="8" grpId="0" animBg="1"/>
      <p:bldP spid="9" grpId="0" animBg="1"/>
      <p:bldP spid="10" grpId="0" animBg="1"/>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0" y="0"/>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sp>
        <p:nvSpPr>
          <p:cNvPr id="2" name="AutoShape 2">
            <a:extLst>
              <a:ext uri="{FF2B5EF4-FFF2-40B4-BE49-F238E27FC236}">
                <a16:creationId xmlns:a16="http://schemas.microsoft.com/office/drawing/2014/main" id="{CC17FE26-46D8-40B1-9FAD-44C662766155}"/>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7" name="Picture 6">
            <a:extLst>
              <a:ext uri="{FF2B5EF4-FFF2-40B4-BE49-F238E27FC236}">
                <a16:creationId xmlns:a16="http://schemas.microsoft.com/office/drawing/2014/main" id="{0102C233-FEAD-48FB-A9CD-3B7235DFF6A5}"/>
              </a:ext>
            </a:extLst>
          </p:cNvPr>
          <p:cNvPicPr>
            <a:picLocks noChangeAspect="1"/>
          </p:cNvPicPr>
          <p:nvPr/>
        </p:nvPicPr>
        <p:blipFill>
          <a:blip r:embed="rId3"/>
          <a:stretch>
            <a:fillRect/>
          </a:stretch>
        </p:blipFill>
        <p:spPr>
          <a:xfrm>
            <a:off x="284584" y="296595"/>
            <a:ext cx="5655003" cy="4365900"/>
          </a:xfrm>
          <a:prstGeom prst="rect">
            <a:avLst/>
          </a:prstGeom>
        </p:spPr>
      </p:pic>
      <p:sp>
        <p:nvSpPr>
          <p:cNvPr id="23" name="Hình chữ nhật 2">
            <a:extLst>
              <a:ext uri="{FF2B5EF4-FFF2-40B4-BE49-F238E27FC236}">
                <a16:creationId xmlns:a16="http://schemas.microsoft.com/office/drawing/2014/main" id="{5D9A4958-F938-4A5F-A0C4-194AE97A5137}"/>
              </a:ext>
            </a:extLst>
          </p:cNvPr>
          <p:cNvSpPr/>
          <p:nvPr/>
        </p:nvSpPr>
        <p:spPr>
          <a:xfrm>
            <a:off x="0" y="4760160"/>
            <a:ext cx="12192000" cy="206229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618051" algn="just"/>
            <a:r>
              <a:rPr lang="vi-VN" sz="4800" dirty="0" err="1">
                <a:solidFill>
                  <a:schemeClr val="accent4">
                    <a:lumMod val="20000"/>
                    <a:lumOff val="80000"/>
                  </a:schemeClr>
                </a:solidFill>
                <a:latin typeface="+mj-lt"/>
                <a:ea typeface="#9Slide03 Roboto Condensed" panose="02000000000000000000" pitchFamily="2" charset="0"/>
              </a:rPr>
              <a:t>Ấn</a:t>
            </a:r>
            <a:r>
              <a:rPr lang="vi-VN" sz="4800" dirty="0">
                <a:solidFill>
                  <a:schemeClr val="accent4">
                    <a:lumMod val="20000"/>
                    <a:lumOff val="80000"/>
                  </a:schemeClr>
                </a:solidFill>
                <a:latin typeface="+mj-lt"/>
                <a:ea typeface="#9Slide03 Roboto Condensed" panose="02000000000000000000" pitchFamily="2" charset="0"/>
              </a:rPr>
              <a:t> </a:t>
            </a:r>
            <a:r>
              <a:rPr lang="vi-VN" sz="4800">
                <a:solidFill>
                  <a:schemeClr val="accent4">
                    <a:lumMod val="20000"/>
                    <a:lumOff val="80000"/>
                  </a:schemeClr>
                </a:solidFill>
                <a:latin typeface="+mj-lt"/>
                <a:ea typeface="#9Slide03 Roboto Condensed" panose="02000000000000000000" pitchFamily="2" charset="0"/>
              </a:rPr>
              <a:t>Độ giáo</a:t>
            </a:r>
            <a:r>
              <a:rPr lang="en-US" sz="4800">
                <a:solidFill>
                  <a:schemeClr val="accent4">
                    <a:lumMod val="20000"/>
                    <a:lumOff val="80000"/>
                  </a:schemeClr>
                </a:solidFill>
                <a:latin typeface="+mj-lt"/>
                <a:ea typeface="#9Slide03 Roboto Condensed" panose="02000000000000000000" pitchFamily="2" charset="0"/>
              </a:rPr>
              <a:t> </a:t>
            </a:r>
            <a:r>
              <a:rPr lang="en-US" sz="2667">
                <a:latin typeface="+mj-lt"/>
                <a:ea typeface="#9Slide03 Roboto Condensed" panose="02000000000000000000" pitchFamily="2" charset="0"/>
              </a:rPr>
              <a:t>(</a:t>
            </a:r>
            <a:r>
              <a:rPr lang="vi-VN" sz="2667">
                <a:latin typeface="+mj-lt"/>
                <a:ea typeface="#9Slide03 Roboto Condensed" panose="02000000000000000000" pitchFamily="2" charset="0"/>
              </a:rPr>
              <a:t>Hindu</a:t>
            </a:r>
            <a:r>
              <a:rPr lang="en-US" sz="2667">
                <a:latin typeface="+mj-lt"/>
                <a:ea typeface="#9Slide03 Roboto Condensed" panose="02000000000000000000" pitchFamily="2" charset="0"/>
              </a:rPr>
              <a:t>), </a:t>
            </a:r>
            <a:r>
              <a:rPr lang="vi-VN" sz="2667">
                <a:latin typeface="+mj-lt"/>
              </a:rPr>
              <a:t> được coi là </a:t>
            </a:r>
            <a:r>
              <a:rPr lang="vi-VN" sz="2667">
                <a:solidFill>
                  <a:schemeClr val="bg1"/>
                </a:solidFill>
                <a:latin typeface="+mj-lt"/>
                <a:hlinkClick r:id="rId4" tooltip="Tôn giáo">
                  <a:extLst>
                    <a:ext uri="{A12FA001-AC4F-418D-AE19-62706E023703}">
                      <ahyp:hlinkClr xmlns:ahyp="http://schemas.microsoft.com/office/drawing/2018/hyperlinkcolor" val="tx"/>
                    </a:ext>
                  </a:extLst>
                </a:hlinkClick>
              </a:rPr>
              <a:t>tôn giáo</a:t>
            </a:r>
            <a:r>
              <a:rPr lang="vi-VN" sz="2667">
                <a:solidFill>
                  <a:schemeClr val="bg1"/>
                </a:solidFill>
                <a:latin typeface="+mj-lt"/>
              </a:rPr>
              <a:t> </a:t>
            </a:r>
            <a:r>
              <a:rPr lang="vi-VN" sz="2667">
                <a:latin typeface="+mj-lt"/>
              </a:rPr>
              <a:t>lâu đời nhất trên thế giới</a:t>
            </a:r>
            <a:r>
              <a:rPr lang="en-US" sz="2667">
                <a:latin typeface="+mj-lt"/>
              </a:rPr>
              <a:t>, </a:t>
            </a:r>
            <a:r>
              <a:rPr lang="vi-VN" sz="2667">
                <a:latin typeface="+mj-lt"/>
              </a:rPr>
              <a:t>Ấn Độ giáo cũng được coi là </a:t>
            </a:r>
            <a:r>
              <a:rPr lang="vi-VN" sz="2667" b="1">
                <a:latin typeface="+mj-lt"/>
              </a:rPr>
              <a:t>quốc giáo Ấn Độ</a:t>
            </a:r>
            <a:r>
              <a:rPr lang="vi-VN" sz="2667">
                <a:latin typeface="+mj-lt"/>
                <a:ea typeface="#9Slide03 Roboto Condensed" panose="02000000000000000000" pitchFamily="2" charset="0"/>
              </a:rPr>
              <a:t>. </a:t>
            </a:r>
            <a:r>
              <a:rPr lang="vi-VN" sz="2667" dirty="0" err="1">
                <a:latin typeface="+mj-lt"/>
                <a:ea typeface="#9Slide03 Roboto Condensed" panose="02000000000000000000" pitchFamily="2" charset="0"/>
              </a:rPr>
              <a:t>Khoảng</a:t>
            </a:r>
            <a:r>
              <a:rPr lang="vi-VN" sz="2667" dirty="0">
                <a:latin typeface="+mj-lt"/>
                <a:ea typeface="#9Slide03 Roboto Condensed" panose="02000000000000000000" pitchFamily="2" charset="0"/>
              </a:rPr>
              <a:t> 80% </a:t>
            </a:r>
            <a:r>
              <a:rPr lang="vi-VN" sz="2667" dirty="0" err="1">
                <a:latin typeface="+mj-lt"/>
                <a:ea typeface="#9Slide03 Roboto Condensed" panose="02000000000000000000" pitchFamily="2" charset="0"/>
              </a:rPr>
              <a:t>người</a:t>
            </a:r>
            <a:r>
              <a:rPr lang="vi-VN" sz="2667" dirty="0">
                <a:latin typeface="+mj-lt"/>
                <a:ea typeface="#9Slide03 Roboto Condensed" panose="02000000000000000000" pitchFamily="2" charset="0"/>
              </a:rPr>
              <a:t> </a:t>
            </a:r>
            <a:r>
              <a:rPr lang="vi-VN" sz="2667" dirty="0" err="1">
                <a:latin typeface="+mj-lt"/>
                <a:ea typeface="#9Slide03 Roboto Condensed" panose="02000000000000000000" pitchFamily="2" charset="0"/>
              </a:rPr>
              <a:t>Ấn</a:t>
            </a:r>
            <a:r>
              <a:rPr lang="vi-VN" sz="2667" dirty="0">
                <a:latin typeface="+mj-lt"/>
                <a:ea typeface="#9Slide03 Roboto Condensed" panose="02000000000000000000" pitchFamily="2" charset="0"/>
              </a:rPr>
              <a:t> Độ </a:t>
            </a:r>
            <a:r>
              <a:rPr lang="vi-VN" sz="2667" dirty="0" err="1">
                <a:latin typeface="+mj-lt"/>
                <a:ea typeface="#9Slide03 Roboto Condensed" panose="02000000000000000000" pitchFamily="2" charset="0"/>
              </a:rPr>
              <a:t>tự</a:t>
            </a:r>
            <a:r>
              <a:rPr lang="vi-VN" sz="2667" dirty="0">
                <a:latin typeface="+mj-lt"/>
                <a:ea typeface="#9Slide03 Roboto Condensed" panose="02000000000000000000" pitchFamily="2" charset="0"/>
              </a:rPr>
              <a:t> xem </a:t>
            </a:r>
            <a:r>
              <a:rPr lang="vi-VN" sz="2667" dirty="0" err="1">
                <a:latin typeface="+mj-lt"/>
                <a:ea typeface="#9Slide03 Roboto Condensed" panose="02000000000000000000" pitchFamily="2" charset="0"/>
              </a:rPr>
              <a:t>mình</a:t>
            </a:r>
            <a:r>
              <a:rPr lang="vi-VN" sz="2667" dirty="0">
                <a:latin typeface="+mj-lt"/>
                <a:ea typeface="#9Slide03 Roboto Condensed" panose="02000000000000000000" pitchFamily="2" charset="0"/>
              </a:rPr>
              <a:t> </a:t>
            </a:r>
            <a:r>
              <a:rPr lang="vi-VN" sz="2667" dirty="0" err="1">
                <a:latin typeface="+mj-lt"/>
                <a:ea typeface="#9Slide03 Roboto Condensed" panose="02000000000000000000" pitchFamily="2" charset="0"/>
              </a:rPr>
              <a:t>là</a:t>
            </a:r>
            <a:r>
              <a:rPr lang="vi-VN" sz="2667" dirty="0">
                <a:latin typeface="+mj-lt"/>
                <a:ea typeface="#9Slide03 Roboto Condensed" panose="02000000000000000000" pitchFamily="2" charset="0"/>
              </a:rPr>
              <a:t> </a:t>
            </a:r>
            <a:r>
              <a:rPr lang="vi-VN" sz="2667" dirty="0" err="1">
                <a:latin typeface="+mj-lt"/>
                <a:ea typeface="#9Slide03 Roboto Condensed" panose="02000000000000000000" pitchFamily="2" charset="0"/>
              </a:rPr>
              <a:t>người</a:t>
            </a:r>
            <a:r>
              <a:rPr lang="vi-VN" sz="2667" dirty="0">
                <a:latin typeface="+mj-lt"/>
                <a:ea typeface="#9Slide03 Roboto Condensed" panose="02000000000000000000" pitchFamily="2" charset="0"/>
              </a:rPr>
              <a:t> theo </a:t>
            </a:r>
            <a:r>
              <a:rPr lang="vi-VN" sz="2667" dirty="0" err="1">
                <a:latin typeface="+mj-lt"/>
                <a:ea typeface="#9Slide03 Roboto Condensed" panose="02000000000000000000" pitchFamily="2" charset="0"/>
              </a:rPr>
              <a:t>Ấn</a:t>
            </a:r>
            <a:r>
              <a:rPr lang="vi-VN" sz="2667" dirty="0">
                <a:latin typeface="+mj-lt"/>
                <a:ea typeface="#9Slide03 Roboto Condensed" panose="02000000000000000000" pitchFamily="2" charset="0"/>
              </a:rPr>
              <a:t> </a:t>
            </a:r>
            <a:r>
              <a:rPr lang="vi-VN" sz="2667">
                <a:latin typeface="+mj-lt"/>
                <a:ea typeface="#9Slide03 Roboto Condensed" panose="02000000000000000000" pitchFamily="2" charset="0"/>
              </a:rPr>
              <a:t>Độ giáo</a:t>
            </a:r>
            <a:r>
              <a:rPr lang="en-US" sz="2667">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67">
                <a:latin typeface="Times New Roman" panose="02020603050405020304" pitchFamily="18" charset="0"/>
                <a:cs typeface="Times New Roman" panose="02020603050405020304" pitchFamily="18" charset="0"/>
              </a:rPr>
              <a:t>Ấn Độ giáo không có ng</a:t>
            </a:r>
            <a:r>
              <a:rPr lang="vi-VN" sz="2667">
                <a:latin typeface="Times New Roman" panose="02020603050405020304" pitchFamily="18" charset="0"/>
                <a:cs typeface="Times New Roman" panose="02020603050405020304" pitchFamily="18" charset="0"/>
              </a:rPr>
              <a:t>ư</a:t>
            </a:r>
            <a:r>
              <a:rPr lang="en-US" sz="2667">
                <a:latin typeface="Times New Roman" panose="02020603050405020304" pitchFamily="18" charset="0"/>
                <a:cs typeface="Times New Roman" panose="02020603050405020304" pitchFamily="18" charset="0"/>
              </a:rPr>
              <a:t>ời sáng lập, ko có giáo chủ, giáo điều mà chỉ là sự tổng hợp của các hệ thống tôn giáo – tín ng</a:t>
            </a:r>
            <a:r>
              <a:rPr lang="vi-VN" sz="2667">
                <a:latin typeface="Times New Roman" panose="02020603050405020304" pitchFamily="18" charset="0"/>
                <a:cs typeface="Times New Roman" panose="02020603050405020304" pitchFamily="18" charset="0"/>
              </a:rPr>
              <a:t>ư</a:t>
            </a:r>
            <a:r>
              <a:rPr lang="en-US" sz="2667">
                <a:latin typeface="Times New Roman" panose="02020603050405020304" pitchFamily="18" charset="0"/>
                <a:cs typeface="Times New Roman" panose="02020603050405020304" pitchFamily="18" charset="0"/>
              </a:rPr>
              <a:t>ỡng – triết học. </a:t>
            </a:r>
            <a:r>
              <a:rPr lang="vi-VN" sz="2667">
                <a:latin typeface="Times New Roman" panose="02020603050405020304" pitchFamily="18" charset="0"/>
                <a:ea typeface="#9Slide03 Roboto Condensed" panose="02000000000000000000" pitchFamily="2" charset="0"/>
                <a:cs typeface="Times New Roman" panose="02020603050405020304" pitchFamily="18" charset="0"/>
              </a:rPr>
              <a:t> </a:t>
            </a:r>
            <a:endParaRPr lang="en-US" sz="2667">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6388" name="Picture 4" descr="Đặc điểm các tôn giáo lớn ở châu Á">
            <a:extLst>
              <a:ext uri="{FF2B5EF4-FFF2-40B4-BE49-F238E27FC236}">
                <a16:creationId xmlns:a16="http://schemas.microsoft.com/office/drawing/2014/main" id="{3CD03FD8-F72F-48DB-894E-0478D482A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1" y="296595"/>
            <a:ext cx="5700404" cy="436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1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F94E23-2344-466A-8CB1-D72A0299C9EF}"/>
              </a:ext>
            </a:extLst>
          </p:cNvPr>
          <p:cNvSpPr/>
          <p:nvPr/>
        </p:nvSpPr>
        <p:spPr>
          <a:xfrm>
            <a:off x="31806" y="-97917"/>
            <a:ext cx="12192000" cy="6858000"/>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4E5"/>
              </a:solidFill>
              <a:latin typeface="Arial"/>
            </a:endParaRPr>
          </a:p>
        </p:txBody>
      </p:sp>
      <p:pic>
        <p:nvPicPr>
          <p:cNvPr id="15362" name="Picture 2" descr="Phật giáo là gì? Hiểu đúng về đạo Phật để tu tập đúng chánh pháp">
            <a:extLst>
              <a:ext uri="{FF2B5EF4-FFF2-40B4-BE49-F238E27FC236}">
                <a16:creationId xmlns:a16="http://schemas.microsoft.com/office/drawing/2014/main" id="{5CC991F6-C6BD-4C1D-8BB2-CE36B5EE8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83" y="269376"/>
            <a:ext cx="4548424" cy="630320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17">
            <a:extLst>
              <a:ext uri="{FF2B5EF4-FFF2-40B4-BE49-F238E27FC236}">
                <a16:creationId xmlns:a16="http://schemas.microsoft.com/office/drawing/2014/main" id="{93B250DB-1D4B-4845-944A-ABA54714A6CC}"/>
              </a:ext>
            </a:extLst>
          </p:cNvPr>
          <p:cNvGrpSpPr/>
          <p:nvPr/>
        </p:nvGrpSpPr>
        <p:grpSpPr>
          <a:xfrm>
            <a:off x="4903351" y="2686217"/>
            <a:ext cx="1475424" cy="1304792"/>
            <a:chOff x="6363478" y="2276669"/>
            <a:chExt cx="1475424" cy="1259633"/>
          </a:xfrm>
        </p:grpSpPr>
        <p:cxnSp>
          <p:nvCxnSpPr>
            <p:cNvPr id="7" name="Đường nối Thẳng 11">
              <a:extLst>
                <a:ext uri="{FF2B5EF4-FFF2-40B4-BE49-F238E27FC236}">
                  <a16:creationId xmlns:a16="http://schemas.microsoft.com/office/drawing/2014/main" id="{BCF61038-3DA7-4D7E-BDA9-5961264E5601}"/>
                </a:ext>
              </a:extLst>
            </p:cNvPr>
            <p:cNvCxnSpPr/>
            <p:nvPr/>
          </p:nvCxnSpPr>
          <p:spPr>
            <a:xfrm>
              <a:off x="6363478" y="2276669"/>
              <a:ext cx="0" cy="12596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Đường nối Thẳng 15">
              <a:extLst>
                <a:ext uri="{FF2B5EF4-FFF2-40B4-BE49-F238E27FC236}">
                  <a16:creationId xmlns:a16="http://schemas.microsoft.com/office/drawing/2014/main" id="{562502ED-676D-4244-85C0-3E63DFDC12EC}"/>
                </a:ext>
              </a:extLst>
            </p:cNvPr>
            <p:cNvCxnSpPr/>
            <p:nvPr/>
          </p:nvCxnSpPr>
          <p:spPr>
            <a:xfrm>
              <a:off x="6367549" y="2277687"/>
              <a:ext cx="1471353"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 name="Nhóm 19">
            <a:extLst>
              <a:ext uri="{FF2B5EF4-FFF2-40B4-BE49-F238E27FC236}">
                <a16:creationId xmlns:a16="http://schemas.microsoft.com/office/drawing/2014/main" id="{0FD0AB72-F2EF-4784-A145-B0DD07DC7FD4}"/>
              </a:ext>
            </a:extLst>
          </p:cNvPr>
          <p:cNvGrpSpPr/>
          <p:nvPr/>
        </p:nvGrpSpPr>
        <p:grpSpPr>
          <a:xfrm rot="10800000">
            <a:off x="10576629" y="5456345"/>
            <a:ext cx="1475424" cy="1304792"/>
            <a:chOff x="6363478" y="2276669"/>
            <a:chExt cx="1475424" cy="1259633"/>
          </a:xfrm>
        </p:grpSpPr>
        <p:cxnSp>
          <p:nvCxnSpPr>
            <p:cNvPr id="10" name="Đường nối Thẳng 20">
              <a:extLst>
                <a:ext uri="{FF2B5EF4-FFF2-40B4-BE49-F238E27FC236}">
                  <a16:creationId xmlns:a16="http://schemas.microsoft.com/office/drawing/2014/main" id="{8233CFA5-147D-4A4B-A2ED-1FD464BDD681}"/>
                </a:ext>
              </a:extLst>
            </p:cNvPr>
            <p:cNvCxnSpPr/>
            <p:nvPr/>
          </p:nvCxnSpPr>
          <p:spPr>
            <a:xfrm>
              <a:off x="6363478" y="2276669"/>
              <a:ext cx="0" cy="12596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Đường nối Thẳng 21">
              <a:extLst>
                <a:ext uri="{FF2B5EF4-FFF2-40B4-BE49-F238E27FC236}">
                  <a16:creationId xmlns:a16="http://schemas.microsoft.com/office/drawing/2014/main" id="{BC1D37A9-9DDD-4AC4-A65F-DD9F879A29CA}"/>
                </a:ext>
              </a:extLst>
            </p:cNvPr>
            <p:cNvCxnSpPr/>
            <p:nvPr/>
          </p:nvCxnSpPr>
          <p:spPr>
            <a:xfrm>
              <a:off x="6367549" y="2277687"/>
              <a:ext cx="147135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21A1739-1D25-4917-A7B7-B7D90B54DA65}"/>
              </a:ext>
            </a:extLst>
          </p:cNvPr>
          <p:cNvSpPr txBox="1"/>
          <p:nvPr/>
        </p:nvSpPr>
        <p:spPr>
          <a:xfrm>
            <a:off x="4954178" y="2362154"/>
            <a:ext cx="7093804" cy="4227119"/>
          </a:xfrm>
          <a:prstGeom prst="rect">
            <a:avLst/>
          </a:prstGeom>
          <a:noFill/>
        </p:spPr>
        <p:txBody>
          <a:bodyPr wrap="square">
            <a:spAutoFit/>
          </a:bodyPr>
          <a:lstStyle/>
          <a:p>
            <a:pPr indent="618051" algn="just">
              <a:lnSpc>
                <a:spcPct val="120000"/>
              </a:lnSpc>
              <a:defRPr/>
            </a:pPr>
            <a:endParaRPr lang="en-US" sz="1000">
              <a:solidFill>
                <a:srgbClr val="FF0000"/>
              </a:solidFill>
              <a:latin typeface="+mj-lt"/>
            </a:endParaRPr>
          </a:p>
          <a:p>
            <a:pPr indent="618051" algn="just">
              <a:lnSpc>
                <a:spcPct val="120000"/>
              </a:lnSpc>
              <a:defRPr/>
            </a:pPr>
            <a:r>
              <a:rPr lang="vi-VN" sz="4800">
                <a:solidFill>
                  <a:srgbClr val="FF0000"/>
                </a:solidFill>
                <a:latin typeface="+mj-lt"/>
              </a:rPr>
              <a:t>Đạo Phật</a:t>
            </a:r>
            <a:r>
              <a:rPr lang="vi-VN" sz="2400">
                <a:solidFill>
                  <a:srgbClr val="FF0000"/>
                </a:solidFill>
                <a:latin typeface="+mj-lt"/>
              </a:rPr>
              <a:t> </a:t>
            </a:r>
            <a:r>
              <a:rPr lang="vi-VN" sz="2400">
                <a:latin typeface="+mj-lt"/>
              </a:rPr>
              <a:t>ra đời ở Ấn Độ từ thế kỷ thứ VI trước công nguyên</a:t>
            </a:r>
            <a:r>
              <a:rPr lang="en-US" sz="2400">
                <a:latin typeface="+mj-lt"/>
              </a:rPr>
              <a:t>. </a:t>
            </a:r>
            <a:r>
              <a:rPr lang="en-US" sz="2400">
                <a:latin typeface="Times New Roman" panose="02020603050405020304" pitchFamily="18" charset="0"/>
                <a:cs typeface="Times New Roman" panose="02020603050405020304" pitchFamily="18" charset="0"/>
              </a:rPr>
              <a:t>Người sáng lập ra Phật giáo là Thích Ca Mầu Ni. </a:t>
            </a:r>
          </a:p>
          <a:p>
            <a:pPr indent="618051" algn="just">
              <a:lnSpc>
                <a:spcPct val="120000"/>
              </a:lnSpc>
              <a:defRPr/>
            </a:pPr>
            <a:r>
              <a:rPr lang="en-US" sz="2400">
                <a:latin typeface="Times New Roman" panose="02020603050405020304" pitchFamily="18" charset="0"/>
                <a:cs typeface="Times New Roman" panose="02020603050405020304" pitchFamily="18" charset="0"/>
              </a:rPr>
              <a:t> </a:t>
            </a:r>
            <a:r>
              <a:rPr lang="en-US" sz="240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 Đạo Phật kiêng sát sinh, lấy lòng từ bi, cứu người, phản đối sự phân chia và phân biệt đẳng cấp trong xã hội. Hiện nay, vị trí của đạo Phật ở Ấn Độ không bằng ở 1 số các nước như Nhật Bản, TQ và các nước ĐNA như Lào, Thái Lan, Mianma</a:t>
            </a:r>
          </a:p>
        </p:txBody>
      </p:sp>
      <p:pic>
        <p:nvPicPr>
          <p:cNvPr id="15366" name="Picture 6" descr="Ở nhà Như Lai">
            <a:extLst>
              <a:ext uri="{FF2B5EF4-FFF2-40B4-BE49-F238E27FC236}">
                <a16:creationId xmlns:a16="http://schemas.microsoft.com/office/drawing/2014/main" id="{92DC571E-5CEB-4917-B9D6-DCB6F0FE0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247" y="269377"/>
            <a:ext cx="3279228" cy="215943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E729100F-3B33-40D9-B3C0-2A36244F6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0015" y="270689"/>
            <a:ext cx="3152039" cy="215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07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001483-B719-4ED6-9BD3-597374833B40}"/>
              </a:ext>
            </a:extLst>
          </p:cNvPr>
          <p:cNvPicPr>
            <a:picLocks noChangeAspect="1"/>
          </p:cNvPicPr>
          <p:nvPr/>
        </p:nvPicPr>
        <p:blipFill>
          <a:blip r:embed="rId2"/>
          <a:stretch>
            <a:fillRect/>
          </a:stretch>
        </p:blipFill>
        <p:spPr>
          <a:xfrm>
            <a:off x="2527738" y="299546"/>
            <a:ext cx="6096000" cy="3371850"/>
          </a:xfrm>
          <a:prstGeom prst="rect">
            <a:avLst/>
          </a:prstGeom>
        </p:spPr>
      </p:pic>
      <p:sp>
        <p:nvSpPr>
          <p:cNvPr id="6" name="TextBox 5">
            <a:extLst>
              <a:ext uri="{FF2B5EF4-FFF2-40B4-BE49-F238E27FC236}">
                <a16:creationId xmlns:a16="http://schemas.microsoft.com/office/drawing/2014/main" id="{3B79BEA0-D568-4BBC-9C9A-F37FE9F63985}"/>
              </a:ext>
            </a:extLst>
          </p:cNvPr>
          <p:cNvSpPr txBox="1"/>
          <p:nvPr/>
        </p:nvSpPr>
        <p:spPr>
          <a:xfrm>
            <a:off x="0" y="4147545"/>
            <a:ext cx="11845159" cy="2246769"/>
          </a:xfrm>
          <a:prstGeom prst="rect">
            <a:avLst/>
          </a:prstGeom>
          <a:noFill/>
        </p:spPr>
        <p:txBody>
          <a:bodyPr wrap="square">
            <a:spAutoFit/>
          </a:bodyPr>
          <a:lstStyle/>
          <a:p>
            <a:pPr indent="457200" algn="just"/>
            <a:r>
              <a:rPr lang="en-US" sz="2800">
                <a:latin typeface="Times New Roman" panose="02020603050405020304" pitchFamily="18" charset="0"/>
                <a:cs typeface="Times New Roman" panose="02020603050405020304" pitchFamily="18" charset="0"/>
              </a:rPr>
              <a:t>Phật giáo có 2 dòng là Tiểu Thừa và Đại Thừa. Trước đây ở TQ và ĐNA chỉ có dòng tiểu thừa. Vào đời nhà Đường, Đường Tăng là 1 vị cao tăng đã vâng lệnh nhà vua từ Bắc Kinh vượt qua bao sông núi, đi suốt ba năm trời mới đên được Ấn Độ. Xong 13 năm học tập, Đường Tăng dã tiếp thu được những điều cao siêu của Phật Giáo. Ông quay trở lại TQ để truyền bá dòng Đại Thừa vào đất nước này. </a:t>
            </a:r>
          </a:p>
        </p:txBody>
      </p:sp>
    </p:spTree>
    <p:extLst>
      <p:ext uri="{BB962C8B-B14F-4D97-AF65-F5344CB8AC3E}">
        <p14:creationId xmlns:p14="http://schemas.microsoft.com/office/powerpoint/2010/main" val="6962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C005-1860-492C-9457-24AC019BDE71}"/>
              </a:ext>
            </a:extLst>
          </p:cNvPr>
          <p:cNvSpPr>
            <a:spLocks noGrp="1"/>
          </p:cNvSpPr>
          <p:nvPr>
            <p:ph type="title"/>
          </p:nvPr>
        </p:nvSpPr>
        <p:spPr>
          <a:xfrm>
            <a:off x="6558836" y="7883"/>
            <a:ext cx="3399333" cy="622738"/>
          </a:xfrm>
          <a:solidFill>
            <a:schemeClr val="accent6">
              <a:lumMod val="40000"/>
              <a:lumOff val="60000"/>
            </a:schemeClr>
          </a:solidFill>
          <a:ln>
            <a:solidFill>
              <a:schemeClr val="tx1"/>
            </a:solidFill>
          </a:ln>
        </p:spPr>
        <p:txBody>
          <a:bodyPr>
            <a:normAutofit fontScale="90000"/>
          </a:bodyPr>
          <a:lstStyle/>
          <a:p>
            <a:pPr algn="ctr"/>
            <a:r>
              <a:rPr lang="en-US" b="1" dirty="0"/>
              <a:t>HỒI GIÁO</a:t>
            </a:r>
          </a:p>
        </p:txBody>
      </p:sp>
      <p:sp>
        <p:nvSpPr>
          <p:cNvPr id="4" name="Rectangle 3">
            <a:extLst>
              <a:ext uri="{FF2B5EF4-FFF2-40B4-BE49-F238E27FC236}">
                <a16:creationId xmlns:a16="http://schemas.microsoft.com/office/drawing/2014/main" id="{055E3057-A528-49FC-9D55-DCEB90EC2291}"/>
              </a:ext>
            </a:extLst>
          </p:cNvPr>
          <p:cNvSpPr/>
          <p:nvPr/>
        </p:nvSpPr>
        <p:spPr>
          <a:xfrm>
            <a:off x="0" y="2069204"/>
            <a:ext cx="3694385" cy="2719591"/>
          </a:xfrm>
          <a:prstGeom prst="rect">
            <a:avLst/>
          </a:prstGeom>
          <a:ln>
            <a:solidFill>
              <a:schemeClr val="tx1"/>
            </a:solidFill>
          </a:ln>
        </p:spPr>
        <p:txBody>
          <a:bodyPr wrap="square">
            <a:spAutoFit/>
          </a:bodyPr>
          <a:lstStyle/>
          <a:p>
            <a:pPr algn="just">
              <a:lnSpc>
                <a:spcPct val="120000"/>
              </a:lnSpc>
            </a:pPr>
            <a:r>
              <a:rPr lang="en-US" sz="2400" b="0" i="0">
                <a:solidFill>
                  <a:srgbClr val="333333"/>
                </a:solidFill>
                <a:effectLst/>
                <a:latin typeface="Times New Roman" panose="02020603050405020304" pitchFamily="18" charset="0"/>
                <a:cs typeface="Times New Roman" panose="02020603050405020304" pitchFamily="18" charset="0"/>
              </a:rPr>
              <a:t>Nam Á </a:t>
            </a:r>
            <a:r>
              <a:rPr lang="vi-VN" sz="2400" b="0" i="0">
                <a:solidFill>
                  <a:srgbClr val="333333"/>
                </a:solidFill>
                <a:effectLst/>
                <a:latin typeface="Times New Roman" panose="02020603050405020304" pitchFamily="18" charset="0"/>
                <a:cs typeface="Times New Roman" panose="02020603050405020304" pitchFamily="18" charset="0"/>
              </a:rPr>
              <a:t>cũng có một quần thể Hồi giáo khổng lồ và một lượng lớn các tín đồ của các tôn giáo khác nữa</a:t>
            </a:r>
            <a:br>
              <a:rPr lang="vi-VN" sz="2400">
                <a:latin typeface="Times New Roman" panose="02020603050405020304" pitchFamily="18" charset="0"/>
                <a:cs typeface="Times New Roman" panose="02020603050405020304" pitchFamily="18" charset="0"/>
              </a:rPr>
            </a:br>
            <a:r>
              <a:rPr lang="vi-VN" sz="2400">
                <a:solidFill>
                  <a:srgbClr val="000099"/>
                </a:solidFill>
                <a:latin typeface="Times New Roman" panose="02020603050405020304" pitchFamily="18" charset="0"/>
                <a:cs typeface="Times New Roman" panose="02020603050405020304" pitchFamily="18" charset="0"/>
              </a:rPr>
              <a:t>Pakistan chủ yếu là tín đồ Hồi giáo</a:t>
            </a:r>
            <a:endParaRPr lang="en-US" sz="2400"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2019A88-67F0-4F9B-9309-71BAD497ABBB}"/>
              </a:ext>
            </a:extLst>
          </p:cNvPr>
          <p:cNvPicPr>
            <a:picLocks noChangeAspect="1"/>
          </p:cNvPicPr>
          <p:nvPr/>
        </p:nvPicPr>
        <p:blipFill>
          <a:blip r:embed="rId2"/>
          <a:stretch>
            <a:fillRect/>
          </a:stretch>
        </p:blipFill>
        <p:spPr>
          <a:xfrm>
            <a:off x="3694385" y="630621"/>
            <a:ext cx="8497615" cy="6219496"/>
          </a:xfrm>
          <a:prstGeom prst="rect">
            <a:avLst/>
          </a:prstGeom>
        </p:spPr>
      </p:pic>
    </p:spTree>
    <p:extLst>
      <p:ext uri="{BB962C8B-B14F-4D97-AF65-F5344CB8AC3E}">
        <p14:creationId xmlns:p14="http://schemas.microsoft.com/office/powerpoint/2010/main" val="2970290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0AACC-95A0-491C-B147-B9CCEAB40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 y="425669"/>
            <a:ext cx="12190288" cy="6432331"/>
          </a:xfrm>
          <a:prstGeom prst="rect">
            <a:avLst/>
          </a:prstGeom>
        </p:spPr>
      </p:pic>
      <p:sp>
        <p:nvSpPr>
          <p:cNvPr id="7" name="TextBox 6">
            <a:extLst>
              <a:ext uri="{FF2B5EF4-FFF2-40B4-BE49-F238E27FC236}">
                <a16:creationId xmlns:a16="http://schemas.microsoft.com/office/drawing/2014/main" id="{76B7AE28-EF25-425E-B597-B5DCB1A0E2F1}"/>
              </a:ext>
            </a:extLst>
          </p:cNvPr>
          <p:cNvSpPr txBox="1"/>
          <p:nvPr/>
        </p:nvSpPr>
        <p:spPr>
          <a:xfrm>
            <a:off x="791564" y="49882"/>
            <a:ext cx="11495240" cy="707886"/>
          </a:xfrm>
          <a:prstGeom prst="rect">
            <a:avLst/>
          </a:prstGeom>
          <a:noFill/>
        </p:spPr>
        <p:txBody>
          <a:bodyPr wrap="square" rtlCol="0">
            <a:spAutoFit/>
          </a:bodyPr>
          <a:lstStyle/>
          <a:p>
            <a:pPr algn="ctr" defTabSz="685800">
              <a:defRPr/>
            </a:pPr>
            <a:r>
              <a:rPr kumimoji="0" lang="en-US" sz="2000" b="0" i="0" u="none" strike="noStrike" kern="1200" cap="none" spc="0" normalizeH="0" baseline="0" noProof="0">
                <a:ln>
                  <a:noFill/>
                </a:ln>
                <a:solidFill>
                  <a:srgbClr val="002060"/>
                </a:solidFill>
                <a:effectLst/>
                <a:uLnTx/>
                <a:uFillTx/>
                <a:latin typeface="#9Slide03 IcielUni Sans Heavy" panose="00000500000000000000" pitchFamily="2" charset="-93"/>
                <a:ea typeface="+mn-ea"/>
                <a:cs typeface="+mn-cs"/>
              </a:rPr>
              <a:t>TIẾT </a:t>
            </a:r>
            <a:r>
              <a:rPr lang="en-US" sz="2000">
                <a:solidFill>
                  <a:srgbClr val="002060"/>
                </a:solidFill>
                <a:latin typeface="#9Slide03 IcielUni Sans Heavy" panose="00000500000000000000" pitchFamily="2" charset="-93"/>
              </a:rPr>
              <a:t>11 </a:t>
            </a:r>
            <a:r>
              <a:rPr kumimoji="0" lang="en-US" sz="2000" b="0" i="0" u="none" strike="noStrike" kern="1200" cap="none" spc="0" normalizeH="0" baseline="0" noProof="0">
                <a:ln>
                  <a:noFill/>
                </a:ln>
                <a:solidFill>
                  <a:srgbClr val="002060"/>
                </a:solidFill>
                <a:effectLst/>
                <a:uLnTx/>
                <a:uFillTx/>
                <a:latin typeface="#9Slide03 IcielUni Sans Heavy" panose="00000500000000000000" pitchFamily="2" charset="-93"/>
                <a:ea typeface="+mn-ea"/>
                <a:cs typeface="+mn-cs"/>
              </a:rPr>
              <a:t>- BÀI 11</a:t>
            </a:r>
            <a:r>
              <a:rPr lang="en-US" sz="2000" kern="1200">
                <a:solidFill>
                  <a:srgbClr val="002060"/>
                </a:solidFill>
                <a:latin typeface="#9Slide03 IcielUni Sans Heavy" panose="00000500000000000000" pitchFamily="2" charset="-93"/>
                <a:ea typeface="+mn-ea"/>
                <a:cs typeface="+mn-cs"/>
              </a:rPr>
              <a:t>: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DÂN C</a:t>
            </a:r>
            <a:r>
              <a:rPr lang="vi-VN" sz="2000" b="1">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 VÀ ĐẶC ĐIỂM KINH TẾ KHU VỰC NAM Á</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9Slide03 IcielUni Sans Heavy" panose="00000500000000000000" pitchFamily="2" charset="-93"/>
              <a:ea typeface="+mn-ea"/>
              <a:cs typeface="+mn-cs"/>
            </a:endParaRPr>
          </a:p>
        </p:txBody>
      </p:sp>
      <p:sp>
        <p:nvSpPr>
          <p:cNvPr id="5" name="TextBox 4">
            <a:extLst>
              <a:ext uri="{FF2B5EF4-FFF2-40B4-BE49-F238E27FC236}">
                <a16:creationId xmlns:a16="http://schemas.microsoft.com/office/drawing/2014/main" id="{7FD0D254-9675-467F-A96A-ADD5FB612136}"/>
              </a:ext>
            </a:extLst>
          </p:cNvPr>
          <p:cNvSpPr txBox="1"/>
          <p:nvPr/>
        </p:nvSpPr>
        <p:spPr>
          <a:xfrm>
            <a:off x="270992" y="648276"/>
            <a:ext cx="11313120" cy="2276072"/>
          </a:xfrm>
          <a:prstGeom prst="rect">
            <a:avLst/>
          </a:prstGeom>
          <a:noFill/>
        </p:spPr>
        <p:txBody>
          <a:bodyPr wrap="square">
            <a:spAutoFit/>
          </a:bodyPr>
          <a:lstStyle/>
          <a:p>
            <a:pPr marL="0" marR="0" algn="just">
              <a:lnSpc>
                <a:spcPct val="120000"/>
              </a:lnSpc>
              <a:spcBef>
                <a:spcPts val="0"/>
              </a:spcBef>
              <a:spcAft>
                <a:spcPts val="0"/>
              </a:spcAft>
            </a:pPr>
            <a:r>
              <a:rPr lang="en-US" sz="2000" b="1">
                <a:solidFill>
                  <a:srgbClr val="FFFF00"/>
                </a:solidFill>
                <a:effectLst/>
                <a:latin typeface="Times New Roman" panose="02020603050405020304" pitchFamily="18" charset="0"/>
                <a:ea typeface="Times New Roman" panose="02020603050405020304" pitchFamily="18" charset="0"/>
              </a:rPr>
              <a:t>1. Dân cư:</a:t>
            </a:r>
            <a:endParaRPr lang="en-US" sz="2000">
              <a:solidFill>
                <a:srgbClr val="FFFF00"/>
              </a:solidFill>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sz="2000">
                <a:solidFill>
                  <a:schemeClr val="bg1"/>
                </a:solidFill>
                <a:effectLst/>
                <a:latin typeface="Times New Roman" panose="02020603050405020304" pitchFamily="18" charset="0"/>
                <a:ea typeface="Times New Roman" panose="02020603050405020304" pitchFamily="18" charset="0"/>
              </a:rPr>
              <a:t>-  Là khu vực dân đông, dân số và mật độ dân số cao nhất so với các khu vực khác của châu Á. (2020)</a:t>
            </a:r>
          </a:p>
          <a:p>
            <a:pPr marR="0" indent="236538" algn="just">
              <a:lnSpc>
                <a:spcPct val="120000"/>
              </a:lnSpc>
              <a:spcBef>
                <a:spcPts val="0"/>
              </a:spcBef>
              <a:spcAft>
                <a:spcPts val="0"/>
              </a:spcAft>
            </a:pPr>
            <a:r>
              <a:rPr lang="en-US" sz="2000">
                <a:solidFill>
                  <a:schemeClr val="bg1"/>
                </a:solidFill>
                <a:effectLst/>
                <a:latin typeface="Times New Roman" panose="02020603050405020304" pitchFamily="18" charset="0"/>
                <a:ea typeface="Times New Roman" panose="02020603050405020304" pitchFamily="18" charset="0"/>
              </a:rPr>
              <a:t>- Phân bố không đều: </a:t>
            </a:r>
          </a:p>
          <a:p>
            <a:pPr marR="0" indent="236538" algn="just">
              <a:lnSpc>
                <a:spcPct val="120000"/>
              </a:lnSpc>
              <a:spcBef>
                <a:spcPts val="0"/>
              </a:spcBef>
              <a:spcAft>
                <a:spcPts val="0"/>
              </a:spcAft>
            </a:pPr>
            <a:r>
              <a:rPr lang="en-US" sz="2000">
                <a:solidFill>
                  <a:schemeClr val="bg1"/>
                </a:solidFill>
                <a:effectLst/>
                <a:latin typeface="Times New Roman" panose="02020603050405020304" pitchFamily="18" charset="0"/>
                <a:ea typeface="Times New Roman" panose="02020603050405020304" pitchFamily="18" charset="0"/>
              </a:rPr>
              <a:t>+ Đông dân: Đồng bằng và nơi có lượng mưa lớn.</a:t>
            </a:r>
          </a:p>
          <a:p>
            <a:pPr marR="0" indent="236538" algn="just">
              <a:lnSpc>
                <a:spcPct val="120000"/>
              </a:lnSpc>
              <a:spcBef>
                <a:spcPts val="0"/>
              </a:spcBef>
              <a:spcAft>
                <a:spcPts val="0"/>
              </a:spcAft>
            </a:pPr>
            <a:r>
              <a:rPr lang="en-US" sz="2000">
                <a:solidFill>
                  <a:schemeClr val="bg1"/>
                </a:solidFill>
                <a:latin typeface="Times New Roman" panose="02020603050405020304" pitchFamily="18" charset="0"/>
                <a:ea typeface="Times New Roman" panose="02020603050405020304" pitchFamily="18" charset="0"/>
              </a:rPr>
              <a:t>+ Thưa dân: Núi cao và nơi có lượng mưa thấp. </a:t>
            </a:r>
            <a:endParaRPr lang="en-US" sz="2000">
              <a:solidFill>
                <a:schemeClr val="bg1"/>
              </a:solidFill>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sz="2000">
                <a:solidFill>
                  <a:schemeClr val="bg1"/>
                </a:solidFill>
                <a:effectLst/>
                <a:latin typeface="Times New Roman" panose="02020603050405020304" pitchFamily="18" charset="0"/>
                <a:ea typeface="Times New Roman" panose="02020603050405020304" pitchFamily="18" charset="0"/>
              </a:rPr>
              <a:t>- Dân cư chủ yếu theo Ấn Độ giáo (Hinđu) và Hồi giáo.</a:t>
            </a:r>
          </a:p>
        </p:txBody>
      </p:sp>
      <p:grpSp>
        <p:nvGrpSpPr>
          <p:cNvPr id="8" name="Group 7">
            <a:extLst>
              <a:ext uri="{FF2B5EF4-FFF2-40B4-BE49-F238E27FC236}">
                <a16:creationId xmlns:a16="http://schemas.microsoft.com/office/drawing/2014/main" id="{0DF94837-157B-4A7D-839A-8662C6BE52F2}"/>
              </a:ext>
            </a:extLst>
          </p:cNvPr>
          <p:cNvGrpSpPr/>
          <p:nvPr/>
        </p:nvGrpSpPr>
        <p:grpSpPr>
          <a:xfrm>
            <a:off x="6337738" y="1876097"/>
            <a:ext cx="5854262" cy="4771740"/>
            <a:chOff x="310093" y="2002221"/>
            <a:chExt cx="5854262" cy="5165878"/>
          </a:xfrm>
        </p:grpSpPr>
        <p:sp>
          <p:nvSpPr>
            <p:cNvPr id="9" name="Google Shape;1149;p59">
              <a:extLst>
                <a:ext uri="{FF2B5EF4-FFF2-40B4-BE49-F238E27FC236}">
                  <a16:creationId xmlns:a16="http://schemas.microsoft.com/office/drawing/2014/main" id="{0566735A-A73B-4B99-A985-B244F52B107A}"/>
                </a:ext>
              </a:extLst>
            </p:cNvPr>
            <p:cNvSpPr txBox="1">
              <a:spLocks/>
            </p:cNvSpPr>
            <p:nvPr/>
          </p:nvSpPr>
          <p:spPr>
            <a:xfrm>
              <a:off x="511539" y="6693799"/>
              <a:ext cx="5652816" cy="47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697" indent="0" algn="just" defTabSz="685732">
                <a:buClr>
                  <a:srgbClr val="101F1F"/>
                </a:buClr>
                <a:buNone/>
                <a:defRPr/>
              </a:pPr>
              <a:r>
                <a:rPr lang="en-US" sz="2000"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11.1. L</a:t>
              </a:r>
              <a:r>
                <a:rPr lang="vi-VN"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ược</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đồ</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phân</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bố</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c</a:t>
              </a:r>
              <a:r>
                <a:rPr lang="vi-VN"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ư</a:t>
              </a:r>
              <a:r>
                <a:rPr lang="en-US" sz="2000"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Nam Á</a:t>
              </a:r>
              <a:endParaRPr lang="en-US" sz="2000" b="1" kern="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0" indent="0" algn="just">
                <a:buClr>
                  <a:srgbClr val="000000"/>
                </a:buClr>
                <a:buSzPts val="1100"/>
                <a:buNone/>
                <a:defRPr/>
              </a:pPr>
              <a:endParaRPr lang="en-US" sz="2000" b="1" kern="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0" name="Picture 9">
              <a:extLst>
                <a:ext uri="{FF2B5EF4-FFF2-40B4-BE49-F238E27FC236}">
                  <a16:creationId xmlns:a16="http://schemas.microsoft.com/office/drawing/2014/main" id="{950E6A46-7AC2-4AA6-A237-F0A8CE549DD4}"/>
                </a:ext>
              </a:extLst>
            </p:cNvPr>
            <p:cNvPicPr/>
            <p:nvPr/>
          </p:nvPicPr>
          <p:blipFill rotWithShape="1">
            <a:blip r:embed="rId3" cstate="print">
              <a:extLst>
                <a:ext uri="{28A0092B-C50C-407E-A947-70E740481C1C}">
                  <a14:useLocalDpi xmlns:a14="http://schemas.microsoft.com/office/drawing/2010/main" val="0"/>
                </a:ext>
              </a:extLst>
            </a:blip>
            <a:srcRect b="7823"/>
            <a:stretch/>
          </p:blipFill>
          <p:spPr bwMode="auto">
            <a:xfrm>
              <a:off x="310093" y="2002221"/>
              <a:ext cx="5246374" cy="4691578"/>
            </a:xfrm>
            <a:prstGeom prst="rect">
              <a:avLst/>
            </a:prstGeom>
            <a:noFill/>
            <a:ln>
              <a:noFill/>
            </a:ln>
          </p:spPr>
        </p:pic>
      </p:grpSp>
      <p:sp>
        <p:nvSpPr>
          <p:cNvPr id="11" name="TextBox 10">
            <a:extLst>
              <a:ext uri="{FF2B5EF4-FFF2-40B4-BE49-F238E27FC236}">
                <a16:creationId xmlns:a16="http://schemas.microsoft.com/office/drawing/2014/main" id="{DDF7E175-4353-4777-AF8F-F034A9382503}"/>
              </a:ext>
            </a:extLst>
          </p:cNvPr>
          <p:cNvSpPr txBox="1"/>
          <p:nvPr/>
        </p:nvSpPr>
        <p:spPr>
          <a:xfrm>
            <a:off x="270992" y="2805146"/>
            <a:ext cx="3380014" cy="429413"/>
          </a:xfrm>
          <a:prstGeom prst="rect">
            <a:avLst/>
          </a:prstGeom>
          <a:noFill/>
        </p:spPr>
        <p:txBody>
          <a:bodyPr wrap="square">
            <a:spAutoFit/>
          </a:bodyPr>
          <a:lstStyle/>
          <a:p>
            <a:pPr marL="0" marR="0" algn="just">
              <a:lnSpc>
                <a:spcPct val="120000"/>
              </a:lnSpc>
              <a:spcBef>
                <a:spcPts val="0"/>
              </a:spcBef>
              <a:spcAft>
                <a:spcPts val="0"/>
              </a:spcAft>
            </a:pPr>
            <a:r>
              <a:rPr lang="en-US" sz="2000" b="1">
                <a:solidFill>
                  <a:srgbClr val="FFFF00"/>
                </a:solidFill>
                <a:effectLst/>
                <a:latin typeface="Times New Roman" panose="02020603050405020304" pitchFamily="18" charset="0"/>
                <a:ea typeface="Times New Roman" panose="02020603050405020304" pitchFamily="18" charset="0"/>
              </a:rPr>
              <a:t>2. </a:t>
            </a:r>
            <a:r>
              <a:rPr lang="en-US" sz="2000" b="1">
                <a:solidFill>
                  <a:srgbClr val="FFFF00"/>
                </a:solidFill>
                <a:latin typeface="Times New Roman" panose="02020603050405020304" pitchFamily="18" charset="0"/>
                <a:ea typeface="Times New Roman" panose="02020603050405020304" pitchFamily="18" charset="0"/>
              </a:rPr>
              <a:t>Đặc điểm kinh tế - xã hội:</a:t>
            </a:r>
            <a:endParaRPr lang="en-US" sz="200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75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9990366-43E6-4FE3-8467-3DD12E8A4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 y="376687"/>
            <a:ext cx="12190288" cy="6481313"/>
          </a:xfrm>
          <a:prstGeom prst="rect">
            <a:avLst/>
          </a:prstGeom>
          <a:ln>
            <a:noFill/>
          </a:ln>
        </p:spPr>
      </p:pic>
      <p:sp>
        <p:nvSpPr>
          <p:cNvPr id="25" name="TextBox 24">
            <a:extLst>
              <a:ext uri="{FF2B5EF4-FFF2-40B4-BE49-F238E27FC236}">
                <a16:creationId xmlns:a16="http://schemas.microsoft.com/office/drawing/2014/main" id="{A9D619C0-DFD1-4851-AA6C-9ED676AD873F}"/>
              </a:ext>
            </a:extLst>
          </p:cNvPr>
          <p:cNvSpPr txBox="1"/>
          <p:nvPr/>
        </p:nvSpPr>
        <p:spPr>
          <a:xfrm>
            <a:off x="269280" y="684463"/>
            <a:ext cx="5555436" cy="2390141"/>
          </a:xfrm>
          <a:prstGeom prst="rect">
            <a:avLst/>
          </a:prstGeom>
          <a:noFill/>
        </p:spPr>
        <p:txBody>
          <a:bodyPr wrap="square">
            <a:spAutoFit/>
          </a:bodyPr>
          <a:lstStyle/>
          <a:p>
            <a:pPr marL="0" marR="0" algn="just">
              <a:lnSpc>
                <a:spcPct val="120000"/>
              </a:lnSpc>
              <a:spcBef>
                <a:spcPts val="0"/>
              </a:spcBef>
              <a:spcAft>
                <a:spcPts val="0"/>
              </a:spcAft>
            </a:pPr>
            <a:r>
              <a:rPr lang="en-US" b="1">
                <a:solidFill>
                  <a:srgbClr val="FFFF00"/>
                </a:solidFill>
                <a:effectLst/>
                <a:latin typeface="Times New Roman" panose="02020603050405020304" pitchFamily="18" charset="0"/>
                <a:ea typeface="Times New Roman" panose="02020603050405020304" pitchFamily="18" charset="0"/>
              </a:rPr>
              <a:t>1. Dân cư:</a:t>
            </a:r>
            <a:endParaRPr lang="en-US">
              <a:solidFill>
                <a:srgbClr val="FFFF00"/>
              </a:solidFill>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Là khu vực dân đông, dân số và mật độ dân số cao nhất so với các khu vực khác của châu Á. (2020)</a:t>
            </a: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Phân bố không đều: </a:t>
            </a: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Đông dân: Đồng bằng và nơi có lượng mưa lớn.</a:t>
            </a:r>
          </a:p>
          <a:p>
            <a:pPr marR="0" indent="236538" algn="just">
              <a:lnSpc>
                <a:spcPct val="120000"/>
              </a:lnSpc>
              <a:spcBef>
                <a:spcPts val="0"/>
              </a:spcBef>
              <a:spcAft>
                <a:spcPts val="0"/>
              </a:spcAft>
            </a:pPr>
            <a:r>
              <a:rPr lang="en-US">
                <a:solidFill>
                  <a:schemeClr val="bg1"/>
                </a:solidFill>
                <a:latin typeface="Times New Roman" panose="02020603050405020304" pitchFamily="18" charset="0"/>
                <a:ea typeface="Times New Roman" panose="02020603050405020304" pitchFamily="18" charset="0"/>
              </a:rPr>
              <a:t>+ Thưa dân: Núi cao và nơi có lượng mưa thấp. </a:t>
            </a:r>
            <a:endParaRPr lang="en-US">
              <a:solidFill>
                <a:schemeClr val="bg1"/>
              </a:solidFill>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Dân cư chủ yếu theo Ấn Độ giáo (Hindu) và Hồi giáo.</a:t>
            </a:r>
          </a:p>
        </p:txBody>
      </p:sp>
      <p:grpSp>
        <p:nvGrpSpPr>
          <p:cNvPr id="26" name="Group 25">
            <a:extLst>
              <a:ext uri="{FF2B5EF4-FFF2-40B4-BE49-F238E27FC236}">
                <a16:creationId xmlns:a16="http://schemas.microsoft.com/office/drawing/2014/main" id="{A810179D-6DA9-41D2-89A4-038AFDC53253}"/>
              </a:ext>
            </a:extLst>
          </p:cNvPr>
          <p:cNvGrpSpPr/>
          <p:nvPr/>
        </p:nvGrpSpPr>
        <p:grpSpPr>
          <a:xfrm>
            <a:off x="5929825" y="785865"/>
            <a:ext cx="4241165" cy="2478308"/>
            <a:chOff x="-312910" y="1778883"/>
            <a:chExt cx="6659970" cy="6415162"/>
          </a:xfrm>
        </p:grpSpPr>
        <p:sp>
          <p:nvSpPr>
            <p:cNvPr id="27" name="Google Shape;1149;p59">
              <a:extLst>
                <a:ext uri="{FF2B5EF4-FFF2-40B4-BE49-F238E27FC236}">
                  <a16:creationId xmlns:a16="http://schemas.microsoft.com/office/drawing/2014/main" id="{725084EA-309C-4712-87C2-E1F1A49F5869}"/>
                </a:ext>
              </a:extLst>
            </p:cNvPr>
            <p:cNvSpPr txBox="1">
              <a:spLocks/>
            </p:cNvSpPr>
            <p:nvPr/>
          </p:nvSpPr>
          <p:spPr>
            <a:xfrm>
              <a:off x="-130205" y="7631869"/>
              <a:ext cx="6477265" cy="5621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697" indent="0" algn="just" defTabSz="685732">
                <a:buClr>
                  <a:srgbClr val="101F1F"/>
                </a:buClr>
                <a:buNone/>
                <a:defRPr/>
              </a:pPr>
              <a:r>
                <a:rPr lang="en-US" sz="1600"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11.1. L</a:t>
              </a:r>
              <a:r>
                <a:rPr lang="vi-VN"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ược</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600"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đồ</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600"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phân</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600"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bố</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600"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c</a:t>
              </a:r>
              <a:r>
                <a:rPr lang="vi-VN"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ư</a:t>
              </a:r>
              <a:r>
                <a:rPr lang="en-US" sz="160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Nam Á</a:t>
              </a:r>
              <a:endParaRPr lang="en-US" sz="1600" kern="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0" indent="0" algn="just">
                <a:buClr>
                  <a:srgbClr val="000000"/>
                </a:buClr>
                <a:buSzPts val="1100"/>
                <a:buNone/>
                <a:defRPr/>
              </a:pPr>
              <a:endParaRPr lang="en-US" sz="2000" kern="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28" name="Picture 27">
              <a:extLst>
                <a:ext uri="{FF2B5EF4-FFF2-40B4-BE49-F238E27FC236}">
                  <a16:creationId xmlns:a16="http://schemas.microsoft.com/office/drawing/2014/main" id="{4C5A2EB0-BA65-4975-A40B-1CEB7DDBF3BE}"/>
                </a:ext>
              </a:extLst>
            </p:cNvPr>
            <p:cNvPicPr/>
            <p:nvPr/>
          </p:nvPicPr>
          <p:blipFill rotWithShape="1">
            <a:blip r:embed="rId4" cstate="print">
              <a:extLst>
                <a:ext uri="{28A0092B-C50C-407E-A947-70E740481C1C}">
                  <a14:useLocalDpi xmlns:a14="http://schemas.microsoft.com/office/drawing/2010/main" val="0"/>
                </a:ext>
              </a:extLst>
            </a:blip>
            <a:srcRect b="7823"/>
            <a:stretch/>
          </p:blipFill>
          <p:spPr bwMode="auto">
            <a:xfrm>
              <a:off x="-312910" y="1778883"/>
              <a:ext cx="6276993" cy="5964303"/>
            </a:xfrm>
            <a:prstGeom prst="rect">
              <a:avLst/>
            </a:prstGeom>
            <a:noFill/>
            <a:ln>
              <a:noFill/>
            </a:ln>
          </p:spPr>
        </p:pic>
      </p:grpSp>
      <p:sp>
        <p:nvSpPr>
          <p:cNvPr id="2" name="Slide Number Placeholder 4">
            <a:extLst>
              <a:ext uri="{FF2B5EF4-FFF2-40B4-BE49-F238E27FC236}">
                <a16:creationId xmlns:a16="http://schemas.microsoft.com/office/drawing/2014/main" id="{373094C1-1A9F-45CB-B46A-B712BF07F202}"/>
              </a:ext>
            </a:extLst>
          </p:cNvPr>
          <p:cNvSpPr>
            <a:spLocks noGrp="1"/>
          </p:cNvSpPr>
          <p:nvPr>
            <p:ph type="sldNum" sz="quarter" idx="12"/>
          </p:nvPr>
        </p:nvSpPr>
        <p:spPr>
          <a:xfrm>
            <a:off x="8610600" y="6358032"/>
            <a:ext cx="2743200" cy="365125"/>
          </a:xfrm>
        </p:spPr>
        <p:txBody>
          <a:bodyPr/>
          <a:lstStyle/>
          <a:p>
            <a:fld id="{17F55963-6440-4C45-BA09-4E6A99D1BBE0}" type="slidenum">
              <a:rPr lang="en-US" sz="2000" smtClean="0"/>
              <a:t>15</a:t>
            </a:fld>
            <a:endParaRPr lang="en-US" sz="2000"/>
          </a:p>
        </p:txBody>
      </p:sp>
      <p:sp>
        <p:nvSpPr>
          <p:cNvPr id="17" name="Freeform: Shape 16">
            <a:extLst>
              <a:ext uri="{FF2B5EF4-FFF2-40B4-BE49-F238E27FC236}">
                <a16:creationId xmlns:a16="http://schemas.microsoft.com/office/drawing/2014/main" id="{0A7672FE-5AB7-49F0-A309-01B90E397295}"/>
              </a:ext>
            </a:extLst>
          </p:cNvPr>
          <p:cNvSpPr/>
          <p:nvPr/>
        </p:nvSpPr>
        <p:spPr>
          <a:xfrm>
            <a:off x="209313" y="5838505"/>
            <a:ext cx="3322752" cy="713554"/>
          </a:xfrm>
          <a:custGeom>
            <a:avLst/>
            <a:gdLst>
              <a:gd name="connsiteX0" fmla="*/ 0 w 3322752"/>
              <a:gd name="connsiteY0" fmla="*/ 0 h 713554"/>
              <a:gd name="connsiteX1" fmla="*/ 2965975 w 3322752"/>
              <a:gd name="connsiteY1" fmla="*/ 0 h 713554"/>
              <a:gd name="connsiteX2" fmla="*/ 3322752 w 3322752"/>
              <a:gd name="connsiteY2" fmla="*/ 356777 h 713554"/>
              <a:gd name="connsiteX3" fmla="*/ 2965975 w 3322752"/>
              <a:gd name="connsiteY3" fmla="*/ 713554 h 713554"/>
              <a:gd name="connsiteX4" fmla="*/ 0 w 3322752"/>
              <a:gd name="connsiteY4" fmla="*/ 713554 h 713554"/>
              <a:gd name="connsiteX5" fmla="*/ 356777 w 3322752"/>
              <a:gd name="connsiteY5" fmla="*/ 356777 h 713554"/>
              <a:gd name="connsiteX6" fmla="*/ 0 w 3322752"/>
              <a:gd name="connsiteY6" fmla="*/ 0 h 7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2752" h="713554">
                <a:moveTo>
                  <a:pt x="0" y="0"/>
                </a:moveTo>
                <a:lnTo>
                  <a:pt x="2965975" y="0"/>
                </a:lnTo>
                <a:lnTo>
                  <a:pt x="3322752" y="356777"/>
                </a:lnTo>
                <a:lnTo>
                  <a:pt x="2965975" y="713554"/>
                </a:lnTo>
                <a:lnTo>
                  <a:pt x="0" y="713554"/>
                </a:lnTo>
                <a:lnTo>
                  <a:pt x="356777" y="356777"/>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6797" tIns="53340" rIns="410117" bIns="53340" numCol="1" spcCol="1270" anchor="ctr" anchorCtr="0">
            <a:noAutofit/>
          </a:bodyPr>
          <a:lstStyle/>
          <a:p>
            <a:pPr marL="0" lvl="0" indent="0" algn="ctr" defTabSz="1778000">
              <a:lnSpc>
                <a:spcPct val="90000"/>
              </a:lnSpc>
              <a:spcBef>
                <a:spcPct val="0"/>
              </a:spcBef>
              <a:spcAft>
                <a:spcPct val="35000"/>
              </a:spcAft>
              <a:buNone/>
            </a:pPr>
            <a:r>
              <a:rPr lang="en-US" sz="4000" kern="1200"/>
              <a:t>1763</a:t>
            </a:r>
          </a:p>
        </p:txBody>
      </p:sp>
      <p:sp>
        <p:nvSpPr>
          <p:cNvPr id="18" name="Freeform: Shape 17">
            <a:extLst>
              <a:ext uri="{FF2B5EF4-FFF2-40B4-BE49-F238E27FC236}">
                <a16:creationId xmlns:a16="http://schemas.microsoft.com/office/drawing/2014/main" id="{79A7C6B4-14AE-46C2-B016-DEA791081C7D}"/>
              </a:ext>
            </a:extLst>
          </p:cNvPr>
          <p:cNvSpPr/>
          <p:nvPr/>
        </p:nvSpPr>
        <p:spPr>
          <a:xfrm>
            <a:off x="3253869" y="5838505"/>
            <a:ext cx="2777322" cy="713554"/>
          </a:xfrm>
          <a:custGeom>
            <a:avLst/>
            <a:gdLst>
              <a:gd name="connsiteX0" fmla="*/ 0 w 2777322"/>
              <a:gd name="connsiteY0" fmla="*/ 0 h 713554"/>
              <a:gd name="connsiteX1" fmla="*/ 2420545 w 2777322"/>
              <a:gd name="connsiteY1" fmla="*/ 0 h 713554"/>
              <a:gd name="connsiteX2" fmla="*/ 2777322 w 2777322"/>
              <a:gd name="connsiteY2" fmla="*/ 356777 h 713554"/>
              <a:gd name="connsiteX3" fmla="*/ 2420545 w 2777322"/>
              <a:gd name="connsiteY3" fmla="*/ 713554 h 713554"/>
              <a:gd name="connsiteX4" fmla="*/ 0 w 2777322"/>
              <a:gd name="connsiteY4" fmla="*/ 713554 h 713554"/>
              <a:gd name="connsiteX5" fmla="*/ 356777 w 2777322"/>
              <a:gd name="connsiteY5" fmla="*/ 356777 h 713554"/>
              <a:gd name="connsiteX6" fmla="*/ 0 w 2777322"/>
              <a:gd name="connsiteY6" fmla="*/ 0 h 7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7322" h="713554">
                <a:moveTo>
                  <a:pt x="0" y="0"/>
                </a:moveTo>
                <a:lnTo>
                  <a:pt x="2420545" y="0"/>
                </a:lnTo>
                <a:lnTo>
                  <a:pt x="2777322" y="356777"/>
                </a:lnTo>
                <a:lnTo>
                  <a:pt x="2420545" y="713554"/>
                </a:lnTo>
                <a:lnTo>
                  <a:pt x="0" y="713554"/>
                </a:lnTo>
                <a:lnTo>
                  <a:pt x="356777" y="356777"/>
                </a:lnTo>
                <a:lnTo>
                  <a:pt x="0" y="0"/>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516797" tIns="53340" rIns="410117" bIns="53340" numCol="1" spcCol="1270" anchor="ctr" anchorCtr="0">
            <a:noAutofit/>
          </a:bodyPr>
          <a:lstStyle/>
          <a:p>
            <a:pPr marL="0" lvl="0" indent="0" algn="ctr" defTabSz="1778000">
              <a:lnSpc>
                <a:spcPct val="90000"/>
              </a:lnSpc>
              <a:spcBef>
                <a:spcPct val="0"/>
              </a:spcBef>
              <a:spcAft>
                <a:spcPct val="35000"/>
              </a:spcAft>
              <a:buNone/>
            </a:pPr>
            <a:r>
              <a:rPr lang="en-US" sz="4000" kern="1200"/>
              <a:t>1947</a:t>
            </a:r>
          </a:p>
        </p:txBody>
      </p:sp>
      <p:sp>
        <p:nvSpPr>
          <p:cNvPr id="19" name="Freeform: Shape 18">
            <a:extLst>
              <a:ext uri="{FF2B5EF4-FFF2-40B4-BE49-F238E27FC236}">
                <a16:creationId xmlns:a16="http://schemas.microsoft.com/office/drawing/2014/main" id="{68D0616D-761B-4546-B2A9-F090A850FCDA}"/>
              </a:ext>
            </a:extLst>
          </p:cNvPr>
          <p:cNvSpPr/>
          <p:nvPr/>
        </p:nvSpPr>
        <p:spPr>
          <a:xfrm>
            <a:off x="5715533" y="5838505"/>
            <a:ext cx="3322752" cy="713554"/>
          </a:xfrm>
          <a:custGeom>
            <a:avLst/>
            <a:gdLst>
              <a:gd name="connsiteX0" fmla="*/ 0 w 3322752"/>
              <a:gd name="connsiteY0" fmla="*/ 0 h 713554"/>
              <a:gd name="connsiteX1" fmla="*/ 2965975 w 3322752"/>
              <a:gd name="connsiteY1" fmla="*/ 0 h 713554"/>
              <a:gd name="connsiteX2" fmla="*/ 3322752 w 3322752"/>
              <a:gd name="connsiteY2" fmla="*/ 356777 h 713554"/>
              <a:gd name="connsiteX3" fmla="*/ 2965975 w 3322752"/>
              <a:gd name="connsiteY3" fmla="*/ 713554 h 713554"/>
              <a:gd name="connsiteX4" fmla="*/ 0 w 3322752"/>
              <a:gd name="connsiteY4" fmla="*/ 713554 h 713554"/>
              <a:gd name="connsiteX5" fmla="*/ 356777 w 3322752"/>
              <a:gd name="connsiteY5" fmla="*/ 356777 h 713554"/>
              <a:gd name="connsiteX6" fmla="*/ 0 w 3322752"/>
              <a:gd name="connsiteY6" fmla="*/ 0 h 7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2752" h="713554">
                <a:moveTo>
                  <a:pt x="0" y="0"/>
                </a:moveTo>
                <a:lnTo>
                  <a:pt x="2965975" y="0"/>
                </a:lnTo>
                <a:lnTo>
                  <a:pt x="3322752" y="356777"/>
                </a:lnTo>
                <a:lnTo>
                  <a:pt x="2965975" y="713554"/>
                </a:lnTo>
                <a:lnTo>
                  <a:pt x="0" y="713554"/>
                </a:lnTo>
                <a:lnTo>
                  <a:pt x="356777" y="356777"/>
                </a:lnTo>
                <a:lnTo>
                  <a:pt x="0" y="0"/>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516797" tIns="53340" rIns="410117" bIns="53340" numCol="1" spcCol="1270" anchor="ctr" anchorCtr="0">
            <a:noAutofit/>
          </a:bodyPr>
          <a:lstStyle/>
          <a:p>
            <a:pPr marL="0" lvl="0" indent="0" algn="ctr" defTabSz="1778000">
              <a:lnSpc>
                <a:spcPct val="90000"/>
              </a:lnSpc>
              <a:spcBef>
                <a:spcPct val="0"/>
              </a:spcBef>
              <a:spcAft>
                <a:spcPct val="35000"/>
              </a:spcAft>
              <a:buNone/>
            </a:pPr>
            <a:r>
              <a:rPr lang="en-US" sz="4000" kern="1200"/>
              <a:t>2000</a:t>
            </a:r>
          </a:p>
        </p:txBody>
      </p:sp>
      <p:sp>
        <p:nvSpPr>
          <p:cNvPr id="20" name="Freeform: Shape 19">
            <a:extLst>
              <a:ext uri="{FF2B5EF4-FFF2-40B4-BE49-F238E27FC236}">
                <a16:creationId xmlns:a16="http://schemas.microsoft.com/office/drawing/2014/main" id="{E4AC081D-9D2F-48BA-B676-F087B01AA98D}"/>
              </a:ext>
            </a:extLst>
          </p:cNvPr>
          <p:cNvSpPr/>
          <p:nvPr/>
        </p:nvSpPr>
        <p:spPr>
          <a:xfrm>
            <a:off x="8639577" y="5835505"/>
            <a:ext cx="3322752" cy="713554"/>
          </a:xfrm>
          <a:custGeom>
            <a:avLst/>
            <a:gdLst>
              <a:gd name="connsiteX0" fmla="*/ 0 w 3322752"/>
              <a:gd name="connsiteY0" fmla="*/ 0 h 713554"/>
              <a:gd name="connsiteX1" fmla="*/ 2965975 w 3322752"/>
              <a:gd name="connsiteY1" fmla="*/ 0 h 713554"/>
              <a:gd name="connsiteX2" fmla="*/ 3322752 w 3322752"/>
              <a:gd name="connsiteY2" fmla="*/ 356777 h 713554"/>
              <a:gd name="connsiteX3" fmla="*/ 2965975 w 3322752"/>
              <a:gd name="connsiteY3" fmla="*/ 713554 h 713554"/>
              <a:gd name="connsiteX4" fmla="*/ 0 w 3322752"/>
              <a:gd name="connsiteY4" fmla="*/ 713554 h 713554"/>
              <a:gd name="connsiteX5" fmla="*/ 356777 w 3322752"/>
              <a:gd name="connsiteY5" fmla="*/ 356777 h 713554"/>
              <a:gd name="connsiteX6" fmla="*/ 0 w 3322752"/>
              <a:gd name="connsiteY6" fmla="*/ 0 h 7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2752" h="713554">
                <a:moveTo>
                  <a:pt x="0" y="0"/>
                </a:moveTo>
                <a:lnTo>
                  <a:pt x="2965975" y="0"/>
                </a:lnTo>
                <a:lnTo>
                  <a:pt x="3322752" y="356777"/>
                </a:lnTo>
                <a:lnTo>
                  <a:pt x="2965975" y="713554"/>
                </a:lnTo>
                <a:lnTo>
                  <a:pt x="0" y="713554"/>
                </a:lnTo>
                <a:lnTo>
                  <a:pt x="356777" y="356777"/>
                </a:lnTo>
                <a:lnTo>
                  <a:pt x="0" y="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516797" tIns="53340" rIns="410117" bIns="53340" numCol="1" spcCol="1270" anchor="ctr" anchorCtr="0">
            <a:noAutofit/>
          </a:bodyPr>
          <a:lstStyle/>
          <a:p>
            <a:pPr marL="0" lvl="0" indent="0" algn="ctr" defTabSz="1778000">
              <a:lnSpc>
                <a:spcPct val="90000"/>
              </a:lnSpc>
              <a:spcBef>
                <a:spcPct val="0"/>
              </a:spcBef>
              <a:spcAft>
                <a:spcPct val="35000"/>
              </a:spcAft>
              <a:buNone/>
            </a:pPr>
            <a:r>
              <a:rPr lang="en-US" sz="4000" kern="1200"/>
              <a:t>2018</a:t>
            </a:r>
          </a:p>
        </p:txBody>
      </p:sp>
      <p:sp>
        <p:nvSpPr>
          <p:cNvPr id="4" name="Oval 3">
            <a:extLst>
              <a:ext uri="{FF2B5EF4-FFF2-40B4-BE49-F238E27FC236}">
                <a16:creationId xmlns:a16="http://schemas.microsoft.com/office/drawing/2014/main" id="{14A51797-DAFF-4E31-8B14-1757D01174C6}"/>
              </a:ext>
            </a:extLst>
          </p:cNvPr>
          <p:cNvSpPr/>
          <p:nvPr/>
        </p:nvSpPr>
        <p:spPr>
          <a:xfrm>
            <a:off x="513762" y="4797602"/>
            <a:ext cx="2579427" cy="607211"/>
          </a:xfrm>
          <a:prstGeom prst="ellipse">
            <a:avLst/>
          </a:prstGeom>
          <a:solidFill>
            <a:schemeClr val="accent2">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Nước</a:t>
            </a:r>
            <a:r>
              <a:rPr lang="en-US" sz="2000" b="1" dirty="0">
                <a:latin typeface="Tahoma" panose="020B0604030504040204" pitchFamily="34" charset="0"/>
                <a:ea typeface="Tahoma" panose="020B0604030504040204" pitchFamily="34" charset="0"/>
                <a:cs typeface="Tahoma" panose="020B0604030504040204" pitchFamily="34" charset="0"/>
              </a:rPr>
              <a:t> Anh </a:t>
            </a:r>
            <a:r>
              <a:rPr lang="en-US" sz="2000" b="1" dirty="0" err="1">
                <a:latin typeface="Tahoma" panose="020B0604030504040204" pitchFamily="34" charset="0"/>
                <a:ea typeface="Tahoma" panose="020B0604030504040204" pitchFamily="34" charset="0"/>
                <a:cs typeface="Tahoma" panose="020B0604030504040204" pitchFamily="34" charset="0"/>
              </a:rPr>
              <a:t>xâm</a:t>
            </a:r>
            <a:r>
              <a:rPr lang="en-US" sz="2000" b="1" dirty="0">
                <a:latin typeface="Tahoma" panose="020B0604030504040204" pitchFamily="34" charset="0"/>
                <a:ea typeface="Tahoma" panose="020B0604030504040204" pitchFamily="34" charset="0"/>
                <a:cs typeface="Tahoma" panose="020B0604030504040204" pitchFamily="34" charset="0"/>
              </a:rPr>
              <a:t> l</a:t>
            </a:r>
            <a:r>
              <a:rPr lang="vi-VN" sz="2000" b="1" dirty="0">
                <a:latin typeface="Tahoma" panose="020B0604030504040204" pitchFamily="34" charset="0"/>
                <a:ea typeface="Tahoma" panose="020B0604030504040204" pitchFamily="34" charset="0"/>
                <a:cs typeface="Tahoma" panose="020B0604030504040204" pitchFamily="34" charset="0"/>
              </a:rPr>
              <a:t>ư</a:t>
            </a:r>
            <a:r>
              <a:rPr lang="en-US" sz="2000" b="1" dirty="0" err="1">
                <a:latin typeface="Tahoma" panose="020B0604030504040204" pitchFamily="34" charset="0"/>
                <a:ea typeface="Tahoma" panose="020B0604030504040204" pitchFamily="34" charset="0"/>
                <a:cs typeface="Tahoma" panose="020B0604030504040204" pitchFamily="34" charset="0"/>
              </a:rPr>
              <a:t>ợc</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5" name="Oval 4">
            <a:extLst>
              <a:ext uri="{FF2B5EF4-FFF2-40B4-BE49-F238E27FC236}">
                <a16:creationId xmlns:a16="http://schemas.microsoft.com/office/drawing/2014/main" id="{B887A502-2695-4AB9-AA50-3282D035E3A7}"/>
              </a:ext>
            </a:extLst>
          </p:cNvPr>
          <p:cNvSpPr/>
          <p:nvPr/>
        </p:nvSpPr>
        <p:spPr>
          <a:xfrm>
            <a:off x="3403754" y="4797602"/>
            <a:ext cx="2420962" cy="573264"/>
          </a:xfrm>
          <a:prstGeom prst="ellipse">
            <a:avLst/>
          </a:prstGeom>
          <a:solidFill>
            <a:schemeClr val="accent2">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Độc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lập</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Oval 5">
            <a:extLst>
              <a:ext uri="{FF2B5EF4-FFF2-40B4-BE49-F238E27FC236}">
                <a16:creationId xmlns:a16="http://schemas.microsoft.com/office/drawing/2014/main" id="{E42BD8D8-F0FB-4176-B781-F893600F21FF}"/>
              </a:ext>
            </a:extLst>
          </p:cNvPr>
          <p:cNvSpPr/>
          <p:nvPr/>
        </p:nvSpPr>
        <p:spPr>
          <a:xfrm>
            <a:off x="6201311" y="4795187"/>
            <a:ext cx="2420962" cy="561586"/>
          </a:xfrm>
          <a:prstGeom prst="ellipse">
            <a:avLst/>
          </a:prstGeom>
          <a:solidFill>
            <a:schemeClr val="accent2">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620 </a:t>
            </a:r>
            <a:r>
              <a:rPr lang="en-US" sz="2000" b="1" dirty="0" err="1">
                <a:latin typeface="Tahoma" panose="020B0604030504040204" pitchFamily="34" charset="0"/>
                <a:ea typeface="Tahoma" panose="020B0604030504040204" pitchFamily="34" charset="0"/>
                <a:cs typeface="Tahoma" panose="020B0604030504040204" pitchFamily="34" charset="0"/>
              </a:rPr>
              <a:t>tỉ</a:t>
            </a:r>
            <a:r>
              <a:rPr lang="en-US" sz="2000" b="1" dirty="0">
                <a:latin typeface="Tahoma" panose="020B0604030504040204" pitchFamily="34" charset="0"/>
                <a:ea typeface="Tahoma" panose="020B0604030504040204" pitchFamily="34" charset="0"/>
                <a:cs typeface="Tahoma" panose="020B0604030504040204" pitchFamily="34" charset="0"/>
              </a:rPr>
              <a:t> USD</a:t>
            </a:r>
          </a:p>
        </p:txBody>
      </p:sp>
      <p:sp>
        <p:nvSpPr>
          <p:cNvPr id="7" name="Oval 6">
            <a:extLst>
              <a:ext uri="{FF2B5EF4-FFF2-40B4-BE49-F238E27FC236}">
                <a16:creationId xmlns:a16="http://schemas.microsoft.com/office/drawing/2014/main" id="{9C6F58D5-137B-47BD-963C-8EE30B1851CB}"/>
              </a:ext>
            </a:extLst>
          </p:cNvPr>
          <p:cNvSpPr/>
          <p:nvPr/>
        </p:nvSpPr>
        <p:spPr>
          <a:xfrm>
            <a:off x="8932838" y="4746386"/>
            <a:ext cx="2420962" cy="658428"/>
          </a:xfrm>
          <a:prstGeom prst="ellipse">
            <a:avLst/>
          </a:prstGeom>
          <a:solidFill>
            <a:schemeClr val="accent2">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3411,9 </a:t>
            </a:r>
            <a:r>
              <a:rPr lang="en-US" sz="2000" b="1" dirty="0" err="1">
                <a:latin typeface="Tahoma" panose="020B0604030504040204" pitchFamily="34" charset="0"/>
                <a:ea typeface="Tahoma" panose="020B0604030504040204" pitchFamily="34" charset="0"/>
                <a:cs typeface="Tahoma" panose="020B0604030504040204" pitchFamily="34" charset="0"/>
              </a:rPr>
              <a:t>tỉ</a:t>
            </a:r>
            <a:r>
              <a:rPr lang="en-US" sz="2000" b="1" dirty="0">
                <a:latin typeface="Tahoma" panose="020B0604030504040204" pitchFamily="34" charset="0"/>
                <a:ea typeface="Tahoma" panose="020B0604030504040204" pitchFamily="34" charset="0"/>
                <a:cs typeface="Tahoma" panose="020B0604030504040204" pitchFamily="34" charset="0"/>
              </a:rPr>
              <a:t> USD</a:t>
            </a:r>
          </a:p>
        </p:txBody>
      </p:sp>
      <p:cxnSp>
        <p:nvCxnSpPr>
          <p:cNvPr id="8" name="Straight Connector 7">
            <a:extLst>
              <a:ext uri="{FF2B5EF4-FFF2-40B4-BE49-F238E27FC236}">
                <a16:creationId xmlns:a16="http://schemas.microsoft.com/office/drawing/2014/main" id="{8B3973B3-0201-4AD2-AAD8-43D634DC84B5}"/>
              </a:ext>
            </a:extLst>
          </p:cNvPr>
          <p:cNvCxnSpPr>
            <a:cxnSpLocks/>
            <a:stCxn id="4" idx="4"/>
          </p:cNvCxnSpPr>
          <p:nvPr/>
        </p:nvCxnSpPr>
        <p:spPr>
          <a:xfrm>
            <a:off x="1803476" y="5404813"/>
            <a:ext cx="0" cy="5075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743B2F1-D037-4D4D-B914-83BB2779B371}"/>
              </a:ext>
            </a:extLst>
          </p:cNvPr>
          <p:cNvSpPr/>
          <p:nvPr/>
        </p:nvSpPr>
        <p:spPr>
          <a:xfrm>
            <a:off x="1683163" y="5641657"/>
            <a:ext cx="246099" cy="3033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0" name="Straight Connector 9">
            <a:extLst>
              <a:ext uri="{FF2B5EF4-FFF2-40B4-BE49-F238E27FC236}">
                <a16:creationId xmlns:a16="http://schemas.microsoft.com/office/drawing/2014/main" id="{5B2A91B7-9756-4F9C-9BC0-C3F9E3615247}"/>
              </a:ext>
            </a:extLst>
          </p:cNvPr>
          <p:cNvCxnSpPr>
            <a:cxnSpLocks/>
          </p:cNvCxnSpPr>
          <p:nvPr/>
        </p:nvCxnSpPr>
        <p:spPr>
          <a:xfrm>
            <a:off x="4579711" y="5404814"/>
            <a:ext cx="2735" cy="52621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F76970F-08C1-4637-B92C-DDFF496638F7}"/>
              </a:ext>
            </a:extLst>
          </p:cNvPr>
          <p:cNvSpPr/>
          <p:nvPr/>
        </p:nvSpPr>
        <p:spPr>
          <a:xfrm>
            <a:off x="4459397" y="5641657"/>
            <a:ext cx="246099" cy="3033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2" name="Straight Connector 11">
            <a:extLst>
              <a:ext uri="{FF2B5EF4-FFF2-40B4-BE49-F238E27FC236}">
                <a16:creationId xmlns:a16="http://schemas.microsoft.com/office/drawing/2014/main" id="{95F10780-6F91-41BC-AD3A-D6FA5BA5ABE8}"/>
              </a:ext>
            </a:extLst>
          </p:cNvPr>
          <p:cNvCxnSpPr>
            <a:cxnSpLocks/>
            <a:endCxn id="13" idx="4"/>
          </p:cNvCxnSpPr>
          <p:nvPr/>
        </p:nvCxnSpPr>
        <p:spPr>
          <a:xfrm>
            <a:off x="7438071" y="5419853"/>
            <a:ext cx="2736" cy="50754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00B5362-BB4B-41AA-8683-7EC53E3542C3}"/>
              </a:ext>
            </a:extLst>
          </p:cNvPr>
          <p:cNvSpPr/>
          <p:nvPr/>
        </p:nvSpPr>
        <p:spPr>
          <a:xfrm>
            <a:off x="7317757" y="5624038"/>
            <a:ext cx="246099" cy="3033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4" name="Straight Connector 13">
            <a:extLst>
              <a:ext uri="{FF2B5EF4-FFF2-40B4-BE49-F238E27FC236}">
                <a16:creationId xmlns:a16="http://schemas.microsoft.com/office/drawing/2014/main" id="{92E4C412-CDAF-44FA-8463-CF3FACD60EE7}"/>
              </a:ext>
            </a:extLst>
          </p:cNvPr>
          <p:cNvCxnSpPr>
            <a:cxnSpLocks/>
          </p:cNvCxnSpPr>
          <p:nvPr/>
        </p:nvCxnSpPr>
        <p:spPr>
          <a:xfrm>
            <a:off x="10208777" y="5404814"/>
            <a:ext cx="29413" cy="50754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5336C4F-B883-49F2-8CE1-962ACF211110}"/>
              </a:ext>
            </a:extLst>
          </p:cNvPr>
          <p:cNvSpPr/>
          <p:nvPr/>
        </p:nvSpPr>
        <p:spPr>
          <a:xfrm>
            <a:off x="10104792" y="5625328"/>
            <a:ext cx="246099" cy="3033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Rectangle 20">
            <a:extLst>
              <a:ext uri="{FF2B5EF4-FFF2-40B4-BE49-F238E27FC236}">
                <a16:creationId xmlns:a16="http://schemas.microsoft.com/office/drawing/2014/main" id="{546F85D8-2026-455A-B2E5-2BBFF43CEECB}"/>
              </a:ext>
            </a:extLst>
          </p:cNvPr>
          <p:cNvSpPr/>
          <p:nvPr/>
        </p:nvSpPr>
        <p:spPr>
          <a:xfrm>
            <a:off x="209313" y="3405830"/>
            <a:ext cx="11753017" cy="1392945"/>
          </a:xfrm>
          <a:prstGeom prst="rect">
            <a:avLst/>
          </a:prstGeom>
          <a:ln>
            <a:noFill/>
          </a:ln>
        </p:spPr>
        <p:txBody>
          <a:bodyPr wrap="square">
            <a:spAutoFit/>
          </a:bodyPr>
          <a:lstStyle/>
          <a:p>
            <a:pPr marL="0" marR="0" lvl="0" indent="180340" algn="just" defTabSz="914400" rtl="0" eaLnBrk="1" fontAlgn="auto" latinLnBrk="0" hangingPunct="1">
              <a:lnSpc>
                <a:spcPct val="120000"/>
              </a:lnSpc>
              <a:spcBef>
                <a:spcPts val="0"/>
              </a:spcBef>
              <a:buClrTx/>
              <a:buSzTx/>
              <a:buFontTx/>
              <a:buNone/>
              <a:tabLst>
                <a:tab pos="180340" algn="l"/>
                <a:tab pos="450215" algn="l"/>
              </a:tabLst>
              <a:defRPr/>
            </a:pP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quát</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endPar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R="0" lvl="0" algn="just" defTabSz="914400" rtl="0" eaLnBrk="1" fontAlgn="auto" latinLnBrk="0" hangingPunct="1">
              <a:lnSpc>
                <a:spcPct val="120000"/>
              </a:lnSpc>
              <a:spcBef>
                <a:spcPts val="0"/>
              </a:spcBef>
              <a:buClrTx/>
              <a:buSzTx/>
              <a:tabLst>
                <a:tab pos="180340" algn="l"/>
                <a:tab pos="450215" algn="l"/>
              </a:tabLst>
              <a:defRPr/>
            </a:pP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Á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địa</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Anh &gt;&gt;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kinh</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tế</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kém</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triển bị</a:t>
            </a:r>
            <a:r>
              <a:rPr kumimoji="0" lang="en-US" b="0" i="0" u="none" strike="noStrike" kern="1200" cap="none" spc="0" normalizeH="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lệ thuộc. </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algn="just" defTabSz="914400">
              <a:lnSpc>
                <a:spcPct val="120000"/>
              </a:lnSpc>
              <a:tabLst>
                <a:tab pos="180340" algn="l"/>
                <a:tab pos="450215" algn="l"/>
              </a:tabLst>
              <a:defRPr/>
            </a:pPr>
            <a:r>
              <a:rPr lang="en-US">
                <a:solidFill>
                  <a:schemeClr val="bg1"/>
                </a:solidFill>
                <a:latin typeface="Times New Roman" panose="02020603050405020304" pitchFamily="18" charset="0"/>
                <a:cs typeface="Times New Roman" panose="02020603050405020304" pitchFamily="18" charset="0"/>
              </a:rPr>
              <a:t>- Hiện nay các nước có nền kinh tế đang phát triển, hoạt động sản xuất nông nghiệp là chủ yếu.</a:t>
            </a:r>
          </a:p>
          <a:p>
            <a:pPr marR="0" lvl="0" algn="just" defTabSz="914400" rtl="0" eaLnBrk="1" fontAlgn="auto" latinLnBrk="0" hangingPunct="1">
              <a:lnSpc>
                <a:spcPct val="120000"/>
              </a:lnSpc>
              <a:spcBef>
                <a:spcPts val="0"/>
              </a:spcBef>
              <a:buClrTx/>
              <a:buSzTx/>
              <a:tabLst>
                <a:tab pos="180340" algn="l"/>
                <a:tab pos="450215" algn="l"/>
              </a:tabLst>
              <a:defRPr/>
            </a:pPr>
            <a:r>
              <a:rPr lang="en-US">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Ấn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quốc</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gia</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nền</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kinh</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tế</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phát</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triển</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nhất</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khu</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vực</a:t>
            </a: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9B6EB258-D337-4675-82E0-F7A197042E98}"/>
              </a:ext>
            </a:extLst>
          </p:cNvPr>
          <p:cNvSpPr txBox="1"/>
          <p:nvPr/>
        </p:nvSpPr>
        <p:spPr>
          <a:xfrm>
            <a:off x="696760" y="-23423"/>
            <a:ext cx="11495240" cy="707886"/>
          </a:xfrm>
          <a:prstGeom prst="rect">
            <a:avLst/>
          </a:prstGeom>
          <a:noFill/>
        </p:spPr>
        <p:txBody>
          <a:bodyPr wrap="square" rtlCol="0">
            <a:spAutoFit/>
          </a:bodyPr>
          <a:lstStyle/>
          <a:p>
            <a:pPr algn="ctr" defTabSz="685800">
              <a:defRPr/>
            </a:pPr>
            <a:r>
              <a:rPr kumimoji="0" lang="en-US" sz="2000" b="0" i="0" u="none" strike="noStrike" kern="1200" cap="none" spc="0" normalizeH="0" baseline="0" noProof="0">
                <a:ln>
                  <a:noFill/>
                </a:ln>
                <a:solidFill>
                  <a:srgbClr val="002060"/>
                </a:solidFill>
                <a:effectLst/>
                <a:uLnTx/>
                <a:uFillTx/>
                <a:latin typeface="#9Slide03 IcielUni Sans Heavy" panose="00000500000000000000" pitchFamily="2" charset="-93"/>
                <a:ea typeface="+mn-ea"/>
                <a:cs typeface="+mn-cs"/>
              </a:rPr>
              <a:t>TIẾT </a:t>
            </a:r>
            <a:r>
              <a:rPr lang="en-US" sz="2000">
                <a:solidFill>
                  <a:srgbClr val="002060"/>
                </a:solidFill>
                <a:latin typeface="#9Slide03 IcielUni Sans Heavy" panose="00000500000000000000" pitchFamily="2" charset="-93"/>
              </a:rPr>
              <a:t>11 </a:t>
            </a:r>
            <a:r>
              <a:rPr kumimoji="0" lang="en-US" sz="2000" b="0" i="0" u="none" strike="noStrike" kern="1200" cap="none" spc="0" normalizeH="0" baseline="0" noProof="0">
                <a:ln>
                  <a:noFill/>
                </a:ln>
                <a:solidFill>
                  <a:srgbClr val="002060"/>
                </a:solidFill>
                <a:effectLst/>
                <a:uLnTx/>
                <a:uFillTx/>
                <a:latin typeface="#9Slide03 IcielUni Sans Heavy" panose="00000500000000000000" pitchFamily="2" charset="-93"/>
                <a:ea typeface="+mn-ea"/>
                <a:cs typeface="+mn-cs"/>
              </a:rPr>
              <a:t>- BÀI 11</a:t>
            </a:r>
            <a:r>
              <a:rPr lang="en-US" sz="2000" kern="1200">
                <a:solidFill>
                  <a:srgbClr val="002060"/>
                </a:solidFill>
                <a:latin typeface="#9Slide03 IcielUni Sans Heavy" panose="00000500000000000000" pitchFamily="2" charset="-93"/>
                <a:ea typeface="+mn-ea"/>
                <a:cs typeface="+mn-cs"/>
              </a:rPr>
              <a:t>: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DÂN C</a:t>
            </a:r>
            <a:r>
              <a:rPr lang="vi-VN" sz="2000" b="1">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 VÀ ĐẶC ĐIỂM KINH TẾ KHU VỰC NAM Á</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9Slide03 IcielUni Sans Heavy" panose="00000500000000000000" pitchFamily="2" charset="-93"/>
              <a:ea typeface="+mn-ea"/>
              <a:cs typeface="+mn-cs"/>
            </a:endParaRPr>
          </a:p>
        </p:txBody>
      </p:sp>
      <p:sp>
        <p:nvSpPr>
          <p:cNvPr id="31" name="TextBox 30">
            <a:extLst>
              <a:ext uri="{FF2B5EF4-FFF2-40B4-BE49-F238E27FC236}">
                <a16:creationId xmlns:a16="http://schemas.microsoft.com/office/drawing/2014/main" id="{17527E12-A001-4C71-AB9A-F88083CEB5A7}"/>
              </a:ext>
            </a:extLst>
          </p:cNvPr>
          <p:cNvSpPr txBox="1"/>
          <p:nvPr/>
        </p:nvSpPr>
        <p:spPr>
          <a:xfrm>
            <a:off x="314422" y="3070428"/>
            <a:ext cx="3380014" cy="395749"/>
          </a:xfrm>
          <a:prstGeom prst="rect">
            <a:avLst/>
          </a:prstGeom>
          <a:noFill/>
        </p:spPr>
        <p:txBody>
          <a:bodyPr wrap="square">
            <a:spAutoFit/>
          </a:bodyPr>
          <a:lstStyle/>
          <a:p>
            <a:pPr marL="0" marR="0" algn="just">
              <a:lnSpc>
                <a:spcPct val="120000"/>
              </a:lnSpc>
              <a:spcBef>
                <a:spcPts val="0"/>
              </a:spcBef>
              <a:spcAft>
                <a:spcPts val="0"/>
              </a:spcAft>
            </a:pPr>
            <a:r>
              <a:rPr lang="en-US" b="1">
                <a:solidFill>
                  <a:srgbClr val="FFFF00"/>
                </a:solidFill>
                <a:effectLst/>
                <a:latin typeface="Times New Roman" panose="02020603050405020304" pitchFamily="18" charset="0"/>
                <a:ea typeface="Times New Roman" panose="02020603050405020304" pitchFamily="18" charset="0"/>
              </a:rPr>
              <a:t>2. </a:t>
            </a:r>
            <a:r>
              <a:rPr lang="en-US" b="1">
                <a:solidFill>
                  <a:srgbClr val="FFFF00"/>
                </a:solidFill>
                <a:latin typeface="Times New Roman" panose="02020603050405020304" pitchFamily="18" charset="0"/>
                <a:ea typeface="Times New Roman" panose="02020603050405020304" pitchFamily="18" charset="0"/>
              </a:rPr>
              <a:t>Đặc điểm kinh tế - xã hội:</a:t>
            </a:r>
            <a:endParaRPr lang="en-US">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218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4" grpId="0" animBg="1"/>
      <p:bldP spid="5" grpId="0" animBg="1"/>
      <p:bldP spid="6" grpId="0" animBg="1"/>
      <p:bldP spid="7" grpId="0" animBg="1"/>
      <p:bldP spid="9" grpId="0" animBg="1"/>
      <p:bldP spid="11"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39DC44-9712-4C10-8BB7-0FFC6327C9A3}"/>
              </a:ext>
            </a:extLst>
          </p:cNvPr>
          <p:cNvSpPr txBox="1"/>
          <p:nvPr/>
        </p:nvSpPr>
        <p:spPr>
          <a:xfrm>
            <a:off x="119085" y="6350913"/>
            <a:ext cx="11953829" cy="430887"/>
          </a:xfrm>
          <a:prstGeom prst="rect">
            <a:avLst/>
          </a:prstGeom>
          <a:solidFill>
            <a:schemeClr val="accent4">
              <a:lumMod val="20000"/>
              <a:lumOff val="80000"/>
            </a:schemeClr>
          </a:solidFill>
          <a:ln>
            <a:solidFill>
              <a:srgbClr val="002060"/>
            </a:solidFill>
          </a:ln>
        </p:spPr>
        <p:txBody>
          <a:bodyPr wrap="square" lIns="0" tIns="0" rIns="0" bIns="0" rtlCol="0">
            <a:spAutoFit/>
          </a:bodyPr>
          <a:lstStyle/>
          <a:p>
            <a:pPr algn="ctr"/>
            <a:r>
              <a:rPr lang="en-US" sz="2800" b="1">
                <a:latin typeface="Tahoma" panose="020B0604030504040204" pitchFamily="34" charset="0"/>
                <a:ea typeface="Tahoma" panose="020B0604030504040204" pitchFamily="34" charset="0"/>
                <a:cs typeface="Tahoma" panose="020B0604030504040204" pitchFamily="34" charset="0"/>
              </a:rPr>
              <a:t>Theo dõi đoạn clip để hoàn thành thông tin trong PHT trên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India_Economic">
            <a:hlinkClick r:id="" action="ppaction://media"/>
            <a:extLst>
              <a:ext uri="{FF2B5EF4-FFF2-40B4-BE49-F238E27FC236}">
                <a16:creationId xmlns:a16="http://schemas.microsoft.com/office/drawing/2014/main" id="{C16A4C10-F3E8-4BF7-A1AA-A6B931BD3F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380" y="893225"/>
            <a:ext cx="7889402" cy="5259601"/>
          </a:xfrm>
          <a:prstGeom prst="rect">
            <a:avLst/>
          </a:prstGeom>
        </p:spPr>
      </p:pic>
      <p:sp>
        <p:nvSpPr>
          <p:cNvPr id="7" name="Rectangle 6">
            <a:extLst>
              <a:ext uri="{FF2B5EF4-FFF2-40B4-BE49-F238E27FC236}">
                <a16:creationId xmlns:a16="http://schemas.microsoft.com/office/drawing/2014/main" id="{A38441BA-C6C7-44AA-B0DC-6B0CFA84443D}"/>
              </a:ext>
            </a:extLst>
          </p:cNvPr>
          <p:cNvSpPr/>
          <p:nvPr/>
        </p:nvSpPr>
        <p:spPr>
          <a:xfrm>
            <a:off x="8191599" y="176708"/>
            <a:ext cx="3795447" cy="5961953"/>
          </a:xfrm>
          <a:prstGeom prst="rect">
            <a:avLst/>
          </a:prstGeom>
          <a:solidFill>
            <a:schemeClr val="accent4">
              <a:lumMod val="60000"/>
              <a:lumOff val="40000"/>
              <a:alpha val="84000"/>
            </a:schemeClr>
          </a:solidFill>
          <a:effectLst>
            <a:glow rad="101600">
              <a:schemeClr val="accent3">
                <a:satMod val="175000"/>
                <a:alpha val="40000"/>
              </a:schemeClr>
            </a:glow>
          </a:effectLst>
        </p:spPr>
        <p:txBody>
          <a:bodyPr wrap="square">
            <a:spAutoFit/>
          </a:bodyPr>
          <a:lstStyle/>
          <a:p>
            <a:pPr marL="0" marR="0" lvl="0" indent="180340" algn="just" defTabSz="914400" rtl="0" eaLnBrk="1" fontAlgn="auto" latinLnBrk="0" hangingPunct="1">
              <a:lnSpc>
                <a:spcPct val="120000"/>
              </a:lnSpc>
              <a:spcBef>
                <a:spcPts val="0"/>
              </a:spcBef>
              <a:buClrTx/>
              <a:buSzTx/>
              <a:buFontTx/>
              <a:buNone/>
              <a:tabLst>
                <a:tab pos="180340" algn="l"/>
                <a:tab pos="450215" algn="l"/>
              </a:tabLst>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b. Kinh tế Ấn Độ</a:t>
            </a:r>
            <a:endParaRPr kumimoji="0" lang="en-US"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180340" defTabSz="914400" rtl="0" eaLnBrk="1" fontAlgn="auto" latinLnBrk="0" hangingPunct="1">
              <a:lnSpc>
                <a:spcPct val="120000"/>
              </a:lnSpc>
              <a:spcBef>
                <a:spcPts val="0"/>
              </a:spcBef>
              <a:buClrTx/>
              <a:buSzTx/>
              <a:buFontTx/>
              <a:buNone/>
              <a:tabLst>
                <a:tab pos="180340" algn="l"/>
                <a:tab pos="450215" algn="l"/>
              </a:tabLst>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a:t>
            </a: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ông nghiệp</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0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180340" defTabSz="914400" rtl="0" eaLnBrk="1" fontAlgn="auto" latinLnBrk="0" hangingPunct="1">
              <a:lnSpc>
                <a:spcPct val="120000"/>
              </a:lnSpc>
              <a:spcBef>
                <a:spcPts val="0"/>
              </a:spcBef>
              <a:buClrTx/>
              <a:buSzTx/>
              <a:buFontTx/>
              <a:buNone/>
              <a:tabLst>
                <a:tab pos="180340" algn="l"/>
                <a:tab pos="450215" algn="l"/>
              </a:tabLst>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Nông nghiệp: </a:t>
            </a:r>
            <a:r>
              <a:rPr kumimoji="0" lang="en-US" sz="20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180340" defTabSz="914400" rtl="0" eaLnBrk="1" fontAlgn="auto" latinLnBrk="0" hangingPunct="1">
              <a:lnSpc>
                <a:spcPct val="120000"/>
              </a:lnSpc>
              <a:spcBef>
                <a:spcPts val="0"/>
              </a:spcBef>
              <a:buClrTx/>
              <a:buSzTx/>
              <a:buFontTx/>
              <a:buNone/>
              <a:tabLst>
                <a:tab pos="180340" algn="l"/>
                <a:tab pos="450215" algn="l"/>
              </a:tabLst>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Dịch vụ: </a:t>
            </a:r>
            <a:r>
              <a:rPr kumimoji="0" lang="en-US" sz="20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0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180340" defTabSz="914400" rtl="0" eaLnBrk="1" fontAlgn="auto" latinLnBrk="0" hangingPunct="1">
              <a:lnSpc>
                <a:spcPct val="120000"/>
              </a:lnSpc>
              <a:spcBef>
                <a:spcPts val="0"/>
              </a:spcBef>
              <a:buClrTx/>
              <a:buSzTx/>
              <a:buFontTx/>
              <a:buNone/>
              <a:tabLst>
                <a:tab pos="180340" algn="l"/>
                <a:tab pos="450215" algn="l"/>
              </a:tabLst>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Đánh giá chung</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0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88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844D96-0DC6-4892-82FB-5BA7F9FF7FAD}"/>
              </a:ext>
            </a:extLst>
          </p:cNvPr>
          <p:cNvSpPr/>
          <p:nvPr/>
        </p:nvSpPr>
        <p:spPr>
          <a:xfrm>
            <a:off x="0" y="400118"/>
            <a:ext cx="12193929" cy="972895"/>
          </a:xfrm>
          <a:prstGeom prst="rect">
            <a:avLst/>
          </a:prstGeom>
          <a:solidFill>
            <a:schemeClr val="accent1">
              <a:lumMod val="40000"/>
              <a:lumOff val="60000"/>
            </a:schemeClr>
          </a:solidFill>
          <a:ln>
            <a:solidFill>
              <a:srgbClr val="002060"/>
            </a:solidFill>
          </a:ln>
        </p:spPr>
        <p:txBody>
          <a:bodyPr wrap="square">
            <a:spAutoFit/>
          </a:bodyPr>
          <a:lstStyle/>
          <a:p>
            <a:pPr indent="180340" algn="ctr">
              <a:lnSpc>
                <a:spcPct val="107000"/>
              </a:lnSpc>
              <a:spcAft>
                <a:spcPts val="600"/>
              </a:spcAft>
              <a:tabLst>
                <a:tab pos="180340" algn="l"/>
                <a:tab pos="450215" algn="l"/>
              </a:tabLst>
            </a:pPr>
            <a:r>
              <a:rPr lang="en-US" sz="2800" dirty="0">
                <a:ln w="0"/>
                <a:latin typeface="Tahoma" panose="020B0604030504040204" pitchFamily="34" charset="0"/>
                <a:ea typeface="Tahoma" panose="020B0604030504040204" pitchFamily="34" charset="0"/>
                <a:cs typeface="Tahoma" panose="020B0604030504040204" pitchFamily="34" charset="0"/>
              </a:rPr>
              <a:t>BSL: </a:t>
            </a:r>
            <a:r>
              <a:rPr lang="en-US" sz="2800" dirty="0" err="1">
                <a:ln w="0"/>
                <a:latin typeface="Tahoma" panose="020B0604030504040204" pitchFamily="34" charset="0"/>
                <a:ea typeface="Tahoma" panose="020B0604030504040204" pitchFamily="34" charset="0"/>
                <a:cs typeface="Tahoma" panose="020B0604030504040204" pitchFamily="34" charset="0"/>
              </a:rPr>
              <a:t>Cơ</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cấu</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tổng</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sản</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phẩm</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trong</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nước</a:t>
            </a:r>
            <a:r>
              <a:rPr lang="en-US" sz="2800" dirty="0">
                <a:ln w="0"/>
                <a:latin typeface="Tahoma" panose="020B0604030504040204" pitchFamily="34" charset="0"/>
                <a:ea typeface="Tahoma" panose="020B0604030504040204" pitchFamily="34" charset="0"/>
                <a:cs typeface="Tahoma" panose="020B0604030504040204" pitchFamily="34" charset="0"/>
              </a:rPr>
              <a:t> (GDP) </a:t>
            </a:r>
            <a:r>
              <a:rPr lang="en-US" sz="2800" dirty="0" err="1">
                <a:ln w="0"/>
                <a:latin typeface="Tahoma" panose="020B0604030504040204" pitchFamily="34" charset="0"/>
                <a:ea typeface="Tahoma" panose="020B0604030504040204" pitchFamily="34" charset="0"/>
                <a:cs typeface="Tahoma" panose="020B0604030504040204" pitchFamily="34" charset="0"/>
              </a:rPr>
              <a:t>phân</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theo</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ngành</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của</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Ấn</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Độ</a:t>
            </a:r>
            <a:r>
              <a:rPr lang="en-US" sz="2800" dirty="0">
                <a:ln w="0"/>
                <a:latin typeface="Tahoma" panose="020B0604030504040204" pitchFamily="34" charset="0"/>
                <a:ea typeface="Tahoma" panose="020B0604030504040204" pitchFamily="34" charset="0"/>
                <a:cs typeface="Tahoma" panose="020B0604030504040204" pitchFamily="34" charset="0"/>
              </a:rPr>
              <a:t> qua </a:t>
            </a:r>
            <a:r>
              <a:rPr lang="en-US" sz="2800" dirty="0" err="1">
                <a:ln w="0"/>
                <a:latin typeface="Tahoma" panose="020B0604030504040204" pitchFamily="34" charset="0"/>
                <a:ea typeface="Tahoma" panose="020B0604030504040204" pitchFamily="34" charset="0"/>
                <a:cs typeface="Tahoma" panose="020B0604030504040204" pitchFamily="34" charset="0"/>
              </a:rPr>
              <a:t>các</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năm</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Đơn</a:t>
            </a:r>
            <a:r>
              <a:rPr lang="en-US" sz="2800" dirty="0">
                <a:ln w="0"/>
                <a:latin typeface="Tahoma" panose="020B0604030504040204" pitchFamily="34" charset="0"/>
                <a:ea typeface="Tahoma" panose="020B0604030504040204" pitchFamily="34" charset="0"/>
                <a:cs typeface="Tahoma" panose="020B0604030504040204" pitchFamily="34" charset="0"/>
              </a:rPr>
              <a:t> </a:t>
            </a:r>
            <a:r>
              <a:rPr lang="en-US" sz="2800" dirty="0" err="1">
                <a:ln w="0"/>
                <a:latin typeface="Tahoma" panose="020B0604030504040204" pitchFamily="34" charset="0"/>
                <a:ea typeface="Tahoma" panose="020B0604030504040204" pitchFamily="34" charset="0"/>
                <a:cs typeface="Tahoma" panose="020B0604030504040204" pitchFamily="34" charset="0"/>
              </a:rPr>
              <a:t>vị</a:t>
            </a:r>
            <a:r>
              <a:rPr lang="en-US" sz="2800" dirty="0">
                <a:ln w="0"/>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5" name="Table 4">
            <a:extLst>
              <a:ext uri="{FF2B5EF4-FFF2-40B4-BE49-F238E27FC236}">
                <a16:creationId xmlns:a16="http://schemas.microsoft.com/office/drawing/2014/main" id="{E61907A9-1583-47A3-9D58-9716A541D2BC}"/>
              </a:ext>
            </a:extLst>
          </p:cNvPr>
          <p:cNvGraphicFramePr>
            <a:graphicFrameLocks noGrp="1"/>
          </p:cNvGraphicFramePr>
          <p:nvPr>
            <p:extLst>
              <p:ext uri="{D42A27DB-BD31-4B8C-83A1-F6EECF244321}">
                <p14:modId xmlns:p14="http://schemas.microsoft.com/office/powerpoint/2010/main" val="2560780710"/>
              </p:ext>
            </p:extLst>
          </p:nvPr>
        </p:nvGraphicFramePr>
        <p:xfrm>
          <a:off x="943336" y="1826536"/>
          <a:ext cx="10035252" cy="2667254"/>
        </p:xfrm>
        <a:graphic>
          <a:graphicData uri="http://schemas.openxmlformats.org/drawingml/2006/table">
            <a:tbl>
              <a:tblPr bandRow="1"/>
              <a:tblGrid>
                <a:gridCol w="4634310">
                  <a:extLst>
                    <a:ext uri="{9D8B030D-6E8A-4147-A177-3AD203B41FA5}">
                      <a16:colId xmlns:a16="http://schemas.microsoft.com/office/drawing/2014/main" val="872563121"/>
                    </a:ext>
                  </a:extLst>
                </a:gridCol>
                <a:gridCol w="1356945">
                  <a:extLst>
                    <a:ext uri="{9D8B030D-6E8A-4147-A177-3AD203B41FA5}">
                      <a16:colId xmlns:a16="http://schemas.microsoft.com/office/drawing/2014/main" val="3035073404"/>
                    </a:ext>
                  </a:extLst>
                </a:gridCol>
                <a:gridCol w="1379943">
                  <a:extLst>
                    <a:ext uri="{9D8B030D-6E8A-4147-A177-3AD203B41FA5}">
                      <a16:colId xmlns:a16="http://schemas.microsoft.com/office/drawing/2014/main" val="1591038360"/>
                    </a:ext>
                  </a:extLst>
                </a:gridCol>
                <a:gridCol w="1322445">
                  <a:extLst>
                    <a:ext uri="{9D8B030D-6E8A-4147-A177-3AD203B41FA5}">
                      <a16:colId xmlns:a16="http://schemas.microsoft.com/office/drawing/2014/main" val="2113235492"/>
                    </a:ext>
                  </a:extLst>
                </a:gridCol>
                <a:gridCol w="1341609">
                  <a:extLst>
                    <a:ext uri="{9D8B030D-6E8A-4147-A177-3AD203B41FA5}">
                      <a16:colId xmlns:a16="http://schemas.microsoft.com/office/drawing/2014/main" val="1809645161"/>
                    </a:ext>
                  </a:extLst>
                </a:gridCol>
              </a:tblGrid>
              <a:tr h="501190">
                <a:tc>
                  <a:txBody>
                    <a:bodyPr/>
                    <a:lstStyle/>
                    <a:p>
                      <a:pPr indent="180340" algn="just">
                        <a:lnSpc>
                          <a:spcPct val="115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Năm</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indent="180340" algn="just">
                        <a:lnSpc>
                          <a:spcPct val="115000"/>
                        </a:lnSpc>
                        <a:spcAft>
                          <a:spcPts val="600"/>
                        </a:spcAft>
                        <a:tabLst>
                          <a:tab pos="180340" algn="l"/>
                          <a:tab pos="450215" algn="l"/>
                        </a:tabLst>
                      </a:pP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ngành</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107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1995</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107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1999</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107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2001</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180340" algn="ctr">
                        <a:lnSpc>
                          <a:spcPct val="107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2017</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86933528"/>
                  </a:ext>
                </a:extLst>
              </a:tr>
              <a:tr h="266700">
                <a:tc>
                  <a:txBody>
                    <a:bodyPr/>
                    <a:lstStyle/>
                    <a:p>
                      <a:pPr indent="180340" algn="just">
                        <a:lnSpc>
                          <a:spcPct val="150000"/>
                        </a:lnSpc>
                        <a:spcAft>
                          <a:spcPts val="600"/>
                        </a:spcAft>
                        <a:tabLst>
                          <a:tab pos="180340" algn="l"/>
                          <a:tab pos="450215" algn="l"/>
                        </a:tabLst>
                      </a:pP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Nông</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lâm</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nghiệp</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28,4</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27,7</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25,0</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17,2</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4460091"/>
                  </a:ext>
                </a:extLst>
              </a:tr>
              <a:tr h="266700">
                <a:tc>
                  <a:txBody>
                    <a:bodyPr/>
                    <a:lstStyle/>
                    <a:p>
                      <a:pPr indent="180340" algn="just">
                        <a:lnSpc>
                          <a:spcPct val="150000"/>
                        </a:lnSpc>
                        <a:spcAft>
                          <a:spcPts val="600"/>
                        </a:spcAft>
                        <a:tabLst>
                          <a:tab pos="180340" algn="l"/>
                          <a:tab pos="450215" algn="l"/>
                        </a:tabLst>
                      </a:pP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Công</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nghiệp</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xây</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dựng</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27,1</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26,3</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27,0</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29,2</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91001335"/>
                  </a:ext>
                </a:extLst>
              </a:tr>
              <a:tr h="266700">
                <a:tc>
                  <a:txBody>
                    <a:bodyPr/>
                    <a:lstStyle/>
                    <a:p>
                      <a:pPr indent="180340" algn="just">
                        <a:lnSpc>
                          <a:spcPct val="150000"/>
                        </a:lnSpc>
                        <a:spcAft>
                          <a:spcPts val="600"/>
                        </a:spcAft>
                        <a:tabLst>
                          <a:tab pos="180340" algn="l"/>
                          <a:tab pos="450215" algn="l"/>
                        </a:tabLst>
                      </a:pP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Dịch</a:t>
                      </a:r>
                      <a:r>
                        <a:rPr lang="en-US" sz="2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vụ</a:t>
                      </a:r>
                      <a:endParaRPr lang="en-US" sz="2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44,5</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46,0</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48,0</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indent="180340" algn="ctr">
                        <a:lnSpc>
                          <a:spcPct val="150000"/>
                        </a:lnSpc>
                        <a:spcAft>
                          <a:spcPts val="600"/>
                        </a:spcAft>
                        <a:tabLst>
                          <a:tab pos="180340" algn="l"/>
                          <a:tab pos="450215" algn="l"/>
                        </a:tabLst>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53,6</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72390225"/>
                  </a:ext>
                </a:extLst>
              </a:tr>
            </a:tbl>
          </a:graphicData>
        </a:graphic>
      </p:graphicFrame>
      <p:cxnSp>
        <p:nvCxnSpPr>
          <p:cNvPr id="6" name="Straight Connector 5">
            <a:extLst>
              <a:ext uri="{FF2B5EF4-FFF2-40B4-BE49-F238E27FC236}">
                <a16:creationId xmlns:a16="http://schemas.microsoft.com/office/drawing/2014/main" id="{24595EFA-3A0C-42BA-9F75-43E5374BEFD6}"/>
              </a:ext>
            </a:extLst>
          </p:cNvPr>
          <p:cNvCxnSpPr>
            <a:cxnSpLocks/>
          </p:cNvCxnSpPr>
          <p:nvPr/>
        </p:nvCxnSpPr>
        <p:spPr>
          <a:xfrm>
            <a:off x="943336" y="1826536"/>
            <a:ext cx="4658811" cy="9974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92BA9E-2B3B-461B-9B37-B303E80E8F7D}"/>
              </a:ext>
            </a:extLst>
          </p:cNvPr>
          <p:cNvSpPr txBox="1"/>
          <p:nvPr/>
        </p:nvSpPr>
        <p:spPr>
          <a:xfrm>
            <a:off x="226030" y="4938779"/>
            <a:ext cx="11965969" cy="1032655"/>
          </a:xfrm>
          <a:prstGeom prst="rect">
            <a:avLst/>
          </a:prstGeom>
          <a:solidFill>
            <a:schemeClr val="accent4">
              <a:lumMod val="20000"/>
              <a:lumOff val="80000"/>
            </a:schemeClr>
          </a:solidFill>
          <a:ln>
            <a:solidFill>
              <a:schemeClr val="accent1"/>
            </a:solidFill>
          </a:ln>
        </p:spPr>
        <p:txBody>
          <a:bodyPr wrap="square" lIns="0" tIns="0" rIns="0" bIns="0" rtlCol="0">
            <a:spAutoFit/>
          </a:bodyPr>
          <a:lstStyle/>
          <a:p>
            <a:pPr marL="342900" indent="-342900" algn="just">
              <a:lnSpc>
                <a:spcPct val="150000"/>
              </a:lnSpc>
              <a:buAutoNum type="arabicPeriod"/>
            </a:pP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Nêu</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nhận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xét</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chuyển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dịch</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c</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ơ</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cấu</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ngành</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kinh</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Ấn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342900" indent="-342900" algn="just">
              <a:lnSpc>
                <a:spcPct val="150000"/>
              </a:lnSpc>
              <a:buAutoNum type="arabicPeriod"/>
            </a:pP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chuyển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dịch</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đó</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phản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ảnh</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xu</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h</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ớng</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triển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kinh</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nh</a:t>
            </a:r>
            <a:r>
              <a:rPr lang="vi-VN" sz="2400" b="1" dirty="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 </a:t>
            </a:r>
          </a:p>
        </p:txBody>
      </p:sp>
    </p:spTree>
    <p:extLst>
      <p:ext uri="{BB962C8B-B14F-4D97-AF65-F5344CB8AC3E}">
        <p14:creationId xmlns:p14="http://schemas.microsoft.com/office/powerpoint/2010/main" val="26373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A857C34C-006D-4129-AE57-EAB9F0A112B6}"/>
              </a:ext>
            </a:extLst>
          </p:cNvPr>
          <p:cNvSpPr>
            <a:spLocks noGrp="1"/>
          </p:cNvSpPr>
          <p:nvPr>
            <p:ph type="sldNum" sz="quarter" idx="12"/>
          </p:nvPr>
        </p:nvSpPr>
        <p:spPr>
          <a:xfrm>
            <a:off x="8610600" y="6356350"/>
            <a:ext cx="2743200" cy="365125"/>
          </a:xfrm>
        </p:spPr>
        <p:txBody>
          <a:bodyPr/>
          <a:lstStyle/>
          <a:p>
            <a:fld id="{17F55963-6440-4C45-BA09-4E6A99D1BBE0}" type="slidenum">
              <a:rPr lang="en-US" smtClean="0"/>
              <a:t>18</a:t>
            </a:fld>
            <a:endParaRPr lang="en-US"/>
          </a:p>
        </p:txBody>
      </p:sp>
      <p:pic>
        <p:nvPicPr>
          <p:cNvPr id="6" name="Picture 5">
            <a:extLst>
              <a:ext uri="{FF2B5EF4-FFF2-40B4-BE49-F238E27FC236}">
                <a16:creationId xmlns:a16="http://schemas.microsoft.com/office/drawing/2014/main" id="{4AF28436-949C-4DB1-8E02-496B9C8E02CB}"/>
              </a:ext>
            </a:extLst>
          </p:cNvPr>
          <p:cNvPicPr>
            <a:picLocks noChangeAspect="1"/>
          </p:cNvPicPr>
          <p:nvPr/>
        </p:nvPicPr>
        <p:blipFill>
          <a:blip r:embed="rId2"/>
          <a:stretch>
            <a:fillRect/>
          </a:stretch>
        </p:blipFill>
        <p:spPr>
          <a:xfrm>
            <a:off x="5961683" y="340962"/>
            <a:ext cx="873104" cy="742627"/>
          </a:xfrm>
          <a:prstGeom prst="rect">
            <a:avLst/>
          </a:prstGeom>
          <a:solidFill>
            <a:srgbClr val="002060"/>
          </a:solidFill>
        </p:spPr>
      </p:pic>
      <p:pic>
        <p:nvPicPr>
          <p:cNvPr id="7" name="Picture 6">
            <a:extLst>
              <a:ext uri="{FF2B5EF4-FFF2-40B4-BE49-F238E27FC236}">
                <a16:creationId xmlns:a16="http://schemas.microsoft.com/office/drawing/2014/main" id="{941ED113-7323-4FAA-94CC-DD6CA42B8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0" y="0"/>
            <a:ext cx="5877156" cy="6858000"/>
          </a:xfrm>
          <a:prstGeom prst="rect">
            <a:avLst/>
          </a:prstGeom>
        </p:spPr>
      </p:pic>
      <p:sp>
        <p:nvSpPr>
          <p:cNvPr id="8" name="TextBox 7">
            <a:extLst>
              <a:ext uri="{FF2B5EF4-FFF2-40B4-BE49-F238E27FC236}">
                <a16:creationId xmlns:a16="http://schemas.microsoft.com/office/drawing/2014/main" id="{780FD6D6-429F-4D8C-A23E-D2306E851D70}"/>
              </a:ext>
            </a:extLst>
          </p:cNvPr>
          <p:cNvSpPr txBox="1"/>
          <p:nvPr/>
        </p:nvSpPr>
        <p:spPr>
          <a:xfrm rot="16200000">
            <a:off x="5238176" y="2107764"/>
            <a:ext cx="2325811" cy="584775"/>
          </a:xfrm>
          <a:prstGeom prst="rect">
            <a:avLst/>
          </a:prstGeom>
          <a:solidFill>
            <a:schemeClr val="accent2"/>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Công nghiệp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9183146-C941-4777-8ED2-5FF4BDED8389}"/>
              </a:ext>
            </a:extLst>
          </p:cNvPr>
          <p:cNvCxnSpPr>
            <a:cxnSpLocks/>
          </p:cNvCxnSpPr>
          <p:nvPr/>
        </p:nvCxnSpPr>
        <p:spPr>
          <a:xfrm>
            <a:off x="6729630" y="1163261"/>
            <a:ext cx="0" cy="2399796"/>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FE7225A9-440E-493F-98E8-8D71DE62C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0" y="5891142"/>
            <a:ext cx="1141604" cy="907942"/>
          </a:xfrm>
          <a:prstGeom prst="rect">
            <a:avLst/>
          </a:prstGeom>
        </p:spPr>
      </p:pic>
      <p:pic>
        <p:nvPicPr>
          <p:cNvPr id="11" name="Graphic 10" descr="Shopping cart">
            <a:extLst>
              <a:ext uri="{FF2B5EF4-FFF2-40B4-BE49-F238E27FC236}">
                <a16:creationId xmlns:a16="http://schemas.microsoft.com/office/drawing/2014/main" id="{6D93CA9D-F8A6-4470-A647-B643AC5E93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49637" y="5430712"/>
            <a:ext cx="1060569" cy="1060569"/>
          </a:xfrm>
          <a:prstGeom prst="rect">
            <a:avLst/>
          </a:prstGeom>
        </p:spPr>
      </p:pic>
      <p:pic>
        <p:nvPicPr>
          <p:cNvPr id="12" name="Graphic 11" descr="Medicine">
            <a:extLst>
              <a:ext uri="{FF2B5EF4-FFF2-40B4-BE49-F238E27FC236}">
                <a16:creationId xmlns:a16="http://schemas.microsoft.com/office/drawing/2014/main" id="{BA7B4BBF-E744-4613-B71F-893BB03F42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55352" y="2501881"/>
            <a:ext cx="914400" cy="914400"/>
          </a:xfrm>
          <a:prstGeom prst="rect">
            <a:avLst/>
          </a:prstGeom>
        </p:spPr>
      </p:pic>
      <p:pic>
        <p:nvPicPr>
          <p:cNvPr id="13" name="Graphic 12" descr="Rocket">
            <a:extLst>
              <a:ext uri="{FF2B5EF4-FFF2-40B4-BE49-F238E27FC236}">
                <a16:creationId xmlns:a16="http://schemas.microsoft.com/office/drawing/2014/main" id="{9256499B-6F0F-41C3-A7D3-FECDB5E692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30108" y="1237724"/>
            <a:ext cx="914400" cy="914400"/>
          </a:xfrm>
          <a:prstGeom prst="rect">
            <a:avLst/>
          </a:prstGeom>
        </p:spPr>
      </p:pic>
      <p:pic>
        <p:nvPicPr>
          <p:cNvPr id="14" name="Graphic 13" descr="Cruise ship">
            <a:extLst>
              <a:ext uri="{FF2B5EF4-FFF2-40B4-BE49-F238E27FC236}">
                <a16:creationId xmlns:a16="http://schemas.microsoft.com/office/drawing/2014/main" id="{2D13FB82-976B-4FFC-972C-E27D49C3DA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14539" y="5384133"/>
            <a:ext cx="1137443" cy="1137443"/>
          </a:xfrm>
          <a:prstGeom prst="rect">
            <a:avLst/>
          </a:prstGeom>
        </p:spPr>
      </p:pic>
      <p:pic>
        <p:nvPicPr>
          <p:cNvPr id="15" name="Picture 6" descr="Image result for icon cattle">
            <a:extLst>
              <a:ext uri="{FF2B5EF4-FFF2-40B4-BE49-F238E27FC236}">
                <a16:creationId xmlns:a16="http://schemas.microsoft.com/office/drawing/2014/main" id="{0A2208F9-62D8-4E96-AA6B-637D978BD6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805" y="4090817"/>
            <a:ext cx="970703" cy="9079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icon rice">
            <a:extLst>
              <a:ext uri="{FF2B5EF4-FFF2-40B4-BE49-F238E27FC236}">
                <a16:creationId xmlns:a16="http://schemas.microsoft.com/office/drawing/2014/main" id="{CA1CDF2E-0BBE-4DCC-A709-4225DECE15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8782" y="3881109"/>
            <a:ext cx="1159533" cy="115953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67E1439-A5A4-49FE-BE3D-C0C362E8953E}"/>
              </a:ext>
            </a:extLst>
          </p:cNvPr>
          <p:cNvSpPr txBox="1"/>
          <p:nvPr/>
        </p:nvSpPr>
        <p:spPr>
          <a:xfrm rot="16200000">
            <a:off x="10473990" y="4990083"/>
            <a:ext cx="2325811" cy="584775"/>
          </a:xfrm>
          <a:prstGeom prst="rect">
            <a:avLst/>
          </a:prstGeom>
          <a:solidFill>
            <a:srgbClr val="92D05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Calibri" panose="020F0502020204030204"/>
              </a:rPr>
              <a:t>N</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ông nghiệp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F18588AC-6BFB-4B86-9743-C7851A69580C}"/>
              </a:ext>
            </a:extLst>
          </p:cNvPr>
          <p:cNvCxnSpPr>
            <a:cxnSpLocks/>
          </p:cNvCxnSpPr>
          <p:nvPr/>
        </p:nvCxnSpPr>
        <p:spPr>
          <a:xfrm>
            <a:off x="11989006" y="3886787"/>
            <a:ext cx="0" cy="2648684"/>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C5740815-AD2E-433F-AC4A-4628D0CE11D2}"/>
              </a:ext>
            </a:extLst>
          </p:cNvPr>
          <p:cNvSpPr txBox="1"/>
          <p:nvPr/>
        </p:nvSpPr>
        <p:spPr>
          <a:xfrm rot="16200000">
            <a:off x="5069198" y="5035989"/>
            <a:ext cx="2325811" cy="584775"/>
          </a:xfrm>
          <a:prstGeom prst="rect">
            <a:avLst/>
          </a:prstGeom>
          <a:solidFill>
            <a:schemeClr val="accent4"/>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Dịch vụ</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F6847904-94D1-4CE8-9F3D-02624772D4C7}"/>
              </a:ext>
            </a:extLst>
          </p:cNvPr>
          <p:cNvCxnSpPr>
            <a:cxnSpLocks/>
          </p:cNvCxnSpPr>
          <p:nvPr/>
        </p:nvCxnSpPr>
        <p:spPr>
          <a:xfrm>
            <a:off x="6609585" y="4004034"/>
            <a:ext cx="0" cy="2648684"/>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pic>
        <p:nvPicPr>
          <p:cNvPr id="21" name="Picture 12" descr="Image result for icon travel">
            <a:extLst>
              <a:ext uri="{FF2B5EF4-FFF2-40B4-BE49-F238E27FC236}">
                <a16:creationId xmlns:a16="http://schemas.microsoft.com/office/drawing/2014/main" id="{0E9DFB4C-D951-4AE1-BF50-0516D47F87B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514" t="7759" b="18675"/>
          <a:stretch/>
        </p:blipFill>
        <p:spPr bwMode="auto">
          <a:xfrm>
            <a:off x="9707861" y="5137576"/>
            <a:ext cx="1444494" cy="13118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icon industry">
            <a:extLst>
              <a:ext uri="{FF2B5EF4-FFF2-40B4-BE49-F238E27FC236}">
                <a16:creationId xmlns:a16="http://schemas.microsoft.com/office/drawing/2014/main" id="{44A832ED-A6A9-4849-8594-FBA644D5E13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4206" t="7909" r="9523" b="66671"/>
          <a:stretch/>
        </p:blipFill>
        <p:spPr bwMode="auto">
          <a:xfrm>
            <a:off x="7286071" y="2368890"/>
            <a:ext cx="1137440" cy="11846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icon industry">
            <a:extLst>
              <a:ext uri="{FF2B5EF4-FFF2-40B4-BE49-F238E27FC236}">
                <a16:creationId xmlns:a16="http://schemas.microsoft.com/office/drawing/2014/main" id="{C8DE2A87-137B-4293-A4B5-ABE22B4CF35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8488" t="8136" r="25794" b="69263"/>
          <a:stretch/>
        </p:blipFill>
        <p:spPr bwMode="auto">
          <a:xfrm>
            <a:off x="10330564" y="2168457"/>
            <a:ext cx="1260704" cy="12084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Image result for IT icon">
            <a:extLst>
              <a:ext uri="{FF2B5EF4-FFF2-40B4-BE49-F238E27FC236}">
                <a16:creationId xmlns:a16="http://schemas.microsoft.com/office/drawing/2014/main" id="{149707C6-49C8-4024-A75D-CF8806ADB6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71098" y="1305436"/>
            <a:ext cx="914401" cy="9186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Image result for Car icon">
            <a:extLst>
              <a:ext uri="{FF2B5EF4-FFF2-40B4-BE49-F238E27FC236}">
                <a16:creationId xmlns:a16="http://schemas.microsoft.com/office/drawing/2014/main" id="{27D84B1B-9723-43A6-8E09-44E9544BFA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42572" y="1220409"/>
            <a:ext cx="970703" cy="97070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1AF949DF-4B52-43B7-BFCB-BB45FD96B450}"/>
              </a:ext>
            </a:extLst>
          </p:cNvPr>
          <p:cNvCxnSpPr>
            <a:cxnSpLocks/>
          </p:cNvCxnSpPr>
          <p:nvPr/>
        </p:nvCxnSpPr>
        <p:spPr>
          <a:xfrm flipH="1">
            <a:off x="6108696" y="3649640"/>
            <a:ext cx="5880310" cy="12988"/>
          </a:xfrm>
          <a:prstGeom prst="line">
            <a:avLst/>
          </a:prstGeom>
          <a:ln w="57150">
            <a:solidFill>
              <a:srgbClr val="00B050"/>
            </a:solidFill>
            <a:prstDash val="sysDash"/>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90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anim calcmode="lin" valueType="num">
                                      <p:cBhvr>
                                        <p:cTn id="82" dur="1000" fill="hold"/>
                                        <p:tgtEl>
                                          <p:spTgt spid="14"/>
                                        </p:tgtEl>
                                        <p:attrNameLst>
                                          <p:attrName>ppt_x</p:attrName>
                                        </p:attrNameLst>
                                      </p:cBhvr>
                                      <p:tavLst>
                                        <p:tav tm="0">
                                          <p:val>
                                            <p:strVal val="#ppt_x"/>
                                          </p:val>
                                        </p:tav>
                                        <p:tav tm="100000">
                                          <p:val>
                                            <p:strVal val="#ppt_x"/>
                                          </p:val>
                                        </p:tav>
                                      </p:tavLst>
                                    </p:anim>
                                    <p:anim calcmode="lin" valueType="num">
                                      <p:cBhvr>
                                        <p:cTn id="83" dur="1000" fill="hold"/>
                                        <p:tgtEl>
                                          <p:spTgt spid="1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1000"/>
                                        <p:tgtEl>
                                          <p:spTgt spid="11"/>
                                        </p:tgtEl>
                                      </p:cBhvr>
                                    </p:animEffect>
                                    <p:anim calcmode="lin" valueType="num">
                                      <p:cBhvr>
                                        <p:cTn id="87" dur="1000" fill="hold"/>
                                        <p:tgtEl>
                                          <p:spTgt spid="11"/>
                                        </p:tgtEl>
                                        <p:attrNameLst>
                                          <p:attrName>ppt_x</p:attrName>
                                        </p:attrNameLst>
                                      </p:cBhvr>
                                      <p:tavLst>
                                        <p:tav tm="0">
                                          <p:val>
                                            <p:strVal val="#ppt_x"/>
                                          </p:val>
                                        </p:tav>
                                        <p:tav tm="100000">
                                          <p:val>
                                            <p:strVal val="#ppt_x"/>
                                          </p:val>
                                        </p:tav>
                                      </p:tavLst>
                                    </p:anim>
                                    <p:anim calcmode="lin" valueType="num">
                                      <p:cBhvr>
                                        <p:cTn id="88" dur="1000" fill="hold"/>
                                        <p:tgtEl>
                                          <p:spTgt spid="11"/>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ADAC7B-BC82-4C82-BA5D-18044BE124EE}"/>
              </a:ext>
            </a:extLst>
          </p:cNvPr>
          <p:cNvSpPr txBox="1"/>
          <p:nvPr/>
        </p:nvSpPr>
        <p:spPr>
          <a:xfrm>
            <a:off x="0" y="117693"/>
            <a:ext cx="12192000" cy="6740307"/>
          </a:xfrm>
          <a:prstGeom prst="rect">
            <a:avLst/>
          </a:prstGeom>
          <a:noFill/>
        </p:spPr>
        <p:txBody>
          <a:bodyPr wrap="square">
            <a:spAutoFit/>
          </a:bodyPr>
          <a:lstStyle/>
          <a:p>
            <a:pPr indent="457200" algn="just"/>
            <a:r>
              <a:rPr lang="vi-VN" sz="2400" b="1" i="0">
                <a:solidFill>
                  <a:srgbClr val="002060"/>
                </a:solidFill>
                <a:effectLst/>
                <a:latin typeface="+mj-lt"/>
              </a:rPr>
              <a:t>Kinh tế Ấn Độ</a:t>
            </a:r>
            <a:r>
              <a:rPr lang="vi-VN" sz="2400" b="0" i="0">
                <a:solidFill>
                  <a:srgbClr val="002060"/>
                </a:solidFill>
                <a:effectLst/>
                <a:latin typeface="+mj-lt"/>
              </a:rPr>
              <a:t> là một nền </a:t>
            </a:r>
            <a:r>
              <a:rPr lang="vi-VN" sz="2400" b="0" i="0" u="none" strike="noStrike">
                <a:solidFill>
                  <a:srgbClr val="002060"/>
                </a:solidFill>
                <a:effectLst/>
                <a:latin typeface="+mj-lt"/>
                <a:hlinkClick r:id="rId2" tooltip="Kinh tế thị trường">
                  <a:extLst>
                    <a:ext uri="{A12FA001-AC4F-418D-AE19-62706E023703}">
                      <ahyp:hlinkClr xmlns:ahyp="http://schemas.microsoft.com/office/drawing/2018/hyperlinkcolor" val="tx"/>
                    </a:ext>
                  </a:extLst>
                </a:hlinkClick>
              </a:rPr>
              <a:t>kinh tế thị trường</a:t>
            </a:r>
            <a:r>
              <a:rPr lang="vi-VN" sz="2400" b="0" i="0">
                <a:solidFill>
                  <a:srgbClr val="002060"/>
                </a:solidFill>
                <a:effectLst/>
                <a:latin typeface="+mj-lt"/>
              </a:rPr>
              <a:t> </a:t>
            </a:r>
            <a:r>
              <a:rPr lang="vi-VN" sz="2400" b="0" i="0" u="none" strike="noStrike">
                <a:solidFill>
                  <a:srgbClr val="002060"/>
                </a:solidFill>
                <a:effectLst/>
                <a:latin typeface="+mj-lt"/>
                <a:hlinkClick r:id="rId3" tooltip="Nước công nghiệp mới">
                  <a:extLst>
                    <a:ext uri="{A12FA001-AC4F-418D-AE19-62706E023703}">
                      <ahyp:hlinkClr xmlns:ahyp="http://schemas.microsoft.com/office/drawing/2018/hyperlinkcolor" val="tx"/>
                    </a:ext>
                  </a:extLst>
                </a:hlinkClick>
              </a:rPr>
              <a:t>công nghiệp mới</a:t>
            </a:r>
            <a:r>
              <a:rPr lang="vi-VN" sz="2400" b="0" i="0">
                <a:solidFill>
                  <a:srgbClr val="002060"/>
                </a:solidFill>
                <a:effectLst/>
                <a:latin typeface="+mj-lt"/>
              </a:rPr>
              <a:t> </a:t>
            </a:r>
            <a:r>
              <a:rPr lang="vi-VN" sz="2400" b="0" i="0" u="none" strike="noStrike">
                <a:solidFill>
                  <a:srgbClr val="002060"/>
                </a:solidFill>
                <a:effectLst/>
                <a:latin typeface="+mj-lt"/>
                <a:hlinkClick r:id="rId4" tooltip="Nước đang phát triển">
                  <a:extLst>
                    <a:ext uri="{A12FA001-AC4F-418D-AE19-62706E023703}">
                      <ahyp:hlinkClr xmlns:ahyp="http://schemas.microsoft.com/office/drawing/2018/hyperlinkcolor" val="tx"/>
                    </a:ext>
                  </a:extLst>
                </a:hlinkClick>
              </a:rPr>
              <a:t>đang phát triển</a:t>
            </a:r>
            <a:r>
              <a:rPr lang="vi-VN" sz="2400" b="0" i="0">
                <a:solidFill>
                  <a:srgbClr val="002060"/>
                </a:solidFill>
                <a:effectLst/>
                <a:latin typeface="+mj-lt"/>
              </a:rPr>
              <a:t>, lớn thứ ba thế giới nếu tính theo </a:t>
            </a:r>
            <a:r>
              <a:rPr lang="vi-VN" sz="2400" b="0" i="0" u="none" strike="noStrike">
                <a:solidFill>
                  <a:srgbClr val="0563C1"/>
                </a:solidFill>
                <a:effectLst/>
                <a:latin typeface="+mj-lt"/>
                <a:hlinkClick r:id="rId5" tooltip="Sức mua tương đương">
                  <a:extLst>
                    <a:ext uri="{A12FA001-AC4F-418D-AE19-62706E023703}">
                      <ahyp:hlinkClr xmlns:ahyp="http://schemas.microsoft.com/office/drawing/2018/hyperlinkcolor" val="tx"/>
                    </a:ext>
                  </a:extLst>
                </a:hlinkClick>
              </a:rPr>
              <a:t>sức mua tương </a:t>
            </a:r>
            <a:r>
              <a:rPr lang="vi-VN" sz="2400" b="0" i="0" u="none" strike="noStrike">
                <a:solidFill>
                  <a:srgbClr val="002060"/>
                </a:solidFill>
                <a:effectLst/>
                <a:latin typeface="+mj-lt"/>
                <a:hlinkClick r:id="rId5" tooltip="Sức mua tương đương">
                  <a:extLst>
                    <a:ext uri="{A12FA001-AC4F-418D-AE19-62706E023703}">
                      <ahyp:hlinkClr xmlns:ahyp="http://schemas.microsoft.com/office/drawing/2018/hyperlinkcolor" val="tx"/>
                    </a:ext>
                  </a:extLst>
                </a:hlinkClick>
              </a:rPr>
              <a:t>đương</a:t>
            </a:r>
            <a:r>
              <a:rPr lang="vi-VN" sz="2400" b="0" i="0">
                <a:solidFill>
                  <a:srgbClr val="002060"/>
                </a:solidFill>
                <a:effectLst/>
                <a:latin typeface="+mj-lt"/>
              </a:rPr>
              <a:t>, thứ 7 trên thế giới nếu tính theo </a:t>
            </a:r>
            <a:r>
              <a:rPr lang="vi-VN" sz="2400" b="0" i="0" u="none" strike="noStrike">
                <a:solidFill>
                  <a:srgbClr val="002060"/>
                </a:solidFill>
                <a:effectLst/>
                <a:latin typeface="+mj-lt"/>
                <a:hlinkClick r:id="rId6" tooltip="Tỷ giá hối đoái">
                  <a:extLst>
                    <a:ext uri="{A12FA001-AC4F-418D-AE19-62706E023703}">
                      <ahyp:hlinkClr xmlns:ahyp="http://schemas.microsoft.com/office/drawing/2018/hyperlinkcolor" val="tx"/>
                    </a:ext>
                  </a:extLst>
                </a:hlinkClick>
              </a:rPr>
              <a:t>tỷ giá hối đoái</a:t>
            </a:r>
            <a:r>
              <a:rPr lang="vi-VN" sz="2400" b="0" i="0">
                <a:solidFill>
                  <a:srgbClr val="002060"/>
                </a:solidFill>
                <a:effectLst/>
                <a:latin typeface="+mj-lt"/>
              </a:rPr>
              <a:t> với </a:t>
            </a:r>
            <a:r>
              <a:rPr lang="vi-VN" sz="2400" b="0" i="0" u="none" strike="noStrike">
                <a:solidFill>
                  <a:srgbClr val="002060"/>
                </a:solidFill>
                <a:effectLst/>
                <a:latin typeface="+mj-lt"/>
                <a:hlinkClick r:id="rId7" tooltip="Đô la Mỹ">
                  <a:extLst>
                    <a:ext uri="{A12FA001-AC4F-418D-AE19-62706E023703}">
                      <ahyp:hlinkClr xmlns:ahyp="http://schemas.microsoft.com/office/drawing/2018/hyperlinkcolor" val="tx"/>
                    </a:ext>
                  </a:extLst>
                </a:hlinkClick>
              </a:rPr>
              <a:t>USD</a:t>
            </a:r>
            <a:r>
              <a:rPr lang="vi-VN" sz="2400" b="0" i="0">
                <a:solidFill>
                  <a:srgbClr val="002060"/>
                </a:solidFill>
                <a:effectLst/>
                <a:latin typeface="+mj-lt"/>
              </a:rPr>
              <a:t> </a:t>
            </a:r>
            <a:endParaRPr lang="en-US" sz="2400" b="0" i="0">
              <a:solidFill>
                <a:srgbClr val="002060"/>
              </a:solidFill>
              <a:effectLst/>
              <a:latin typeface="+mj-lt"/>
            </a:endParaRPr>
          </a:p>
          <a:p>
            <a:pPr indent="457200" algn="just"/>
            <a:r>
              <a:rPr lang="vi-VN" sz="2400" b="0" i="0">
                <a:solidFill>
                  <a:srgbClr val="002060"/>
                </a:solidFill>
                <a:effectLst/>
                <a:latin typeface="+mj-lt"/>
              </a:rPr>
              <a:t>Ấn Độ là nền kinh tế lớn </a:t>
            </a:r>
            <a:r>
              <a:rPr lang="vi-VN" sz="2400" b="0" i="0" u="none" strike="noStrike">
                <a:solidFill>
                  <a:srgbClr val="002060"/>
                </a:solidFill>
                <a:effectLst/>
                <a:latin typeface="+mj-lt"/>
                <a:hlinkClick r:id="rId8" tooltip="Tăng trưởng kinh tế">
                  <a:extLst>
                    <a:ext uri="{A12FA001-AC4F-418D-AE19-62706E023703}">
                      <ahyp:hlinkClr xmlns:ahyp="http://schemas.microsoft.com/office/drawing/2018/hyperlinkcolor" val="tx"/>
                    </a:ext>
                  </a:extLst>
                </a:hlinkClick>
              </a:rPr>
              <a:t>tăng trưởng</a:t>
            </a:r>
            <a:r>
              <a:rPr lang="vi-VN" sz="2400" b="0" i="0">
                <a:solidFill>
                  <a:srgbClr val="002060"/>
                </a:solidFill>
                <a:effectLst/>
                <a:latin typeface="+mj-lt"/>
              </a:rPr>
              <a:t> nhanh</a:t>
            </a:r>
            <a:r>
              <a:rPr lang="en-US" sz="2400" b="0" i="0">
                <a:solidFill>
                  <a:srgbClr val="002060"/>
                </a:solidFill>
                <a:effectLst/>
                <a:latin typeface="+mj-lt"/>
              </a:rPr>
              <a:t>. </a:t>
            </a:r>
            <a:r>
              <a:rPr lang="vi-VN" sz="2400" b="0" i="0">
                <a:solidFill>
                  <a:srgbClr val="002060"/>
                </a:solidFill>
                <a:effectLst/>
                <a:latin typeface="+mj-lt"/>
              </a:rPr>
              <a:t>Tuy nhiên, dân số khổng lồ đã làm cho GDP bình quân đầu người </a:t>
            </a:r>
            <a:r>
              <a:rPr lang="en-US" sz="2400">
                <a:solidFill>
                  <a:srgbClr val="002060"/>
                </a:solidFill>
                <a:latin typeface="+mj-lt"/>
              </a:rPr>
              <a:t>còn thấp. </a:t>
            </a:r>
            <a:r>
              <a:rPr lang="vi-VN" sz="2400" b="0" i="0" u="none" strike="noStrike">
                <a:solidFill>
                  <a:srgbClr val="0563C1"/>
                </a:solidFill>
                <a:effectLst/>
                <a:latin typeface="+mj-lt"/>
                <a:hlinkClick r:id="rId9" tooltip="Ngân hàng Thế giới">
                  <a:extLst>
                    <a:ext uri="{A12FA001-AC4F-418D-AE19-62706E023703}">
                      <ahyp:hlinkClr xmlns:ahyp="http://schemas.microsoft.com/office/drawing/2018/hyperlinkcolor" val="tx"/>
                    </a:ext>
                  </a:extLst>
                </a:hlinkClick>
              </a:rPr>
              <a:t>Ngân </a:t>
            </a:r>
            <a:r>
              <a:rPr lang="vi-VN" sz="2400" b="0" i="0" u="none" strike="noStrike">
                <a:solidFill>
                  <a:srgbClr val="002060"/>
                </a:solidFill>
                <a:effectLst/>
                <a:latin typeface="+mj-lt"/>
                <a:hlinkClick r:id="rId9" tooltip="Ngân hàng Thế giới">
                  <a:extLst>
                    <a:ext uri="{A12FA001-AC4F-418D-AE19-62706E023703}">
                      <ahyp:hlinkClr xmlns:ahyp="http://schemas.microsoft.com/office/drawing/2018/hyperlinkcolor" val="tx"/>
                    </a:ext>
                  </a:extLst>
                </a:hlinkClick>
              </a:rPr>
              <a:t>hàng Thế giới</a:t>
            </a:r>
            <a:r>
              <a:rPr lang="vi-VN" sz="2400" b="0" i="0">
                <a:solidFill>
                  <a:srgbClr val="002060"/>
                </a:solidFill>
                <a:effectLst/>
                <a:latin typeface="+mj-lt"/>
              </a:rPr>
              <a:t> hiện xếp Ấn Độ vào </a:t>
            </a:r>
            <a:r>
              <a:rPr lang="vi-VN" sz="2400" b="0" i="0" u="none" strike="noStrike">
                <a:solidFill>
                  <a:srgbClr val="002060"/>
                </a:solidFill>
                <a:effectLst/>
                <a:latin typeface="+mj-lt"/>
                <a:hlinkClick r:id="rId10" tooltip="Các quốc gia có thu nhập thấp">
                  <a:extLst>
                    <a:ext uri="{A12FA001-AC4F-418D-AE19-62706E023703}">
                      <ahyp:hlinkClr xmlns:ahyp="http://schemas.microsoft.com/office/drawing/2018/hyperlinkcolor" val="tx"/>
                    </a:ext>
                  </a:extLst>
                </a:hlinkClick>
              </a:rPr>
              <a:t>nhóm các nền kinh tế có thu nhập thấp</a:t>
            </a:r>
            <a:r>
              <a:rPr lang="vi-VN" sz="2400" b="0" i="0">
                <a:solidFill>
                  <a:srgbClr val="002060"/>
                </a:solidFill>
                <a:effectLst/>
                <a:latin typeface="+mj-lt"/>
              </a:rPr>
              <a:t>.</a:t>
            </a:r>
            <a:r>
              <a:rPr lang="vi-VN" sz="2400" b="0" i="0" u="none" strike="noStrike" baseline="30000">
                <a:solidFill>
                  <a:srgbClr val="002060"/>
                </a:solidFill>
                <a:effectLst/>
                <a:latin typeface="+mj-lt"/>
                <a:hlinkClick r:id="rId11">
                  <a:extLst>
                    <a:ext uri="{A12FA001-AC4F-418D-AE19-62706E023703}">
                      <ahyp:hlinkClr xmlns:ahyp="http://schemas.microsoft.com/office/drawing/2018/hyperlinkcolor" val="tx"/>
                    </a:ext>
                  </a:extLst>
                </a:hlinkClick>
              </a:rPr>
              <a:t>[30]</a:t>
            </a:r>
            <a:endParaRPr lang="vi-VN" sz="2400" b="0" i="0">
              <a:solidFill>
                <a:srgbClr val="002060"/>
              </a:solidFill>
              <a:effectLst/>
              <a:latin typeface="+mj-lt"/>
            </a:endParaRPr>
          </a:p>
          <a:p>
            <a:pPr indent="457200" algn="just"/>
            <a:r>
              <a:rPr lang="vi-VN" sz="2400" b="0" i="0">
                <a:solidFill>
                  <a:srgbClr val="002060"/>
                </a:solidFill>
                <a:effectLst/>
                <a:latin typeface="+mj-lt"/>
              </a:rPr>
              <a:t>Nền kinh tế Ấn Độ đa dạng và bao gồm các ngành và lĩnh vực: nông nghiệp, thủ công nghiệp, dệt, chế tạo và nhiều ngành dịch vụ. </a:t>
            </a:r>
            <a:endParaRPr lang="en-US" sz="2400" b="0" i="0">
              <a:solidFill>
                <a:srgbClr val="002060"/>
              </a:solidFill>
              <a:effectLst/>
              <a:latin typeface="+mj-lt"/>
            </a:endParaRPr>
          </a:p>
          <a:p>
            <a:pPr indent="457200" algn="just"/>
            <a:r>
              <a:rPr lang="vi-VN" sz="2400" b="0" i="0">
                <a:solidFill>
                  <a:srgbClr val="002060"/>
                </a:solidFill>
                <a:effectLst/>
                <a:latin typeface="+mj-lt"/>
              </a:rPr>
              <a:t>Dù 2/3 lực lượng lao động Ấn Độ vẫn trực tiếp hay gián tiếp sống bằng nghề nông nhưng dịch vụ là một lĩnh vực đang tăng trưởng và đang đóng vai trò ngày càng quan trọng trong nền kinh tế Ấn Độ. Sự tiến tới một thời đại kỹ thuật số và một số lượng lớn dân số trẻ và có học, thông thạo tiếng Anh đang dần chuyển Ấn Độ thành một điểm đến quan trọng của các dịch vụ điều hành kinh doanh (</a:t>
            </a:r>
            <a:r>
              <a:rPr lang="vi-VN" sz="2400" b="0" i="1">
                <a:solidFill>
                  <a:srgbClr val="002060"/>
                </a:solidFill>
                <a:effectLst/>
                <a:latin typeface="+mj-lt"/>
              </a:rPr>
              <a:t>back office</a:t>
            </a:r>
            <a:r>
              <a:rPr lang="vi-VN" sz="2400" b="0" i="0">
                <a:solidFill>
                  <a:srgbClr val="002060"/>
                </a:solidFill>
                <a:effectLst/>
                <a:latin typeface="+mj-lt"/>
              </a:rPr>
              <a:t>) của các công ty toàn cầu khi họ tiến hành </a:t>
            </a:r>
            <a:r>
              <a:rPr lang="vi-VN" sz="2400" b="0" i="1" u="none" strike="noStrike">
                <a:solidFill>
                  <a:srgbClr val="002060"/>
                </a:solidFill>
                <a:effectLst/>
                <a:latin typeface="+mj-lt"/>
                <a:hlinkClick r:id="rId12" tooltip="Thuê ngoài">
                  <a:extLst>
                    <a:ext uri="{A12FA001-AC4F-418D-AE19-62706E023703}">
                      <ahyp:hlinkClr xmlns:ahyp="http://schemas.microsoft.com/office/drawing/2018/hyperlinkcolor" val="tx"/>
                    </a:ext>
                  </a:extLst>
                </a:hlinkClick>
              </a:rPr>
              <a:t>outsourcing</a:t>
            </a:r>
            <a:r>
              <a:rPr lang="vi-VN" sz="2400" b="0" i="0">
                <a:solidFill>
                  <a:srgbClr val="002060"/>
                </a:solidFill>
                <a:effectLst/>
                <a:latin typeface="+mj-lt"/>
              </a:rPr>
              <a:t> (đưa một phần hoặc toàn bộ công việc sang cho các nước khác thực hiện) các </a:t>
            </a:r>
            <a:r>
              <a:rPr lang="vi-VN" sz="2400" b="0" i="0" u="none" strike="noStrike">
                <a:solidFill>
                  <a:srgbClr val="002060"/>
                </a:solidFill>
                <a:effectLst/>
                <a:latin typeface="+mj-lt"/>
                <a:hlinkClick r:id="rId13" tooltip="Dịch vụ khách hàng">
                  <a:extLst>
                    <a:ext uri="{A12FA001-AC4F-418D-AE19-62706E023703}">
                      <ahyp:hlinkClr xmlns:ahyp="http://schemas.microsoft.com/office/drawing/2018/hyperlinkcolor" val="tx"/>
                    </a:ext>
                  </a:extLst>
                </a:hlinkClick>
              </a:rPr>
              <a:t>dịch vụ khách hàng</a:t>
            </a:r>
            <a:r>
              <a:rPr lang="vi-VN" sz="2400" b="0" i="0">
                <a:solidFill>
                  <a:srgbClr val="002060"/>
                </a:solidFill>
                <a:effectLst/>
                <a:latin typeface="+mj-lt"/>
              </a:rPr>
              <a:t> và hỗ trợ kỹ thuật của họ.</a:t>
            </a:r>
            <a:endParaRPr lang="en-US" sz="2400" b="0" i="0">
              <a:solidFill>
                <a:srgbClr val="002060"/>
              </a:solidFill>
              <a:effectLst/>
              <a:latin typeface="+mj-lt"/>
            </a:endParaRPr>
          </a:p>
          <a:p>
            <a:pPr indent="457200" algn="just"/>
            <a:r>
              <a:rPr lang="vi-VN" sz="2400" b="0" i="0">
                <a:solidFill>
                  <a:srgbClr val="002060"/>
                </a:solidFill>
                <a:effectLst/>
                <a:latin typeface="+mj-lt"/>
              </a:rPr>
              <a:t> Ấn Độ là một nước xuất khẩu chính nhân công tay nghề cao trong lĩnh vực phần mềm và các dịch vụ tài chính và </a:t>
            </a:r>
            <a:r>
              <a:rPr lang="vi-VN" sz="2400" b="0" i="0" u="none" strike="noStrike">
                <a:solidFill>
                  <a:srgbClr val="002060"/>
                </a:solidFill>
                <a:effectLst/>
                <a:latin typeface="+mj-lt"/>
                <a:hlinkClick r:id="rId14" tooltip="Công nghệ phần mềm">
                  <a:extLst>
                    <a:ext uri="{A12FA001-AC4F-418D-AE19-62706E023703}">
                      <ahyp:hlinkClr xmlns:ahyp="http://schemas.microsoft.com/office/drawing/2018/hyperlinkcolor" val="tx"/>
                    </a:ext>
                  </a:extLst>
                </a:hlinkClick>
              </a:rPr>
              <a:t>công nghệ phần mềm</a:t>
            </a:r>
            <a:r>
              <a:rPr lang="vi-VN" sz="2400" b="0" i="0">
                <a:solidFill>
                  <a:srgbClr val="002060"/>
                </a:solidFill>
                <a:effectLst/>
                <a:latin typeface="+mj-lt"/>
              </a:rPr>
              <a:t>. Các lĩnh vực khác như </a:t>
            </a:r>
            <a:r>
              <a:rPr lang="vi-VN" sz="2400" b="0" i="0" u="none" strike="noStrike">
                <a:solidFill>
                  <a:srgbClr val="002060"/>
                </a:solidFill>
                <a:effectLst/>
                <a:latin typeface="+mj-lt"/>
                <a:hlinkClick r:id="rId15" tooltip="Chế tạo">
                  <a:extLst>
                    <a:ext uri="{A12FA001-AC4F-418D-AE19-62706E023703}">
                      <ahyp:hlinkClr xmlns:ahyp="http://schemas.microsoft.com/office/drawing/2018/hyperlinkcolor" val="tx"/>
                    </a:ext>
                  </a:extLst>
                </a:hlinkClick>
              </a:rPr>
              <a:t>chế tạo</a:t>
            </a:r>
            <a:r>
              <a:rPr lang="vi-VN" sz="2400" b="0" i="0">
                <a:solidFill>
                  <a:srgbClr val="002060"/>
                </a:solidFill>
                <a:effectLst/>
                <a:latin typeface="+mj-lt"/>
              </a:rPr>
              <a:t>, </a:t>
            </a:r>
            <a:r>
              <a:rPr lang="vi-VN" sz="2400" b="0" i="0" u="none" strike="noStrike">
                <a:solidFill>
                  <a:srgbClr val="002060"/>
                </a:solidFill>
                <a:effectLst/>
                <a:latin typeface="+mj-lt"/>
                <a:hlinkClick r:id="rId16" tooltip="Dược phẩm">
                  <a:extLst>
                    <a:ext uri="{A12FA001-AC4F-418D-AE19-62706E023703}">
                      <ahyp:hlinkClr xmlns:ahyp="http://schemas.microsoft.com/office/drawing/2018/hyperlinkcolor" val="tx"/>
                    </a:ext>
                  </a:extLst>
                </a:hlinkClick>
              </a:rPr>
              <a:t>dược phẩm</a:t>
            </a:r>
            <a:r>
              <a:rPr lang="vi-VN" sz="2400" b="0" i="0">
                <a:solidFill>
                  <a:srgbClr val="002060"/>
                </a:solidFill>
                <a:effectLst/>
                <a:latin typeface="+mj-lt"/>
              </a:rPr>
              <a:t>, </a:t>
            </a:r>
            <a:r>
              <a:rPr lang="vi-VN" sz="2400" b="0" i="0" u="none" strike="noStrike">
                <a:solidFill>
                  <a:srgbClr val="002060"/>
                </a:solidFill>
                <a:effectLst/>
                <a:latin typeface="+mj-lt"/>
                <a:hlinkClick r:id="rId17" tooltip="Công nghệ sinh học">
                  <a:extLst>
                    <a:ext uri="{A12FA001-AC4F-418D-AE19-62706E023703}">
                      <ahyp:hlinkClr xmlns:ahyp="http://schemas.microsoft.com/office/drawing/2018/hyperlinkcolor" val="tx"/>
                    </a:ext>
                  </a:extLst>
                </a:hlinkClick>
              </a:rPr>
              <a:t>công nghệ sinh học</a:t>
            </a:r>
            <a:r>
              <a:rPr lang="vi-VN" sz="2400" b="0" i="0">
                <a:solidFill>
                  <a:srgbClr val="002060"/>
                </a:solidFill>
                <a:effectLst/>
                <a:latin typeface="+mj-lt"/>
              </a:rPr>
              <a:t>, </a:t>
            </a:r>
            <a:r>
              <a:rPr lang="vi-VN" sz="2400" b="0" i="0" u="none" strike="noStrike">
                <a:solidFill>
                  <a:srgbClr val="002060"/>
                </a:solidFill>
                <a:effectLst/>
                <a:latin typeface="+mj-lt"/>
                <a:hlinkClick r:id="rId18" tooltip="Công nghệ nano">
                  <a:extLst>
                    <a:ext uri="{A12FA001-AC4F-418D-AE19-62706E023703}">
                      <ahyp:hlinkClr xmlns:ahyp="http://schemas.microsoft.com/office/drawing/2018/hyperlinkcolor" val="tx"/>
                    </a:ext>
                  </a:extLst>
                </a:hlinkClick>
              </a:rPr>
              <a:t>công nghệ nano</a:t>
            </a:r>
            <a:r>
              <a:rPr lang="vi-VN" sz="2400" b="0" i="0">
                <a:solidFill>
                  <a:srgbClr val="002060"/>
                </a:solidFill>
                <a:effectLst/>
                <a:latin typeface="+mj-lt"/>
              </a:rPr>
              <a:t>, </a:t>
            </a:r>
            <a:r>
              <a:rPr lang="vi-VN" sz="2400" b="0" i="0" u="none" strike="noStrike">
                <a:solidFill>
                  <a:srgbClr val="002060"/>
                </a:solidFill>
                <a:effectLst/>
                <a:latin typeface="+mj-lt"/>
                <a:hlinkClick r:id="rId19" tooltip="Viễn thông">
                  <a:extLst>
                    <a:ext uri="{A12FA001-AC4F-418D-AE19-62706E023703}">
                      <ahyp:hlinkClr xmlns:ahyp="http://schemas.microsoft.com/office/drawing/2018/hyperlinkcolor" val="tx"/>
                    </a:ext>
                  </a:extLst>
                </a:hlinkClick>
              </a:rPr>
              <a:t>viễn thông</a:t>
            </a:r>
            <a:r>
              <a:rPr lang="vi-VN" sz="2400" b="0" i="0">
                <a:solidFill>
                  <a:srgbClr val="002060"/>
                </a:solidFill>
                <a:effectLst/>
                <a:latin typeface="+mj-lt"/>
              </a:rPr>
              <a:t>, </a:t>
            </a:r>
            <a:r>
              <a:rPr lang="vi-VN" sz="2400" b="0" i="0" u="none" strike="noStrike">
                <a:solidFill>
                  <a:srgbClr val="002060"/>
                </a:solidFill>
                <a:effectLst/>
                <a:latin typeface="+mj-lt"/>
                <a:hlinkClick r:id="rId20" tooltip="Đóng tàu">
                  <a:extLst>
                    <a:ext uri="{A12FA001-AC4F-418D-AE19-62706E023703}">
                      <ahyp:hlinkClr xmlns:ahyp="http://schemas.microsoft.com/office/drawing/2018/hyperlinkcolor" val="tx"/>
                    </a:ext>
                  </a:extLst>
                </a:hlinkClick>
              </a:rPr>
              <a:t>đóng tàu</a:t>
            </a:r>
            <a:r>
              <a:rPr lang="vi-VN" sz="2400" b="0" i="0">
                <a:solidFill>
                  <a:srgbClr val="002060"/>
                </a:solidFill>
                <a:effectLst/>
                <a:latin typeface="+mj-lt"/>
              </a:rPr>
              <a:t> và </a:t>
            </a:r>
            <a:r>
              <a:rPr lang="vi-VN" sz="2400" b="0" i="0" u="none" strike="noStrike">
                <a:solidFill>
                  <a:srgbClr val="002060"/>
                </a:solidFill>
                <a:effectLst/>
                <a:latin typeface="+mj-lt"/>
                <a:hlinkClick r:id="rId21" tooltip="Hàng không">
                  <a:extLst>
                    <a:ext uri="{A12FA001-AC4F-418D-AE19-62706E023703}">
                      <ahyp:hlinkClr xmlns:ahyp="http://schemas.microsoft.com/office/drawing/2018/hyperlinkcolor" val="tx"/>
                    </a:ext>
                  </a:extLst>
                </a:hlinkClick>
              </a:rPr>
              <a:t>hàng không</a:t>
            </a:r>
            <a:r>
              <a:rPr lang="vi-VN" sz="2400" b="0" i="0">
                <a:solidFill>
                  <a:srgbClr val="002060"/>
                </a:solidFill>
                <a:effectLst/>
                <a:latin typeface="+mj-lt"/>
              </a:rPr>
              <a:t> đang thể hiện tiềm năng mạnh và đang đạt mức tăng trưởng ngày càng cao hơn.</a:t>
            </a:r>
          </a:p>
        </p:txBody>
      </p:sp>
    </p:spTree>
    <p:extLst>
      <p:ext uri="{BB962C8B-B14F-4D97-AF65-F5344CB8AC3E}">
        <p14:creationId xmlns:p14="http://schemas.microsoft.com/office/powerpoint/2010/main" val="1940514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AE618-D7BF-4FCC-9437-4D100C5341F5}"/>
              </a:ext>
            </a:extLst>
          </p:cNvPr>
          <p:cNvSpPr txBox="1"/>
          <p:nvPr/>
        </p:nvSpPr>
        <p:spPr>
          <a:xfrm>
            <a:off x="4992510" y="659430"/>
            <a:ext cx="503435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Tiết</a:t>
            </a:r>
            <a:r>
              <a:rPr kumimoji="0" lang="en-US" sz="5400" b="0" i="0" u="none" strike="noStrike" kern="1200" cap="none" spc="0" normalizeH="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54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Bài </a:t>
            </a:r>
            <a:r>
              <a:rPr kumimoji="0" lang="en-US"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11</a:t>
            </a:r>
          </a:p>
        </p:txBody>
      </p:sp>
      <p:pic>
        <p:nvPicPr>
          <p:cNvPr id="5" name="Picture 4">
            <a:extLst>
              <a:ext uri="{FF2B5EF4-FFF2-40B4-BE49-F238E27FC236}">
                <a16:creationId xmlns:a16="http://schemas.microsoft.com/office/drawing/2014/main" id="{C158BF86-8077-4A62-93A6-89816A26E605}"/>
              </a:ext>
            </a:extLst>
          </p:cNvPr>
          <p:cNvPicPr>
            <a:picLocks noChangeAspect="1"/>
          </p:cNvPicPr>
          <p:nvPr/>
        </p:nvPicPr>
        <p:blipFill>
          <a:blip r:embed="rId2"/>
          <a:stretch>
            <a:fillRect/>
          </a:stretch>
        </p:blipFill>
        <p:spPr>
          <a:xfrm>
            <a:off x="6208017" y="3759201"/>
            <a:ext cx="2855236" cy="1886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3814E4A-5C13-4765-B7C6-7D056E8210C5}"/>
              </a:ext>
            </a:extLst>
          </p:cNvPr>
          <p:cNvPicPr>
            <a:picLocks noChangeAspect="1"/>
          </p:cNvPicPr>
          <p:nvPr/>
        </p:nvPicPr>
        <p:blipFill>
          <a:blip r:embed="rId3"/>
          <a:stretch>
            <a:fillRect/>
          </a:stretch>
        </p:blipFill>
        <p:spPr>
          <a:xfrm>
            <a:off x="182633" y="3759202"/>
            <a:ext cx="2760589" cy="188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8BE54FC-6214-4609-99F7-76E7A3E0D9DE}"/>
              </a:ext>
            </a:extLst>
          </p:cNvPr>
          <p:cNvPicPr>
            <a:picLocks noChangeAspect="1"/>
          </p:cNvPicPr>
          <p:nvPr/>
        </p:nvPicPr>
        <p:blipFill>
          <a:blip r:embed="rId4"/>
          <a:stretch>
            <a:fillRect/>
          </a:stretch>
        </p:blipFill>
        <p:spPr>
          <a:xfrm>
            <a:off x="9154132" y="3759201"/>
            <a:ext cx="2855235" cy="1886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8F45B9A8-8BBB-42DA-90B0-D4109EC0A5F0}"/>
              </a:ext>
            </a:extLst>
          </p:cNvPr>
          <p:cNvSpPr/>
          <p:nvPr/>
        </p:nvSpPr>
        <p:spPr>
          <a:xfrm>
            <a:off x="0" y="1823408"/>
            <a:ext cx="12192000" cy="11664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DÂN C</a:t>
            </a:r>
            <a:r>
              <a:rPr lang="vi-VN" sz="3600" b="1" dirty="0">
                <a:solidFill>
                  <a:srgbClr val="FFFF00"/>
                </a:solidFill>
                <a:latin typeface="Tahoma" panose="020B0604030504040204" pitchFamily="34" charset="0"/>
                <a:ea typeface="Tahoma" panose="020B0604030504040204" pitchFamily="34" charset="0"/>
                <a:cs typeface="Tahoma" panose="020B0604030504040204" pitchFamily="34" charset="0"/>
              </a:rPr>
              <a:t>Ư</a:t>
            </a: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 VÀ ĐẶC ĐIỂM KINH TẾ KHU VỰC NAM Á</a:t>
            </a:r>
          </a:p>
        </p:txBody>
      </p:sp>
      <p:pic>
        <p:nvPicPr>
          <p:cNvPr id="10" name="Picture 9">
            <a:extLst>
              <a:ext uri="{FF2B5EF4-FFF2-40B4-BE49-F238E27FC236}">
                <a16:creationId xmlns:a16="http://schemas.microsoft.com/office/drawing/2014/main" id="{D34E6347-EA71-40E1-AF8E-D85BC92B5FDB}"/>
              </a:ext>
            </a:extLst>
          </p:cNvPr>
          <p:cNvPicPr>
            <a:picLocks noChangeAspect="1"/>
          </p:cNvPicPr>
          <p:nvPr/>
        </p:nvPicPr>
        <p:blipFill>
          <a:blip r:embed="rId5"/>
          <a:stretch>
            <a:fillRect/>
          </a:stretch>
        </p:blipFill>
        <p:spPr>
          <a:xfrm>
            <a:off x="3226661" y="3759201"/>
            <a:ext cx="2829243" cy="1886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a:extLst>
              <a:ext uri="{FF2B5EF4-FFF2-40B4-BE49-F238E27FC236}">
                <a16:creationId xmlns:a16="http://schemas.microsoft.com/office/drawing/2014/main" id="{37DD540F-B853-4A59-BBEE-D27A53CB2155}"/>
              </a:ext>
            </a:extLst>
          </p:cNvPr>
          <p:cNvSpPr/>
          <p:nvPr/>
        </p:nvSpPr>
        <p:spPr>
          <a:xfrm>
            <a:off x="8212667" y="223626"/>
            <a:ext cx="4008367" cy="13348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Rectangle 12">
            <a:extLst>
              <a:ext uri="{FF2B5EF4-FFF2-40B4-BE49-F238E27FC236}">
                <a16:creationId xmlns:a16="http://schemas.microsoft.com/office/drawing/2014/main" id="{87E427F5-23B6-4AC7-9A66-134B25DE5DB7}"/>
              </a:ext>
            </a:extLst>
          </p:cNvPr>
          <p:cNvSpPr/>
          <p:nvPr/>
        </p:nvSpPr>
        <p:spPr>
          <a:xfrm>
            <a:off x="7711835" y="69857"/>
            <a:ext cx="4008367" cy="133480"/>
          </a:xfrm>
          <a:prstGeom prst="rect">
            <a:avLst/>
          </a:prstGeom>
          <a:solidFill>
            <a:srgbClr val="00206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pic>
        <p:nvPicPr>
          <p:cNvPr id="1026" name="Picture 2" descr="Image result for South Asia&quot;">
            <a:extLst>
              <a:ext uri="{FF2B5EF4-FFF2-40B4-BE49-F238E27FC236}">
                <a16:creationId xmlns:a16="http://schemas.microsoft.com/office/drawing/2014/main" id="{787861D7-395F-49B2-BE2F-985781C6A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858"/>
            <a:ext cx="3440160" cy="1753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8582E7C-2109-4181-9ACB-CAC49716C7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7125" y1="19000" x2="37125" y2="19000"/>
                        <a14:foregroundMark x1="36250" y1="13167" x2="36250" y2="13167"/>
                        <a14:foregroundMark x1="39250" y1="11333" x2="39250" y2="11333"/>
                        <a14:foregroundMark x1="43750" y1="28000" x2="43750" y2="28000"/>
                        <a14:foregroundMark x1="44250" y1="22667" x2="44250" y2="22667"/>
                        <a14:foregroundMark x1="41500" y1="50333" x2="41500" y2="50333"/>
                        <a14:foregroundMark x1="42500" y1="48500" x2="42500" y2="48500"/>
                        <a14:foregroundMark x1="41625" y1="53333" x2="41625" y2="53333"/>
                        <a14:foregroundMark x1="43375" y1="49833" x2="43375" y2="49833"/>
                        <a14:foregroundMark x1="41875" y1="52333" x2="41875" y2="52333"/>
                        <a14:foregroundMark x1="47250" y1="30333" x2="47250" y2="30333"/>
                        <a14:foregroundMark x1="49500" y1="30333" x2="49500" y2="30333"/>
                        <a14:foregroundMark x1="48125" y1="27833" x2="48125" y2="27833"/>
                        <a14:foregroundMark x1="45625" y1="26667" x2="45625" y2="26667"/>
                        <a14:foregroundMark x1="43000" y1="24333" x2="43000" y2="24333"/>
                        <a14:foregroundMark x1="41125" y1="18000" x2="41125" y2="18000"/>
                        <a14:foregroundMark x1="40750" y1="21333" x2="40750" y2="21333"/>
                        <a14:foregroundMark x1="42375" y1="21000" x2="42375" y2="21000"/>
                        <a14:foregroundMark x1="43000" y1="22167" x2="43000" y2="22167"/>
                        <a14:foregroundMark x1="58375" y1="87667" x2="58375" y2="87667"/>
                        <a14:foregroundMark x1="45125" y1="59167" x2="45125" y2="59167"/>
                        <a14:foregroundMark x1="47250" y1="27167" x2="47250" y2="27167"/>
                        <a14:foregroundMark x1="35875" y1="55333" x2="35875" y2="55333"/>
                        <a14:foregroundMark x1="37625" y1="53833" x2="37625" y2="53833"/>
                        <a14:foregroundMark x1="36625" y1="53833" x2="36625" y2="53833"/>
                        <a14:foregroundMark x1="45500" y1="41500" x2="45500" y2="41500"/>
                        <a14:foregroundMark x1="45000" y1="38667" x2="45000" y2="38667"/>
                        <a14:foregroundMark x1="43750" y1="43167" x2="43750" y2="43167"/>
                        <a14:foregroundMark x1="45125" y1="39833" x2="45125" y2="39833"/>
                        <a14:foregroundMark x1="44375" y1="41500" x2="44375" y2="41500"/>
                      </a14:backgroundRemoval>
                    </a14:imgEffect>
                  </a14:imgLayer>
                </a14:imgProps>
              </a:ext>
            </a:extLst>
          </a:blip>
          <a:stretch>
            <a:fillRect/>
          </a:stretch>
        </p:blipFill>
        <p:spPr>
          <a:xfrm>
            <a:off x="1743193" y="659430"/>
            <a:ext cx="1696967" cy="1272726"/>
          </a:xfrm>
          <a:prstGeom prst="rect">
            <a:avLst/>
          </a:prstGeom>
        </p:spPr>
      </p:pic>
      <p:sp>
        <p:nvSpPr>
          <p:cNvPr id="16" name="Rectangle 15">
            <a:extLst>
              <a:ext uri="{FF2B5EF4-FFF2-40B4-BE49-F238E27FC236}">
                <a16:creationId xmlns:a16="http://schemas.microsoft.com/office/drawing/2014/main" id="{2825998C-4A4D-4F6B-B5E0-FF2A3E23DC1D}"/>
              </a:ext>
            </a:extLst>
          </p:cNvPr>
          <p:cNvSpPr/>
          <p:nvPr/>
        </p:nvSpPr>
        <p:spPr>
          <a:xfrm>
            <a:off x="915385" y="6606682"/>
            <a:ext cx="4008367" cy="13348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Rectangle 16">
            <a:extLst>
              <a:ext uri="{FF2B5EF4-FFF2-40B4-BE49-F238E27FC236}">
                <a16:creationId xmlns:a16="http://schemas.microsoft.com/office/drawing/2014/main" id="{F0847642-C0CA-4374-8AF2-410F69B0768D}"/>
              </a:ext>
            </a:extLst>
          </p:cNvPr>
          <p:cNvSpPr/>
          <p:nvPr/>
        </p:nvSpPr>
        <p:spPr>
          <a:xfrm>
            <a:off x="54720" y="6450348"/>
            <a:ext cx="4008367" cy="133480"/>
          </a:xfrm>
          <a:prstGeom prst="rect">
            <a:avLst/>
          </a:prstGeom>
          <a:solidFill>
            <a:srgbClr val="00206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87523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IBEF: Case Study: Make in India">
            <a:extLst>
              <a:ext uri="{FF2B5EF4-FFF2-40B4-BE49-F238E27FC236}">
                <a16:creationId xmlns:a16="http://schemas.microsoft.com/office/drawing/2014/main" id="{B2E760A8-9E13-44E5-A4EC-E818CD024AF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169" b="11260"/>
          <a:stretch/>
        </p:blipFill>
        <p:spPr bwMode="auto">
          <a:xfrm>
            <a:off x="20" y="0"/>
            <a:ext cx="12191980" cy="68567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8DD945-7CFF-4A6A-9535-C9DEE2EC292E}"/>
              </a:ext>
            </a:extLst>
          </p:cNvPr>
          <p:cNvSpPr txBox="1"/>
          <p:nvPr/>
        </p:nvSpPr>
        <p:spPr>
          <a:xfrm>
            <a:off x="6226140" y="-95558"/>
            <a:ext cx="5719279" cy="638252"/>
          </a:xfrm>
          <a:prstGeom prst="rect">
            <a:avLst/>
          </a:prstGeom>
          <a:noFill/>
          <a:ln>
            <a:noFill/>
          </a:ln>
        </p:spPr>
        <p:txBody>
          <a:bodyPr wrap="square" lIns="0" tIns="0" rIns="0" bIns="0" rtlCol="0">
            <a:spAutoFit/>
          </a:bodyPr>
          <a:lstStyle/>
          <a:p>
            <a:pPr algn="just">
              <a:lnSpc>
                <a:spcPct val="150000"/>
              </a:lnSpc>
            </a:pP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Ngành</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công</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nghiệp</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Ấn</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Độ</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643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71EA-A193-4390-96B1-E26FC5CF1C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09CEB4-940D-4082-BC4A-3FF83CF54944}"/>
              </a:ext>
            </a:extLst>
          </p:cNvPr>
          <p:cNvSpPr>
            <a:spLocks noGrp="1"/>
          </p:cNvSpPr>
          <p:nvPr>
            <p:ph idx="1"/>
          </p:nvPr>
        </p:nvSpPr>
        <p:spPr/>
        <p:txBody>
          <a:bodyPr/>
          <a:lstStyle/>
          <a:p>
            <a:endParaRPr lang="en-US"/>
          </a:p>
        </p:txBody>
      </p:sp>
      <p:pic>
        <p:nvPicPr>
          <p:cNvPr id="2050" name="Picture 2" descr="India&amp;#39;s Biggest Challenge: The Future of Farming | The India Forum">
            <a:extLst>
              <a:ext uri="{FF2B5EF4-FFF2-40B4-BE49-F238E27FC236}">
                <a16:creationId xmlns:a16="http://schemas.microsoft.com/office/drawing/2014/main" id="{D6212BD3-9AF4-4975-8F2D-2FC4A57BA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40EBDD-38CE-4ED9-AA37-0384209FC647}"/>
              </a:ext>
            </a:extLst>
          </p:cNvPr>
          <p:cNvSpPr txBox="1"/>
          <p:nvPr/>
        </p:nvSpPr>
        <p:spPr>
          <a:xfrm>
            <a:off x="4119938" y="45999"/>
            <a:ext cx="8072062" cy="638252"/>
          </a:xfrm>
          <a:prstGeom prst="rect">
            <a:avLst/>
          </a:prstGeom>
          <a:noFill/>
          <a:ln>
            <a:noFill/>
          </a:ln>
        </p:spPr>
        <p:txBody>
          <a:bodyPr wrap="square" lIns="0" tIns="0" rIns="0" bIns="0" rtlCol="0">
            <a:spAutoFit/>
          </a:bodyPr>
          <a:lstStyle/>
          <a:p>
            <a:pPr algn="just">
              <a:lnSpc>
                <a:spcPct val="150000"/>
              </a:lnSpc>
            </a:pP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Ngành</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nông</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nghiệp</a:t>
            </a:r>
            <a:r>
              <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200" b="1" err="1">
                <a:solidFill>
                  <a:srgbClr val="FFFF00"/>
                </a:solidFill>
                <a:latin typeface="Tahoma" panose="020B0604030504040204" pitchFamily="34" charset="0"/>
                <a:ea typeface="Tahoma" panose="020B0604030504040204" pitchFamily="34" charset="0"/>
                <a:cs typeface="Tahoma" panose="020B0604030504040204" pitchFamily="34" charset="0"/>
              </a:rPr>
              <a:t>Ấn</a:t>
            </a: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 Độ</a:t>
            </a:r>
            <a:endParaRPr lang="en-US"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CB597CDD-C6AA-4BDB-B413-F339C86E8747}"/>
              </a:ext>
            </a:extLst>
          </p:cNvPr>
          <p:cNvSpPr txBox="1">
            <a:spLocks/>
          </p:cNvSpPr>
          <p:nvPr/>
        </p:nvSpPr>
        <p:spPr>
          <a:xfrm>
            <a:off x="0" y="1604757"/>
            <a:ext cx="12156065" cy="902112"/>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FF00"/>
                </a:solidFill>
                <a:latin typeface="Tahoma" panose="020B0604030504040204" pitchFamily="34" charset="0"/>
                <a:ea typeface="Tahoma" panose="020B0604030504040204" pitchFamily="34" charset="0"/>
                <a:cs typeface="Tahoma" panose="020B0604030504040204" pitchFamily="34" charset="0"/>
              </a:rPr>
              <a:t>Tại sao Ấn Độ đặc biệt coi trọng về nông nghiệp?</a:t>
            </a:r>
            <a:endParaRPr lang="en-US" sz="3600" dirty="0"/>
          </a:p>
        </p:txBody>
      </p:sp>
      <p:sp>
        <p:nvSpPr>
          <p:cNvPr id="8" name="Rectangle 7">
            <a:extLst>
              <a:ext uri="{FF2B5EF4-FFF2-40B4-BE49-F238E27FC236}">
                <a16:creationId xmlns:a16="http://schemas.microsoft.com/office/drawing/2014/main" id="{505131C8-5500-4CDE-9088-8E9942D09A90}"/>
              </a:ext>
            </a:extLst>
          </p:cNvPr>
          <p:cNvSpPr/>
          <p:nvPr/>
        </p:nvSpPr>
        <p:spPr>
          <a:xfrm>
            <a:off x="5408908" y="5098942"/>
            <a:ext cx="5594889" cy="1693875"/>
          </a:xfrm>
          <a:prstGeom prst="rect">
            <a:avLst/>
          </a:prstGeom>
          <a:solidFill>
            <a:schemeClr val="accent1">
              <a:lumMod val="40000"/>
              <a:lumOff val="6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en-US" sz="3200" b="1">
                <a:solidFill>
                  <a:schemeClr val="tx1"/>
                </a:solidFill>
              </a:rPr>
              <a:t>ĐÔNG DÂN</a:t>
            </a:r>
          </a:p>
          <a:p>
            <a:pPr marL="457200" indent="-457200">
              <a:buFont typeface="Wingdings" panose="05000000000000000000" pitchFamily="2" charset="2"/>
              <a:buChar char="ü"/>
            </a:pPr>
            <a:r>
              <a:rPr lang="en-US" sz="3200" b="1">
                <a:solidFill>
                  <a:schemeClr val="tx1"/>
                </a:solidFill>
              </a:rPr>
              <a:t>XUẤT KHẨU</a:t>
            </a:r>
          </a:p>
          <a:p>
            <a:pPr marL="457200" indent="-457200">
              <a:buFont typeface="Wingdings" panose="05000000000000000000" pitchFamily="2" charset="2"/>
              <a:buChar char="ü"/>
            </a:pPr>
            <a:r>
              <a:rPr lang="en-US" sz="3200" b="1">
                <a:solidFill>
                  <a:schemeClr val="tx1"/>
                </a:solidFill>
              </a:rPr>
              <a:t>NGUYÊN LIỆU CÔNG NGHIỆP</a:t>
            </a:r>
            <a:endParaRPr lang="en-US" sz="3200" b="1" dirty="0">
              <a:solidFill>
                <a:schemeClr val="tx1"/>
              </a:solidFill>
            </a:endParaRPr>
          </a:p>
        </p:txBody>
      </p:sp>
    </p:spTree>
    <p:extLst>
      <p:ext uri="{BB962C8B-B14F-4D97-AF65-F5344CB8AC3E}">
        <p14:creationId xmlns:p14="http://schemas.microsoft.com/office/powerpoint/2010/main" val="272880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9990366-43E6-4FE3-8467-3DD12E8A4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 y="376687"/>
            <a:ext cx="12190288" cy="6481313"/>
          </a:xfrm>
          <a:prstGeom prst="rect">
            <a:avLst/>
          </a:prstGeom>
          <a:ln>
            <a:noFill/>
          </a:ln>
        </p:spPr>
      </p:pic>
      <p:sp>
        <p:nvSpPr>
          <p:cNvPr id="25" name="TextBox 24">
            <a:extLst>
              <a:ext uri="{FF2B5EF4-FFF2-40B4-BE49-F238E27FC236}">
                <a16:creationId xmlns:a16="http://schemas.microsoft.com/office/drawing/2014/main" id="{A9D619C0-DFD1-4851-AA6C-9ED676AD873F}"/>
              </a:ext>
            </a:extLst>
          </p:cNvPr>
          <p:cNvSpPr txBox="1"/>
          <p:nvPr/>
        </p:nvSpPr>
        <p:spPr>
          <a:xfrm>
            <a:off x="314421" y="588061"/>
            <a:ext cx="10218111" cy="2057743"/>
          </a:xfrm>
          <a:prstGeom prst="rect">
            <a:avLst/>
          </a:prstGeom>
          <a:noFill/>
        </p:spPr>
        <p:txBody>
          <a:bodyPr wrap="square">
            <a:spAutoFit/>
          </a:bodyPr>
          <a:lstStyle/>
          <a:p>
            <a:pPr marL="0" marR="0" algn="just">
              <a:lnSpc>
                <a:spcPct val="120000"/>
              </a:lnSpc>
              <a:spcBef>
                <a:spcPts val="0"/>
              </a:spcBef>
              <a:spcAft>
                <a:spcPts val="0"/>
              </a:spcAft>
            </a:pPr>
            <a:r>
              <a:rPr lang="en-US" b="1">
                <a:solidFill>
                  <a:srgbClr val="FFFF00"/>
                </a:solidFill>
                <a:effectLst/>
                <a:latin typeface="Times New Roman" panose="02020603050405020304" pitchFamily="18" charset="0"/>
                <a:ea typeface="Times New Roman" panose="02020603050405020304" pitchFamily="18" charset="0"/>
              </a:rPr>
              <a:t>1. Dân cư:</a:t>
            </a:r>
            <a:endParaRPr lang="en-US">
              <a:solidFill>
                <a:srgbClr val="FFFF00"/>
              </a:solidFill>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Là khu vực dân đông, dân số và mật độ dân số cao nhất so với các khu vực khác của châu Á. (2020)</a:t>
            </a: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Phân bố không đều: </a:t>
            </a: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Đông dân: Đồng bằng và nơi có lượng mưa lớn.</a:t>
            </a:r>
          </a:p>
          <a:p>
            <a:pPr marR="0" indent="236538" algn="just">
              <a:lnSpc>
                <a:spcPct val="120000"/>
              </a:lnSpc>
              <a:spcBef>
                <a:spcPts val="0"/>
              </a:spcBef>
              <a:spcAft>
                <a:spcPts val="0"/>
              </a:spcAft>
            </a:pPr>
            <a:r>
              <a:rPr lang="en-US">
                <a:solidFill>
                  <a:schemeClr val="bg1"/>
                </a:solidFill>
                <a:latin typeface="Times New Roman" panose="02020603050405020304" pitchFamily="18" charset="0"/>
                <a:ea typeface="Times New Roman" panose="02020603050405020304" pitchFamily="18" charset="0"/>
              </a:rPr>
              <a:t>+ Thưa dân: Núi cao và nơi có lượng mưa thấp. </a:t>
            </a:r>
            <a:endParaRPr lang="en-US">
              <a:solidFill>
                <a:schemeClr val="bg1"/>
              </a:solidFill>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Dân cư chủ yếu theo Ấn Độ giáo (Hinđu) và Hồi giáo..</a:t>
            </a:r>
          </a:p>
        </p:txBody>
      </p:sp>
      <p:grpSp>
        <p:nvGrpSpPr>
          <p:cNvPr id="26" name="Group 25">
            <a:extLst>
              <a:ext uri="{FF2B5EF4-FFF2-40B4-BE49-F238E27FC236}">
                <a16:creationId xmlns:a16="http://schemas.microsoft.com/office/drawing/2014/main" id="{A810179D-6DA9-41D2-89A4-038AFDC53253}"/>
              </a:ext>
            </a:extLst>
          </p:cNvPr>
          <p:cNvGrpSpPr/>
          <p:nvPr/>
        </p:nvGrpSpPr>
        <p:grpSpPr>
          <a:xfrm>
            <a:off x="9838267" y="561519"/>
            <a:ext cx="2148056" cy="1792163"/>
            <a:chOff x="2069683" y="1349323"/>
            <a:chExt cx="3771694" cy="4639060"/>
          </a:xfrm>
        </p:grpSpPr>
        <p:sp>
          <p:nvSpPr>
            <p:cNvPr id="27" name="Google Shape;1149;p59">
              <a:extLst>
                <a:ext uri="{FF2B5EF4-FFF2-40B4-BE49-F238E27FC236}">
                  <a16:creationId xmlns:a16="http://schemas.microsoft.com/office/drawing/2014/main" id="{725084EA-309C-4712-87C2-E1F1A49F5869}"/>
                </a:ext>
              </a:extLst>
            </p:cNvPr>
            <p:cNvSpPr txBox="1">
              <a:spLocks/>
            </p:cNvSpPr>
            <p:nvPr/>
          </p:nvSpPr>
          <p:spPr>
            <a:xfrm>
              <a:off x="2069683" y="5248466"/>
              <a:ext cx="3771694" cy="7399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697" indent="0" algn="ctr" defTabSz="685732">
                <a:buClr>
                  <a:srgbClr val="101F1F"/>
                </a:buClr>
                <a:buNone/>
                <a:defRPr/>
              </a:pPr>
              <a:r>
                <a:rPr lang="en-US"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11.1. L</a:t>
              </a:r>
              <a:r>
                <a:rPr lang="vi-VN"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ược</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đồ</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phân</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bố</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b="1" dirty="0" err="1">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dân</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c</a:t>
              </a:r>
              <a:r>
                <a:rPr lang="vi-VN"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ư</a:t>
              </a:r>
              <a:r>
                <a:rPr lang="en-US" b="1"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Nam Á</a:t>
              </a:r>
              <a:endParaRPr lang="en-US" b="1" kern="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0" indent="0" algn="just">
                <a:buClr>
                  <a:srgbClr val="000000"/>
                </a:buClr>
                <a:buSzPts val="1100"/>
                <a:buNone/>
                <a:defRPr/>
              </a:pPr>
              <a:endParaRPr lang="en-US" b="1" kern="0" dirty="0">
                <a:solidFill>
                  <a:schemeClr val="bg1"/>
                </a:solidFill>
                <a:latin typeface="#9Slide03 Roboto Condensed" panose="02000000000000000000" pitchFamily="2" charset="0"/>
                <a:ea typeface="#9Slide03 Roboto Condensed" panose="02000000000000000000" pitchFamily="2" charset="0"/>
              </a:endParaRPr>
            </a:p>
          </p:txBody>
        </p:sp>
        <p:pic>
          <p:nvPicPr>
            <p:cNvPr id="28" name="Picture 27">
              <a:extLst>
                <a:ext uri="{FF2B5EF4-FFF2-40B4-BE49-F238E27FC236}">
                  <a16:creationId xmlns:a16="http://schemas.microsoft.com/office/drawing/2014/main" id="{4C5A2EB0-BA65-4975-A40B-1CEB7DDBF3BE}"/>
                </a:ext>
              </a:extLst>
            </p:cNvPr>
            <p:cNvPicPr/>
            <p:nvPr/>
          </p:nvPicPr>
          <p:blipFill rotWithShape="1">
            <a:blip r:embed="rId4" cstate="print">
              <a:extLst>
                <a:ext uri="{28A0092B-C50C-407E-A947-70E740481C1C}">
                  <a14:useLocalDpi xmlns:a14="http://schemas.microsoft.com/office/drawing/2010/main" val="0"/>
                </a:ext>
              </a:extLst>
            </a:blip>
            <a:srcRect b="7823"/>
            <a:stretch/>
          </p:blipFill>
          <p:spPr bwMode="auto">
            <a:xfrm>
              <a:off x="2441658" y="1349323"/>
              <a:ext cx="3299842" cy="3781673"/>
            </a:xfrm>
            <a:prstGeom prst="rect">
              <a:avLst/>
            </a:prstGeom>
            <a:noFill/>
            <a:ln>
              <a:noFill/>
            </a:ln>
          </p:spPr>
        </p:pic>
      </p:grpSp>
      <p:sp>
        <p:nvSpPr>
          <p:cNvPr id="21" name="Rectangle 20">
            <a:extLst>
              <a:ext uri="{FF2B5EF4-FFF2-40B4-BE49-F238E27FC236}">
                <a16:creationId xmlns:a16="http://schemas.microsoft.com/office/drawing/2014/main" id="{546F85D8-2026-455A-B2E5-2BBFF43CEECB}"/>
              </a:ext>
            </a:extLst>
          </p:cNvPr>
          <p:cNvSpPr/>
          <p:nvPr/>
        </p:nvSpPr>
        <p:spPr>
          <a:xfrm>
            <a:off x="314421" y="3332705"/>
            <a:ext cx="11753017" cy="1392945"/>
          </a:xfrm>
          <a:prstGeom prst="rect">
            <a:avLst/>
          </a:prstGeom>
          <a:ln>
            <a:noFill/>
          </a:ln>
        </p:spPr>
        <p:txBody>
          <a:bodyPr wrap="square">
            <a:spAutoFit/>
          </a:bodyPr>
          <a:lstStyle/>
          <a:p>
            <a:pPr marL="0" marR="0" lvl="0" indent="180340" algn="just" defTabSz="914400" rtl="0" eaLnBrk="1" fontAlgn="auto" latinLnBrk="0" hangingPunct="1">
              <a:lnSpc>
                <a:spcPct val="120000"/>
              </a:lnSpc>
              <a:spcBef>
                <a:spcPts val="0"/>
              </a:spcBef>
              <a:buClrTx/>
              <a:buSzTx/>
              <a:buFontTx/>
              <a:buNone/>
              <a:tabLst>
                <a:tab pos="180340" algn="l"/>
                <a:tab pos="450215" algn="l"/>
              </a:tabLst>
              <a:defRPr/>
            </a:pP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quát</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1"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endPar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R="0" lvl="0" indent="284163" algn="just" defTabSz="914400" rtl="0" eaLnBrk="1" fontAlgn="auto" latinLnBrk="0" hangingPunct="1">
              <a:lnSpc>
                <a:spcPct val="120000"/>
              </a:lnSpc>
              <a:spcBef>
                <a:spcPts val="0"/>
              </a:spcBef>
              <a:buClrTx/>
              <a:buSzTx/>
              <a:tabLst>
                <a:tab pos="180340" algn="l"/>
                <a:tab pos="450215" algn="l"/>
              </a:tabLst>
              <a:defRPr/>
            </a:pP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Á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địa</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Anh -&gt;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kinh</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tế</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dirty="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kém</a:t>
            </a:r>
            <a:r>
              <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err="1">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triển, bị</a:t>
            </a:r>
            <a:r>
              <a:rPr kumimoji="0" lang="en-US" b="0" i="0" u="none" strike="noStrike" kern="1200" cap="none" spc="0" normalizeH="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lệ thuộc. </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indent="284163" algn="just" defTabSz="914400">
              <a:lnSpc>
                <a:spcPct val="120000"/>
              </a:lnSpc>
              <a:tabLst>
                <a:tab pos="180340" algn="l"/>
                <a:tab pos="450215" algn="l"/>
              </a:tabLst>
              <a:defRPr/>
            </a:pPr>
            <a:r>
              <a:rPr lang="en-US">
                <a:solidFill>
                  <a:schemeClr val="bg1"/>
                </a:solidFill>
                <a:latin typeface="Times New Roman" panose="02020603050405020304" pitchFamily="18" charset="0"/>
                <a:cs typeface="Times New Roman" panose="02020603050405020304" pitchFamily="18" charset="0"/>
              </a:rPr>
              <a:t>- Hiện nay các nước có nền kinh tế đang phát triển, hoạt động sản xuất nông nghiệp là chủ yếu.</a:t>
            </a:r>
          </a:p>
          <a:p>
            <a:pPr marR="0" lvl="0" indent="284163" algn="just" defTabSz="914400" rtl="0" eaLnBrk="1" fontAlgn="auto" latinLnBrk="0" hangingPunct="1">
              <a:lnSpc>
                <a:spcPct val="120000"/>
              </a:lnSpc>
              <a:spcBef>
                <a:spcPts val="0"/>
              </a:spcBef>
              <a:buClrTx/>
              <a:buSzTx/>
              <a:tabLst>
                <a:tab pos="180340" algn="l"/>
                <a:tab pos="450215" algn="l"/>
              </a:tabLst>
              <a:defRPr/>
            </a:pPr>
            <a:r>
              <a:rPr lang="en-US">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Ấn </a:t>
            </a:r>
            <a:r>
              <a:rPr lang="en-US">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 là quốc gia có nền kinh tế phát triển nhất trong khu vực.</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9B6EB258-D337-4675-82E0-F7A197042E98}"/>
              </a:ext>
            </a:extLst>
          </p:cNvPr>
          <p:cNvSpPr txBox="1"/>
          <p:nvPr/>
        </p:nvSpPr>
        <p:spPr>
          <a:xfrm>
            <a:off x="696760" y="-23423"/>
            <a:ext cx="11495240" cy="707886"/>
          </a:xfrm>
          <a:prstGeom prst="rect">
            <a:avLst/>
          </a:prstGeom>
          <a:noFill/>
        </p:spPr>
        <p:txBody>
          <a:bodyPr wrap="square" rtlCol="0">
            <a:spAutoFit/>
          </a:bodyPr>
          <a:lstStyle/>
          <a:p>
            <a:pPr algn="ctr" defTabSz="685800">
              <a:defRPr/>
            </a:pPr>
            <a:r>
              <a:rPr kumimoji="0" lang="en-US" sz="2000" b="0" i="0" u="none" strike="noStrike" kern="1200" cap="none" spc="0" normalizeH="0" baseline="0" noProof="0">
                <a:ln>
                  <a:noFill/>
                </a:ln>
                <a:solidFill>
                  <a:srgbClr val="002060"/>
                </a:solidFill>
                <a:effectLst/>
                <a:uLnTx/>
                <a:uFillTx/>
                <a:latin typeface="#9Slide03 IcielUni Sans Heavy" panose="00000500000000000000" pitchFamily="2" charset="-93"/>
                <a:ea typeface="+mn-ea"/>
                <a:cs typeface="+mn-cs"/>
              </a:rPr>
              <a:t>TIẾT </a:t>
            </a:r>
            <a:r>
              <a:rPr lang="en-US" sz="2000">
                <a:solidFill>
                  <a:srgbClr val="002060"/>
                </a:solidFill>
                <a:latin typeface="#9Slide03 IcielUni Sans Heavy" panose="00000500000000000000" pitchFamily="2" charset="-93"/>
              </a:rPr>
              <a:t>13 </a:t>
            </a:r>
            <a:r>
              <a:rPr kumimoji="0" lang="en-US" sz="2000" b="0" i="0" u="none" strike="noStrike" kern="1200" cap="none" spc="0" normalizeH="0" baseline="0" noProof="0">
                <a:ln>
                  <a:noFill/>
                </a:ln>
                <a:solidFill>
                  <a:srgbClr val="002060"/>
                </a:solidFill>
                <a:effectLst/>
                <a:uLnTx/>
                <a:uFillTx/>
                <a:latin typeface="#9Slide03 IcielUni Sans Heavy" panose="00000500000000000000" pitchFamily="2" charset="-93"/>
                <a:ea typeface="+mn-ea"/>
                <a:cs typeface="+mn-cs"/>
              </a:rPr>
              <a:t>- BÀI 11</a:t>
            </a:r>
            <a:r>
              <a:rPr lang="en-US" sz="2000" kern="1200">
                <a:solidFill>
                  <a:srgbClr val="002060"/>
                </a:solidFill>
                <a:latin typeface="#9Slide03 IcielUni Sans Heavy" panose="00000500000000000000" pitchFamily="2" charset="-93"/>
                <a:ea typeface="+mn-ea"/>
                <a:cs typeface="+mn-cs"/>
              </a:rPr>
              <a:t>: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DÂN C</a:t>
            </a:r>
            <a:r>
              <a:rPr lang="vi-VN" sz="2000" b="1">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 VÀ ĐẶC ĐIỂM KINH TẾ KHU VỰC NAM Á</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9Slide03 IcielUni Sans Heavy" panose="00000500000000000000" pitchFamily="2" charset="-93"/>
              <a:ea typeface="+mn-ea"/>
              <a:cs typeface="+mn-cs"/>
            </a:endParaRPr>
          </a:p>
        </p:txBody>
      </p:sp>
      <p:sp>
        <p:nvSpPr>
          <p:cNvPr id="31" name="TextBox 30">
            <a:extLst>
              <a:ext uri="{FF2B5EF4-FFF2-40B4-BE49-F238E27FC236}">
                <a16:creationId xmlns:a16="http://schemas.microsoft.com/office/drawing/2014/main" id="{17527E12-A001-4C71-AB9A-F88083CEB5A7}"/>
              </a:ext>
            </a:extLst>
          </p:cNvPr>
          <p:cNvSpPr txBox="1"/>
          <p:nvPr/>
        </p:nvSpPr>
        <p:spPr>
          <a:xfrm>
            <a:off x="225756" y="2955864"/>
            <a:ext cx="3380014" cy="395749"/>
          </a:xfrm>
          <a:prstGeom prst="rect">
            <a:avLst/>
          </a:prstGeom>
          <a:noFill/>
        </p:spPr>
        <p:txBody>
          <a:bodyPr wrap="square">
            <a:spAutoFit/>
          </a:bodyPr>
          <a:lstStyle/>
          <a:p>
            <a:pPr marL="0" marR="0" algn="just">
              <a:lnSpc>
                <a:spcPct val="120000"/>
              </a:lnSpc>
              <a:spcBef>
                <a:spcPts val="0"/>
              </a:spcBef>
              <a:spcAft>
                <a:spcPts val="0"/>
              </a:spcAft>
            </a:pPr>
            <a:r>
              <a:rPr lang="en-US" b="1">
                <a:solidFill>
                  <a:srgbClr val="FFFF00"/>
                </a:solidFill>
                <a:effectLst/>
                <a:latin typeface="Times New Roman" panose="02020603050405020304" pitchFamily="18" charset="0"/>
                <a:ea typeface="Times New Roman" panose="02020603050405020304" pitchFamily="18" charset="0"/>
              </a:rPr>
              <a:t>2. </a:t>
            </a:r>
            <a:r>
              <a:rPr lang="en-US" b="1">
                <a:solidFill>
                  <a:srgbClr val="FFFF00"/>
                </a:solidFill>
                <a:latin typeface="Times New Roman" panose="02020603050405020304" pitchFamily="18" charset="0"/>
                <a:ea typeface="Times New Roman" panose="02020603050405020304" pitchFamily="18" charset="0"/>
              </a:rPr>
              <a:t>Đặc điểm kinh tế - xã hội:</a:t>
            </a:r>
            <a:endParaRPr lang="en-US">
              <a:solidFill>
                <a:srgbClr val="FFFF00"/>
              </a:solidFill>
              <a:effectLst/>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9F9AE879-F048-4712-9B97-E149F5B51DFB}"/>
              </a:ext>
            </a:extLst>
          </p:cNvPr>
          <p:cNvSpPr txBox="1"/>
          <p:nvPr/>
        </p:nvSpPr>
        <p:spPr>
          <a:xfrm>
            <a:off x="592944" y="4670698"/>
            <a:ext cx="11195969" cy="1725344"/>
          </a:xfrm>
          <a:prstGeom prst="rect">
            <a:avLst/>
          </a:prstGeom>
          <a:noFill/>
        </p:spPr>
        <p:txBody>
          <a:bodyPr wrap="square">
            <a:spAutoFit/>
          </a:bodyPr>
          <a:lstStyle/>
          <a:p>
            <a:pPr marL="0" marR="0" algn="just">
              <a:lnSpc>
                <a:spcPct val="120000"/>
              </a:lnSpc>
              <a:spcBef>
                <a:spcPts val="0"/>
              </a:spcBef>
              <a:spcAft>
                <a:spcPts val="0"/>
              </a:spcAft>
            </a:pPr>
            <a:r>
              <a:rPr lang="en-US" b="1">
                <a:solidFill>
                  <a:schemeClr val="bg1"/>
                </a:solidFill>
                <a:latin typeface="Times New Roman" panose="02020603050405020304" pitchFamily="18" charset="0"/>
                <a:ea typeface="Times New Roman" panose="02020603050405020304" pitchFamily="18" charset="0"/>
              </a:rPr>
              <a:t>b. Kinh tế Ấn Độ</a:t>
            </a:r>
          </a:p>
          <a:p>
            <a:pPr marR="0" algn="just">
              <a:lnSpc>
                <a:spcPct val="120000"/>
              </a:lnSpc>
              <a:spcBef>
                <a:spcPts val="0"/>
              </a:spcBef>
              <a:spcAft>
                <a:spcPts val="0"/>
              </a:spcAft>
            </a:pPr>
            <a:r>
              <a:rPr lang="en-US">
                <a:solidFill>
                  <a:schemeClr val="bg1"/>
                </a:solidFill>
                <a:effectLst/>
                <a:latin typeface="Times New Roman" panose="02020603050405020304" pitchFamily="18" charset="0"/>
                <a:ea typeface="Times New Roman" panose="02020603050405020304" pitchFamily="18" charset="0"/>
              </a:rPr>
              <a:t>- Công nghiệp hiện đại, đa dạng: CN năng lượng, luyện kim, cơ khí, hóa chất, dệt, điện tử …</a:t>
            </a:r>
          </a:p>
          <a:p>
            <a:pPr marR="0" algn="just">
              <a:lnSpc>
                <a:spcPct val="120000"/>
              </a:lnSpc>
              <a:spcBef>
                <a:spcPts val="0"/>
              </a:spcBef>
              <a:spcAft>
                <a:spcPts val="0"/>
              </a:spcAft>
            </a:pPr>
            <a:r>
              <a:rPr lang="en-US">
                <a:solidFill>
                  <a:schemeClr val="bg1"/>
                </a:solidFill>
                <a:latin typeface="Times New Roman" panose="02020603050405020304" pitchFamily="18" charset="0"/>
                <a:ea typeface="Times New Roman" panose="02020603050405020304" pitchFamily="18" charset="0"/>
              </a:rPr>
              <a:t>- </a:t>
            </a:r>
            <a:r>
              <a:rPr lang="en-US">
                <a:solidFill>
                  <a:schemeClr val="bg1"/>
                </a:solidFill>
                <a:effectLst/>
                <a:latin typeface="Times New Roman" panose="02020603050405020304" pitchFamily="18" charset="0"/>
                <a:ea typeface="Times New Roman" panose="02020603050405020304" pitchFamily="18" charset="0"/>
              </a:rPr>
              <a:t>Nông nghiệp: Đang trên đà phát triển với cuộc “cách mạng </a:t>
            </a:r>
            <a:r>
              <a:rPr lang="en-US">
                <a:solidFill>
                  <a:schemeClr val="bg1"/>
                </a:solidFill>
                <a:latin typeface="Times New Roman" panose="02020603050405020304" pitchFamily="18" charset="0"/>
                <a:ea typeface="Times New Roman" panose="02020603050405020304" pitchFamily="18" charset="0"/>
              </a:rPr>
              <a:t>xanh” và “cách mạng trắng”, Ấn </a:t>
            </a:r>
            <a:r>
              <a:rPr lang="en-US">
                <a:solidFill>
                  <a:schemeClr val="bg1"/>
                </a:solidFill>
                <a:effectLst/>
                <a:latin typeface="Times New Roman" panose="02020603050405020304" pitchFamily="18" charset="0"/>
                <a:ea typeface="Times New Roman" panose="02020603050405020304" pitchFamily="18" charset="0"/>
              </a:rPr>
              <a:t>Độ đã giải quyết tốt vấn đề lương thực, thực trong nước </a:t>
            </a:r>
            <a:r>
              <a:rPr lang="en-US">
                <a:solidFill>
                  <a:schemeClr val="bg1"/>
                </a:solidFill>
                <a:latin typeface="Times New Roman" panose="02020603050405020304" pitchFamily="18" charset="0"/>
                <a:ea typeface="Times New Roman" panose="02020603050405020304" pitchFamily="18" charset="0"/>
              </a:rPr>
              <a:t>và xuất khẩu. </a:t>
            </a:r>
            <a:endParaRPr lang="en-US">
              <a:solidFill>
                <a:schemeClr val="bg1"/>
              </a:solidFill>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a:solidFill>
                  <a:schemeClr val="bg1"/>
                </a:solidFill>
                <a:latin typeface="Times New Roman" panose="02020603050405020304" pitchFamily="18" charset="0"/>
                <a:ea typeface="Times New Roman" panose="02020603050405020304" pitchFamily="18" charset="0"/>
              </a:rPr>
              <a:t>-</a:t>
            </a:r>
            <a:r>
              <a:rPr lang="en-US">
                <a:solidFill>
                  <a:schemeClr val="bg1"/>
                </a:solidFill>
                <a:effectLst/>
                <a:latin typeface="Times New Roman" panose="02020603050405020304" pitchFamily="18" charset="0"/>
                <a:ea typeface="Times New Roman" panose="02020603050405020304" pitchFamily="18" charset="0"/>
              </a:rPr>
              <a:t> Dịch vụ : Đang phát triển  và ngày càng chiểm tỉ trọng cao trong cơ cấu GDP. </a:t>
            </a:r>
          </a:p>
        </p:txBody>
      </p:sp>
    </p:spTree>
    <p:extLst>
      <p:ext uri="{BB962C8B-B14F-4D97-AF65-F5344CB8AC3E}">
        <p14:creationId xmlns:p14="http://schemas.microsoft.com/office/powerpoint/2010/main" val="26682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fade">
                                      <p:cBhvr>
                                        <p:cTn id="17" dur="500"/>
                                        <p:tgtEl>
                                          <p:spTgt spid="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fade">
                                      <p:cBhvr>
                                        <p:cTn id="22"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494B40-4542-B2FB-9ED8-B72D38E7FF39}"/>
              </a:ext>
            </a:extLst>
          </p:cNvPr>
          <p:cNvSpPr txBox="1"/>
          <p:nvPr/>
        </p:nvSpPr>
        <p:spPr>
          <a:xfrm>
            <a:off x="157210" y="460398"/>
            <a:ext cx="11877579" cy="5937203"/>
          </a:xfrm>
          <a:prstGeom prst="rect">
            <a:avLst/>
          </a:prstGeom>
          <a:noFill/>
        </p:spPr>
        <p:txBody>
          <a:bodyPr wrap="square">
            <a:spAutoFit/>
          </a:bodyPr>
          <a:lstStyle/>
          <a:p>
            <a:pPr marL="0" marR="0" algn="just">
              <a:lnSpc>
                <a:spcPct val="120000"/>
              </a:lnSpc>
              <a:spcBef>
                <a:spcPts val="0"/>
              </a:spcBef>
              <a:spcAft>
                <a:spcPts val="0"/>
              </a:spcAft>
            </a:pPr>
            <a:r>
              <a:rPr lang="en-US" sz="4000" b="1">
                <a:effectLst/>
                <a:latin typeface="Times New Roman" panose="02020603050405020304" pitchFamily="18" charset="0"/>
                <a:ea typeface="Times New Roman" panose="02020603050405020304" pitchFamily="18" charset="0"/>
              </a:rPr>
              <a:t>1. Dân cư:</a:t>
            </a:r>
            <a:endParaRPr lang="en-US" sz="4000">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sz="4000">
                <a:effectLst/>
                <a:latin typeface="Times New Roman" panose="02020603050405020304" pitchFamily="18" charset="0"/>
                <a:ea typeface="Times New Roman" panose="02020603050405020304" pitchFamily="18" charset="0"/>
              </a:rPr>
              <a:t>-  Là khu vực dân đông, dân số và mật độ dân số cao nhất so với các khu vực khác của châu Á. (2020)</a:t>
            </a:r>
          </a:p>
          <a:p>
            <a:pPr marR="0" indent="236538" algn="just">
              <a:lnSpc>
                <a:spcPct val="120000"/>
              </a:lnSpc>
              <a:spcBef>
                <a:spcPts val="0"/>
              </a:spcBef>
              <a:spcAft>
                <a:spcPts val="0"/>
              </a:spcAft>
            </a:pPr>
            <a:r>
              <a:rPr lang="en-US" sz="4000">
                <a:effectLst/>
                <a:latin typeface="Times New Roman" panose="02020603050405020304" pitchFamily="18" charset="0"/>
                <a:ea typeface="Times New Roman" panose="02020603050405020304" pitchFamily="18" charset="0"/>
              </a:rPr>
              <a:t>- Phân bố không đều: </a:t>
            </a:r>
          </a:p>
          <a:p>
            <a:pPr marR="0" indent="236538" algn="just">
              <a:lnSpc>
                <a:spcPct val="120000"/>
              </a:lnSpc>
              <a:spcBef>
                <a:spcPts val="0"/>
              </a:spcBef>
              <a:spcAft>
                <a:spcPts val="0"/>
              </a:spcAft>
            </a:pPr>
            <a:r>
              <a:rPr lang="en-US" sz="4000">
                <a:effectLst/>
                <a:latin typeface="Times New Roman" panose="02020603050405020304" pitchFamily="18" charset="0"/>
                <a:ea typeface="Times New Roman" panose="02020603050405020304" pitchFamily="18" charset="0"/>
              </a:rPr>
              <a:t>+ Đông dân: Đồng bằng và nơi có lượng mưa lớn.</a:t>
            </a:r>
          </a:p>
          <a:p>
            <a:pPr marR="0" indent="236538" algn="just">
              <a:lnSpc>
                <a:spcPct val="120000"/>
              </a:lnSpc>
              <a:spcBef>
                <a:spcPts val="0"/>
              </a:spcBef>
              <a:spcAft>
                <a:spcPts val="0"/>
              </a:spcAft>
            </a:pPr>
            <a:r>
              <a:rPr lang="en-US" sz="4000">
                <a:latin typeface="Times New Roman" panose="02020603050405020304" pitchFamily="18" charset="0"/>
                <a:ea typeface="Times New Roman" panose="02020603050405020304" pitchFamily="18" charset="0"/>
              </a:rPr>
              <a:t>+ Thưa dân: Núi cao và nơi có lượng mưa thấp. </a:t>
            </a:r>
            <a:endParaRPr lang="en-US" sz="4000">
              <a:effectLst/>
              <a:latin typeface="Times New Roman" panose="02020603050405020304" pitchFamily="18" charset="0"/>
              <a:ea typeface="Times New Roman" panose="02020603050405020304" pitchFamily="18" charset="0"/>
            </a:endParaRPr>
          </a:p>
          <a:p>
            <a:pPr marR="0" indent="236538" algn="just">
              <a:lnSpc>
                <a:spcPct val="120000"/>
              </a:lnSpc>
              <a:spcBef>
                <a:spcPts val="0"/>
              </a:spcBef>
              <a:spcAft>
                <a:spcPts val="0"/>
              </a:spcAft>
            </a:pPr>
            <a:r>
              <a:rPr lang="en-US" sz="4000">
                <a:effectLst/>
                <a:latin typeface="Times New Roman" panose="02020603050405020304" pitchFamily="18" charset="0"/>
                <a:ea typeface="Times New Roman" panose="02020603050405020304" pitchFamily="18" charset="0"/>
              </a:rPr>
              <a:t>- Dân cư chủ yếu theo Ấn Độ giáo (Hinđu) và Hồi giáo..</a:t>
            </a:r>
          </a:p>
        </p:txBody>
      </p:sp>
    </p:spTree>
    <p:extLst>
      <p:ext uri="{BB962C8B-B14F-4D97-AF65-F5344CB8AC3E}">
        <p14:creationId xmlns:p14="http://schemas.microsoft.com/office/powerpoint/2010/main" val="3993752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570F5-C46D-712C-BB59-A82E85FD3AC0}"/>
              </a:ext>
            </a:extLst>
          </p:cNvPr>
          <p:cNvSpPr/>
          <p:nvPr/>
        </p:nvSpPr>
        <p:spPr>
          <a:xfrm>
            <a:off x="-41150" y="494661"/>
            <a:ext cx="11753017" cy="2632516"/>
          </a:xfrm>
          <a:prstGeom prst="rect">
            <a:avLst/>
          </a:prstGeom>
          <a:ln>
            <a:noFill/>
          </a:ln>
        </p:spPr>
        <p:txBody>
          <a:bodyPr wrap="square">
            <a:spAutoFit/>
          </a:bodyPr>
          <a:lstStyle/>
          <a:p>
            <a:pPr marL="0" marR="0" lvl="0" indent="180340" algn="just" defTabSz="914400" rtl="0" eaLnBrk="1" fontAlgn="auto" latinLnBrk="0" hangingPunct="1">
              <a:lnSpc>
                <a:spcPct val="120000"/>
              </a:lnSpc>
              <a:spcBef>
                <a:spcPts val="0"/>
              </a:spcBef>
              <a:buClrTx/>
              <a:buSzTx/>
              <a:buFontTx/>
              <a:buNone/>
              <a:tabLst>
                <a:tab pos="180340" algn="l"/>
                <a:tab pos="450215" algn="l"/>
              </a:tabLst>
              <a:defRPr/>
            </a:pPr>
            <a:r>
              <a:rPr kumimoji="0" lang="en-US"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quát</a:t>
            </a:r>
            <a:r>
              <a:rPr kumimoji="0" lang="en-US"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chung</a:t>
            </a:r>
            <a:endParaRPr kumimoji="0" lang="en-US" sz="28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R="0" lvl="0" indent="284163" algn="just" defTabSz="914400" rtl="0" eaLnBrk="1" fontAlgn="auto" latinLnBrk="0" hangingPunct="1">
              <a:lnSpc>
                <a:spcPct val="120000"/>
              </a:lnSpc>
              <a:spcBef>
                <a:spcPts val="0"/>
              </a:spcBef>
              <a:buClrTx/>
              <a:buSzTx/>
              <a:tabLst>
                <a:tab pos="180340" algn="l"/>
                <a:tab pos="450215" algn="l"/>
              </a:tabLst>
              <a:defRPr/>
            </a:pPr>
            <a:r>
              <a:rPr kumimoji="0" lang="en-US" sz="2800" b="0"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Nam </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Á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địa</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Anh -&gt;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kinh</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tế</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kém</a:t>
            </a:r>
            <a:r>
              <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0"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triển, bị</a:t>
            </a:r>
            <a:r>
              <a:rPr kumimoji="0" lang="en-US" sz="2800" b="0" i="0" u="none" strike="noStrike" kern="1200" cap="none" spc="0" normalizeH="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lệ thuộc. </a:t>
            </a:r>
            <a:endPar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a:p>
            <a:pPr indent="284163" algn="just" defTabSz="914400">
              <a:lnSpc>
                <a:spcPct val="120000"/>
              </a:lnSpc>
              <a:tabLst>
                <a:tab pos="180340" algn="l"/>
                <a:tab pos="450215" algn="l"/>
              </a:tabLst>
              <a:defRPr/>
            </a:pPr>
            <a:r>
              <a:rPr lang="en-US" sz="2800">
                <a:latin typeface="Times New Roman" panose="02020603050405020304" pitchFamily="18" charset="0"/>
                <a:cs typeface="Times New Roman" panose="02020603050405020304" pitchFamily="18" charset="0"/>
              </a:rPr>
              <a:t>- Hiện nay các nước có nền kinh tế đang phát triển, hoạt động sản xuất nông nghiệp là chủ yếu.</a:t>
            </a:r>
          </a:p>
          <a:p>
            <a:pPr marR="0" lvl="0" indent="284163" algn="just" defTabSz="914400" rtl="0" eaLnBrk="1" fontAlgn="auto" latinLnBrk="0" hangingPunct="1">
              <a:lnSpc>
                <a:spcPct val="120000"/>
              </a:lnSpc>
              <a:spcBef>
                <a:spcPts val="0"/>
              </a:spcBef>
              <a:buClrTx/>
              <a:buSzTx/>
              <a:tabLst>
                <a:tab pos="180340" algn="l"/>
                <a:tab pos="450215" algn="l"/>
              </a:tabLst>
              <a:defRPr/>
            </a:pPr>
            <a:r>
              <a:rPr lang="en-US" sz="2800">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Ấn </a:t>
            </a:r>
            <a:r>
              <a:rPr lang="en-US" sz="2800">
                <a:latin typeface="Times New Roman" panose="02020603050405020304" pitchFamily="18" charset="0"/>
                <a:ea typeface="Tahoma" panose="020B0604030504040204" pitchFamily="34" charset="0"/>
                <a:cs typeface="Times New Roman" panose="02020603050405020304" pitchFamily="18" charset="0"/>
              </a:rPr>
              <a:t>Độ là quốc gia có nền kinh tế phát triển nhất trong khu vực.</a:t>
            </a:r>
            <a:endParaRPr kumimoji="0" lang="en-US" sz="2800" b="0"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A0B8E89-58A3-046B-8BFF-6A6757EAE3F9}"/>
              </a:ext>
            </a:extLst>
          </p:cNvPr>
          <p:cNvSpPr txBox="1"/>
          <p:nvPr/>
        </p:nvSpPr>
        <p:spPr>
          <a:xfrm>
            <a:off x="0" y="69889"/>
            <a:ext cx="8814081" cy="564257"/>
          </a:xfrm>
          <a:prstGeom prst="rect">
            <a:avLst/>
          </a:prstGeom>
          <a:noFill/>
        </p:spPr>
        <p:txBody>
          <a:bodyPr wrap="square">
            <a:spAutoFit/>
          </a:bodyPr>
          <a:lstStyle/>
          <a:p>
            <a:pPr marL="0" marR="0" algn="just">
              <a:lnSpc>
                <a:spcPct val="120000"/>
              </a:lnSpc>
              <a:spcBef>
                <a:spcPts val="0"/>
              </a:spcBef>
              <a:spcAft>
                <a:spcPts val="0"/>
              </a:spcAft>
            </a:pPr>
            <a:r>
              <a:rPr lang="en-US" sz="2800" b="1">
                <a:effectLst/>
                <a:latin typeface="Times New Roman" panose="02020603050405020304" pitchFamily="18" charset="0"/>
                <a:ea typeface="Times New Roman" panose="02020603050405020304" pitchFamily="18" charset="0"/>
              </a:rPr>
              <a:t>2. </a:t>
            </a:r>
            <a:r>
              <a:rPr lang="en-US" sz="2800" b="1">
                <a:latin typeface="Times New Roman" panose="02020603050405020304" pitchFamily="18" charset="0"/>
                <a:ea typeface="Times New Roman" panose="02020603050405020304" pitchFamily="18" charset="0"/>
              </a:rPr>
              <a:t>Đặc điểm kinh tế - xã hội:</a:t>
            </a:r>
            <a:endParaRPr lang="en-US" sz="280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C0FC86A-A05C-1931-8910-34596F12C22F}"/>
              </a:ext>
            </a:extLst>
          </p:cNvPr>
          <p:cNvSpPr txBox="1"/>
          <p:nvPr/>
        </p:nvSpPr>
        <p:spPr>
          <a:xfrm>
            <a:off x="237375" y="3127177"/>
            <a:ext cx="11954625" cy="3149580"/>
          </a:xfrm>
          <a:prstGeom prst="rect">
            <a:avLst/>
          </a:prstGeom>
          <a:noFill/>
        </p:spPr>
        <p:txBody>
          <a:bodyPr wrap="square">
            <a:spAutoFit/>
          </a:bodyPr>
          <a:lstStyle/>
          <a:p>
            <a:pPr marL="0" marR="0" algn="just">
              <a:lnSpc>
                <a:spcPct val="120000"/>
              </a:lnSpc>
              <a:spcBef>
                <a:spcPts val="0"/>
              </a:spcBef>
              <a:spcAft>
                <a:spcPts val="0"/>
              </a:spcAft>
            </a:pPr>
            <a:r>
              <a:rPr lang="en-US" sz="2800" b="1">
                <a:latin typeface="Times New Roman" panose="02020603050405020304" pitchFamily="18" charset="0"/>
                <a:ea typeface="Times New Roman" panose="02020603050405020304" pitchFamily="18" charset="0"/>
              </a:rPr>
              <a:t>b. Kinh tế Ấn Độ</a:t>
            </a:r>
          </a:p>
          <a:p>
            <a:pPr marR="0" algn="just">
              <a:lnSpc>
                <a:spcPct val="120000"/>
              </a:lnSpc>
              <a:spcBef>
                <a:spcPts val="0"/>
              </a:spcBef>
              <a:spcAft>
                <a:spcPts val="0"/>
              </a:spcAft>
            </a:pPr>
            <a:r>
              <a:rPr lang="en-US" sz="2800">
                <a:effectLst/>
                <a:latin typeface="Times New Roman" panose="02020603050405020304" pitchFamily="18" charset="0"/>
                <a:ea typeface="Times New Roman" panose="02020603050405020304" pitchFamily="18" charset="0"/>
              </a:rPr>
              <a:t>- Công nghiệp hiện đại, đa dạng: CN năng lượng, luyện kim, cơ khí, hóa chất, dệt, điện tử …</a:t>
            </a:r>
          </a:p>
          <a:p>
            <a:pPr marR="0" algn="just">
              <a:lnSpc>
                <a:spcPct val="120000"/>
              </a:lnSpc>
              <a:spcBef>
                <a:spcPts val="0"/>
              </a:spcBef>
              <a:spcAft>
                <a:spcPts val="0"/>
              </a:spcAft>
            </a:pPr>
            <a:r>
              <a:rPr lang="en-US" sz="2800">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Nông nghiệp: Đang trên đà phát triển với cuộc “cách mạng </a:t>
            </a:r>
            <a:r>
              <a:rPr lang="en-US" sz="2800">
                <a:latin typeface="Times New Roman" panose="02020603050405020304" pitchFamily="18" charset="0"/>
                <a:ea typeface="Times New Roman" panose="02020603050405020304" pitchFamily="18" charset="0"/>
              </a:rPr>
              <a:t>xanh” và “cách mạng trắng”, Ấn </a:t>
            </a:r>
            <a:r>
              <a:rPr lang="en-US" sz="2800">
                <a:effectLst/>
                <a:latin typeface="Times New Roman" panose="02020603050405020304" pitchFamily="18" charset="0"/>
                <a:ea typeface="Times New Roman" panose="02020603050405020304" pitchFamily="18" charset="0"/>
              </a:rPr>
              <a:t>Độ đã giải quyết tốt vấn đề lương thực, thực trong nước </a:t>
            </a:r>
            <a:r>
              <a:rPr lang="en-US" sz="2800">
                <a:latin typeface="Times New Roman" panose="02020603050405020304" pitchFamily="18" charset="0"/>
                <a:ea typeface="Times New Roman" panose="02020603050405020304" pitchFamily="18" charset="0"/>
              </a:rPr>
              <a:t>và xuất khẩu. </a:t>
            </a:r>
            <a:endParaRPr lang="en-US" sz="2800">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pPr>
            <a:r>
              <a:rPr lang="en-US" sz="2800">
                <a:latin typeface="Times New Roman" panose="02020603050405020304" pitchFamily="18" charset="0"/>
                <a:ea typeface="Times New Roman" panose="02020603050405020304" pitchFamily="18" charset="0"/>
              </a:rPr>
              <a:t>-</a:t>
            </a:r>
            <a:r>
              <a:rPr lang="en-US" sz="2800">
                <a:effectLst/>
                <a:latin typeface="Times New Roman" panose="02020603050405020304" pitchFamily="18" charset="0"/>
                <a:ea typeface="Times New Roman" panose="02020603050405020304" pitchFamily="18" charset="0"/>
              </a:rPr>
              <a:t> Dịch vụ : Đang phát triển  và ngày càng chiểm tỉ trọng cao trong cơ cấu GDP. </a:t>
            </a:r>
          </a:p>
        </p:txBody>
      </p:sp>
    </p:spTree>
    <p:extLst>
      <p:ext uri="{BB962C8B-B14F-4D97-AF65-F5344CB8AC3E}">
        <p14:creationId xmlns:p14="http://schemas.microsoft.com/office/powerpoint/2010/main" val="30707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DE83CBE3-640B-4057-9A12-8E73BE99922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EF9C7D0E-C859-4457-830F-2AC65943BA4F}"/>
              </a:ext>
            </a:extLst>
          </p:cNvPr>
          <p:cNvSpPr/>
          <p:nvPr/>
        </p:nvSpPr>
        <p:spPr>
          <a:xfrm rot="20338603">
            <a:off x="80834" y="524959"/>
            <a:ext cx="25474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FC6E51"/>
                  </a:outerShdw>
                </a:effectLst>
                <a:uLnTx/>
                <a:uFillTx/>
                <a:latin typeface="#9Slide02 Noi dung dai"/>
                <a:ea typeface="+mn-ea"/>
                <a:cs typeface="+mn-cs"/>
              </a:rPr>
              <a:t>LIÊN HỆ </a:t>
            </a:r>
          </a:p>
        </p:txBody>
      </p:sp>
      <p:pic>
        <p:nvPicPr>
          <p:cNvPr id="6" name="Picture 5">
            <a:extLst>
              <a:ext uri="{FF2B5EF4-FFF2-40B4-BE49-F238E27FC236}">
                <a16:creationId xmlns:a16="http://schemas.microsoft.com/office/drawing/2014/main" id="{A1F67B3B-C5D7-42E8-BB92-04739D660F5D}"/>
              </a:ext>
            </a:extLst>
          </p:cNvPr>
          <p:cNvPicPr>
            <a:picLocks noChangeAspect="1"/>
          </p:cNvPicPr>
          <p:nvPr/>
        </p:nvPicPr>
        <p:blipFill>
          <a:blip r:embed="rId2"/>
          <a:stretch>
            <a:fillRect/>
          </a:stretch>
        </p:blipFill>
        <p:spPr>
          <a:xfrm>
            <a:off x="6632069" y="136525"/>
            <a:ext cx="5209694" cy="6705600"/>
          </a:xfrm>
          <a:prstGeom prst="rect">
            <a:avLst/>
          </a:prstGeom>
        </p:spPr>
      </p:pic>
      <p:pic>
        <p:nvPicPr>
          <p:cNvPr id="7" name="Picture 6">
            <a:extLst>
              <a:ext uri="{FF2B5EF4-FFF2-40B4-BE49-F238E27FC236}">
                <a16:creationId xmlns:a16="http://schemas.microsoft.com/office/drawing/2014/main" id="{260A7EBD-A409-4E32-9642-47A292ADAE9B}"/>
              </a:ext>
            </a:extLst>
          </p:cNvPr>
          <p:cNvPicPr>
            <a:picLocks noChangeAspect="1"/>
          </p:cNvPicPr>
          <p:nvPr/>
        </p:nvPicPr>
        <p:blipFill>
          <a:blip r:embed="rId3"/>
          <a:stretch>
            <a:fillRect/>
          </a:stretch>
        </p:blipFill>
        <p:spPr>
          <a:xfrm>
            <a:off x="2877186" y="98737"/>
            <a:ext cx="2187264" cy="2187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0F30931A-5176-472E-86E6-987BE0BA3D9F}"/>
              </a:ext>
            </a:extLst>
          </p:cNvPr>
          <p:cNvPicPr>
            <a:picLocks noChangeAspect="1"/>
          </p:cNvPicPr>
          <p:nvPr/>
        </p:nvPicPr>
        <p:blipFill>
          <a:blip r:embed="rId4"/>
          <a:stretch>
            <a:fillRect/>
          </a:stretch>
        </p:blipFill>
        <p:spPr>
          <a:xfrm>
            <a:off x="350236" y="2402756"/>
            <a:ext cx="5999763" cy="4115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7819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DAC08DB-7C2A-4EF5-85E2-4A78EBB49DC4}"/>
              </a:ext>
            </a:extLst>
          </p:cNvPr>
          <p:cNvSpPr/>
          <p:nvPr/>
        </p:nvSpPr>
        <p:spPr>
          <a:xfrm>
            <a:off x="8394264" y="0"/>
            <a:ext cx="3797737" cy="2760717"/>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en-US">
              <a:solidFill>
                <a:srgbClr val="D1F8F8"/>
              </a:solidFill>
              <a:latin typeface="Arial"/>
            </a:endParaRPr>
          </a:p>
        </p:txBody>
      </p:sp>
      <p:pic>
        <p:nvPicPr>
          <p:cNvPr id="4098" name="Picture 2" descr="Infographic] Quan hệ Việt - Ấn phát triển sâu rộng, tin cậy và hiệu quả">
            <a:extLst>
              <a:ext uri="{FF2B5EF4-FFF2-40B4-BE49-F238E27FC236}">
                <a16:creationId xmlns:a16="http://schemas.microsoft.com/office/drawing/2014/main" id="{ACB914F2-5837-4486-AF73-528A9A499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806" y="0"/>
            <a:ext cx="5636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ương vụ Việt Nam tại Ấn Độ">
            <a:extLst>
              <a:ext uri="{FF2B5EF4-FFF2-40B4-BE49-F238E27FC236}">
                <a16:creationId xmlns:a16="http://schemas.microsoft.com/office/drawing/2014/main" id="{31C15D80-5B71-4E3D-9582-B40DF5B2F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30" y="3531477"/>
            <a:ext cx="5199117" cy="30219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3,117 Vietnam Flag Stock Photos, Pictures &amp;amp; Royalty-Free Images - iStock">
            <a:extLst>
              <a:ext uri="{FF2B5EF4-FFF2-40B4-BE49-F238E27FC236}">
                <a16:creationId xmlns:a16="http://schemas.microsoft.com/office/drawing/2014/main" id="{2200CCFD-971A-4957-B787-6F285CEF2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04" y="145614"/>
            <a:ext cx="5203496" cy="312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76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5A9338-9597-4516-B480-05A51BF5F158}"/>
              </a:ext>
            </a:extLst>
          </p:cNvPr>
          <p:cNvPicPr>
            <a:picLocks noChangeAspect="1"/>
          </p:cNvPicPr>
          <p:nvPr/>
        </p:nvPicPr>
        <p:blipFill>
          <a:blip r:embed="rId2"/>
          <a:stretch>
            <a:fillRect/>
          </a:stretch>
        </p:blipFill>
        <p:spPr>
          <a:xfrm>
            <a:off x="350345" y="0"/>
            <a:ext cx="5450364" cy="6858000"/>
          </a:xfrm>
          <a:prstGeom prst="rect">
            <a:avLst/>
          </a:prstGeom>
        </p:spPr>
      </p:pic>
      <p:sp>
        <p:nvSpPr>
          <p:cNvPr id="13" name="TextBox 12">
            <a:extLst>
              <a:ext uri="{FF2B5EF4-FFF2-40B4-BE49-F238E27FC236}">
                <a16:creationId xmlns:a16="http://schemas.microsoft.com/office/drawing/2014/main" id="{87E1FEBE-E349-4DCA-97B1-61105B6A4444}"/>
              </a:ext>
            </a:extLst>
          </p:cNvPr>
          <p:cNvSpPr txBox="1"/>
          <p:nvPr/>
        </p:nvSpPr>
        <p:spPr>
          <a:xfrm>
            <a:off x="6096001" y="3061427"/>
            <a:ext cx="5619531" cy="1734064"/>
          </a:xfrm>
          <a:prstGeom prst="rect">
            <a:avLst/>
          </a:prstGeom>
          <a:noFill/>
        </p:spPr>
        <p:txBody>
          <a:bodyPr wrap="square">
            <a:spAutoFit/>
          </a:bodyPr>
          <a:lstStyle/>
          <a:p>
            <a:pPr algn="ctr"/>
            <a:r>
              <a:rPr lang="en-US" sz="2667" dirty="0">
                <a:latin typeface="#9Slide03 Roboto Condensed" panose="02000000000000000000" pitchFamily="2" charset="0"/>
                <a:ea typeface="#9Slide03 Roboto Condensed" panose="02000000000000000000" pitchFamily="2" charset="0"/>
              </a:rPr>
              <a:t>http://thoibaotaichinhvietnam.vn/pages/quoc-te/2021-05-26/kinh-te-an-do-chiu-thiet-hai-lon-hon-so-voi-uoc-tinh-do-covid-19-104623.aspx</a:t>
            </a:r>
          </a:p>
        </p:txBody>
      </p:sp>
      <p:pic>
        <p:nvPicPr>
          <p:cNvPr id="4" name="Picture 2" descr="Nhấp Vào Biểu Tượng Bàn Tay Hình ảnh | Định dạng hình ảnh PSD 611645216|  vn.lovepik.com">
            <a:extLst>
              <a:ext uri="{FF2B5EF4-FFF2-40B4-BE49-F238E27FC236}">
                <a16:creationId xmlns:a16="http://schemas.microsoft.com/office/drawing/2014/main" id="{A4D98D7F-8A2D-4B47-B605-D54149AB51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721"/>
                    </a14:imgEffect>
                  </a14:imgLayer>
                </a14:imgProps>
              </a:ext>
              <a:ext uri="{28A0092B-C50C-407E-A947-70E740481C1C}">
                <a14:useLocalDpi xmlns:a14="http://schemas.microsoft.com/office/drawing/2010/main" val="0"/>
              </a:ext>
            </a:extLst>
          </a:blip>
          <a:srcRect/>
          <a:stretch>
            <a:fillRect/>
          </a:stretch>
        </p:blipFill>
        <p:spPr bwMode="auto">
          <a:xfrm>
            <a:off x="8313823" y="4910086"/>
            <a:ext cx="865213" cy="147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8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0614CD-4CF7-4147-8EE6-8364A2675902}"/>
              </a:ext>
            </a:extLst>
          </p:cNvPr>
          <p:cNvSpPr/>
          <p:nvPr/>
        </p:nvSpPr>
        <p:spPr>
          <a:xfrm>
            <a:off x="6096000" y="251890"/>
            <a:ext cx="5404964" cy="815416"/>
          </a:xfrm>
          <a:prstGeom prst="rect">
            <a:avLst/>
          </a:prstGeom>
          <a:noFill/>
          <a:ln>
            <a:noFill/>
          </a:ln>
        </p:spPr>
        <p:txBody>
          <a:bodyPr wrap="square">
            <a:spAutoFit/>
          </a:bodyPr>
          <a:lstStyle/>
          <a:p>
            <a:pPr marL="0" marR="0" lvl="0" indent="180340" algn="ctr" defTabSz="914400" rtl="0" eaLnBrk="1" fontAlgn="auto" latinLnBrk="0" hangingPunct="1">
              <a:lnSpc>
                <a:spcPct val="120000"/>
              </a:lnSpc>
              <a:spcBef>
                <a:spcPts val="0"/>
              </a:spcBef>
              <a:spcAft>
                <a:spcPts val="600"/>
              </a:spcAft>
              <a:buClrTx/>
              <a:buSzTx/>
              <a:buFontTx/>
              <a:buNone/>
              <a:tabLst>
                <a:tab pos="180340" algn="l"/>
                <a:tab pos="450215" algn="l"/>
              </a:tabLst>
              <a:defRPr/>
            </a:pPr>
            <a:r>
              <a:rPr kumimoji="0" lang="en-US" sz="44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THỬ</a:t>
            </a:r>
            <a:r>
              <a:rPr kumimoji="0" lang="en-US" sz="4400" b="1" i="0" u="none" strike="noStrike" kern="1200" cap="none" spc="0" normalizeH="0" noProof="0" dirty="0">
                <a:ln>
                  <a:noFill/>
                </a:ln>
                <a:solidFill>
                  <a:srgbClr val="00206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THÁCH CHO EM</a:t>
            </a:r>
            <a:endParaRPr kumimoji="0" lang="en-US" sz="40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F282612-DF39-4C59-9384-7329CB1AF977}"/>
              </a:ext>
            </a:extLst>
          </p:cNvPr>
          <p:cNvPicPr>
            <a:picLocks noChangeAspect="1"/>
          </p:cNvPicPr>
          <p:nvPr/>
        </p:nvPicPr>
        <p:blipFill>
          <a:blip r:embed="rId2"/>
          <a:stretch>
            <a:fillRect/>
          </a:stretch>
        </p:blipFill>
        <p:spPr>
          <a:xfrm>
            <a:off x="10653299" y="5866109"/>
            <a:ext cx="860862" cy="860862"/>
          </a:xfrm>
          <a:prstGeom prst="rect">
            <a:avLst/>
          </a:prstGeom>
        </p:spPr>
      </p:pic>
      <p:pic>
        <p:nvPicPr>
          <p:cNvPr id="7" name="Picture 2" descr="Image result for president of india">
            <a:extLst>
              <a:ext uri="{FF2B5EF4-FFF2-40B4-BE49-F238E27FC236}">
                <a16:creationId xmlns:a16="http://schemas.microsoft.com/office/drawing/2014/main" id="{302DA9AE-F303-4ED3-BEB5-029218847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486" b="21521"/>
          <a:stretch/>
        </p:blipFill>
        <p:spPr bwMode="auto">
          <a:xfrm>
            <a:off x="136574" y="251890"/>
            <a:ext cx="5737284" cy="41617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5DCA2A5-CD41-4D43-B9C9-C1EC5D756048}"/>
              </a:ext>
            </a:extLst>
          </p:cNvPr>
          <p:cNvSpPr/>
          <p:nvPr/>
        </p:nvSpPr>
        <p:spPr>
          <a:xfrm>
            <a:off x="6096000" y="1143967"/>
            <a:ext cx="5404964" cy="1200329"/>
          </a:xfrm>
          <a:prstGeom prst="rect">
            <a:avLst/>
          </a:prstGeom>
          <a:solidFill>
            <a:schemeClr val="accent4">
              <a:lumMod val="20000"/>
              <a:lumOff val="80000"/>
            </a:schemeClr>
          </a:solidFill>
          <a:ln>
            <a:solidFill>
              <a:srgbClr val="002060"/>
            </a:solidFill>
          </a:ln>
        </p:spPr>
        <p:txBody>
          <a:bodyPr wrap="square">
            <a:spAutoFit/>
          </a:bodyPr>
          <a:lstStyle/>
          <a:p>
            <a:pPr algn="just"/>
            <a:r>
              <a:rPr lang="en-US" sz="2400" b="1" dirty="0" err="1">
                <a:latin typeface="Tahoma" panose="020B0604030504040204" pitchFamily="34" charset="0"/>
                <a:ea typeface="Tahoma" panose="020B0604030504040204" pitchFamily="34" charset="0"/>
                <a:cs typeface="Tahoma" panose="020B0604030504040204" pitchFamily="34" charset="0"/>
              </a:rPr>
              <a:t>Nếu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lãnh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Ấn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Độ</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sẽ</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có</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giải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a:t>
            </a:r>
            <a:r>
              <a:rPr lang="vi-VN" sz="2400" b="1" dirty="0">
                <a:latin typeface="Tahoma" panose="020B0604030504040204" pitchFamily="34" charset="0"/>
                <a:ea typeface="Tahoma" panose="020B0604030504040204" pitchFamily="34" charset="0"/>
                <a:cs typeface="Tahoma" panose="020B0604030504040204" pitchFamily="34" charset="0"/>
              </a:rPr>
              <a:t>ư</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thế</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nào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phát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triển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đất</a:t>
            </a:r>
            <a:r>
              <a:rPr lang="en-US" sz="2400" b="1" dirty="0">
                <a:latin typeface="Tahoma" panose="020B0604030504040204" pitchFamily="34" charset="0"/>
                <a:ea typeface="Tahoma" panose="020B0604030504040204" pitchFamily="34" charset="0"/>
                <a:cs typeface="Tahoma" panose="020B0604030504040204" pitchFamily="34" charset="0"/>
              </a:rPr>
              <a:t> n</a:t>
            </a:r>
            <a:r>
              <a:rPr lang="vi-VN" sz="2400" b="1" dirty="0">
                <a:latin typeface="Tahoma" panose="020B0604030504040204" pitchFamily="34" charset="0"/>
                <a:ea typeface="Tahoma" panose="020B0604030504040204" pitchFamily="34" charset="0"/>
                <a:cs typeface="Tahoma" panose="020B0604030504040204" pitchFamily="34" charset="0"/>
              </a:rPr>
              <a:t>ư</a:t>
            </a:r>
            <a:r>
              <a:rPr lang="en-US" sz="2400" b="1" dirty="0" err="1">
                <a:latin typeface="Tahoma" panose="020B0604030504040204" pitchFamily="34" charset="0"/>
                <a:ea typeface="Tahoma" panose="020B0604030504040204" pitchFamily="34" charset="0"/>
                <a:cs typeface="Tahoma" panose="020B0604030504040204" pitchFamily="34" charset="0"/>
              </a:rPr>
              <a:t>ớc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tốt</a:t>
            </a:r>
            <a:r>
              <a:rPr lang="en-US" sz="2400" b="1" dirty="0">
                <a:latin typeface="Tahoma" panose="020B0604030504040204" pitchFamily="34" charset="0"/>
                <a:ea typeface="Tahoma" panose="020B0604030504040204" pitchFamily="34" charset="0"/>
                <a:cs typeface="Tahoma" panose="020B0604030504040204" pitchFamily="34" charset="0"/>
              </a:rPr>
              <a:t> h</a:t>
            </a:r>
            <a:r>
              <a:rPr lang="vi-VN" sz="2400" b="1" dirty="0">
                <a:latin typeface="Tahoma" panose="020B0604030504040204" pitchFamily="34" charset="0"/>
                <a:ea typeface="Tahoma" panose="020B0604030504040204" pitchFamily="34" charset="0"/>
                <a:cs typeface="Tahoma" panose="020B0604030504040204" pitchFamily="34" charset="0"/>
              </a:rPr>
              <a:t>ơ</a:t>
            </a:r>
            <a:r>
              <a:rPr lang="en-US" sz="2400" b="1" dirty="0">
                <a:latin typeface="Tahoma" panose="020B0604030504040204" pitchFamily="34" charset="0"/>
                <a:ea typeface="Tahoma" panose="020B0604030504040204" pitchFamily="34" charset="0"/>
                <a:cs typeface="Tahoma" panose="020B0604030504040204" pitchFamily="34" charset="0"/>
              </a:rPr>
              <a:t>n?</a:t>
            </a:r>
            <a:endParaRPr lang="en-US" sz="2400" dirty="0"/>
          </a:p>
        </p:txBody>
      </p:sp>
      <p:pic>
        <p:nvPicPr>
          <p:cNvPr id="10" name="Graphic 9" descr="Gears">
            <a:extLst>
              <a:ext uri="{FF2B5EF4-FFF2-40B4-BE49-F238E27FC236}">
                <a16:creationId xmlns:a16="http://schemas.microsoft.com/office/drawing/2014/main" id="{FFC81DB5-3E68-41C9-8979-07B5EC51C1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1023" y="3812701"/>
            <a:ext cx="1475565" cy="1475565"/>
          </a:xfrm>
          <a:prstGeom prst="rect">
            <a:avLst/>
          </a:prstGeom>
        </p:spPr>
      </p:pic>
      <p:pic>
        <p:nvPicPr>
          <p:cNvPr id="11" name="Graphic 10" descr="Electrician">
            <a:extLst>
              <a:ext uri="{FF2B5EF4-FFF2-40B4-BE49-F238E27FC236}">
                <a16:creationId xmlns:a16="http://schemas.microsoft.com/office/drawing/2014/main" id="{6E8F83E3-2F68-45C0-96B9-8B36070D51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3434" y="3759257"/>
            <a:ext cx="1475565" cy="1475565"/>
          </a:xfrm>
          <a:prstGeom prst="rect">
            <a:avLst/>
          </a:prstGeom>
        </p:spPr>
      </p:pic>
      <p:pic>
        <p:nvPicPr>
          <p:cNvPr id="12" name="Graphic 11" descr="Family with boy">
            <a:extLst>
              <a:ext uri="{FF2B5EF4-FFF2-40B4-BE49-F238E27FC236}">
                <a16:creationId xmlns:a16="http://schemas.microsoft.com/office/drawing/2014/main" id="{E78A437C-D730-4108-89F7-2A122C181E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18143" y="3732865"/>
            <a:ext cx="1475565" cy="1475565"/>
          </a:xfrm>
          <a:prstGeom prst="rect">
            <a:avLst/>
          </a:prstGeom>
        </p:spPr>
      </p:pic>
      <p:pic>
        <p:nvPicPr>
          <p:cNvPr id="13" name="Graphic 12" descr="Train">
            <a:extLst>
              <a:ext uri="{FF2B5EF4-FFF2-40B4-BE49-F238E27FC236}">
                <a16:creationId xmlns:a16="http://schemas.microsoft.com/office/drawing/2014/main" id="{967B4F91-84D1-4DB1-BF2B-9FF8B7DE8B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53298" y="3725333"/>
            <a:ext cx="1475565" cy="1475565"/>
          </a:xfrm>
          <a:prstGeom prst="rect">
            <a:avLst/>
          </a:prstGeom>
        </p:spPr>
      </p:pic>
    </p:spTree>
    <p:extLst>
      <p:ext uri="{BB962C8B-B14F-4D97-AF65-F5344CB8AC3E}">
        <p14:creationId xmlns:p14="http://schemas.microsoft.com/office/powerpoint/2010/main" val="4071668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1EED-A0A2-4FBF-855C-B8B0B92846F6}"/>
              </a:ext>
            </a:extLst>
          </p:cNvPr>
          <p:cNvSpPr>
            <a:spLocks noGrp="1"/>
          </p:cNvSpPr>
          <p:nvPr>
            <p:ph type="title"/>
          </p:nvPr>
        </p:nvSpPr>
        <p:spPr>
          <a:xfrm>
            <a:off x="3186167" y="2785199"/>
            <a:ext cx="7717600" cy="763600"/>
          </a:xfrm>
        </p:spPr>
        <p:txBody>
          <a:bodyPr/>
          <a:lstStyle/>
          <a:p>
            <a:r>
              <a:rPr lang="en-US" sz="7200">
                <a:solidFill>
                  <a:srgbClr val="FF0000"/>
                </a:solidFill>
                <a:latin typeface="#9Slide03 AllRoundGothic" panose="020B0703020202020104" pitchFamily="34" charset="0"/>
              </a:rPr>
              <a:t>Du lịch Nam Á</a:t>
            </a:r>
          </a:p>
        </p:txBody>
      </p:sp>
    </p:spTree>
    <p:extLst>
      <p:ext uri="{BB962C8B-B14F-4D97-AF65-F5344CB8AC3E}">
        <p14:creationId xmlns:p14="http://schemas.microsoft.com/office/powerpoint/2010/main" val="273342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D3A42EED-2F08-4FAC-83D6-83B3C809AD40}"/>
              </a:ext>
            </a:extLst>
          </p:cNvPr>
          <p:cNvGrpSpPr/>
          <p:nvPr/>
        </p:nvGrpSpPr>
        <p:grpSpPr>
          <a:xfrm>
            <a:off x="7503365" y="1874643"/>
            <a:ext cx="1263683" cy="1263683"/>
            <a:chOff x="6203917" y="6068451"/>
            <a:chExt cx="2527366" cy="2527366"/>
          </a:xfrm>
        </p:grpSpPr>
        <p:sp>
          <p:nvSpPr>
            <p:cNvPr id="124" name="Teardrop 123">
              <a:extLst>
                <a:ext uri="{FF2B5EF4-FFF2-40B4-BE49-F238E27FC236}">
                  <a16:creationId xmlns:a16="http://schemas.microsoft.com/office/drawing/2014/main" id="{B6A8E9D0-D4E0-4953-9971-F32E38BFC753}"/>
                </a:ext>
              </a:extLst>
            </p:cNvPr>
            <p:cNvSpPr/>
            <p:nvPr/>
          </p:nvSpPr>
          <p:spPr>
            <a:xfrm rot="8100000">
              <a:off x="6203917" y="6068451"/>
              <a:ext cx="2527366" cy="2527366"/>
            </a:xfrm>
            <a:prstGeom prst="teardrop">
              <a:avLst>
                <a:gd name="adj" fmla="val 118365"/>
              </a:avLst>
            </a:prstGeom>
            <a:solidFill>
              <a:srgbClr val="64D795"/>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25" name="Oval 124">
              <a:extLst>
                <a:ext uri="{FF2B5EF4-FFF2-40B4-BE49-F238E27FC236}">
                  <a16:creationId xmlns:a16="http://schemas.microsoft.com/office/drawing/2014/main" id="{F580B81F-30A2-47DC-AFC6-F9D39770E508}"/>
                </a:ext>
              </a:extLst>
            </p:cNvPr>
            <p:cNvSpPr/>
            <p:nvPr/>
          </p:nvSpPr>
          <p:spPr>
            <a:xfrm>
              <a:off x="6369481" y="6230072"/>
              <a:ext cx="2194970" cy="2194970"/>
            </a:xfrm>
            <a:prstGeom prst="ellipse">
              <a:avLst/>
            </a:prstGeom>
            <a:solidFill>
              <a:schemeClr val="accent6"/>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sp>
        <p:nvSpPr>
          <p:cNvPr id="126" name="Rectangle 125">
            <a:extLst>
              <a:ext uri="{FF2B5EF4-FFF2-40B4-BE49-F238E27FC236}">
                <a16:creationId xmlns:a16="http://schemas.microsoft.com/office/drawing/2014/main" id="{2E7A7F15-4C6B-4BB5-9C8E-F7C2E67CC8CC}"/>
              </a:ext>
            </a:extLst>
          </p:cNvPr>
          <p:cNvSpPr/>
          <p:nvPr/>
        </p:nvSpPr>
        <p:spPr>
          <a:xfrm>
            <a:off x="7083771" y="3766103"/>
            <a:ext cx="2102239" cy="425451"/>
          </a:xfrm>
          <a:prstGeom prst="rect">
            <a:avLst/>
          </a:prstGeom>
          <a:solidFill>
            <a:srgbClr val="64D795"/>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27" name="Rectangle 126">
            <a:extLst>
              <a:ext uri="{FF2B5EF4-FFF2-40B4-BE49-F238E27FC236}">
                <a16:creationId xmlns:a16="http://schemas.microsoft.com/office/drawing/2014/main" id="{BBD56A90-8568-419F-88AA-82B17C0440B5}"/>
              </a:ext>
            </a:extLst>
          </p:cNvPr>
          <p:cNvSpPr/>
          <p:nvPr/>
        </p:nvSpPr>
        <p:spPr>
          <a:xfrm>
            <a:off x="7083771" y="4191554"/>
            <a:ext cx="2102239" cy="1948839"/>
          </a:xfrm>
          <a:prstGeom prst="rect">
            <a:avLst/>
          </a:prstGeom>
          <a:solidFill>
            <a:schemeClr val="accent6"/>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nvGrpSpPr>
          <p:cNvPr id="128" name="Group 127">
            <a:extLst>
              <a:ext uri="{FF2B5EF4-FFF2-40B4-BE49-F238E27FC236}">
                <a16:creationId xmlns:a16="http://schemas.microsoft.com/office/drawing/2014/main" id="{7684F5DA-6B0F-41DE-AC1A-F707B5E5D657}"/>
              </a:ext>
            </a:extLst>
          </p:cNvPr>
          <p:cNvGrpSpPr/>
          <p:nvPr/>
        </p:nvGrpSpPr>
        <p:grpSpPr>
          <a:xfrm>
            <a:off x="3311959" y="1847575"/>
            <a:ext cx="1263683" cy="1263683"/>
            <a:chOff x="6203917" y="6068451"/>
            <a:chExt cx="2527366" cy="2527366"/>
          </a:xfrm>
        </p:grpSpPr>
        <p:sp>
          <p:nvSpPr>
            <p:cNvPr id="129" name="Teardrop 128">
              <a:extLst>
                <a:ext uri="{FF2B5EF4-FFF2-40B4-BE49-F238E27FC236}">
                  <a16:creationId xmlns:a16="http://schemas.microsoft.com/office/drawing/2014/main" id="{24420BDE-FBDC-4A72-90F7-AAE65E63B9E5}"/>
                </a:ext>
              </a:extLst>
            </p:cNvPr>
            <p:cNvSpPr/>
            <p:nvPr/>
          </p:nvSpPr>
          <p:spPr>
            <a:xfrm rot="8100000">
              <a:off x="6203917" y="6068451"/>
              <a:ext cx="2527366" cy="2527366"/>
            </a:xfrm>
            <a:prstGeom prst="teardrop">
              <a:avLst>
                <a:gd name="adj" fmla="val 118365"/>
              </a:avLst>
            </a:prstGeom>
            <a:solidFill>
              <a:srgbClr val="FFB082"/>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30" name="Oval 129">
              <a:extLst>
                <a:ext uri="{FF2B5EF4-FFF2-40B4-BE49-F238E27FC236}">
                  <a16:creationId xmlns:a16="http://schemas.microsoft.com/office/drawing/2014/main" id="{6CCF0335-4EBD-4D19-BF8A-F048788E6080}"/>
                </a:ext>
              </a:extLst>
            </p:cNvPr>
            <p:cNvSpPr/>
            <p:nvPr/>
          </p:nvSpPr>
          <p:spPr>
            <a:xfrm>
              <a:off x="6369481" y="6230072"/>
              <a:ext cx="2194970" cy="2194970"/>
            </a:xfrm>
            <a:prstGeom prst="ellipse">
              <a:avLst/>
            </a:prstGeom>
            <a:solidFill>
              <a:schemeClr val="accent6"/>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sp>
        <p:nvSpPr>
          <p:cNvPr id="131" name="Rectangle 130">
            <a:extLst>
              <a:ext uri="{FF2B5EF4-FFF2-40B4-BE49-F238E27FC236}">
                <a16:creationId xmlns:a16="http://schemas.microsoft.com/office/drawing/2014/main" id="{E029EA55-90C1-460E-9161-6463047FCDDF}"/>
              </a:ext>
            </a:extLst>
          </p:cNvPr>
          <p:cNvSpPr/>
          <p:nvPr/>
        </p:nvSpPr>
        <p:spPr>
          <a:xfrm>
            <a:off x="2892365" y="3739035"/>
            <a:ext cx="2102239" cy="425451"/>
          </a:xfrm>
          <a:prstGeom prst="rect">
            <a:avLst/>
          </a:prstGeom>
          <a:solidFill>
            <a:srgbClr val="FFB082"/>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32" name="Rectangle 131">
            <a:extLst>
              <a:ext uri="{FF2B5EF4-FFF2-40B4-BE49-F238E27FC236}">
                <a16:creationId xmlns:a16="http://schemas.microsoft.com/office/drawing/2014/main" id="{98D764A7-BDA5-4711-88F5-18576D34E677}"/>
              </a:ext>
            </a:extLst>
          </p:cNvPr>
          <p:cNvSpPr/>
          <p:nvPr/>
        </p:nvSpPr>
        <p:spPr>
          <a:xfrm>
            <a:off x="2892365" y="4164486"/>
            <a:ext cx="2102239" cy="1948839"/>
          </a:xfrm>
          <a:prstGeom prst="rect">
            <a:avLst/>
          </a:prstGeom>
          <a:solidFill>
            <a:schemeClr val="accent6"/>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33" name="Rectangle 132">
            <a:extLst>
              <a:ext uri="{FF2B5EF4-FFF2-40B4-BE49-F238E27FC236}">
                <a16:creationId xmlns:a16="http://schemas.microsoft.com/office/drawing/2014/main" id="{9C35E268-5974-4803-A9E7-5D6851D1FEE1}"/>
              </a:ext>
            </a:extLst>
          </p:cNvPr>
          <p:cNvSpPr/>
          <p:nvPr/>
        </p:nvSpPr>
        <p:spPr>
          <a:xfrm>
            <a:off x="2892363" y="6113325"/>
            <a:ext cx="2102239" cy="82063"/>
          </a:xfrm>
          <a:prstGeom prst="rect">
            <a:avLst/>
          </a:prstGeom>
          <a:solidFill>
            <a:srgbClr val="FFB082"/>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34" name="Rectangle 133">
            <a:extLst>
              <a:ext uri="{FF2B5EF4-FFF2-40B4-BE49-F238E27FC236}">
                <a16:creationId xmlns:a16="http://schemas.microsoft.com/office/drawing/2014/main" id="{16C8C9A7-07CB-4423-A4BF-03CA570E0F18}"/>
              </a:ext>
            </a:extLst>
          </p:cNvPr>
          <p:cNvSpPr/>
          <p:nvPr/>
        </p:nvSpPr>
        <p:spPr>
          <a:xfrm>
            <a:off x="7083771" y="6140393"/>
            <a:ext cx="2102239" cy="82063"/>
          </a:xfrm>
          <a:prstGeom prst="rect">
            <a:avLst/>
          </a:prstGeom>
          <a:solidFill>
            <a:srgbClr val="64D795"/>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35" name="Rectangle 134">
            <a:extLst>
              <a:ext uri="{FF2B5EF4-FFF2-40B4-BE49-F238E27FC236}">
                <a16:creationId xmlns:a16="http://schemas.microsoft.com/office/drawing/2014/main" id="{59295366-2DCE-436B-9D83-4592B421D5D7}"/>
              </a:ext>
            </a:extLst>
          </p:cNvPr>
          <p:cNvSpPr/>
          <p:nvPr/>
        </p:nvSpPr>
        <p:spPr>
          <a:xfrm>
            <a:off x="4195109" y="496000"/>
            <a:ext cx="3449021" cy="523220"/>
          </a:xfrm>
          <a:prstGeom prst="rect">
            <a:avLst/>
          </a:prstGeom>
        </p:spPr>
        <p:txBody>
          <a:bodyPr wrap="none">
            <a:spAutoFit/>
          </a:bodyPr>
          <a:lstStyle/>
          <a:p>
            <a:pPr algn="ctr">
              <a:spcBef>
                <a:spcPts val="600"/>
              </a:spcBef>
              <a:spcAft>
                <a:spcPts val="600"/>
              </a:spcAft>
              <a:defRPr/>
            </a:pPr>
            <a:r>
              <a:rPr lang="en-US" sz="2800" dirty="0">
                <a:solidFill>
                  <a:srgbClr val="0E3F4D"/>
                </a:solidFill>
                <a:latin typeface="#9Slide03 IcielPanton Black" panose="00000A00000000000000" pitchFamily="2" charset="-93"/>
              </a:rPr>
              <a:t>NỘI DUNG BÀI HỌC</a:t>
            </a:r>
          </a:p>
        </p:txBody>
      </p:sp>
      <p:sp>
        <p:nvSpPr>
          <p:cNvPr id="136" name="Rectangle 135">
            <a:extLst>
              <a:ext uri="{FF2B5EF4-FFF2-40B4-BE49-F238E27FC236}">
                <a16:creationId xmlns:a16="http://schemas.microsoft.com/office/drawing/2014/main" id="{7CCC6735-95DF-4030-AE16-1CAF74BC06F2}"/>
              </a:ext>
            </a:extLst>
          </p:cNvPr>
          <p:cNvSpPr/>
          <p:nvPr/>
        </p:nvSpPr>
        <p:spPr>
          <a:xfrm>
            <a:off x="3062533" y="2141988"/>
            <a:ext cx="1730275" cy="748988"/>
          </a:xfrm>
          <a:prstGeom prst="rect">
            <a:avLst/>
          </a:prstGeom>
        </p:spPr>
        <p:txBody>
          <a:bodyPr wrap="square">
            <a:spAutoFit/>
          </a:bodyPr>
          <a:lstStyle/>
          <a:p>
            <a:pPr algn="ctr">
              <a:spcBef>
                <a:spcPts val="600"/>
              </a:spcBef>
              <a:spcAft>
                <a:spcPts val="600"/>
              </a:spcAft>
              <a:defRPr/>
            </a:pPr>
            <a:r>
              <a:rPr lang="en-US" altLang="en-US" sz="4267" dirty="0">
                <a:solidFill>
                  <a:schemeClr val="bg1">
                    <a:lumMod val="10000"/>
                  </a:schemeClr>
                </a:solidFill>
                <a:latin typeface="#9Slide05 Fourth Medium" panose="00000600000000000000" pitchFamily="2" charset="-93"/>
                <a:ea typeface="#9Slide03 Roboto Medium" panose="02000000000000000000" pitchFamily="2" charset="0"/>
                <a:cs typeface="Times New Roman" panose="02020603050405020304" pitchFamily="18" charset="0"/>
              </a:rPr>
              <a:t>1</a:t>
            </a:r>
          </a:p>
        </p:txBody>
      </p:sp>
      <p:sp>
        <p:nvSpPr>
          <p:cNvPr id="137" name="Rectangle 136">
            <a:extLst>
              <a:ext uri="{FF2B5EF4-FFF2-40B4-BE49-F238E27FC236}">
                <a16:creationId xmlns:a16="http://schemas.microsoft.com/office/drawing/2014/main" id="{69BFA4D8-2D5F-4072-8B8B-37FB61D3FB76}"/>
              </a:ext>
            </a:extLst>
          </p:cNvPr>
          <p:cNvSpPr/>
          <p:nvPr/>
        </p:nvSpPr>
        <p:spPr>
          <a:xfrm>
            <a:off x="7280185" y="2205685"/>
            <a:ext cx="1730275" cy="748988"/>
          </a:xfrm>
          <a:prstGeom prst="rect">
            <a:avLst/>
          </a:prstGeom>
        </p:spPr>
        <p:txBody>
          <a:bodyPr wrap="square">
            <a:spAutoFit/>
          </a:bodyPr>
          <a:lstStyle/>
          <a:p>
            <a:pPr algn="ctr">
              <a:spcBef>
                <a:spcPts val="600"/>
              </a:spcBef>
              <a:spcAft>
                <a:spcPts val="600"/>
              </a:spcAft>
              <a:defRPr/>
            </a:pPr>
            <a:r>
              <a:rPr lang="en-US" altLang="en-US" sz="4267" dirty="0">
                <a:solidFill>
                  <a:schemeClr val="bg1">
                    <a:lumMod val="10000"/>
                  </a:schemeClr>
                </a:solidFill>
                <a:latin typeface="#9Slide05 Fourth Medium" panose="00000600000000000000" pitchFamily="2" charset="-93"/>
                <a:ea typeface="#9Slide03 Roboto Medium" panose="02000000000000000000" pitchFamily="2" charset="0"/>
                <a:cs typeface="Times New Roman" panose="02020603050405020304" pitchFamily="18" charset="0"/>
              </a:rPr>
              <a:t>2</a:t>
            </a:r>
          </a:p>
        </p:txBody>
      </p:sp>
      <p:sp>
        <p:nvSpPr>
          <p:cNvPr id="138" name="TextBox 137">
            <a:extLst>
              <a:ext uri="{FF2B5EF4-FFF2-40B4-BE49-F238E27FC236}">
                <a16:creationId xmlns:a16="http://schemas.microsoft.com/office/drawing/2014/main" id="{1FBD74EB-A1C1-4BA6-99AE-B36374530C20}"/>
              </a:ext>
            </a:extLst>
          </p:cNvPr>
          <p:cNvSpPr txBox="1"/>
          <p:nvPr/>
        </p:nvSpPr>
        <p:spPr>
          <a:xfrm>
            <a:off x="6894786" y="4303711"/>
            <a:ext cx="2424385" cy="837217"/>
          </a:xfrm>
          <a:prstGeom prst="rect">
            <a:avLst/>
          </a:prstGeom>
          <a:noFill/>
        </p:spPr>
        <p:txBody>
          <a:bodyPr wrap="square">
            <a:spAutoFit/>
          </a:bodyPr>
          <a:lstStyle/>
          <a:p>
            <a:pPr algn="ctr">
              <a:lnSpc>
                <a:spcPts val="2880"/>
              </a:lnSpc>
              <a:defRPr/>
            </a:pPr>
            <a:r>
              <a:rPr lang="en-US" sz="2933" kern="0" dirty="0" err="1">
                <a:solidFill>
                  <a:srgbClr val="020C13">
                    <a:lumMod val="10000"/>
                  </a:srgbClr>
                </a:solidFill>
                <a:latin typeface="#9Slide03 Roboto Condensed" panose="02000000000000000000" pitchFamily="2" charset="0"/>
                <a:ea typeface="#9Slide03 Roboto Condensed" panose="02000000000000000000" pitchFamily="2" charset="0"/>
              </a:rPr>
              <a:t>Đặc</a:t>
            </a:r>
            <a:r>
              <a:rPr lang="en-US" sz="2933" kern="0" dirty="0">
                <a:solidFill>
                  <a:srgbClr val="020C13">
                    <a:lumMod val="10000"/>
                  </a:srgbClr>
                </a:solidFill>
                <a:latin typeface="#9Slide03 Roboto Condensed" panose="02000000000000000000" pitchFamily="2" charset="0"/>
                <a:ea typeface="#9Slide03 Roboto Condensed" panose="02000000000000000000" pitchFamily="2" charset="0"/>
              </a:rPr>
              <a:t> </a:t>
            </a:r>
            <a:r>
              <a:rPr lang="en-US" sz="2933" kern="0" dirty="0" err="1">
                <a:solidFill>
                  <a:srgbClr val="020C13">
                    <a:lumMod val="10000"/>
                  </a:srgbClr>
                </a:solidFill>
                <a:latin typeface="#9Slide03 Roboto Condensed" panose="02000000000000000000" pitchFamily="2" charset="0"/>
                <a:ea typeface="#9Slide03 Roboto Condensed" panose="02000000000000000000" pitchFamily="2" charset="0"/>
              </a:rPr>
              <a:t>điểm</a:t>
            </a:r>
            <a:r>
              <a:rPr lang="en-US" sz="2933" kern="0" dirty="0">
                <a:solidFill>
                  <a:srgbClr val="020C13">
                    <a:lumMod val="10000"/>
                  </a:srgbClr>
                </a:solidFill>
                <a:latin typeface="#9Slide03 Roboto Condensed" panose="02000000000000000000" pitchFamily="2" charset="0"/>
                <a:ea typeface="#9Slide03 Roboto Condensed" panose="02000000000000000000" pitchFamily="2" charset="0"/>
              </a:rPr>
              <a:t> </a:t>
            </a:r>
            <a:r>
              <a:rPr lang="en-US" sz="2933" kern="0" dirty="0" err="1">
                <a:solidFill>
                  <a:srgbClr val="020C13">
                    <a:lumMod val="10000"/>
                  </a:srgbClr>
                </a:solidFill>
                <a:latin typeface="#9Slide03 Roboto Condensed" panose="02000000000000000000" pitchFamily="2" charset="0"/>
                <a:ea typeface="#9Slide03 Roboto Condensed" panose="02000000000000000000" pitchFamily="2" charset="0"/>
              </a:rPr>
              <a:t>kinh</a:t>
            </a:r>
            <a:r>
              <a:rPr lang="en-US" sz="2933" kern="0" dirty="0">
                <a:solidFill>
                  <a:srgbClr val="020C13">
                    <a:lumMod val="10000"/>
                  </a:srgbClr>
                </a:solidFill>
                <a:latin typeface="#9Slide03 Roboto Condensed" panose="02000000000000000000" pitchFamily="2" charset="0"/>
                <a:ea typeface="#9Slide03 Roboto Condensed" panose="02000000000000000000" pitchFamily="2" charset="0"/>
              </a:rPr>
              <a:t> </a:t>
            </a:r>
            <a:r>
              <a:rPr lang="en-US" sz="2933" kern="0" dirty="0" err="1">
                <a:solidFill>
                  <a:srgbClr val="020C13">
                    <a:lumMod val="10000"/>
                  </a:srgbClr>
                </a:solidFill>
                <a:latin typeface="#9Slide03 Roboto Condensed" panose="02000000000000000000" pitchFamily="2" charset="0"/>
                <a:ea typeface="#9Slide03 Roboto Condensed" panose="02000000000000000000" pitchFamily="2" charset="0"/>
              </a:rPr>
              <a:t>tế</a:t>
            </a:r>
            <a:r>
              <a:rPr lang="en-US" sz="2933" kern="0" dirty="0">
                <a:solidFill>
                  <a:srgbClr val="020C13">
                    <a:lumMod val="10000"/>
                  </a:srgbClr>
                </a:solidFill>
                <a:latin typeface="#9Slide03 Roboto Condensed" panose="02000000000000000000" pitchFamily="2" charset="0"/>
                <a:ea typeface="#9Slide03 Roboto Condensed" panose="02000000000000000000" pitchFamily="2" charset="0"/>
              </a:rPr>
              <a:t> - </a:t>
            </a:r>
            <a:r>
              <a:rPr lang="en-US" sz="2933" kern="0" dirty="0" err="1">
                <a:solidFill>
                  <a:srgbClr val="020C13">
                    <a:lumMod val="10000"/>
                  </a:srgbClr>
                </a:solidFill>
                <a:latin typeface="#9Slide03 Roboto Condensed" panose="02000000000000000000" pitchFamily="2" charset="0"/>
                <a:ea typeface="#9Slide03 Roboto Condensed" panose="02000000000000000000" pitchFamily="2" charset="0"/>
              </a:rPr>
              <a:t>xã</a:t>
            </a:r>
            <a:r>
              <a:rPr lang="en-US" sz="2933" kern="0" dirty="0">
                <a:solidFill>
                  <a:srgbClr val="020C13">
                    <a:lumMod val="10000"/>
                  </a:srgbClr>
                </a:solidFill>
                <a:latin typeface="#9Slide03 Roboto Condensed" panose="02000000000000000000" pitchFamily="2" charset="0"/>
                <a:ea typeface="#9Slide03 Roboto Condensed" panose="02000000000000000000" pitchFamily="2" charset="0"/>
              </a:rPr>
              <a:t> </a:t>
            </a:r>
            <a:r>
              <a:rPr lang="en-US" sz="2933" kern="0" dirty="0" err="1">
                <a:solidFill>
                  <a:srgbClr val="020C13">
                    <a:lumMod val="10000"/>
                  </a:srgbClr>
                </a:solidFill>
                <a:latin typeface="#9Slide03 Roboto Condensed" panose="02000000000000000000" pitchFamily="2" charset="0"/>
                <a:ea typeface="#9Slide03 Roboto Condensed" panose="02000000000000000000" pitchFamily="2" charset="0"/>
              </a:rPr>
              <a:t>hội</a:t>
            </a:r>
            <a:endParaRPr lang="en-US" sz="2933" kern="0" dirty="0">
              <a:solidFill>
                <a:srgbClr val="020C13">
                  <a:lumMod val="10000"/>
                </a:srgbClr>
              </a:solidFill>
              <a:latin typeface="#9Slide03 Roboto Condensed" panose="02000000000000000000" pitchFamily="2" charset="0"/>
              <a:ea typeface="#9Slide03 Roboto Condensed" panose="02000000000000000000" pitchFamily="2" charset="0"/>
            </a:endParaRPr>
          </a:p>
        </p:txBody>
      </p:sp>
      <p:cxnSp>
        <p:nvCxnSpPr>
          <p:cNvPr id="141" name="Straight Connector 140">
            <a:extLst>
              <a:ext uri="{FF2B5EF4-FFF2-40B4-BE49-F238E27FC236}">
                <a16:creationId xmlns:a16="http://schemas.microsoft.com/office/drawing/2014/main" id="{82D85E96-3FFF-4FA3-B5FD-1EC644096302}"/>
              </a:ext>
            </a:extLst>
          </p:cNvPr>
          <p:cNvCxnSpPr>
            <a:stCxn id="135" idx="2"/>
            <a:endCxn id="129" idx="4"/>
          </p:cNvCxnSpPr>
          <p:nvPr/>
        </p:nvCxnSpPr>
        <p:spPr>
          <a:xfrm flipH="1">
            <a:off x="4390580" y="1019220"/>
            <a:ext cx="1529040" cy="1013417"/>
          </a:xfrm>
          <a:prstGeom prst="line">
            <a:avLst/>
          </a:prstGeom>
          <a:noFill/>
          <a:ln w="9525" cap="flat" cmpd="sng" algn="ctr">
            <a:solidFill>
              <a:srgbClr val="0E3F4D"/>
            </a:solidFill>
            <a:prstDash val="solid"/>
          </a:ln>
          <a:effectLst/>
        </p:spPr>
      </p:cxnSp>
      <p:cxnSp>
        <p:nvCxnSpPr>
          <p:cNvPr id="142" name="Straight Connector 141">
            <a:extLst>
              <a:ext uri="{FF2B5EF4-FFF2-40B4-BE49-F238E27FC236}">
                <a16:creationId xmlns:a16="http://schemas.microsoft.com/office/drawing/2014/main" id="{7696A6CD-D353-4829-90BF-3C96AC5911FF}"/>
              </a:ext>
            </a:extLst>
          </p:cNvPr>
          <p:cNvCxnSpPr>
            <a:stCxn id="135" idx="2"/>
            <a:endCxn id="124" idx="2"/>
          </p:cNvCxnSpPr>
          <p:nvPr/>
        </p:nvCxnSpPr>
        <p:spPr>
          <a:xfrm>
            <a:off x="5919620" y="1019220"/>
            <a:ext cx="1768807" cy="1040485"/>
          </a:xfrm>
          <a:prstGeom prst="line">
            <a:avLst/>
          </a:prstGeom>
          <a:noFill/>
          <a:ln w="9525" cap="flat" cmpd="sng" algn="ctr">
            <a:solidFill>
              <a:srgbClr val="0E3F4D"/>
            </a:solidFill>
            <a:prstDash val="solid"/>
          </a:ln>
          <a:effectLst/>
        </p:spPr>
      </p:cxnSp>
      <p:sp>
        <p:nvSpPr>
          <p:cNvPr id="143" name="TextBox 142">
            <a:extLst>
              <a:ext uri="{FF2B5EF4-FFF2-40B4-BE49-F238E27FC236}">
                <a16:creationId xmlns:a16="http://schemas.microsoft.com/office/drawing/2014/main" id="{0F79AFCF-D9BD-4466-8E70-5224DF8FF98C}"/>
              </a:ext>
            </a:extLst>
          </p:cNvPr>
          <p:cNvSpPr txBox="1"/>
          <p:nvPr/>
        </p:nvSpPr>
        <p:spPr>
          <a:xfrm>
            <a:off x="2876551" y="4260005"/>
            <a:ext cx="2102239" cy="469616"/>
          </a:xfrm>
          <a:prstGeom prst="rect">
            <a:avLst/>
          </a:prstGeom>
          <a:noFill/>
        </p:spPr>
        <p:txBody>
          <a:bodyPr wrap="square">
            <a:spAutoFit/>
          </a:bodyPr>
          <a:lstStyle/>
          <a:p>
            <a:pPr algn="ctr">
              <a:lnSpc>
                <a:spcPts val="2880"/>
              </a:lnSpc>
              <a:defRPr/>
            </a:pPr>
            <a:r>
              <a:rPr lang="en-US" sz="3067" kern="0" dirty="0" err="1">
                <a:solidFill>
                  <a:srgbClr val="020C13">
                    <a:lumMod val="10000"/>
                  </a:srgbClr>
                </a:solidFill>
                <a:latin typeface="#9Slide03 Roboto Condensed" panose="02000000000000000000" pitchFamily="2" charset="0"/>
                <a:ea typeface="#9Slide03 Roboto Condensed" panose="02000000000000000000" pitchFamily="2" charset="0"/>
              </a:rPr>
              <a:t>Dân</a:t>
            </a:r>
            <a:r>
              <a:rPr lang="en-US" sz="3067" kern="0" dirty="0">
                <a:solidFill>
                  <a:srgbClr val="020C13">
                    <a:lumMod val="10000"/>
                  </a:srgbClr>
                </a:solidFill>
                <a:latin typeface="#9Slide03 Roboto Condensed" panose="02000000000000000000" pitchFamily="2" charset="0"/>
                <a:ea typeface="#9Slide03 Roboto Condensed" panose="02000000000000000000" pitchFamily="2" charset="0"/>
              </a:rPr>
              <a:t> c</a:t>
            </a:r>
            <a:r>
              <a:rPr lang="vi-VN" sz="3067" kern="0" dirty="0">
                <a:solidFill>
                  <a:srgbClr val="020C13">
                    <a:lumMod val="10000"/>
                  </a:srgbClr>
                </a:solidFill>
                <a:latin typeface="#9Slide03 Roboto Condensed" panose="02000000000000000000" pitchFamily="2" charset="0"/>
                <a:ea typeface="#9Slide03 Roboto Condensed" panose="02000000000000000000" pitchFamily="2" charset="0"/>
              </a:rPr>
              <a:t>ư</a:t>
            </a:r>
            <a:endParaRPr lang="en-US" sz="3067" kern="0" dirty="0">
              <a:solidFill>
                <a:srgbClr val="020C13">
                  <a:lumMod val="10000"/>
                </a:srgbClr>
              </a:solidFill>
              <a:latin typeface="#9Slide03 Roboto Condensed" panose="02000000000000000000" pitchFamily="2" charset="0"/>
              <a:ea typeface="#9Slide03 Roboto Condensed" panose="02000000000000000000" pitchFamily="2" charset="0"/>
            </a:endParaRPr>
          </a:p>
        </p:txBody>
      </p:sp>
      <p:grpSp>
        <p:nvGrpSpPr>
          <p:cNvPr id="144" name="Google Shape;165;p33">
            <a:extLst>
              <a:ext uri="{FF2B5EF4-FFF2-40B4-BE49-F238E27FC236}">
                <a16:creationId xmlns:a16="http://schemas.microsoft.com/office/drawing/2014/main" id="{7AFBFBE5-BC6D-4AE3-A61D-EECF3F1030E3}"/>
              </a:ext>
            </a:extLst>
          </p:cNvPr>
          <p:cNvGrpSpPr/>
          <p:nvPr/>
        </p:nvGrpSpPr>
        <p:grpSpPr>
          <a:xfrm>
            <a:off x="1778987" y="5945467"/>
            <a:ext cx="956751" cy="553975"/>
            <a:chOff x="-1199475" y="2658325"/>
            <a:chExt cx="956750" cy="553975"/>
          </a:xfrm>
        </p:grpSpPr>
        <p:sp>
          <p:nvSpPr>
            <p:cNvPr id="145" name="Google Shape;166;p33">
              <a:extLst>
                <a:ext uri="{FF2B5EF4-FFF2-40B4-BE49-F238E27FC236}">
                  <a16:creationId xmlns:a16="http://schemas.microsoft.com/office/drawing/2014/main" id="{95A4CBCA-067B-4997-A359-6118C2CB48BF}"/>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6" name="Google Shape;167;p33">
              <a:extLst>
                <a:ext uri="{FF2B5EF4-FFF2-40B4-BE49-F238E27FC236}">
                  <a16:creationId xmlns:a16="http://schemas.microsoft.com/office/drawing/2014/main" id="{A32079D3-61F1-4550-BAF0-3C6911A9ABA0}"/>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7" name="Google Shape;168;p33">
              <a:extLst>
                <a:ext uri="{FF2B5EF4-FFF2-40B4-BE49-F238E27FC236}">
                  <a16:creationId xmlns:a16="http://schemas.microsoft.com/office/drawing/2014/main" id="{F2905C7B-778B-46A7-ADE2-0DD2A7AF877A}"/>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8" name="Google Shape;169;p33">
              <a:extLst>
                <a:ext uri="{FF2B5EF4-FFF2-40B4-BE49-F238E27FC236}">
                  <a16:creationId xmlns:a16="http://schemas.microsoft.com/office/drawing/2014/main" id="{D2F3FF03-E596-435A-BCA6-E034E0BED0D4}"/>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9" name="Google Shape;170;p33">
              <a:extLst>
                <a:ext uri="{FF2B5EF4-FFF2-40B4-BE49-F238E27FC236}">
                  <a16:creationId xmlns:a16="http://schemas.microsoft.com/office/drawing/2014/main" id="{5192E1AE-C447-4934-B4C7-C3EAA4823975}"/>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0" name="Google Shape;171;p33">
              <a:extLst>
                <a:ext uri="{FF2B5EF4-FFF2-40B4-BE49-F238E27FC236}">
                  <a16:creationId xmlns:a16="http://schemas.microsoft.com/office/drawing/2014/main" id="{624F7D7A-43C1-4142-A9BA-8821C9B48E60}"/>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1" name="Google Shape;172;p33">
              <a:extLst>
                <a:ext uri="{FF2B5EF4-FFF2-40B4-BE49-F238E27FC236}">
                  <a16:creationId xmlns:a16="http://schemas.microsoft.com/office/drawing/2014/main" id="{7736581D-EC67-4E63-BB93-4AEDDDC94689}"/>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2" name="Google Shape;173;p33">
              <a:extLst>
                <a:ext uri="{FF2B5EF4-FFF2-40B4-BE49-F238E27FC236}">
                  <a16:creationId xmlns:a16="http://schemas.microsoft.com/office/drawing/2014/main" id="{6143C63A-0838-4B78-B74A-F708377C401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3" name="Google Shape;174;p33">
              <a:extLst>
                <a:ext uri="{FF2B5EF4-FFF2-40B4-BE49-F238E27FC236}">
                  <a16:creationId xmlns:a16="http://schemas.microsoft.com/office/drawing/2014/main" id="{D3A3CEC5-B015-49FD-8DA9-8CF338DEAE90}"/>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4" name="Google Shape;175;p33">
              <a:extLst>
                <a:ext uri="{FF2B5EF4-FFF2-40B4-BE49-F238E27FC236}">
                  <a16:creationId xmlns:a16="http://schemas.microsoft.com/office/drawing/2014/main" id="{E28BCBBC-8152-4AF3-9648-731D3C164BDD}"/>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5" name="Google Shape;176;p33">
              <a:extLst>
                <a:ext uri="{FF2B5EF4-FFF2-40B4-BE49-F238E27FC236}">
                  <a16:creationId xmlns:a16="http://schemas.microsoft.com/office/drawing/2014/main" id="{12E18FE8-7564-4D95-AE0C-6BF6CA4799D8}"/>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6" name="Google Shape;177;p33">
              <a:extLst>
                <a:ext uri="{FF2B5EF4-FFF2-40B4-BE49-F238E27FC236}">
                  <a16:creationId xmlns:a16="http://schemas.microsoft.com/office/drawing/2014/main" id="{0F0093CF-107C-4687-8989-173F59F14BB5}"/>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grpSp>
      <p:grpSp>
        <p:nvGrpSpPr>
          <p:cNvPr id="157" name="Google Shape;178;p33">
            <a:extLst>
              <a:ext uri="{FF2B5EF4-FFF2-40B4-BE49-F238E27FC236}">
                <a16:creationId xmlns:a16="http://schemas.microsoft.com/office/drawing/2014/main" id="{70A26198-892C-4A38-AA10-8920F3BAB94E}"/>
              </a:ext>
            </a:extLst>
          </p:cNvPr>
          <p:cNvGrpSpPr/>
          <p:nvPr/>
        </p:nvGrpSpPr>
        <p:grpSpPr>
          <a:xfrm>
            <a:off x="159034" y="4153519"/>
            <a:ext cx="1767551" cy="2473200"/>
            <a:chOff x="347000" y="2571750"/>
            <a:chExt cx="1767550" cy="2473200"/>
          </a:xfrm>
        </p:grpSpPr>
        <p:sp>
          <p:nvSpPr>
            <p:cNvPr id="158" name="Google Shape;179;p33">
              <a:extLst>
                <a:ext uri="{FF2B5EF4-FFF2-40B4-BE49-F238E27FC236}">
                  <a16:creationId xmlns:a16="http://schemas.microsoft.com/office/drawing/2014/main" id="{5E7F0E84-06BD-4577-8EC4-6DAA804F38F0}"/>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9" name="Google Shape;180;p33">
              <a:extLst>
                <a:ext uri="{FF2B5EF4-FFF2-40B4-BE49-F238E27FC236}">
                  <a16:creationId xmlns:a16="http://schemas.microsoft.com/office/drawing/2014/main" id="{45A25049-A9E7-456E-B8D7-659A79DAC31E}"/>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0" name="Google Shape;181;p33">
              <a:extLst>
                <a:ext uri="{FF2B5EF4-FFF2-40B4-BE49-F238E27FC236}">
                  <a16:creationId xmlns:a16="http://schemas.microsoft.com/office/drawing/2014/main" id="{960973E0-0EFB-41B0-BD0A-A1FDCA5B6138}"/>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1" name="Google Shape;182;p33">
              <a:extLst>
                <a:ext uri="{FF2B5EF4-FFF2-40B4-BE49-F238E27FC236}">
                  <a16:creationId xmlns:a16="http://schemas.microsoft.com/office/drawing/2014/main" id="{15CF857D-6D6C-4001-8954-E79C879608FC}"/>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2" name="Google Shape;183;p33">
              <a:extLst>
                <a:ext uri="{FF2B5EF4-FFF2-40B4-BE49-F238E27FC236}">
                  <a16:creationId xmlns:a16="http://schemas.microsoft.com/office/drawing/2014/main" id="{5D672E16-1BEE-4B46-89AC-9D8AEC404A5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3" name="Google Shape;184;p33">
              <a:extLst>
                <a:ext uri="{FF2B5EF4-FFF2-40B4-BE49-F238E27FC236}">
                  <a16:creationId xmlns:a16="http://schemas.microsoft.com/office/drawing/2014/main" id="{D174549A-D529-4FE2-ADAF-A8669F7C0ED3}"/>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4" name="Google Shape;185;p33">
              <a:extLst>
                <a:ext uri="{FF2B5EF4-FFF2-40B4-BE49-F238E27FC236}">
                  <a16:creationId xmlns:a16="http://schemas.microsoft.com/office/drawing/2014/main" id="{FBF0509F-1301-484B-9812-C4A5D14AADFC}"/>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5" name="Google Shape;186;p33">
              <a:extLst>
                <a:ext uri="{FF2B5EF4-FFF2-40B4-BE49-F238E27FC236}">
                  <a16:creationId xmlns:a16="http://schemas.microsoft.com/office/drawing/2014/main" id="{2CAA2B12-904E-4C1A-87B3-11255CE48DDA}"/>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6" name="Google Shape;187;p33">
              <a:extLst>
                <a:ext uri="{FF2B5EF4-FFF2-40B4-BE49-F238E27FC236}">
                  <a16:creationId xmlns:a16="http://schemas.microsoft.com/office/drawing/2014/main" id="{3160D6EB-D0AC-4277-9E8B-482FFE7EA624}"/>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7" name="Google Shape;188;p33">
              <a:extLst>
                <a:ext uri="{FF2B5EF4-FFF2-40B4-BE49-F238E27FC236}">
                  <a16:creationId xmlns:a16="http://schemas.microsoft.com/office/drawing/2014/main" id="{109648C5-5503-48A0-8709-83C74CE20B24}"/>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8" name="Google Shape;189;p33">
              <a:extLst>
                <a:ext uri="{FF2B5EF4-FFF2-40B4-BE49-F238E27FC236}">
                  <a16:creationId xmlns:a16="http://schemas.microsoft.com/office/drawing/2014/main" id="{14A1F9D9-81AE-4CDB-9EC6-189B124EC85C}"/>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9" name="Google Shape;190;p33">
              <a:extLst>
                <a:ext uri="{FF2B5EF4-FFF2-40B4-BE49-F238E27FC236}">
                  <a16:creationId xmlns:a16="http://schemas.microsoft.com/office/drawing/2014/main" id="{21E69745-7A38-4178-AC10-8B0355D114EF}"/>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0" name="Google Shape;191;p33">
              <a:extLst>
                <a:ext uri="{FF2B5EF4-FFF2-40B4-BE49-F238E27FC236}">
                  <a16:creationId xmlns:a16="http://schemas.microsoft.com/office/drawing/2014/main" id="{C29DCF4F-72ED-4DEC-B10E-F7870354C518}"/>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1" name="Google Shape;192;p33">
              <a:extLst>
                <a:ext uri="{FF2B5EF4-FFF2-40B4-BE49-F238E27FC236}">
                  <a16:creationId xmlns:a16="http://schemas.microsoft.com/office/drawing/2014/main" id="{F38BC473-39B8-4FC8-958B-D15B941B1991}"/>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2" name="Google Shape;193;p33">
              <a:extLst>
                <a:ext uri="{FF2B5EF4-FFF2-40B4-BE49-F238E27FC236}">
                  <a16:creationId xmlns:a16="http://schemas.microsoft.com/office/drawing/2014/main" id="{180D6357-217A-4E3D-B0D7-680100A944B3}"/>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3" name="Google Shape;194;p33">
              <a:extLst>
                <a:ext uri="{FF2B5EF4-FFF2-40B4-BE49-F238E27FC236}">
                  <a16:creationId xmlns:a16="http://schemas.microsoft.com/office/drawing/2014/main" id="{9ABDE655-2953-4B53-B547-32B3048D3B6F}"/>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4" name="Google Shape;195;p33">
              <a:extLst>
                <a:ext uri="{FF2B5EF4-FFF2-40B4-BE49-F238E27FC236}">
                  <a16:creationId xmlns:a16="http://schemas.microsoft.com/office/drawing/2014/main" id="{D8BD3A03-4E98-4227-B071-730509562AE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5" name="Google Shape;196;p33">
              <a:extLst>
                <a:ext uri="{FF2B5EF4-FFF2-40B4-BE49-F238E27FC236}">
                  <a16:creationId xmlns:a16="http://schemas.microsoft.com/office/drawing/2014/main" id="{6F0B510D-D196-43E2-ABE6-8E44DA1DBD22}"/>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6" name="Google Shape;197;p33">
              <a:extLst>
                <a:ext uri="{FF2B5EF4-FFF2-40B4-BE49-F238E27FC236}">
                  <a16:creationId xmlns:a16="http://schemas.microsoft.com/office/drawing/2014/main" id="{188341A6-DBE6-4D70-9222-BB941D7F9704}"/>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7" name="Google Shape;198;p33">
              <a:extLst>
                <a:ext uri="{FF2B5EF4-FFF2-40B4-BE49-F238E27FC236}">
                  <a16:creationId xmlns:a16="http://schemas.microsoft.com/office/drawing/2014/main" id="{DBEF1E75-C2BD-48E9-BC58-78C58C2B8520}"/>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8" name="Google Shape;199;p33">
              <a:extLst>
                <a:ext uri="{FF2B5EF4-FFF2-40B4-BE49-F238E27FC236}">
                  <a16:creationId xmlns:a16="http://schemas.microsoft.com/office/drawing/2014/main" id="{EB36AE1E-CCC4-4A52-8E88-0A704242F170}"/>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79" name="Google Shape;200;p33">
              <a:extLst>
                <a:ext uri="{FF2B5EF4-FFF2-40B4-BE49-F238E27FC236}">
                  <a16:creationId xmlns:a16="http://schemas.microsoft.com/office/drawing/2014/main" id="{15EE9D03-C796-438C-977E-768875F6F18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0" name="Google Shape;201;p33">
              <a:extLst>
                <a:ext uri="{FF2B5EF4-FFF2-40B4-BE49-F238E27FC236}">
                  <a16:creationId xmlns:a16="http://schemas.microsoft.com/office/drawing/2014/main" id="{95951DD2-EEB1-4322-B9A4-0C73BC22CD02}"/>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1" name="Google Shape;202;p33">
              <a:extLst>
                <a:ext uri="{FF2B5EF4-FFF2-40B4-BE49-F238E27FC236}">
                  <a16:creationId xmlns:a16="http://schemas.microsoft.com/office/drawing/2014/main" id="{D48E9E1B-907A-4B60-B862-22D99098C87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2" name="Google Shape;203;p33">
              <a:extLst>
                <a:ext uri="{FF2B5EF4-FFF2-40B4-BE49-F238E27FC236}">
                  <a16:creationId xmlns:a16="http://schemas.microsoft.com/office/drawing/2014/main" id="{494AA330-3842-472C-A9B4-208EBF0CCF1C}"/>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3" name="Google Shape;204;p33">
              <a:extLst>
                <a:ext uri="{FF2B5EF4-FFF2-40B4-BE49-F238E27FC236}">
                  <a16:creationId xmlns:a16="http://schemas.microsoft.com/office/drawing/2014/main" id="{034449B8-A196-4B51-A0E6-80F6DC340B53}"/>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4" name="Google Shape;205;p33">
              <a:extLst>
                <a:ext uri="{FF2B5EF4-FFF2-40B4-BE49-F238E27FC236}">
                  <a16:creationId xmlns:a16="http://schemas.microsoft.com/office/drawing/2014/main" id="{73BC48D0-474A-4049-A86B-70C5F5815B1C}"/>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5" name="Google Shape;206;p33">
              <a:extLst>
                <a:ext uri="{FF2B5EF4-FFF2-40B4-BE49-F238E27FC236}">
                  <a16:creationId xmlns:a16="http://schemas.microsoft.com/office/drawing/2014/main" id="{56A58658-F8DD-44DF-9FBF-BEB993E71F2C}"/>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6" name="Google Shape;207;p33">
              <a:extLst>
                <a:ext uri="{FF2B5EF4-FFF2-40B4-BE49-F238E27FC236}">
                  <a16:creationId xmlns:a16="http://schemas.microsoft.com/office/drawing/2014/main" id="{5404B3A1-434B-4CE8-975B-90008EA2915D}"/>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7" name="Google Shape;208;p33">
              <a:extLst>
                <a:ext uri="{FF2B5EF4-FFF2-40B4-BE49-F238E27FC236}">
                  <a16:creationId xmlns:a16="http://schemas.microsoft.com/office/drawing/2014/main" id="{F2FCCFBB-2798-4C99-83F6-7446460705C3}"/>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8" name="Google Shape;209;p33">
              <a:extLst>
                <a:ext uri="{FF2B5EF4-FFF2-40B4-BE49-F238E27FC236}">
                  <a16:creationId xmlns:a16="http://schemas.microsoft.com/office/drawing/2014/main" id="{19A5A583-B2FA-4868-BFDA-CD27E880A4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89" name="Google Shape;210;p33">
              <a:extLst>
                <a:ext uri="{FF2B5EF4-FFF2-40B4-BE49-F238E27FC236}">
                  <a16:creationId xmlns:a16="http://schemas.microsoft.com/office/drawing/2014/main" id="{4439D1D0-B213-499C-95A8-46A8CC078301}"/>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0" name="Google Shape;211;p33">
              <a:extLst>
                <a:ext uri="{FF2B5EF4-FFF2-40B4-BE49-F238E27FC236}">
                  <a16:creationId xmlns:a16="http://schemas.microsoft.com/office/drawing/2014/main" id="{B6F6B301-D0A3-45FC-86E9-AD8F8CBBE5A9}"/>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1" name="Google Shape;212;p33">
              <a:extLst>
                <a:ext uri="{FF2B5EF4-FFF2-40B4-BE49-F238E27FC236}">
                  <a16:creationId xmlns:a16="http://schemas.microsoft.com/office/drawing/2014/main" id="{6B44F8D5-7AE6-43E7-AEAC-FE69AC62879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2" name="Google Shape;213;p33">
              <a:extLst>
                <a:ext uri="{FF2B5EF4-FFF2-40B4-BE49-F238E27FC236}">
                  <a16:creationId xmlns:a16="http://schemas.microsoft.com/office/drawing/2014/main" id="{45281CF2-3652-4873-A9F3-D836695FD958}"/>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3" name="Google Shape;214;p33">
              <a:extLst>
                <a:ext uri="{FF2B5EF4-FFF2-40B4-BE49-F238E27FC236}">
                  <a16:creationId xmlns:a16="http://schemas.microsoft.com/office/drawing/2014/main" id="{BDA92091-5390-4E82-8A0A-5BFDF807B655}"/>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4" name="Google Shape;215;p33">
              <a:extLst>
                <a:ext uri="{FF2B5EF4-FFF2-40B4-BE49-F238E27FC236}">
                  <a16:creationId xmlns:a16="http://schemas.microsoft.com/office/drawing/2014/main" id="{1F86657C-FA07-4842-A4F8-99DCA64DBB3D}"/>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5" name="Google Shape;216;p33">
              <a:extLst>
                <a:ext uri="{FF2B5EF4-FFF2-40B4-BE49-F238E27FC236}">
                  <a16:creationId xmlns:a16="http://schemas.microsoft.com/office/drawing/2014/main" id="{2826A0BE-90B5-40B3-9A62-80B6A1B16DEE}"/>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6" name="Google Shape;217;p33">
              <a:extLst>
                <a:ext uri="{FF2B5EF4-FFF2-40B4-BE49-F238E27FC236}">
                  <a16:creationId xmlns:a16="http://schemas.microsoft.com/office/drawing/2014/main" id="{8BA341DE-0FD5-48AC-8E50-6C25F6E06831}"/>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7" name="Google Shape;218;p33">
              <a:extLst>
                <a:ext uri="{FF2B5EF4-FFF2-40B4-BE49-F238E27FC236}">
                  <a16:creationId xmlns:a16="http://schemas.microsoft.com/office/drawing/2014/main" id="{3BD3B215-D33D-450D-8A26-CE1C18241673}"/>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8" name="Google Shape;219;p33">
              <a:extLst>
                <a:ext uri="{FF2B5EF4-FFF2-40B4-BE49-F238E27FC236}">
                  <a16:creationId xmlns:a16="http://schemas.microsoft.com/office/drawing/2014/main" id="{40C6FA57-0F39-4115-992F-AE2C0AD86802}"/>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99" name="Google Shape;220;p33">
              <a:extLst>
                <a:ext uri="{FF2B5EF4-FFF2-40B4-BE49-F238E27FC236}">
                  <a16:creationId xmlns:a16="http://schemas.microsoft.com/office/drawing/2014/main" id="{E4FBE9CB-B071-45E2-940F-AAB7E2BBF88C}"/>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00" name="Google Shape;221;p33">
              <a:extLst>
                <a:ext uri="{FF2B5EF4-FFF2-40B4-BE49-F238E27FC236}">
                  <a16:creationId xmlns:a16="http://schemas.microsoft.com/office/drawing/2014/main" id="{24D0C0D4-E732-4AC1-9E0A-77E613BA3020}"/>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01" name="Google Shape;222;p33">
              <a:extLst>
                <a:ext uri="{FF2B5EF4-FFF2-40B4-BE49-F238E27FC236}">
                  <a16:creationId xmlns:a16="http://schemas.microsoft.com/office/drawing/2014/main" id="{307B6B1E-C08C-4E56-8378-5FACC9AF7D83}"/>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02" name="Google Shape;223;p33">
              <a:extLst>
                <a:ext uri="{FF2B5EF4-FFF2-40B4-BE49-F238E27FC236}">
                  <a16:creationId xmlns:a16="http://schemas.microsoft.com/office/drawing/2014/main" id="{F36A97A2-177F-4149-B975-15D850252FA0}"/>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03" name="Google Shape;224;p33">
              <a:extLst>
                <a:ext uri="{FF2B5EF4-FFF2-40B4-BE49-F238E27FC236}">
                  <a16:creationId xmlns:a16="http://schemas.microsoft.com/office/drawing/2014/main" id="{A725BD5F-5FD1-4185-A816-F3B39648CDC1}"/>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04" name="Google Shape;225;p33">
              <a:extLst>
                <a:ext uri="{FF2B5EF4-FFF2-40B4-BE49-F238E27FC236}">
                  <a16:creationId xmlns:a16="http://schemas.microsoft.com/office/drawing/2014/main" id="{D8D263D3-F9FE-44EA-8F43-71ECEF120103}"/>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205" name="Google Shape;226;p33">
              <a:extLst>
                <a:ext uri="{FF2B5EF4-FFF2-40B4-BE49-F238E27FC236}">
                  <a16:creationId xmlns:a16="http://schemas.microsoft.com/office/drawing/2014/main" id="{29ED5B40-F814-4CE6-AD7F-F7950513CE73}"/>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grpSp>
      <p:pic>
        <p:nvPicPr>
          <p:cNvPr id="236" name="Picture 235">
            <a:extLst>
              <a:ext uri="{FF2B5EF4-FFF2-40B4-BE49-F238E27FC236}">
                <a16:creationId xmlns:a16="http://schemas.microsoft.com/office/drawing/2014/main" id="{ACF2897C-7AC9-40A7-B473-E26BC9BFCE7D}"/>
              </a:ext>
            </a:extLst>
          </p:cNvPr>
          <p:cNvPicPr>
            <a:picLocks noChangeAspect="1"/>
          </p:cNvPicPr>
          <p:nvPr/>
        </p:nvPicPr>
        <p:blipFill>
          <a:blip r:embed="rId2"/>
          <a:stretch>
            <a:fillRect/>
          </a:stretch>
        </p:blipFill>
        <p:spPr>
          <a:xfrm>
            <a:off x="9903867" y="4292070"/>
            <a:ext cx="2041575" cy="2176439"/>
          </a:xfrm>
          <a:prstGeom prst="rect">
            <a:avLst/>
          </a:prstGeom>
        </p:spPr>
      </p:pic>
      <p:pic>
        <p:nvPicPr>
          <p:cNvPr id="237" name="Picture 4" descr="India Flag Png Images, Stock Photos &amp; Vectors | Shutterstock">
            <a:extLst>
              <a:ext uri="{FF2B5EF4-FFF2-40B4-BE49-F238E27FC236}">
                <a16:creationId xmlns:a16="http://schemas.microsoft.com/office/drawing/2014/main" id="{95DB67ED-2521-4A24-94AB-B30E22220E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2500" l="1155" r="97691">
                        <a14:foregroundMark x1="53118" y1="45000" x2="53118" y2="45000"/>
                        <a14:foregroundMark x1="82910" y1="13571" x2="82910" y2="13571"/>
                        <a14:foregroundMark x1="16628" y1="67500" x2="16628" y2="67500"/>
                        <a14:foregroundMark x1="20785" y1="71429" x2="20785" y2="71429"/>
                        <a14:foregroundMark x1="13626" y1="70357" x2="13626" y2="70357"/>
                        <a14:foregroundMark x1="13626" y1="64643" x2="13626" y2="64643"/>
                      </a14:backgroundRemoval>
                    </a14:imgEffect>
                  </a14:imgLayer>
                </a14:imgProps>
              </a:ext>
              <a:ext uri="{28A0092B-C50C-407E-A947-70E740481C1C}">
                <a14:useLocalDpi xmlns:a14="http://schemas.microsoft.com/office/drawing/2010/main" val="0"/>
              </a:ext>
            </a:extLst>
          </a:blip>
          <a:srcRect/>
          <a:stretch>
            <a:fillRect/>
          </a:stretch>
        </p:blipFill>
        <p:spPr bwMode="auto">
          <a:xfrm>
            <a:off x="7217103" y="5058979"/>
            <a:ext cx="188540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There ought to be an 18th goal zero population growth” - Science Faculty  Magazine">
            <a:extLst>
              <a:ext uri="{FF2B5EF4-FFF2-40B4-BE49-F238E27FC236}">
                <a16:creationId xmlns:a16="http://schemas.microsoft.com/office/drawing/2014/main" id="{3FA8FD50-640B-4AF0-9FCB-0B3374C209A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50" b="100000" l="3389" r="99278">
                        <a14:foregroundMark x1="35500" y1="67634" x2="35500" y2="67634"/>
                        <a14:foregroundMark x1="51278" y1="49617" x2="51278" y2="49617"/>
                        <a14:foregroundMark x1="63500" y1="34064" x2="63500" y2="34064"/>
                        <a14:foregroundMark x1="82833" y1="16539" x2="82833" y2="16539"/>
                        <a14:foregroundMark x1="81333" y1="10131" x2="81333" y2="10131"/>
                        <a14:foregroundMark x1="80056" y1="12322" x2="80056" y2="12322"/>
                        <a14:foregroundMark x1="65056" y1="44962" x2="65056" y2="44962"/>
                        <a14:foregroundMark x1="63500" y1="44688" x2="63500" y2="44688"/>
                        <a14:foregroundMark x1="82556" y1="69113" x2="82556" y2="69113"/>
                        <a14:foregroundMark x1="81833" y1="82694" x2="81833" y2="82694"/>
                        <a14:foregroundMark x1="63278" y1="81982" x2="63278" y2="81982"/>
                        <a14:foregroundMark x1="63778" y1="77273" x2="63778" y2="77273"/>
                        <a14:foregroundMark x1="34444" y1="77547" x2="34444" y2="77547"/>
                      </a14:backgroundRemoval>
                    </a14:imgEffect>
                  </a14:imgLayer>
                </a14:imgProps>
              </a:ext>
              <a:ext uri="{28A0092B-C50C-407E-A947-70E740481C1C}">
                <a14:useLocalDpi xmlns:a14="http://schemas.microsoft.com/office/drawing/2010/main" val="0"/>
              </a:ext>
            </a:extLst>
          </a:blip>
          <a:srcRect/>
          <a:stretch>
            <a:fillRect/>
          </a:stretch>
        </p:blipFill>
        <p:spPr bwMode="auto">
          <a:xfrm>
            <a:off x="3069215" y="4561653"/>
            <a:ext cx="1569352" cy="159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007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anim calcmode="lin" valueType="num">
                                      <p:cBhvr>
                                        <p:cTn id="13" dur="1000" fill="hold"/>
                                        <p:tgtEl>
                                          <p:spTgt spid="128"/>
                                        </p:tgtEl>
                                        <p:attrNameLst>
                                          <p:attrName>ppt_x</p:attrName>
                                        </p:attrNameLst>
                                      </p:cBhvr>
                                      <p:tavLst>
                                        <p:tav tm="0">
                                          <p:val>
                                            <p:strVal val="#ppt_x"/>
                                          </p:val>
                                        </p:tav>
                                        <p:tav tm="100000">
                                          <p:val>
                                            <p:strVal val="#ppt_x"/>
                                          </p:val>
                                        </p:tav>
                                      </p:tavLst>
                                    </p:anim>
                                    <p:anim calcmode="lin" valueType="num">
                                      <p:cBhvr>
                                        <p:cTn id="14" dur="1000" fill="hold"/>
                                        <p:tgtEl>
                                          <p:spTgt spid="1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1000"/>
                                        <p:tgtEl>
                                          <p:spTgt spid="136"/>
                                        </p:tgtEl>
                                      </p:cBhvr>
                                    </p:animEffect>
                                    <p:anim calcmode="lin" valueType="num">
                                      <p:cBhvr>
                                        <p:cTn id="18" dur="1000" fill="hold"/>
                                        <p:tgtEl>
                                          <p:spTgt spid="136"/>
                                        </p:tgtEl>
                                        <p:attrNameLst>
                                          <p:attrName>ppt_x</p:attrName>
                                        </p:attrNameLst>
                                      </p:cBhvr>
                                      <p:tavLst>
                                        <p:tav tm="0">
                                          <p:val>
                                            <p:strVal val="#ppt_x"/>
                                          </p:val>
                                        </p:tav>
                                        <p:tav tm="100000">
                                          <p:val>
                                            <p:strVal val="#ppt_x"/>
                                          </p:val>
                                        </p:tav>
                                      </p:tavLst>
                                    </p:anim>
                                    <p:anim calcmode="lin" valueType="num">
                                      <p:cBhvr>
                                        <p:cTn id="19" dur="1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1000"/>
                                        <p:tgtEl>
                                          <p:spTgt spid="137"/>
                                        </p:tgtEl>
                                      </p:cBhvr>
                                    </p:animEffect>
                                    <p:anim calcmode="lin" valueType="num">
                                      <p:cBhvr>
                                        <p:cTn id="23" dur="1000" fill="hold"/>
                                        <p:tgtEl>
                                          <p:spTgt spid="137"/>
                                        </p:tgtEl>
                                        <p:attrNameLst>
                                          <p:attrName>ppt_x</p:attrName>
                                        </p:attrNameLst>
                                      </p:cBhvr>
                                      <p:tavLst>
                                        <p:tav tm="0">
                                          <p:val>
                                            <p:strVal val="#ppt_x"/>
                                          </p:val>
                                        </p:tav>
                                        <p:tav tm="100000">
                                          <p:val>
                                            <p:strVal val="#ppt_x"/>
                                          </p:val>
                                        </p:tav>
                                      </p:tavLst>
                                    </p:anim>
                                    <p:anim calcmode="lin" valueType="num">
                                      <p:cBhvr>
                                        <p:cTn id="24" dur="1000" fill="hold"/>
                                        <p:tgtEl>
                                          <p:spTgt spid="13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1000"/>
                                        <p:tgtEl>
                                          <p:spTgt spid="141"/>
                                        </p:tgtEl>
                                      </p:cBhvr>
                                    </p:animEffect>
                                    <p:anim calcmode="lin" valueType="num">
                                      <p:cBhvr>
                                        <p:cTn id="28" dur="1000" fill="hold"/>
                                        <p:tgtEl>
                                          <p:spTgt spid="141"/>
                                        </p:tgtEl>
                                        <p:attrNameLst>
                                          <p:attrName>ppt_x</p:attrName>
                                        </p:attrNameLst>
                                      </p:cBhvr>
                                      <p:tavLst>
                                        <p:tav tm="0">
                                          <p:val>
                                            <p:strVal val="#ppt_x"/>
                                          </p:val>
                                        </p:tav>
                                        <p:tav tm="100000">
                                          <p:val>
                                            <p:strVal val="#ppt_x"/>
                                          </p:val>
                                        </p:tav>
                                      </p:tavLst>
                                    </p:anim>
                                    <p:anim calcmode="lin" valueType="num">
                                      <p:cBhvr>
                                        <p:cTn id="29" dur="1000" fill="hold"/>
                                        <p:tgtEl>
                                          <p:spTgt spid="1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2"/>
                                        </p:tgtEl>
                                        <p:attrNameLst>
                                          <p:attrName>style.visibility</p:attrName>
                                        </p:attrNameLst>
                                      </p:cBhvr>
                                      <p:to>
                                        <p:strVal val="visible"/>
                                      </p:to>
                                    </p:set>
                                    <p:animEffect transition="in" filter="fade">
                                      <p:cBhvr>
                                        <p:cTn id="32" dur="1000"/>
                                        <p:tgtEl>
                                          <p:spTgt spid="142"/>
                                        </p:tgtEl>
                                      </p:cBhvr>
                                    </p:animEffect>
                                    <p:anim calcmode="lin" valueType="num">
                                      <p:cBhvr>
                                        <p:cTn id="33" dur="1000" fill="hold"/>
                                        <p:tgtEl>
                                          <p:spTgt spid="142"/>
                                        </p:tgtEl>
                                        <p:attrNameLst>
                                          <p:attrName>ppt_x</p:attrName>
                                        </p:attrNameLst>
                                      </p:cBhvr>
                                      <p:tavLst>
                                        <p:tav tm="0">
                                          <p:val>
                                            <p:strVal val="#ppt_x"/>
                                          </p:val>
                                        </p:tav>
                                        <p:tav tm="100000">
                                          <p:val>
                                            <p:strVal val="#ppt_x"/>
                                          </p:val>
                                        </p:tav>
                                      </p:tavLst>
                                    </p:anim>
                                    <p:anim calcmode="lin" valueType="num">
                                      <p:cBhvr>
                                        <p:cTn id="34"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1"/>
                                        </p:tgtEl>
                                        <p:attrNameLst>
                                          <p:attrName>style.visibility</p:attrName>
                                        </p:attrNameLst>
                                      </p:cBhvr>
                                      <p:to>
                                        <p:strVal val="visible"/>
                                      </p:to>
                                    </p:set>
                                    <p:animEffect transition="in" filter="fade">
                                      <p:cBhvr>
                                        <p:cTn id="39" dur="1000"/>
                                        <p:tgtEl>
                                          <p:spTgt spid="131"/>
                                        </p:tgtEl>
                                      </p:cBhvr>
                                    </p:animEffect>
                                    <p:anim calcmode="lin" valueType="num">
                                      <p:cBhvr>
                                        <p:cTn id="40" dur="1000" fill="hold"/>
                                        <p:tgtEl>
                                          <p:spTgt spid="131"/>
                                        </p:tgtEl>
                                        <p:attrNameLst>
                                          <p:attrName>ppt_x</p:attrName>
                                        </p:attrNameLst>
                                      </p:cBhvr>
                                      <p:tavLst>
                                        <p:tav tm="0">
                                          <p:val>
                                            <p:strVal val="#ppt_x"/>
                                          </p:val>
                                        </p:tav>
                                        <p:tav tm="100000">
                                          <p:val>
                                            <p:strVal val="#ppt_x"/>
                                          </p:val>
                                        </p:tav>
                                      </p:tavLst>
                                    </p:anim>
                                    <p:anim calcmode="lin" valueType="num">
                                      <p:cBhvr>
                                        <p:cTn id="41" dur="1000" fill="hold"/>
                                        <p:tgtEl>
                                          <p:spTgt spid="13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2"/>
                                        </p:tgtEl>
                                        <p:attrNameLst>
                                          <p:attrName>style.visibility</p:attrName>
                                        </p:attrNameLst>
                                      </p:cBhvr>
                                      <p:to>
                                        <p:strVal val="visible"/>
                                      </p:to>
                                    </p:set>
                                    <p:animEffect transition="in" filter="fade">
                                      <p:cBhvr>
                                        <p:cTn id="44" dur="1000"/>
                                        <p:tgtEl>
                                          <p:spTgt spid="132"/>
                                        </p:tgtEl>
                                      </p:cBhvr>
                                    </p:animEffect>
                                    <p:anim calcmode="lin" valueType="num">
                                      <p:cBhvr>
                                        <p:cTn id="45" dur="1000" fill="hold"/>
                                        <p:tgtEl>
                                          <p:spTgt spid="132"/>
                                        </p:tgtEl>
                                        <p:attrNameLst>
                                          <p:attrName>ppt_x</p:attrName>
                                        </p:attrNameLst>
                                      </p:cBhvr>
                                      <p:tavLst>
                                        <p:tav tm="0">
                                          <p:val>
                                            <p:strVal val="#ppt_x"/>
                                          </p:val>
                                        </p:tav>
                                        <p:tav tm="100000">
                                          <p:val>
                                            <p:strVal val="#ppt_x"/>
                                          </p:val>
                                        </p:tav>
                                      </p:tavLst>
                                    </p:anim>
                                    <p:anim calcmode="lin" valueType="num">
                                      <p:cBhvr>
                                        <p:cTn id="46" dur="1000" fill="hold"/>
                                        <p:tgtEl>
                                          <p:spTgt spid="1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1000"/>
                                        <p:tgtEl>
                                          <p:spTgt spid="133"/>
                                        </p:tgtEl>
                                      </p:cBhvr>
                                    </p:animEffect>
                                    <p:anim calcmode="lin" valueType="num">
                                      <p:cBhvr>
                                        <p:cTn id="50" dur="1000" fill="hold"/>
                                        <p:tgtEl>
                                          <p:spTgt spid="133"/>
                                        </p:tgtEl>
                                        <p:attrNameLst>
                                          <p:attrName>ppt_x</p:attrName>
                                        </p:attrNameLst>
                                      </p:cBhvr>
                                      <p:tavLst>
                                        <p:tav tm="0">
                                          <p:val>
                                            <p:strVal val="#ppt_x"/>
                                          </p:val>
                                        </p:tav>
                                        <p:tav tm="100000">
                                          <p:val>
                                            <p:strVal val="#ppt_x"/>
                                          </p:val>
                                        </p:tav>
                                      </p:tavLst>
                                    </p:anim>
                                    <p:anim calcmode="lin" valueType="num">
                                      <p:cBhvr>
                                        <p:cTn id="51" dur="1000" fill="hold"/>
                                        <p:tgtEl>
                                          <p:spTgt spid="13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3"/>
                                        </p:tgtEl>
                                        <p:attrNameLst>
                                          <p:attrName>style.visibility</p:attrName>
                                        </p:attrNameLst>
                                      </p:cBhvr>
                                      <p:to>
                                        <p:strVal val="visible"/>
                                      </p:to>
                                    </p:set>
                                    <p:animEffect transition="in" filter="fade">
                                      <p:cBhvr>
                                        <p:cTn id="54" dur="1000"/>
                                        <p:tgtEl>
                                          <p:spTgt spid="143"/>
                                        </p:tgtEl>
                                      </p:cBhvr>
                                    </p:animEffect>
                                    <p:anim calcmode="lin" valueType="num">
                                      <p:cBhvr>
                                        <p:cTn id="55" dur="1000" fill="hold"/>
                                        <p:tgtEl>
                                          <p:spTgt spid="143"/>
                                        </p:tgtEl>
                                        <p:attrNameLst>
                                          <p:attrName>ppt_x</p:attrName>
                                        </p:attrNameLst>
                                      </p:cBhvr>
                                      <p:tavLst>
                                        <p:tav tm="0">
                                          <p:val>
                                            <p:strVal val="#ppt_x"/>
                                          </p:val>
                                        </p:tav>
                                        <p:tav tm="100000">
                                          <p:val>
                                            <p:strVal val="#ppt_x"/>
                                          </p:val>
                                        </p:tav>
                                      </p:tavLst>
                                    </p:anim>
                                    <p:anim calcmode="lin" valueType="num">
                                      <p:cBhvr>
                                        <p:cTn id="56" dur="1000" fill="hold"/>
                                        <p:tgtEl>
                                          <p:spTgt spid="14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fade">
                                      <p:cBhvr>
                                        <p:cTn id="59" dur="1000"/>
                                        <p:tgtEl>
                                          <p:spTgt spid="144"/>
                                        </p:tgtEl>
                                      </p:cBhvr>
                                    </p:animEffect>
                                    <p:anim calcmode="lin" valueType="num">
                                      <p:cBhvr>
                                        <p:cTn id="60" dur="1000" fill="hold"/>
                                        <p:tgtEl>
                                          <p:spTgt spid="144"/>
                                        </p:tgtEl>
                                        <p:attrNameLst>
                                          <p:attrName>ppt_x</p:attrName>
                                        </p:attrNameLst>
                                      </p:cBhvr>
                                      <p:tavLst>
                                        <p:tav tm="0">
                                          <p:val>
                                            <p:strVal val="#ppt_x"/>
                                          </p:val>
                                        </p:tav>
                                        <p:tav tm="100000">
                                          <p:val>
                                            <p:strVal val="#ppt_x"/>
                                          </p:val>
                                        </p:tav>
                                      </p:tavLst>
                                    </p:anim>
                                    <p:anim calcmode="lin" valueType="num">
                                      <p:cBhvr>
                                        <p:cTn id="61" dur="1000" fill="hold"/>
                                        <p:tgtEl>
                                          <p:spTgt spid="144"/>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8"/>
                                        </p:tgtEl>
                                        <p:attrNameLst>
                                          <p:attrName>style.visibility</p:attrName>
                                        </p:attrNameLst>
                                      </p:cBhvr>
                                      <p:to>
                                        <p:strVal val="visible"/>
                                      </p:to>
                                    </p:set>
                                    <p:anim calcmode="lin" valueType="num">
                                      <p:cBhvr additive="base">
                                        <p:cTn id="64" dur="500" fill="hold"/>
                                        <p:tgtEl>
                                          <p:spTgt spid="238"/>
                                        </p:tgtEl>
                                        <p:attrNameLst>
                                          <p:attrName>ppt_x</p:attrName>
                                        </p:attrNameLst>
                                      </p:cBhvr>
                                      <p:tavLst>
                                        <p:tav tm="0">
                                          <p:val>
                                            <p:strVal val="#ppt_x"/>
                                          </p:val>
                                        </p:tav>
                                        <p:tav tm="100000">
                                          <p:val>
                                            <p:strVal val="#ppt_x"/>
                                          </p:val>
                                        </p:tav>
                                      </p:tavLst>
                                    </p:anim>
                                    <p:anim calcmode="lin" valueType="num">
                                      <p:cBhvr additive="base">
                                        <p:cTn id="65"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1000"/>
                                        <p:tgtEl>
                                          <p:spTgt spid="126"/>
                                        </p:tgtEl>
                                      </p:cBhvr>
                                    </p:animEffect>
                                    <p:anim calcmode="lin" valueType="num">
                                      <p:cBhvr>
                                        <p:cTn id="71" dur="1000" fill="hold"/>
                                        <p:tgtEl>
                                          <p:spTgt spid="126"/>
                                        </p:tgtEl>
                                        <p:attrNameLst>
                                          <p:attrName>ppt_x</p:attrName>
                                        </p:attrNameLst>
                                      </p:cBhvr>
                                      <p:tavLst>
                                        <p:tav tm="0">
                                          <p:val>
                                            <p:strVal val="#ppt_x"/>
                                          </p:val>
                                        </p:tav>
                                        <p:tav tm="100000">
                                          <p:val>
                                            <p:strVal val="#ppt_x"/>
                                          </p:val>
                                        </p:tav>
                                      </p:tavLst>
                                    </p:anim>
                                    <p:anim calcmode="lin" valueType="num">
                                      <p:cBhvr>
                                        <p:cTn id="72" dur="1000" fill="hold"/>
                                        <p:tgtEl>
                                          <p:spTgt spid="126"/>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fade">
                                      <p:cBhvr>
                                        <p:cTn id="75" dur="1000"/>
                                        <p:tgtEl>
                                          <p:spTgt spid="127"/>
                                        </p:tgtEl>
                                      </p:cBhvr>
                                    </p:animEffect>
                                    <p:anim calcmode="lin" valueType="num">
                                      <p:cBhvr>
                                        <p:cTn id="76" dur="1000" fill="hold"/>
                                        <p:tgtEl>
                                          <p:spTgt spid="127"/>
                                        </p:tgtEl>
                                        <p:attrNameLst>
                                          <p:attrName>ppt_x</p:attrName>
                                        </p:attrNameLst>
                                      </p:cBhvr>
                                      <p:tavLst>
                                        <p:tav tm="0">
                                          <p:val>
                                            <p:strVal val="#ppt_x"/>
                                          </p:val>
                                        </p:tav>
                                        <p:tav tm="100000">
                                          <p:val>
                                            <p:strVal val="#ppt_x"/>
                                          </p:val>
                                        </p:tav>
                                      </p:tavLst>
                                    </p:anim>
                                    <p:anim calcmode="lin" valueType="num">
                                      <p:cBhvr>
                                        <p:cTn id="77" dur="1000" fill="hold"/>
                                        <p:tgtEl>
                                          <p:spTgt spid="12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34"/>
                                        </p:tgtEl>
                                        <p:attrNameLst>
                                          <p:attrName>style.visibility</p:attrName>
                                        </p:attrNameLst>
                                      </p:cBhvr>
                                      <p:to>
                                        <p:strVal val="visible"/>
                                      </p:to>
                                    </p:set>
                                    <p:animEffect transition="in" filter="fade">
                                      <p:cBhvr>
                                        <p:cTn id="80" dur="1000"/>
                                        <p:tgtEl>
                                          <p:spTgt spid="134"/>
                                        </p:tgtEl>
                                      </p:cBhvr>
                                    </p:animEffect>
                                    <p:anim calcmode="lin" valueType="num">
                                      <p:cBhvr>
                                        <p:cTn id="81" dur="1000" fill="hold"/>
                                        <p:tgtEl>
                                          <p:spTgt spid="134"/>
                                        </p:tgtEl>
                                        <p:attrNameLst>
                                          <p:attrName>ppt_x</p:attrName>
                                        </p:attrNameLst>
                                      </p:cBhvr>
                                      <p:tavLst>
                                        <p:tav tm="0">
                                          <p:val>
                                            <p:strVal val="#ppt_x"/>
                                          </p:val>
                                        </p:tav>
                                        <p:tav tm="100000">
                                          <p:val>
                                            <p:strVal val="#ppt_x"/>
                                          </p:val>
                                        </p:tav>
                                      </p:tavLst>
                                    </p:anim>
                                    <p:anim calcmode="lin" valueType="num">
                                      <p:cBhvr>
                                        <p:cTn id="82" dur="1000" fill="hold"/>
                                        <p:tgtEl>
                                          <p:spTgt spid="13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38"/>
                                        </p:tgtEl>
                                        <p:attrNameLst>
                                          <p:attrName>style.visibility</p:attrName>
                                        </p:attrNameLst>
                                      </p:cBhvr>
                                      <p:to>
                                        <p:strVal val="visible"/>
                                      </p:to>
                                    </p:set>
                                    <p:animEffect transition="in" filter="fade">
                                      <p:cBhvr>
                                        <p:cTn id="85" dur="1000"/>
                                        <p:tgtEl>
                                          <p:spTgt spid="138"/>
                                        </p:tgtEl>
                                      </p:cBhvr>
                                    </p:animEffect>
                                    <p:anim calcmode="lin" valueType="num">
                                      <p:cBhvr>
                                        <p:cTn id="86" dur="1000" fill="hold"/>
                                        <p:tgtEl>
                                          <p:spTgt spid="138"/>
                                        </p:tgtEl>
                                        <p:attrNameLst>
                                          <p:attrName>ppt_x</p:attrName>
                                        </p:attrNameLst>
                                      </p:cBhvr>
                                      <p:tavLst>
                                        <p:tav tm="0">
                                          <p:val>
                                            <p:strVal val="#ppt_x"/>
                                          </p:val>
                                        </p:tav>
                                        <p:tav tm="100000">
                                          <p:val>
                                            <p:strVal val="#ppt_x"/>
                                          </p:val>
                                        </p:tav>
                                      </p:tavLst>
                                    </p:anim>
                                    <p:anim calcmode="lin" valueType="num">
                                      <p:cBhvr>
                                        <p:cTn id="87" dur="1000" fill="hold"/>
                                        <p:tgtEl>
                                          <p:spTgt spid="13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37"/>
                                        </p:tgtEl>
                                        <p:attrNameLst>
                                          <p:attrName>style.visibility</p:attrName>
                                        </p:attrNameLst>
                                      </p:cBhvr>
                                      <p:to>
                                        <p:strVal val="visible"/>
                                      </p:to>
                                    </p:set>
                                    <p:animEffect transition="in" filter="fade">
                                      <p:cBhvr>
                                        <p:cTn id="90" dur="1000"/>
                                        <p:tgtEl>
                                          <p:spTgt spid="237"/>
                                        </p:tgtEl>
                                      </p:cBhvr>
                                    </p:animEffect>
                                    <p:anim calcmode="lin" valueType="num">
                                      <p:cBhvr>
                                        <p:cTn id="91" dur="1000" fill="hold"/>
                                        <p:tgtEl>
                                          <p:spTgt spid="237"/>
                                        </p:tgtEl>
                                        <p:attrNameLst>
                                          <p:attrName>ppt_x</p:attrName>
                                        </p:attrNameLst>
                                      </p:cBhvr>
                                      <p:tavLst>
                                        <p:tav tm="0">
                                          <p:val>
                                            <p:strVal val="#ppt_x"/>
                                          </p:val>
                                        </p:tav>
                                        <p:tav tm="100000">
                                          <p:val>
                                            <p:strVal val="#ppt_x"/>
                                          </p:val>
                                        </p:tav>
                                      </p:tavLst>
                                    </p:anim>
                                    <p:anim calcmode="lin" valueType="num">
                                      <p:cBhvr>
                                        <p:cTn id="92" dur="1000" fill="hold"/>
                                        <p:tgtEl>
                                          <p:spTgt spid="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31" grpId="0" animBg="1"/>
      <p:bldP spid="132" grpId="0" animBg="1"/>
      <p:bldP spid="133" grpId="0" animBg="1"/>
      <p:bldP spid="134" grpId="0" animBg="1"/>
      <p:bldP spid="136" grpId="0"/>
      <p:bldP spid="137" grpId="0"/>
      <p:bldP spid="138" grpId="0"/>
      <p:bldP spid="1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nước nam á">
            <a:extLst>
              <a:ext uri="{FF2B5EF4-FFF2-40B4-BE49-F238E27FC236}">
                <a16:creationId xmlns:a16="http://schemas.microsoft.com/office/drawing/2014/main" id="{62922856-F3A5-4EF9-BB68-B0E2020D7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6954"/>
            <a:ext cx="2125261" cy="2312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37D316-D00E-4C29-B20C-17CF81A976E8}"/>
              </a:ext>
            </a:extLst>
          </p:cNvPr>
          <p:cNvSpPr txBox="1"/>
          <p:nvPr/>
        </p:nvSpPr>
        <p:spPr>
          <a:xfrm>
            <a:off x="262496" y="120237"/>
            <a:ext cx="6093372" cy="769441"/>
          </a:xfrm>
          <a:prstGeom prst="rect">
            <a:avLst/>
          </a:prstGeom>
          <a:noFill/>
        </p:spPr>
        <p:txBody>
          <a:bodyPr wrap="square">
            <a:spAutoFit/>
          </a:bodyPr>
          <a:lstStyle/>
          <a:p>
            <a:pPr algn="just"/>
            <a:r>
              <a:rPr lang="en-US" sz="4400" b="1" i="0">
                <a:solidFill>
                  <a:srgbClr val="FF0000"/>
                </a:solidFill>
                <a:effectLst/>
                <a:latin typeface="Times New Roman" panose="02020603050405020304" pitchFamily="18" charset="0"/>
                <a:cs typeface="Times New Roman" panose="02020603050405020304" pitchFamily="18" charset="0"/>
              </a:rPr>
              <a:t>Ấn Độ</a:t>
            </a:r>
          </a:p>
        </p:txBody>
      </p:sp>
      <p:sp>
        <p:nvSpPr>
          <p:cNvPr id="8" name="TextBox 7">
            <a:extLst>
              <a:ext uri="{FF2B5EF4-FFF2-40B4-BE49-F238E27FC236}">
                <a16:creationId xmlns:a16="http://schemas.microsoft.com/office/drawing/2014/main" id="{76614E06-9F8E-4334-8223-618DE2D288A2}"/>
              </a:ext>
            </a:extLst>
          </p:cNvPr>
          <p:cNvSpPr txBox="1"/>
          <p:nvPr/>
        </p:nvSpPr>
        <p:spPr>
          <a:xfrm>
            <a:off x="6567852" y="3017887"/>
            <a:ext cx="6092190" cy="369332"/>
          </a:xfrm>
          <a:prstGeom prst="rect">
            <a:avLst/>
          </a:prstGeom>
          <a:noFill/>
        </p:spPr>
        <p:txBody>
          <a:bodyPr wrap="square">
            <a:spAutoFit/>
          </a:bodyPr>
          <a:lstStyle/>
          <a:p>
            <a:pPr algn="ctr" fontAlgn="ctr"/>
            <a:r>
              <a:rPr lang="vi-VN" b="0" i="0">
                <a:solidFill>
                  <a:srgbClr val="333333"/>
                </a:solidFill>
                <a:effectLst/>
                <a:latin typeface="Helvetica Neue"/>
              </a:rPr>
              <a:t>Đất nước của tắc đường và tai nạn giao thông</a:t>
            </a:r>
          </a:p>
        </p:txBody>
      </p:sp>
      <p:sp>
        <p:nvSpPr>
          <p:cNvPr id="10" name="TextBox 9">
            <a:extLst>
              <a:ext uri="{FF2B5EF4-FFF2-40B4-BE49-F238E27FC236}">
                <a16:creationId xmlns:a16="http://schemas.microsoft.com/office/drawing/2014/main" id="{4FE812BB-1915-4C74-A583-5B499CAB66DA}"/>
              </a:ext>
            </a:extLst>
          </p:cNvPr>
          <p:cNvSpPr txBox="1"/>
          <p:nvPr/>
        </p:nvSpPr>
        <p:spPr>
          <a:xfrm>
            <a:off x="2084174" y="6165340"/>
            <a:ext cx="4919504" cy="646331"/>
          </a:xfrm>
          <a:prstGeom prst="rect">
            <a:avLst/>
          </a:prstGeom>
          <a:noFill/>
        </p:spPr>
        <p:txBody>
          <a:bodyPr wrap="square">
            <a:spAutoFit/>
          </a:bodyPr>
          <a:lstStyle/>
          <a:p>
            <a:pPr algn="ctr" fontAlgn="ctr"/>
            <a:r>
              <a:rPr lang="en-US" b="0">
                <a:solidFill>
                  <a:srgbClr val="333333"/>
                </a:solidFill>
                <a:effectLst/>
                <a:latin typeface="Helvetica Neue"/>
              </a:rPr>
              <a:t>Là </a:t>
            </a:r>
            <a:r>
              <a:rPr lang="vi-VN" b="0">
                <a:solidFill>
                  <a:srgbClr val="333333"/>
                </a:solidFill>
                <a:effectLst/>
                <a:latin typeface="Helvetica Neue"/>
              </a:rPr>
              <a:t>vương quốc bò lớn nhất thế giớ</a:t>
            </a:r>
            <a:r>
              <a:rPr lang="en-US" b="0">
                <a:solidFill>
                  <a:srgbClr val="333333"/>
                </a:solidFill>
                <a:effectLst/>
                <a:latin typeface="Helvetica Neue"/>
              </a:rPr>
              <a:t>i, họ</a:t>
            </a:r>
            <a:r>
              <a:rPr lang="vi-VN" b="0">
                <a:solidFill>
                  <a:srgbClr val="333333"/>
                </a:solidFill>
                <a:effectLst/>
                <a:latin typeface="Helvetica Neue"/>
              </a:rPr>
              <a:t> coi bò là con vật thần lin</a:t>
            </a:r>
            <a:r>
              <a:rPr lang="en-US" b="0">
                <a:solidFill>
                  <a:srgbClr val="333333"/>
                </a:solidFill>
                <a:effectLst/>
                <a:latin typeface="Helvetica Neue"/>
              </a:rPr>
              <a:t>h.</a:t>
            </a:r>
            <a:endParaRPr lang="vi-VN" b="0">
              <a:solidFill>
                <a:srgbClr val="333333"/>
              </a:solidFill>
              <a:effectLst/>
              <a:latin typeface="Helvetica Neue"/>
            </a:endParaRPr>
          </a:p>
        </p:txBody>
      </p:sp>
      <p:sp>
        <p:nvSpPr>
          <p:cNvPr id="12" name="TextBox 11">
            <a:extLst>
              <a:ext uri="{FF2B5EF4-FFF2-40B4-BE49-F238E27FC236}">
                <a16:creationId xmlns:a16="http://schemas.microsoft.com/office/drawing/2014/main" id="{E3D4696E-5765-474B-81BB-401C79D1934D}"/>
              </a:ext>
            </a:extLst>
          </p:cNvPr>
          <p:cNvSpPr txBox="1"/>
          <p:nvPr/>
        </p:nvSpPr>
        <p:spPr>
          <a:xfrm>
            <a:off x="7992464" y="6488506"/>
            <a:ext cx="4117359" cy="369332"/>
          </a:xfrm>
          <a:prstGeom prst="rect">
            <a:avLst/>
          </a:prstGeom>
          <a:noFill/>
        </p:spPr>
        <p:txBody>
          <a:bodyPr wrap="square">
            <a:spAutoFit/>
          </a:bodyPr>
          <a:lstStyle/>
          <a:p>
            <a:pPr algn="ctr" fontAlgn="ctr"/>
            <a:r>
              <a:rPr lang="vi-VN" b="0" i="0">
                <a:solidFill>
                  <a:srgbClr val="333333"/>
                </a:solidFill>
                <a:effectLst/>
                <a:latin typeface="Helvetica Neue"/>
              </a:rPr>
              <a:t>Đất nước ô nhiễm nhất thế giới</a:t>
            </a:r>
          </a:p>
        </p:txBody>
      </p:sp>
      <p:pic>
        <p:nvPicPr>
          <p:cNvPr id="2052" name="Picture 4" descr="Những bãi rác kinh hoàng tại Ấn Độ">
            <a:extLst>
              <a:ext uri="{FF2B5EF4-FFF2-40B4-BE49-F238E27FC236}">
                <a16:creationId xmlns:a16="http://schemas.microsoft.com/office/drawing/2014/main" id="{FCE9C261-53F1-4A88-B7D1-4176A360D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496" y="3571885"/>
            <a:ext cx="4837326" cy="29166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5F0AFF-27CC-4572-A9AE-C42614238E5C}"/>
              </a:ext>
            </a:extLst>
          </p:cNvPr>
          <p:cNvPicPr>
            <a:picLocks noChangeAspect="1"/>
          </p:cNvPicPr>
          <p:nvPr/>
        </p:nvPicPr>
        <p:blipFill>
          <a:blip r:embed="rId4"/>
          <a:stretch>
            <a:fillRect/>
          </a:stretch>
        </p:blipFill>
        <p:spPr>
          <a:xfrm>
            <a:off x="2125263" y="3604061"/>
            <a:ext cx="4837326" cy="2519527"/>
          </a:xfrm>
          <a:prstGeom prst="rect">
            <a:avLst/>
          </a:prstGeom>
        </p:spPr>
      </p:pic>
      <p:pic>
        <p:nvPicPr>
          <p:cNvPr id="3" name="Picture 2">
            <a:extLst>
              <a:ext uri="{FF2B5EF4-FFF2-40B4-BE49-F238E27FC236}">
                <a16:creationId xmlns:a16="http://schemas.microsoft.com/office/drawing/2014/main" id="{6A4498C1-A7F8-4445-9F96-B5EB5EA93F82}"/>
              </a:ext>
            </a:extLst>
          </p:cNvPr>
          <p:cNvPicPr>
            <a:picLocks noChangeAspect="1"/>
          </p:cNvPicPr>
          <p:nvPr/>
        </p:nvPicPr>
        <p:blipFill>
          <a:blip r:embed="rId5"/>
          <a:stretch>
            <a:fillRect/>
          </a:stretch>
        </p:blipFill>
        <p:spPr>
          <a:xfrm>
            <a:off x="7272498" y="77970"/>
            <a:ext cx="4872336" cy="2876250"/>
          </a:xfrm>
          <a:prstGeom prst="rect">
            <a:avLst/>
          </a:prstGeom>
        </p:spPr>
      </p:pic>
      <p:sp>
        <p:nvSpPr>
          <p:cNvPr id="11" name="TextBox 10">
            <a:extLst>
              <a:ext uri="{FF2B5EF4-FFF2-40B4-BE49-F238E27FC236}">
                <a16:creationId xmlns:a16="http://schemas.microsoft.com/office/drawing/2014/main" id="{17CD6662-A08E-4560-91B4-820E2446F194}"/>
              </a:ext>
            </a:extLst>
          </p:cNvPr>
          <p:cNvSpPr txBox="1"/>
          <p:nvPr/>
        </p:nvSpPr>
        <p:spPr>
          <a:xfrm>
            <a:off x="2125263" y="247786"/>
            <a:ext cx="5147233" cy="2585323"/>
          </a:xfrm>
          <a:prstGeom prst="rect">
            <a:avLst/>
          </a:prstGeom>
          <a:noFill/>
        </p:spPr>
        <p:txBody>
          <a:bodyPr wrap="square">
            <a:spAutoFit/>
          </a:bodyPr>
          <a:lstStyle/>
          <a:p>
            <a:pPr indent="457200" algn="just"/>
            <a:r>
              <a:rPr lang="en-US">
                <a:solidFill>
                  <a:srgbClr val="002060"/>
                </a:solidFill>
                <a:latin typeface="Arial" panose="020B0604020202020204" pitchFamily="34" charset="0"/>
              </a:rPr>
              <a:t>L</a:t>
            </a:r>
            <a:r>
              <a:rPr lang="vi-VN" b="0" i="0">
                <a:solidFill>
                  <a:srgbClr val="002060"/>
                </a:solidFill>
                <a:effectLst/>
                <a:latin typeface="Arial" panose="020B0604020202020204" pitchFamily="34" charset="0"/>
              </a:rPr>
              <a:t>à nơi khởi nguồn của </a:t>
            </a:r>
            <a:r>
              <a:rPr lang="vi-VN" b="0" i="0" u="none" strike="noStrike">
                <a:solidFill>
                  <a:srgbClr val="002060"/>
                </a:solidFill>
                <a:effectLst/>
                <a:latin typeface="Arial" panose="020B0604020202020204" pitchFamily="34" charset="0"/>
                <a:hlinkClick r:id="rId6" tooltip="Văn minh lưu vực sông Ấn">
                  <a:extLst>
                    <a:ext uri="{A12FA001-AC4F-418D-AE19-62706E023703}">
                      <ahyp:hlinkClr xmlns:ahyp="http://schemas.microsoft.com/office/drawing/2018/hyperlinkcolor" val="tx"/>
                    </a:ext>
                  </a:extLst>
                </a:hlinkClick>
              </a:rPr>
              <a:t>nền văn minh lưu vực sông Ấn cổ đại</a:t>
            </a:r>
            <a:r>
              <a:rPr lang="vi-VN" b="0" i="0">
                <a:solidFill>
                  <a:srgbClr val="002060"/>
                </a:solidFill>
                <a:effectLst/>
                <a:latin typeface="Arial" panose="020B0604020202020204" pitchFamily="34" charset="0"/>
              </a:rPr>
              <a:t>, sớm hình thành nên các tuyến đường </a:t>
            </a:r>
            <a:r>
              <a:rPr lang="vi-VN" b="0" i="0" u="none" strike="noStrike">
                <a:solidFill>
                  <a:srgbClr val="002060"/>
                </a:solidFill>
                <a:effectLst/>
                <a:latin typeface="Arial" panose="020B0604020202020204" pitchFamily="34" charset="0"/>
                <a:hlinkClick r:id="rId7" tooltip="Thương mại">
                  <a:extLst>
                    <a:ext uri="{A12FA001-AC4F-418D-AE19-62706E023703}">
                      <ahyp:hlinkClr xmlns:ahyp="http://schemas.microsoft.com/office/drawing/2018/hyperlinkcolor" val="tx"/>
                    </a:ext>
                  </a:extLst>
                </a:hlinkClick>
              </a:rPr>
              <a:t>mậu dịch</a:t>
            </a:r>
            <a:r>
              <a:rPr lang="vi-VN" b="0" i="0">
                <a:solidFill>
                  <a:srgbClr val="002060"/>
                </a:solidFill>
                <a:effectLst/>
                <a:latin typeface="Arial" panose="020B0604020202020204" pitchFamily="34" charset="0"/>
              </a:rPr>
              <a:t> mang tính </a:t>
            </a:r>
            <a:r>
              <a:rPr lang="vi-VN" b="0" i="0" u="none" strike="noStrike">
                <a:solidFill>
                  <a:srgbClr val="002060"/>
                </a:solidFill>
                <a:effectLst/>
                <a:latin typeface="Arial" panose="020B0604020202020204" pitchFamily="34" charset="0"/>
                <a:hlinkClick r:id="rId8" tooltip="Thương mại quốc tế">
                  <a:extLst>
                    <a:ext uri="{A12FA001-AC4F-418D-AE19-62706E023703}">
                      <ahyp:hlinkClr xmlns:ahyp="http://schemas.microsoft.com/office/drawing/2018/hyperlinkcolor" val="tx"/>
                    </a:ext>
                  </a:extLst>
                </a:hlinkClick>
              </a:rPr>
              <a:t>quốc tế</a:t>
            </a:r>
            <a:r>
              <a:rPr lang="vi-VN" b="0" i="0">
                <a:solidFill>
                  <a:srgbClr val="002060"/>
                </a:solidFill>
                <a:effectLst/>
                <a:latin typeface="Arial" panose="020B0604020202020204" pitchFamily="34" charset="0"/>
              </a:rPr>
              <a:t> cùng những </a:t>
            </a:r>
            <a:r>
              <a:rPr lang="vi-VN" b="0" i="0" u="none" strike="noStrike">
                <a:solidFill>
                  <a:srgbClr val="002060"/>
                </a:solidFill>
                <a:effectLst/>
                <a:latin typeface="Arial" panose="020B0604020202020204" pitchFamily="34" charset="0"/>
                <a:hlinkClick r:id="rId9" tooltip="Đế quốc">
                  <a:extLst>
                    <a:ext uri="{A12FA001-AC4F-418D-AE19-62706E023703}">
                      <ahyp:hlinkClr xmlns:ahyp="http://schemas.microsoft.com/office/drawing/2018/hyperlinkcolor" val="tx"/>
                    </a:ext>
                  </a:extLst>
                </a:hlinkClick>
              </a:rPr>
              <a:t>Đế quốc</a:t>
            </a:r>
            <a:r>
              <a:rPr lang="vi-VN" b="0" i="0">
                <a:solidFill>
                  <a:srgbClr val="002060"/>
                </a:solidFill>
                <a:effectLst/>
                <a:latin typeface="Arial" panose="020B0604020202020204" pitchFamily="34" charset="0"/>
              </a:rPr>
              <a:t> rộng lớn, các Đế quốc này trở nên giàu có, thịnh vượng do thương mại cùng sức mạnh </a:t>
            </a:r>
            <a:r>
              <a:rPr lang="vi-VN" b="0" i="0" u="none" strike="noStrike">
                <a:solidFill>
                  <a:srgbClr val="002060"/>
                </a:solidFill>
                <a:effectLst/>
                <a:latin typeface="Arial" panose="020B0604020202020204" pitchFamily="34" charset="0"/>
                <a:hlinkClick r:id="rId10" tooltip="Văn hóa Ấn Độ">
                  <a:extLst>
                    <a:ext uri="{A12FA001-AC4F-418D-AE19-62706E023703}">
                      <ahyp:hlinkClr xmlns:ahyp="http://schemas.microsoft.com/office/drawing/2018/hyperlinkcolor" val="tx"/>
                    </a:ext>
                  </a:extLst>
                </a:hlinkClick>
              </a:rPr>
              <a:t>văn hóa</a:t>
            </a:r>
            <a:r>
              <a:rPr lang="vi-VN" b="0" i="0">
                <a:solidFill>
                  <a:srgbClr val="002060"/>
                </a:solidFill>
                <a:effectLst/>
                <a:latin typeface="Arial" panose="020B0604020202020204" pitchFamily="34" charset="0"/>
              </a:rPr>
              <a:t> - </a:t>
            </a:r>
            <a:r>
              <a:rPr lang="vi-VN" b="0" i="0" u="none" strike="noStrike">
                <a:solidFill>
                  <a:srgbClr val="002060"/>
                </a:solidFill>
                <a:effectLst/>
                <a:latin typeface="Arial" panose="020B0604020202020204" pitchFamily="34" charset="0"/>
                <a:hlinkClick r:id="rId11" tooltip="Quân sự">
                  <a:extLst>
                    <a:ext uri="{A12FA001-AC4F-418D-AE19-62706E023703}">
                      <ahyp:hlinkClr xmlns:ahyp="http://schemas.microsoft.com/office/drawing/2018/hyperlinkcolor" val="tx"/>
                    </a:ext>
                  </a:extLst>
                </a:hlinkClick>
              </a:rPr>
              <a:t>quân sự</a:t>
            </a:r>
            <a:r>
              <a:rPr lang="vi-VN" b="0" i="0">
                <a:solidFill>
                  <a:srgbClr val="002060"/>
                </a:solidFill>
                <a:effectLst/>
                <a:latin typeface="Arial" panose="020B0604020202020204" pitchFamily="34" charset="0"/>
              </a:rPr>
              <a:t> mang lại trong suốt chiều dài lịch sử của mình. Đây cũng là nơi khởi nguồn của </a:t>
            </a:r>
            <a:r>
              <a:rPr lang="en-US" b="0" i="0">
                <a:solidFill>
                  <a:srgbClr val="002060"/>
                </a:solidFill>
                <a:effectLst/>
                <a:latin typeface="Arial" panose="020B0604020202020204" pitchFamily="34" charset="0"/>
              </a:rPr>
              <a:t>2</a:t>
            </a:r>
            <a:r>
              <a:rPr lang="vi-VN" b="0" i="0">
                <a:solidFill>
                  <a:srgbClr val="002060"/>
                </a:solidFill>
                <a:effectLst/>
                <a:latin typeface="Arial" panose="020B0604020202020204" pitchFamily="34" charset="0"/>
              </a:rPr>
              <a:t> </a:t>
            </a:r>
            <a:r>
              <a:rPr lang="vi-VN" b="0" i="0" u="none" strike="noStrike">
                <a:solidFill>
                  <a:srgbClr val="002060"/>
                </a:solidFill>
                <a:effectLst/>
                <a:latin typeface="Arial" panose="020B0604020202020204" pitchFamily="34" charset="0"/>
                <a:hlinkClick r:id="rId12" tooltip="Tôn giáo">
                  <a:extLst>
                    <a:ext uri="{A12FA001-AC4F-418D-AE19-62706E023703}">
                      <ahyp:hlinkClr xmlns:ahyp="http://schemas.microsoft.com/office/drawing/2018/hyperlinkcolor" val="tx"/>
                    </a:ext>
                  </a:extLst>
                </a:hlinkClick>
              </a:rPr>
              <a:t>tôn giáo</a:t>
            </a:r>
            <a:r>
              <a:rPr lang="vi-VN" b="0" i="0">
                <a:solidFill>
                  <a:srgbClr val="002060"/>
                </a:solidFill>
                <a:effectLst/>
                <a:latin typeface="Arial" panose="020B0604020202020204" pitchFamily="34" charset="0"/>
              </a:rPr>
              <a:t> lớn trên </a:t>
            </a:r>
            <a:r>
              <a:rPr lang="vi-VN" b="0" i="0" u="none" strike="noStrike">
                <a:solidFill>
                  <a:srgbClr val="002060"/>
                </a:solidFill>
                <a:effectLst/>
                <a:latin typeface="Arial" panose="020B0604020202020204" pitchFamily="34" charset="0"/>
                <a:hlinkClick r:id="rId13" tooltip="Thế giới">
                  <a:extLst>
                    <a:ext uri="{A12FA001-AC4F-418D-AE19-62706E023703}">
                      <ahyp:hlinkClr xmlns:ahyp="http://schemas.microsoft.com/office/drawing/2018/hyperlinkcolor" val="tx"/>
                    </a:ext>
                  </a:extLst>
                </a:hlinkClick>
              </a:rPr>
              <a:t>thế giới</a:t>
            </a:r>
            <a:r>
              <a:rPr lang="vi-VN" b="0" i="0">
                <a:solidFill>
                  <a:srgbClr val="002060"/>
                </a:solidFill>
                <a:effectLst/>
                <a:latin typeface="Arial" panose="020B0604020202020204" pitchFamily="34" charset="0"/>
              </a:rPr>
              <a:t> bao gồm: </a:t>
            </a:r>
            <a:r>
              <a:rPr lang="vi-VN" b="0" i="0" u="none" strike="noStrike">
                <a:solidFill>
                  <a:srgbClr val="002060"/>
                </a:solidFill>
                <a:effectLst/>
                <a:latin typeface="Arial" panose="020B0604020202020204" pitchFamily="34" charset="0"/>
                <a:hlinkClick r:id="rId14" tooltip="Ấn Độ giáo">
                  <a:extLst>
                    <a:ext uri="{A12FA001-AC4F-418D-AE19-62706E023703}">
                      <ahyp:hlinkClr xmlns:ahyp="http://schemas.microsoft.com/office/drawing/2018/hyperlinkcolor" val="tx"/>
                    </a:ext>
                  </a:extLst>
                </a:hlinkClick>
              </a:rPr>
              <a:t>Ấn Độ giáo</a:t>
            </a:r>
            <a:r>
              <a:rPr lang="vi-VN" b="0" i="0">
                <a:solidFill>
                  <a:srgbClr val="002060"/>
                </a:solidFill>
                <a:effectLst/>
                <a:latin typeface="Arial" panose="020B0604020202020204" pitchFamily="34" charset="0"/>
              </a:rPr>
              <a:t>, </a:t>
            </a:r>
            <a:r>
              <a:rPr lang="vi-VN" b="0" i="0" u="none" strike="noStrike">
                <a:solidFill>
                  <a:srgbClr val="002060"/>
                </a:solidFill>
                <a:effectLst/>
                <a:latin typeface="Arial" panose="020B0604020202020204" pitchFamily="34" charset="0"/>
                <a:hlinkClick r:id="rId15" tooltip="Phật giáo">
                  <a:extLst>
                    <a:ext uri="{A12FA001-AC4F-418D-AE19-62706E023703}">
                      <ahyp:hlinkClr xmlns:ahyp="http://schemas.microsoft.com/office/drawing/2018/hyperlinkcolor" val="tx"/>
                    </a:ext>
                  </a:extLst>
                </a:hlinkClick>
              </a:rPr>
              <a:t>Phật giáo</a:t>
            </a:r>
            <a:r>
              <a:rPr lang="en-US" u="none" strike="noStrike">
                <a:solidFill>
                  <a:srgbClr val="002060"/>
                </a:solidFill>
                <a:latin typeface="Arial" panose="020B0604020202020204" pitchFamily="34" charset="0"/>
              </a:rPr>
              <a:t>.</a:t>
            </a:r>
            <a:endParaRPr lang="en-US">
              <a:solidFill>
                <a:srgbClr val="002060"/>
              </a:solidFill>
            </a:endParaRPr>
          </a:p>
        </p:txBody>
      </p:sp>
    </p:spTree>
    <p:extLst>
      <p:ext uri="{BB962C8B-B14F-4D97-AF65-F5344CB8AC3E}">
        <p14:creationId xmlns:p14="http://schemas.microsoft.com/office/powerpoint/2010/main" val="155728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1FF1F2-FC69-4922-84A7-72C675DBEDFA}"/>
              </a:ext>
            </a:extLst>
          </p:cNvPr>
          <p:cNvSpPr txBox="1"/>
          <p:nvPr/>
        </p:nvSpPr>
        <p:spPr>
          <a:xfrm>
            <a:off x="6096000" y="1779687"/>
            <a:ext cx="6093372" cy="5078313"/>
          </a:xfrm>
          <a:prstGeom prst="rect">
            <a:avLst/>
          </a:prstGeom>
          <a:noFill/>
        </p:spPr>
        <p:txBody>
          <a:bodyPr wrap="square">
            <a:spAutoFit/>
          </a:bodyPr>
          <a:lstStyle/>
          <a:p>
            <a:pPr indent="457200" algn="just"/>
            <a:r>
              <a:rPr lang="en-US" sz="4400" b="1" i="0">
                <a:solidFill>
                  <a:srgbClr val="002060"/>
                </a:solidFill>
                <a:effectLst/>
                <a:latin typeface="-apple-system"/>
              </a:rPr>
              <a:t>Afghanistan</a:t>
            </a:r>
          </a:p>
          <a:p>
            <a:pPr indent="457200" algn="just"/>
            <a:r>
              <a:rPr lang="en-US" sz="2800" b="0" i="0">
                <a:solidFill>
                  <a:srgbClr val="002060"/>
                </a:solidFill>
                <a:effectLst/>
                <a:latin typeface="+mj-lt"/>
              </a:rPr>
              <a:t>- </a:t>
            </a:r>
            <a:r>
              <a:rPr lang="vi-VN" sz="2800" b="0" i="0">
                <a:solidFill>
                  <a:srgbClr val="002060"/>
                </a:solidFill>
                <a:effectLst/>
                <a:latin typeface="+mj-lt"/>
              </a:rPr>
              <a:t>Đây là đất nước được xem là nguy hiểm nhất để thực hiện việc đi du lịch. </a:t>
            </a:r>
          </a:p>
          <a:p>
            <a:pPr indent="457200" algn="just"/>
            <a:r>
              <a:rPr lang="en-US" sz="2800">
                <a:solidFill>
                  <a:srgbClr val="002060"/>
                </a:solidFill>
                <a:latin typeface="+mj-lt"/>
              </a:rPr>
              <a:t>- </a:t>
            </a:r>
            <a:r>
              <a:rPr lang="vi-VN" sz="2800" b="0" i="0">
                <a:solidFill>
                  <a:srgbClr val="002060"/>
                </a:solidFill>
                <a:effectLst/>
                <a:latin typeface="+mj-lt"/>
              </a:rPr>
              <a:t>Phần lớn người dân ở Afghanistan không ăn thịt heo vì họ theo đạo Hồi. </a:t>
            </a:r>
          </a:p>
          <a:p>
            <a:pPr indent="457200" algn="just"/>
            <a:r>
              <a:rPr lang="en-US" sz="2800" b="0" i="0">
                <a:solidFill>
                  <a:srgbClr val="002060"/>
                </a:solidFill>
                <a:effectLst/>
                <a:latin typeface="+mj-lt"/>
              </a:rPr>
              <a:t>- </a:t>
            </a:r>
            <a:r>
              <a:rPr lang="vi-VN" sz="2800" b="0" i="0">
                <a:solidFill>
                  <a:srgbClr val="002060"/>
                </a:solidFill>
                <a:effectLst/>
                <a:latin typeface="+mj-lt"/>
              </a:rPr>
              <a:t>Nước này không giáp với biển nên người dân Afghanistan không quen với việc ăn hải sản. Ẩm thực nổi tiếng của họ là thịt dê, thịt cừu, bánh mantu… </a:t>
            </a:r>
            <a:endParaRPr lang="en-US" sz="2800" b="0" i="0">
              <a:solidFill>
                <a:srgbClr val="002060"/>
              </a:solidFill>
              <a:effectLst/>
              <a:latin typeface="+mj-lt"/>
            </a:endParaRPr>
          </a:p>
          <a:p>
            <a:pPr indent="457200" algn="just"/>
            <a:r>
              <a:rPr lang="en-US" sz="2800">
                <a:solidFill>
                  <a:srgbClr val="002060"/>
                </a:solidFill>
                <a:latin typeface="Times New Roman" panose="02020603050405020304" pitchFamily="18" charset="0"/>
                <a:cs typeface="Times New Roman" panose="02020603050405020304" pitchFamily="18" charset="0"/>
              </a:rPr>
              <a:t>- Q</a:t>
            </a:r>
            <a:r>
              <a:rPr lang="en-US" sz="2800" b="0" i="0">
                <a:solidFill>
                  <a:srgbClr val="002060"/>
                </a:solidFill>
                <a:effectLst/>
                <a:latin typeface="Times New Roman" panose="02020603050405020304" pitchFamily="18" charset="0"/>
                <a:cs typeface="Times New Roman" panose="02020603050405020304" pitchFamily="18" charset="0"/>
              </a:rPr>
              <a:t>uốc gia sản xuất thuốc phiện lớn nhất thế giới. </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3074" name="Picture 2" descr="các nước nam á">
            <a:extLst>
              <a:ext uri="{FF2B5EF4-FFF2-40B4-BE49-F238E27FC236}">
                <a16:creationId xmlns:a16="http://schemas.microsoft.com/office/drawing/2014/main" id="{9A2E7C4E-907E-42D3-AAAA-75244D555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9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 nước nam á">
            <a:extLst>
              <a:ext uri="{FF2B5EF4-FFF2-40B4-BE49-F238E27FC236}">
                <a16:creationId xmlns:a16="http://schemas.microsoft.com/office/drawing/2014/main" id="{5EB6B409-83A2-48F7-AAD6-A648A2A65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54" y="2602132"/>
            <a:ext cx="7334111" cy="4113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5F9E10-58CB-4F58-9EAD-25D7E779D4FE}"/>
              </a:ext>
            </a:extLst>
          </p:cNvPr>
          <p:cNvSpPr txBox="1"/>
          <p:nvPr/>
        </p:nvSpPr>
        <p:spPr>
          <a:xfrm>
            <a:off x="413844" y="363428"/>
            <a:ext cx="11394527" cy="3416320"/>
          </a:xfrm>
          <a:prstGeom prst="rect">
            <a:avLst/>
          </a:prstGeom>
          <a:noFill/>
        </p:spPr>
        <p:txBody>
          <a:bodyPr wrap="square">
            <a:spAutoFit/>
          </a:bodyPr>
          <a:lstStyle/>
          <a:p>
            <a:pPr algn="just"/>
            <a:r>
              <a:rPr lang="vi-VN" sz="4800" b="1" i="0">
                <a:solidFill>
                  <a:srgbClr val="002060"/>
                </a:solidFill>
                <a:effectLst/>
                <a:latin typeface="-apple-system"/>
              </a:rPr>
              <a:t>Nepal</a:t>
            </a:r>
          </a:p>
          <a:p>
            <a:pPr indent="457200" algn="just"/>
            <a:r>
              <a:rPr lang="en-US" sz="2800" b="0" i="0">
                <a:solidFill>
                  <a:srgbClr val="000000"/>
                </a:solidFill>
                <a:effectLst/>
                <a:latin typeface="Times New Roman" panose="02020603050405020304" pitchFamily="18" charset="0"/>
                <a:cs typeface="Times New Roman" panose="02020603050405020304" pitchFamily="18" charset="0"/>
              </a:rPr>
              <a:t>- </a:t>
            </a:r>
            <a:r>
              <a:rPr lang="vi-VN" sz="2800" b="0" i="0">
                <a:solidFill>
                  <a:srgbClr val="000000"/>
                </a:solidFill>
                <a:effectLst/>
                <a:latin typeface="Times New Roman" panose="02020603050405020304" pitchFamily="18" charset="0"/>
                <a:cs typeface="Times New Roman" panose="02020603050405020304" pitchFamily="18" charset="0"/>
              </a:rPr>
              <a:t>Đây được coi là một điểm đến linh thiêng trong hàng trăm năm nay. </a:t>
            </a:r>
            <a:endParaRPr lang="en-US" sz="2800" b="0" i="0">
              <a:solidFill>
                <a:srgbClr val="000000"/>
              </a:solidFill>
              <a:effectLst/>
              <a:latin typeface="Times New Roman" panose="02020603050405020304" pitchFamily="18" charset="0"/>
              <a:cs typeface="Times New Roman" panose="02020603050405020304" pitchFamily="18" charset="0"/>
            </a:endParaRPr>
          </a:p>
          <a:p>
            <a:pPr indent="457200" algn="just"/>
            <a:r>
              <a:rPr lang="en-US" sz="2800" b="0" i="0">
                <a:solidFill>
                  <a:srgbClr val="000000"/>
                </a:solidFill>
                <a:effectLst/>
                <a:latin typeface="Times New Roman" panose="02020603050405020304" pitchFamily="18" charset="0"/>
                <a:cs typeface="Times New Roman" panose="02020603050405020304" pitchFamily="18" charset="0"/>
              </a:rPr>
              <a:t>- </a:t>
            </a:r>
            <a:r>
              <a:rPr lang="vi-VN" sz="2800" b="0" i="0">
                <a:solidFill>
                  <a:srgbClr val="000000"/>
                </a:solidFill>
                <a:effectLst/>
                <a:latin typeface="Times New Roman" panose="02020603050405020304" pitchFamily="18" charset="0"/>
                <a:cs typeface="Times New Roman" panose="02020603050405020304" pitchFamily="18" charset="0"/>
              </a:rPr>
              <a:t>Nơi có đỉnh núi cao nhất thế giới (đỉnh Everest).</a:t>
            </a:r>
          </a:p>
          <a:p>
            <a:pPr indent="457200" algn="just"/>
            <a:r>
              <a:rPr lang="en-US" sz="2800" b="0" i="0">
                <a:solidFill>
                  <a:srgbClr val="000000"/>
                </a:solidFill>
                <a:effectLst/>
                <a:latin typeface="Times New Roman" panose="02020603050405020304" pitchFamily="18" charset="0"/>
                <a:cs typeface="Times New Roman" panose="02020603050405020304" pitchFamily="18" charset="0"/>
              </a:rPr>
              <a:t>- </a:t>
            </a:r>
            <a:r>
              <a:rPr lang="vi-VN" sz="2800" b="0" i="0">
                <a:solidFill>
                  <a:srgbClr val="000000"/>
                </a:solidFill>
                <a:effectLst/>
                <a:latin typeface="Times New Roman" panose="02020603050405020304" pitchFamily="18" charset="0"/>
                <a:cs typeface="Times New Roman" panose="02020603050405020304" pitchFamily="18" charset="0"/>
              </a:rPr>
              <a:t>Đất nước duy nhất trên thế giới có quốc kỳ không phải hình chữ nhật. Nó có hình tam giác.</a:t>
            </a:r>
          </a:p>
          <a:p>
            <a:br>
              <a:rPr lang="vi-VN" sz="2800"/>
            </a:br>
            <a:endParaRPr lang="en-US" sz="2800"/>
          </a:p>
        </p:txBody>
      </p:sp>
    </p:spTree>
    <p:extLst>
      <p:ext uri="{BB962C8B-B14F-4D97-AF65-F5344CB8AC3E}">
        <p14:creationId xmlns:p14="http://schemas.microsoft.com/office/powerpoint/2010/main" val="4145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74D30FA-53B9-4967-9FFF-EEACE73154A8}"/>
              </a:ext>
            </a:extLst>
          </p:cNvPr>
          <p:cNvSpPr>
            <a:spLocks noChangeArrowheads="1"/>
          </p:cNvSpPr>
          <p:nvPr/>
        </p:nvSpPr>
        <p:spPr bwMode="auto">
          <a:xfrm>
            <a:off x="184446" y="3417079"/>
            <a:ext cx="11823107" cy="344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9331" rIns="0"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a:ln>
                  <a:noFill/>
                </a:ln>
                <a:solidFill>
                  <a:srgbClr val="FF0000"/>
                </a:solidFill>
                <a:effectLst/>
                <a:latin typeface="-apple-system"/>
              </a:rPr>
              <a:t>Bhutan</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900" b="0" i="0" u="none" strike="noStrike" cap="none" normalizeH="0" baseline="0">
                <a:ln>
                  <a:noFill/>
                </a:ln>
                <a:solidFill>
                  <a:srgbClr val="000000"/>
                </a:solidFill>
                <a:effectLst/>
                <a:cs typeface="Arial" panose="020B0604020202020204" pitchFamily="34" charset="0"/>
              </a:rPr>
              <a:t>Đây là quốc gia được mệnh danh là đất nước hạnh phúc, bạn sẽ không thấy người vô gia cư tại đây. Không có bất cứ ai phải sống trên vỉa hè trừ khi họ muốn trải nghiệm.</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900" b="0" i="0" u="none" strike="noStrike" cap="none" normalizeH="0" baseline="0">
                <a:ln>
                  <a:noFill/>
                </a:ln>
                <a:solidFill>
                  <a:srgbClr val="000000"/>
                </a:solidFill>
                <a:effectLst/>
                <a:cs typeface="Arial" panose="020B0604020202020204" pitchFamily="34" charset="0"/>
              </a:rPr>
              <a:t>Ở Bhutan không có viện phí: Tại đây những người dân không phải lo lắng về viện phí. Cách chữa trị truyền thống luôn được mọi người ưa chuộng. </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900" b="0" i="0" u="none" strike="noStrike" cap="none" normalizeH="0" baseline="0">
                <a:ln>
                  <a:noFill/>
                </a:ln>
                <a:solidFill>
                  <a:srgbClr val="000000"/>
                </a:solidFill>
                <a:effectLst/>
                <a:cs typeface="Arial" panose="020B0604020202020204" pitchFamily="34" charset="0"/>
              </a:rPr>
              <a:t>Bạn không thể mua thuốc lá ở Buhatan: Từ lâu việc trồng trọt mua bán thuốc lá tại đây đã bị cấm. Khách du lịch vẫn được phép mang thuốc lá đến đây nhưng phải trả một khoản phí lớn. </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900" b="0" i="0" u="none" strike="noStrike" cap="none" normalizeH="0" baseline="0">
                <a:ln>
                  <a:noFill/>
                </a:ln>
                <a:solidFill>
                  <a:srgbClr val="000000"/>
                </a:solidFill>
                <a:effectLst/>
                <a:cs typeface="Arial" panose="020B0604020202020204" pitchFamily="34" charset="0"/>
              </a:rPr>
              <a:t>Thủ đô ở đây không có đèn giao thông: Ở đây chỉ có những biển báo bằng tay.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rgbClr val="000000"/>
                </a:solidFill>
                <a:effectLst/>
                <a:cs typeface="Arial" panose="020B0604020202020204" pitchFamily="34" charset="0"/>
              </a:rPr>
              <a:t>Bhutan đất nước hạnh phúc</a:t>
            </a:r>
            <a:endParaRPr kumimoji="0" lang="en-US" altLang="en-US" sz="1900" b="0" i="0" u="none" strike="noStrike" cap="none" normalizeH="0" baseline="0">
              <a:ln>
                <a:noFill/>
              </a:ln>
              <a:solidFill>
                <a:schemeClr val="tx1"/>
              </a:solidFill>
              <a:effectLst/>
            </a:endParaRPr>
          </a:p>
        </p:txBody>
      </p:sp>
      <p:pic>
        <p:nvPicPr>
          <p:cNvPr id="6146" name="Picture 2" descr="các nước nam á">
            <a:extLst>
              <a:ext uri="{FF2B5EF4-FFF2-40B4-BE49-F238E27FC236}">
                <a16:creationId xmlns:a16="http://schemas.microsoft.com/office/drawing/2014/main" id="{4E1E762B-3503-4A85-9F36-A3075DCB2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6543" y="409903"/>
            <a:ext cx="6096001" cy="387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7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1406D2-458E-4AD0-803F-F9EAAB97C712}"/>
              </a:ext>
            </a:extLst>
          </p:cNvPr>
          <p:cNvSpPr txBox="1"/>
          <p:nvPr/>
        </p:nvSpPr>
        <p:spPr>
          <a:xfrm>
            <a:off x="234315" y="295484"/>
            <a:ext cx="11747478" cy="1815882"/>
          </a:xfrm>
          <a:prstGeom prst="rect">
            <a:avLst/>
          </a:prstGeom>
          <a:noFill/>
        </p:spPr>
        <p:txBody>
          <a:bodyPr wrap="square">
            <a:spAutoFit/>
          </a:bodyPr>
          <a:lstStyle/>
          <a:p>
            <a:pPr algn="just"/>
            <a:r>
              <a:rPr lang="vi-VN" sz="4000" b="1" i="0">
                <a:solidFill>
                  <a:srgbClr val="000000"/>
                </a:solidFill>
                <a:effectLst/>
                <a:latin typeface="-apple-system"/>
              </a:rPr>
              <a:t>Pakistan</a:t>
            </a:r>
            <a:endParaRPr lang="vi-VN" sz="4000" b="1" i="0">
              <a:solidFill>
                <a:srgbClr val="505050"/>
              </a:solidFill>
              <a:effectLst/>
              <a:latin typeface="-apple-system"/>
            </a:endParaRPr>
          </a:p>
          <a:p>
            <a:pPr algn="just"/>
            <a:r>
              <a:rPr lang="en-US" sz="2400">
                <a:solidFill>
                  <a:srgbClr val="000000"/>
                </a:solidFill>
                <a:latin typeface="Arial" panose="020B0604020202020204" pitchFamily="34" charset="0"/>
              </a:rPr>
              <a:t>- L</a:t>
            </a:r>
            <a:r>
              <a:rPr lang="vi-VN" sz="2400" b="0" i="0">
                <a:solidFill>
                  <a:srgbClr val="000000"/>
                </a:solidFill>
                <a:effectLst/>
                <a:latin typeface="Arial" panose="020B0604020202020204" pitchFamily="34" charset="0"/>
              </a:rPr>
              <a:t>à quốc gia có nhiều điều hấp dẫn trên trên thế giới. Pakistan là nơi giao thoa của nhiều nền văn hóa lớn.</a:t>
            </a:r>
          </a:p>
          <a:p>
            <a:pPr algn="just"/>
            <a:r>
              <a:rPr lang="en-US" sz="2400">
                <a:solidFill>
                  <a:srgbClr val="000000"/>
                </a:solidFill>
                <a:latin typeface="Arial" panose="020B0604020202020204" pitchFamily="34" charset="0"/>
              </a:rPr>
              <a:t>- C</a:t>
            </a:r>
            <a:r>
              <a:rPr lang="vi-VN" sz="2400" b="0" i="0">
                <a:solidFill>
                  <a:srgbClr val="000000"/>
                </a:solidFill>
                <a:effectLst/>
                <a:latin typeface="Arial" panose="020B0604020202020204" pitchFamily="34" charset="0"/>
              </a:rPr>
              <a:t>ó thiên nhiên đẹp đến ngỡ ngàng. </a:t>
            </a:r>
          </a:p>
        </p:txBody>
      </p:sp>
      <p:pic>
        <p:nvPicPr>
          <p:cNvPr id="6" name="Picture 5">
            <a:extLst>
              <a:ext uri="{FF2B5EF4-FFF2-40B4-BE49-F238E27FC236}">
                <a16:creationId xmlns:a16="http://schemas.microsoft.com/office/drawing/2014/main" id="{D1C7BC1F-C00A-469A-AF8E-7503B7E88CCD}"/>
              </a:ext>
            </a:extLst>
          </p:cNvPr>
          <p:cNvPicPr>
            <a:picLocks noChangeAspect="1"/>
          </p:cNvPicPr>
          <p:nvPr/>
        </p:nvPicPr>
        <p:blipFill>
          <a:blip r:embed="rId2"/>
          <a:stretch>
            <a:fillRect/>
          </a:stretch>
        </p:blipFill>
        <p:spPr>
          <a:xfrm>
            <a:off x="5334000" y="2603808"/>
            <a:ext cx="6096000" cy="4048125"/>
          </a:xfrm>
          <a:prstGeom prst="rect">
            <a:avLst/>
          </a:prstGeom>
        </p:spPr>
      </p:pic>
    </p:spTree>
    <p:extLst>
      <p:ext uri="{BB962C8B-B14F-4D97-AF65-F5344CB8AC3E}">
        <p14:creationId xmlns:p14="http://schemas.microsoft.com/office/powerpoint/2010/main" val="15919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1635A0-5550-434C-973F-00144A816487}"/>
              </a:ext>
            </a:extLst>
          </p:cNvPr>
          <p:cNvSpPr txBox="1"/>
          <p:nvPr/>
        </p:nvSpPr>
        <p:spPr>
          <a:xfrm>
            <a:off x="5659821" y="1229710"/>
            <a:ext cx="6169046" cy="5139869"/>
          </a:xfrm>
          <a:prstGeom prst="rect">
            <a:avLst/>
          </a:prstGeom>
          <a:noFill/>
        </p:spPr>
        <p:txBody>
          <a:bodyPr wrap="square">
            <a:spAutoFit/>
          </a:bodyPr>
          <a:lstStyle/>
          <a:p>
            <a:pPr algn="just"/>
            <a:r>
              <a:rPr lang="vi-VN" sz="4800" b="1" i="0">
                <a:solidFill>
                  <a:srgbClr val="FF0000"/>
                </a:solidFill>
                <a:effectLst/>
                <a:latin typeface="-apple-system"/>
              </a:rPr>
              <a:t>Bangladesh</a:t>
            </a:r>
          </a:p>
          <a:p>
            <a:pPr indent="393700" algn="just"/>
            <a:r>
              <a:rPr lang="en-US" sz="2800" b="0" i="0">
                <a:solidFill>
                  <a:srgbClr val="000000"/>
                </a:solidFill>
                <a:effectLst/>
                <a:latin typeface="Arial" panose="020B0604020202020204" pitchFamily="34" charset="0"/>
              </a:rPr>
              <a:t>- C</a:t>
            </a:r>
            <a:r>
              <a:rPr lang="vi-VN" sz="2800" b="0" i="0">
                <a:solidFill>
                  <a:srgbClr val="000000"/>
                </a:solidFill>
                <a:effectLst/>
                <a:latin typeface="Arial" panose="020B0604020202020204" pitchFamily="34" charset="0"/>
              </a:rPr>
              <a:t>ó rất nhiều những công trình kiến trúc cổ có giá trị khảo cổ học và lịch sử cao. Những công trình đại diện cho các tôn giáo rất đa dạng với thánh đường hồi giáo, nhà thờ của Thiên Chúa giáo, đền Hindu…</a:t>
            </a:r>
          </a:p>
          <a:p>
            <a:pPr indent="393700" algn="just"/>
            <a:r>
              <a:rPr lang="en-US" sz="2800" b="0" i="0">
                <a:solidFill>
                  <a:srgbClr val="000000"/>
                </a:solidFill>
                <a:effectLst/>
                <a:latin typeface="Arial" panose="020B0604020202020204" pitchFamily="34" charset="0"/>
              </a:rPr>
              <a:t>- </a:t>
            </a:r>
            <a:r>
              <a:rPr lang="vi-VN" sz="2800" b="0" i="0">
                <a:solidFill>
                  <a:srgbClr val="000000"/>
                </a:solidFill>
                <a:effectLst/>
                <a:latin typeface="Arial" panose="020B0604020202020204" pitchFamily="34" charset="0"/>
              </a:rPr>
              <a:t>Ẩm thực phong phú: Ẩm thực là một trong những niềm tự hào của nơi đây. Đất nước này được coi là thiên đường của những món chay. </a:t>
            </a:r>
          </a:p>
        </p:txBody>
      </p:sp>
      <p:pic>
        <p:nvPicPr>
          <p:cNvPr id="2" name="Picture 1">
            <a:extLst>
              <a:ext uri="{FF2B5EF4-FFF2-40B4-BE49-F238E27FC236}">
                <a16:creationId xmlns:a16="http://schemas.microsoft.com/office/drawing/2014/main" id="{95FAB125-2FB9-4667-A931-0412E5B95BC6}"/>
              </a:ext>
            </a:extLst>
          </p:cNvPr>
          <p:cNvPicPr>
            <a:picLocks noChangeAspect="1"/>
          </p:cNvPicPr>
          <p:nvPr/>
        </p:nvPicPr>
        <p:blipFill>
          <a:blip r:embed="rId2"/>
          <a:stretch>
            <a:fillRect/>
          </a:stretch>
        </p:blipFill>
        <p:spPr>
          <a:xfrm>
            <a:off x="-1" y="160611"/>
            <a:ext cx="5419397" cy="4064548"/>
          </a:xfrm>
          <a:prstGeom prst="rect">
            <a:avLst/>
          </a:prstGeom>
        </p:spPr>
      </p:pic>
    </p:spTree>
    <p:extLst>
      <p:ext uri="{BB962C8B-B14F-4D97-AF65-F5344CB8AC3E}">
        <p14:creationId xmlns:p14="http://schemas.microsoft.com/office/powerpoint/2010/main" val="9681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5C007E-48C0-424D-9033-C0C5D28AE9CD}"/>
              </a:ext>
            </a:extLst>
          </p:cNvPr>
          <p:cNvSpPr txBox="1"/>
          <p:nvPr/>
        </p:nvSpPr>
        <p:spPr>
          <a:xfrm>
            <a:off x="5206562" y="0"/>
            <a:ext cx="6985438" cy="6432530"/>
          </a:xfrm>
          <a:prstGeom prst="rect">
            <a:avLst/>
          </a:prstGeom>
          <a:noFill/>
        </p:spPr>
        <p:txBody>
          <a:bodyPr wrap="square">
            <a:spAutoFit/>
          </a:bodyPr>
          <a:lstStyle/>
          <a:p>
            <a:pPr indent="457200" algn="just"/>
            <a:r>
              <a:rPr lang="en-US" sz="6000" b="0" i="0">
                <a:solidFill>
                  <a:srgbClr val="202122"/>
                </a:solidFill>
                <a:effectLst/>
                <a:latin typeface="Arial" panose="020B0604020202020204" pitchFamily="34" charset="0"/>
              </a:rPr>
              <a:t>- Maldives</a:t>
            </a:r>
            <a:r>
              <a:rPr lang="en-US" sz="3200" b="0" i="0">
                <a:solidFill>
                  <a:srgbClr val="202122"/>
                </a:solidFill>
                <a:effectLst/>
                <a:latin typeface="Arial" panose="020B0604020202020204" pitchFamily="34" charset="0"/>
              </a:rPr>
              <a:t> là quốc gia nhỏ nhất </a:t>
            </a:r>
            <a:r>
              <a:rPr lang="en-US" sz="3200" b="0" i="0" u="none" strike="noStrike">
                <a:solidFill>
                  <a:srgbClr val="0645AD"/>
                </a:solidFill>
                <a:effectLst/>
                <a:latin typeface="Arial" panose="020B0604020202020204" pitchFamily="34" charset="0"/>
                <a:hlinkClick r:id="rId2" tooltip="Châu Á"/>
              </a:rPr>
              <a:t>Châu Á</a:t>
            </a:r>
            <a:r>
              <a:rPr lang="en-US" sz="3200" b="0" i="0">
                <a:solidFill>
                  <a:srgbClr val="202122"/>
                </a:solidFill>
                <a:effectLst/>
                <a:latin typeface="Arial" panose="020B0604020202020204" pitchFamily="34" charset="0"/>
              </a:rPr>
              <a:t> về dân số. Đây cũng là quốc gia </a:t>
            </a:r>
            <a:r>
              <a:rPr lang="en-US" sz="3200" b="0" i="0" u="none" strike="noStrike">
                <a:solidFill>
                  <a:srgbClr val="0645AD"/>
                </a:solidFill>
                <a:effectLst/>
                <a:latin typeface="Arial" panose="020B0604020202020204" pitchFamily="34" charset="0"/>
                <a:hlinkClick r:id="rId3" tooltip="Hồi giáo"/>
              </a:rPr>
              <a:t>Hồi giáo</a:t>
            </a:r>
            <a:r>
              <a:rPr lang="en-US" sz="3200" b="0" i="0">
                <a:solidFill>
                  <a:srgbClr val="202122"/>
                </a:solidFill>
                <a:effectLst/>
                <a:latin typeface="Arial" panose="020B0604020202020204" pitchFamily="34" charset="0"/>
              </a:rPr>
              <a:t> nhỏ nhất thế giới. Diện tích Quần đảo Maldives đang bị thu hẹp dần do biến đổi khí hậu.</a:t>
            </a:r>
          </a:p>
          <a:p>
            <a:pPr indent="457200" algn="just"/>
            <a:r>
              <a:rPr lang="en-US" sz="3200">
                <a:solidFill>
                  <a:srgbClr val="333333"/>
                </a:solidFill>
                <a:latin typeface="Helvetica Neue"/>
              </a:rPr>
              <a:t>- Là 1 </a:t>
            </a:r>
            <a:r>
              <a:rPr lang="vi-VN" sz="3200" b="0" i="0">
                <a:solidFill>
                  <a:srgbClr val="333333"/>
                </a:solidFill>
                <a:effectLst/>
                <a:latin typeface="Helvetica Neue"/>
              </a:rPr>
              <a:t>quốc đảo ở Ấn Độ Dương</a:t>
            </a:r>
            <a:r>
              <a:rPr lang="en-US" sz="3200" b="0" i="0">
                <a:solidFill>
                  <a:srgbClr val="333333"/>
                </a:solidFill>
                <a:effectLst/>
                <a:latin typeface="Helvetica Neue"/>
              </a:rPr>
              <a:t>, </a:t>
            </a:r>
            <a:r>
              <a:rPr lang="vi-VN" sz="3200" b="0" i="0">
                <a:solidFill>
                  <a:srgbClr val="333333"/>
                </a:solidFill>
                <a:effectLst/>
                <a:latin typeface="Helvetica Neue"/>
              </a:rPr>
              <a:t>vốn được mệnh danh là “thiên đường nghỉ dưỡng”</a:t>
            </a:r>
            <a:endParaRPr lang="en-US" sz="3200" b="0" i="0">
              <a:solidFill>
                <a:srgbClr val="333333"/>
              </a:solidFill>
              <a:effectLst/>
              <a:latin typeface="Helvetica Neue"/>
            </a:endParaRPr>
          </a:p>
          <a:p>
            <a:pPr indent="457200" algn="just"/>
            <a:r>
              <a:rPr lang="en-US" sz="3200" b="0" i="0">
                <a:solidFill>
                  <a:srgbClr val="000000"/>
                </a:solidFill>
                <a:effectLst/>
                <a:latin typeface="Arial" panose="020B0604020202020204" pitchFamily="34" charset="0"/>
              </a:rPr>
              <a:t>- L</a:t>
            </a:r>
            <a:r>
              <a:rPr lang="vi-VN" sz="3200" b="0" i="0">
                <a:solidFill>
                  <a:srgbClr val="000000"/>
                </a:solidFill>
                <a:effectLst/>
                <a:latin typeface="Arial" panose="020B0604020202020204" pitchFamily="34" charset="0"/>
              </a:rPr>
              <a:t>ãnh thổ của Man-đi-vơ là một</a:t>
            </a:r>
            <a:r>
              <a:rPr lang="en-US" sz="3200" b="0" i="0">
                <a:solidFill>
                  <a:srgbClr val="000000"/>
                </a:solidFill>
                <a:effectLst/>
                <a:latin typeface="Arial" panose="020B0604020202020204" pitchFamily="34" charset="0"/>
              </a:rPr>
              <a:t> </a:t>
            </a:r>
            <a:r>
              <a:rPr lang="vi-VN" sz="3200" b="0" i="0">
                <a:solidFill>
                  <a:srgbClr val="000000"/>
                </a:solidFill>
                <a:effectLst/>
                <a:latin typeface="Arial" panose="020B0604020202020204" pitchFamily="34" charset="0"/>
              </a:rPr>
              <a:t>chuỗi trên 1.190 đảo san hô nhỏ và thấp, trong đó có khoảng hơn 200 đảo có ng­ười ở.</a:t>
            </a:r>
            <a:endParaRPr lang="en-US" sz="3200"/>
          </a:p>
        </p:txBody>
      </p:sp>
      <p:pic>
        <p:nvPicPr>
          <p:cNvPr id="1026" name="Picture 2">
            <a:extLst>
              <a:ext uri="{FF2B5EF4-FFF2-40B4-BE49-F238E27FC236}">
                <a16:creationId xmlns:a16="http://schemas.microsoft.com/office/drawing/2014/main" id="{2E13BBA6-CB46-4F29-A561-85E7F0243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6913"/>
            <a:ext cx="4840014" cy="546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3865-333C-4D22-AC31-5FD211A5EE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62B395-0102-4186-9079-9DF07A5598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23CA29-97F8-4309-B7B6-20623F6A47E4}"/>
              </a:ext>
            </a:extLst>
          </p:cNvPr>
          <p:cNvPicPr>
            <a:picLocks noChangeAspect="1"/>
          </p:cNvPicPr>
          <p:nvPr/>
        </p:nvPicPr>
        <p:blipFill>
          <a:blip r:embed="rId2"/>
          <a:stretch>
            <a:fillRect/>
          </a:stretch>
        </p:blipFill>
        <p:spPr>
          <a:xfrm>
            <a:off x="0" y="0"/>
            <a:ext cx="12192000" cy="6946900"/>
          </a:xfrm>
          <a:prstGeom prst="rect">
            <a:avLst/>
          </a:prstGeom>
        </p:spPr>
      </p:pic>
    </p:spTree>
    <p:extLst>
      <p:ext uri="{BB962C8B-B14F-4D97-AF65-F5344CB8AC3E}">
        <p14:creationId xmlns:p14="http://schemas.microsoft.com/office/powerpoint/2010/main" val="860726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36"/>
          <p:cNvSpPr/>
          <p:nvPr/>
        </p:nvSpPr>
        <p:spPr>
          <a:xfrm>
            <a:off x="967467" y="883367"/>
            <a:ext cx="4811200" cy="4811200"/>
          </a:xfrm>
          <a:prstGeom prst="ellipse">
            <a:avLst/>
          </a:prstGeom>
          <a:solidFill>
            <a:srgbClr val="FFFFFF"/>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81" name="Rectangle 80">
            <a:extLst>
              <a:ext uri="{FF2B5EF4-FFF2-40B4-BE49-F238E27FC236}">
                <a16:creationId xmlns:a16="http://schemas.microsoft.com/office/drawing/2014/main" id="{CE4F281D-726A-45B5-8106-C11B56BEB8B8}"/>
              </a:ext>
            </a:extLst>
          </p:cNvPr>
          <p:cNvSpPr/>
          <p:nvPr/>
        </p:nvSpPr>
        <p:spPr>
          <a:xfrm>
            <a:off x="6413335" y="771451"/>
            <a:ext cx="5773683" cy="5507421"/>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en-US" sz="1351">
              <a:solidFill>
                <a:srgbClr val="D1F8F8"/>
              </a:solidFill>
              <a:latin typeface="Arial"/>
            </a:endParaRPr>
          </a:p>
        </p:txBody>
      </p:sp>
      <p:sp>
        <p:nvSpPr>
          <p:cNvPr id="85" name="TextBox 84">
            <a:extLst>
              <a:ext uri="{FF2B5EF4-FFF2-40B4-BE49-F238E27FC236}">
                <a16:creationId xmlns:a16="http://schemas.microsoft.com/office/drawing/2014/main" id="{2966E1E2-46DF-4C6C-AAC0-590EA437FE80}"/>
              </a:ext>
            </a:extLst>
          </p:cNvPr>
          <p:cNvSpPr txBox="1"/>
          <p:nvPr/>
        </p:nvSpPr>
        <p:spPr>
          <a:xfrm>
            <a:off x="5357276" y="2206339"/>
            <a:ext cx="5983889" cy="1318823"/>
          </a:xfrm>
          <a:prstGeom prst="rect">
            <a:avLst/>
          </a:prstGeom>
          <a:noFill/>
        </p:spPr>
        <p:txBody>
          <a:bodyPr wrap="square">
            <a:spAutoFit/>
          </a:bodyPr>
          <a:lstStyle/>
          <a:p>
            <a:pPr algn="ctr" defTabSz="914286">
              <a:lnSpc>
                <a:spcPct val="150000"/>
              </a:lnSpc>
              <a:defRPr/>
            </a:pPr>
            <a:r>
              <a:rPr lang="en-US" sz="6000" b="1" dirty="0">
                <a:solidFill>
                  <a:srgbClr val="101F1F"/>
                </a:solidFill>
                <a:latin typeface="#9Slide03 IcielUni Sans Heavy" panose="00000500000000000000" pitchFamily="2" charset="-93"/>
                <a:cs typeface="Times New Roman" panose="02020603050405020304" pitchFamily="18" charset="0"/>
              </a:rPr>
              <a:t>1. DÂN C</a:t>
            </a:r>
            <a:r>
              <a:rPr lang="vi-VN" sz="6000" b="1" dirty="0">
                <a:solidFill>
                  <a:srgbClr val="101F1F"/>
                </a:solidFill>
                <a:latin typeface="#9Slide03 IcielUni Sans Heavy" panose="00000500000000000000" pitchFamily="2" charset="-93"/>
                <a:cs typeface="Times New Roman" panose="02020603050405020304" pitchFamily="18" charset="0"/>
              </a:rPr>
              <a:t>Ư</a:t>
            </a:r>
            <a:endParaRPr lang="en-US" sz="6000" dirty="0">
              <a:solidFill>
                <a:srgbClr val="101F1F"/>
              </a:solidFill>
              <a:latin typeface="#9Slide03 IcielUni Sans Heavy" panose="00000500000000000000" pitchFamily="2" charset="-93"/>
            </a:endParaRPr>
          </a:p>
        </p:txBody>
      </p:sp>
      <p:pic>
        <p:nvPicPr>
          <p:cNvPr id="7" name="Picture 12" descr="cartoon group of people - Clip Art Library">
            <a:extLst>
              <a:ext uri="{FF2B5EF4-FFF2-40B4-BE49-F238E27FC236}">
                <a16:creationId xmlns:a16="http://schemas.microsoft.com/office/drawing/2014/main" id="{178C5EF7-C259-4695-B246-EF043478B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31" b="95313" l="2344" r="97461">
                        <a14:foregroundMark x1="55664" y1="17188" x2="55664" y2="17188"/>
                        <a14:foregroundMark x1="54492" y1="26563" x2="54492" y2="26563"/>
                        <a14:foregroundMark x1="94922" y1="60352" x2="94922" y2="60352"/>
                        <a14:foregroundMark x1="94336" y1="71680" x2="94336" y2="71680"/>
                        <a14:foregroundMark x1="41406" y1="23242" x2="41406" y2="23242"/>
                        <a14:foregroundMark x1="39844" y1="22070" x2="39844" y2="22070"/>
                        <a14:foregroundMark x1="39453" y1="26563" x2="39453" y2="26563"/>
                        <a14:foregroundMark x1="51758" y1="74219" x2="51758" y2="74219"/>
                        <a14:foregroundMark x1="56055" y1="65430" x2="56055" y2="65430"/>
                        <a14:foregroundMark x1="52539" y1="65430" x2="52539" y2="65430"/>
                        <a14:foregroundMark x1="50000" y1="66992" x2="50000" y2="66992"/>
                        <a14:foregroundMark x1="31055" y1="79688" x2="31055" y2="79688"/>
                        <a14:foregroundMark x1="18945" y1="72656" x2="18945" y2="72656"/>
                        <a14:foregroundMark x1="91406" y1="61523" x2="91406" y2="61523"/>
                        <a14:foregroundMark x1="13672" y1="41016" x2="13672" y2="41016"/>
                        <a14:foregroundMark x1="28711" y1="17969" x2="28711" y2="17969"/>
                        <a14:foregroundMark x1="29492" y1="22852" x2="29492" y2="22852"/>
                        <a14:foregroundMark x1="28125" y1="19531" x2="28125" y2="19531"/>
                        <a14:foregroundMark x1="26367" y1="23438" x2="26367" y2="23438"/>
                      </a14:backgroundRemoval>
                    </a14:imgEffect>
                  </a14:imgLayer>
                </a14:imgProps>
              </a:ext>
              <a:ext uri="{28A0092B-C50C-407E-A947-70E740481C1C}">
                <a14:useLocalDpi xmlns:a14="http://schemas.microsoft.com/office/drawing/2010/main" val="0"/>
              </a:ext>
            </a:extLst>
          </a:blip>
          <a:srcRect/>
          <a:stretch>
            <a:fillRect/>
          </a:stretch>
        </p:blipFill>
        <p:spPr bwMode="auto">
          <a:xfrm>
            <a:off x="766094" y="858981"/>
            <a:ext cx="4848745" cy="4862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2000"/>
                                        <p:tgtEl>
                                          <p:spTgt spid="904"/>
                                        </p:tgtEl>
                                      </p:cBhvr>
                                    </p:animEffect>
                                    <p:anim calcmode="lin" valueType="num">
                                      <p:cBhvr>
                                        <p:cTn id="8" dur="2000" fill="hold"/>
                                        <p:tgtEl>
                                          <p:spTgt spid="904"/>
                                        </p:tgtEl>
                                        <p:attrNameLst>
                                          <p:attrName>ppt_w</p:attrName>
                                        </p:attrNameLst>
                                      </p:cBhvr>
                                      <p:tavLst>
                                        <p:tav tm="0" fmla="#ppt_w*sin(2.5*pi*$)">
                                          <p:val>
                                            <p:fltVal val="0"/>
                                          </p:val>
                                        </p:tav>
                                        <p:tav tm="100000">
                                          <p:val>
                                            <p:fltVal val="1"/>
                                          </p:val>
                                        </p:tav>
                                      </p:tavLst>
                                    </p:anim>
                                    <p:anim calcmode="lin" valueType="num">
                                      <p:cBhvr>
                                        <p:cTn id="9" dur="2000" fill="hold"/>
                                        <p:tgtEl>
                                          <p:spTgt spid="90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 grpId="0" animBg="1"/>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B3DE2B1-E393-4280-AB34-AEBBE030E15D}"/>
              </a:ext>
            </a:extLst>
          </p:cNvPr>
          <p:cNvSpPr>
            <a:spLocks noChangeArrowheads="1"/>
          </p:cNvSpPr>
          <p:nvPr/>
        </p:nvSpPr>
        <p:spPr bwMode="auto">
          <a:xfrm>
            <a:off x="363417" y="57952"/>
            <a:ext cx="11651364" cy="83099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 pos="450850" algn="l"/>
              </a:tabLs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tab pos="180975" algn="l"/>
                <a:tab pos="450850" algn="l"/>
              </a:tabLst>
              <a:defRPr/>
            </a:pP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Bảng</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liệu</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diện</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dân</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180975" algn="ctr" defTabSz="914400" rtl="0" eaLnBrk="0" fontAlgn="base" latinLnBrk="0" hangingPunct="0">
              <a:lnSpc>
                <a:spcPct val="100000"/>
              </a:lnSpc>
              <a:spcBef>
                <a:spcPct val="0"/>
              </a:spcBef>
              <a:spcAft>
                <a:spcPct val="0"/>
              </a:spcAft>
              <a:buClrTx/>
              <a:buSzTx/>
              <a:buFontTx/>
              <a:buNone/>
              <a:tabLst>
                <a:tab pos="180975" algn="l"/>
                <a:tab pos="450850" algn="l"/>
              </a:tabLst>
              <a:defRPr/>
            </a:pP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vực</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altLang="en-US" sz="2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kern="1200" cap="none" spc="0" normalizeH="0" baseline="0" noProof="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châu</a:t>
            </a:r>
            <a:r>
              <a:rPr kumimoji="0" lang="en-US" altLang="en-US" sz="2400" b="1"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Á</a:t>
            </a:r>
            <a:endParaRPr kumimoji="0" lang="en-US" altLang="en-US" sz="24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le 4">
            <a:extLst>
              <a:ext uri="{FF2B5EF4-FFF2-40B4-BE49-F238E27FC236}">
                <a16:creationId xmlns:a16="http://schemas.microsoft.com/office/drawing/2014/main" id="{A20FC420-DDA1-40A7-BF1F-791B2A9EE50C}"/>
              </a:ext>
            </a:extLst>
          </p:cNvPr>
          <p:cNvGraphicFramePr>
            <a:graphicFrameLocks noGrp="1"/>
          </p:cNvGraphicFramePr>
          <p:nvPr>
            <p:extLst>
              <p:ext uri="{D42A27DB-BD31-4B8C-83A1-F6EECF244321}">
                <p14:modId xmlns:p14="http://schemas.microsoft.com/office/powerpoint/2010/main" val="1898702090"/>
              </p:ext>
            </p:extLst>
          </p:nvPr>
        </p:nvGraphicFramePr>
        <p:xfrm>
          <a:off x="133646" y="1232828"/>
          <a:ext cx="11828583" cy="3485025"/>
        </p:xfrm>
        <a:graphic>
          <a:graphicData uri="http://schemas.openxmlformats.org/drawingml/2006/table">
            <a:tbl>
              <a:tblPr bandRow="1"/>
              <a:tblGrid>
                <a:gridCol w="1375308">
                  <a:extLst>
                    <a:ext uri="{9D8B030D-6E8A-4147-A177-3AD203B41FA5}">
                      <a16:colId xmlns:a16="http://schemas.microsoft.com/office/drawing/2014/main" val="2454439552"/>
                    </a:ext>
                  </a:extLst>
                </a:gridCol>
                <a:gridCol w="1178837">
                  <a:extLst>
                    <a:ext uri="{9D8B030D-6E8A-4147-A177-3AD203B41FA5}">
                      <a16:colId xmlns:a16="http://schemas.microsoft.com/office/drawing/2014/main" val="3588209910"/>
                    </a:ext>
                  </a:extLst>
                </a:gridCol>
                <a:gridCol w="1047854">
                  <a:extLst>
                    <a:ext uri="{9D8B030D-6E8A-4147-A177-3AD203B41FA5}">
                      <a16:colId xmlns:a16="http://schemas.microsoft.com/office/drawing/2014/main" val="3606843219"/>
                    </a:ext>
                  </a:extLst>
                </a:gridCol>
                <a:gridCol w="1096972">
                  <a:extLst>
                    <a:ext uri="{9D8B030D-6E8A-4147-A177-3AD203B41FA5}">
                      <a16:colId xmlns:a16="http://schemas.microsoft.com/office/drawing/2014/main" val="2399954995"/>
                    </a:ext>
                  </a:extLst>
                </a:gridCol>
                <a:gridCol w="867755">
                  <a:extLst>
                    <a:ext uri="{9D8B030D-6E8A-4147-A177-3AD203B41FA5}">
                      <a16:colId xmlns:a16="http://schemas.microsoft.com/office/drawing/2014/main" val="3951043020"/>
                    </a:ext>
                  </a:extLst>
                </a:gridCol>
                <a:gridCol w="1309817">
                  <a:extLst>
                    <a:ext uri="{9D8B030D-6E8A-4147-A177-3AD203B41FA5}">
                      <a16:colId xmlns:a16="http://schemas.microsoft.com/office/drawing/2014/main" val="36060347"/>
                    </a:ext>
                  </a:extLst>
                </a:gridCol>
                <a:gridCol w="1984031">
                  <a:extLst>
                    <a:ext uri="{9D8B030D-6E8A-4147-A177-3AD203B41FA5}">
                      <a16:colId xmlns:a16="http://schemas.microsoft.com/office/drawing/2014/main" val="1258217206"/>
                    </a:ext>
                  </a:extLst>
                </a:gridCol>
                <a:gridCol w="2968009">
                  <a:extLst>
                    <a:ext uri="{9D8B030D-6E8A-4147-A177-3AD203B41FA5}">
                      <a16:colId xmlns:a16="http://schemas.microsoft.com/office/drawing/2014/main" val="2910871368"/>
                    </a:ext>
                  </a:extLst>
                </a:gridCol>
              </a:tblGrid>
              <a:tr h="214057">
                <a:tc rowSpan="2">
                  <a:txBody>
                    <a:bodyPr/>
                    <a:lstStyle/>
                    <a:p>
                      <a:pPr indent="180340" algn="ctr">
                        <a:lnSpc>
                          <a:spcPct val="107000"/>
                        </a:lnSpc>
                        <a:spcAft>
                          <a:spcPts val="600"/>
                        </a:spcAft>
                        <a:tabLst>
                          <a:tab pos="180340" algn="l"/>
                          <a:tab pos="450215" algn="l"/>
                        </a:tabLst>
                      </a:pPr>
                      <a:r>
                        <a:rPr lang="en-US" sz="1800" b="1" dirty="0" err="1">
                          <a:effectLst/>
                          <a:latin typeface="Tahoma" panose="020B0604030504040204" pitchFamily="34" charset="0"/>
                          <a:ea typeface="Tahoma" panose="020B0604030504040204" pitchFamily="34" charset="0"/>
                          <a:cs typeface="Tahoma" panose="020B0604030504040204" pitchFamily="34" charset="0"/>
                        </a:rPr>
                        <a:t>Khu</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vực</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rowSpan="2">
                  <a:txBody>
                    <a:bodyPr/>
                    <a:lstStyle/>
                    <a:p>
                      <a:pPr indent="180340" algn="ctr">
                        <a:lnSpc>
                          <a:spcPct val="115000"/>
                        </a:lnSpc>
                        <a:spcAft>
                          <a:spcPts val="600"/>
                        </a:spcAft>
                        <a:tabLst>
                          <a:tab pos="180340" algn="l"/>
                          <a:tab pos="450215" algn="l"/>
                        </a:tabLs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tích</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indent="180340" algn="ctr">
                        <a:lnSpc>
                          <a:spcPct val="115000"/>
                        </a:lnSpc>
                        <a:spcAft>
                          <a:spcPts val="600"/>
                        </a:spcAft>
                        <a:tabLst>
                          <a:tab pos="180340" algn="l"/>
                          <a:tab pos="450215" algn="l"/>
                        </a:tabLst>
                      </a:pPr>
                      <a:r>
                        <a:rPr lang="en-US"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km</a:t>
                      </a:r>
                      <a:r>
                        <a:rPr lang="en-US" sz="1800" i="1" baseline="30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en-US"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gridSpan="4">
                  <a:txBody>
                    <a:bodyPr/>
                    <a:lstStyle/>
                    <a:p>
                      <a:pPr indent="180340" algn="ctr">
                        <a:lnSpc>
                          <a:spcPct val="107000"/>
                        </a:lnSpc>
                        <a:spcAft>
                          <a:spcPts val="600"/>
                        </a:spcAft>
                        <a:tabLst>
                          <a:tab pos="180340" algn="l"/>
                          <a:tab pos="450215" algn="l"/>
                        </a:tabLs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dân</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pPr indent="180340" algn="ctr">
                        <a:lnSpc>
                          <a:spcPct val="107000"/>
                        </a:lnSpc>
                        <a:spcAft>
                          <a:spcPts val="600"/>
                        </a:spcAft>
                        <a:tabLst>
                          <a:tab pos="180340" algn="l"/>
                          <a:tab pos="450215" algn="l"/>
                        </a:tabLst>
                      </a:pP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pPr indent="180340" algn="ctr">
                        <a:lnSpc>
                          <a:spcPct val="107000"/>
                        </a:lnSpc>
                        <a:spcAft>
                          <a:spcPts val="600"/>
                        </a:spcAft>
                        <a:tabLst>
                          <a:tab pos="180340" algn="l"/>
                          <a:tab pos="450215" algn="l"/>
                        </a:tabLst>
                      </a:pP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indent="180340" algn="ctr">
                        <a:lnSpc>
                          <a:spcPct val="107000"/>
                        </a:lnSpc>
                        <a:spcAft>
                          <a:spcPts val="600"/>
                        </a:spcAft>
                        <a:tabLst>
                          <a:tab pos="180340" algn="l"/>
                          <a:tab pos="450215" algn="l"/>
                        </a:tabLs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Mật</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dân</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a:txBody>
                    <a:bodyPr/>
                    <a:lstStyle/>
                    <a:p>
                      <a:pPr indent="180340" algn="ctr">
                        <a:lnSpc>
                          <a:spcPct val="107000"/>
                        </a:lnSpc>
                        <a:spcAft>
                          <a:spcPts val="600"/>
                        </a:spcAft>
                        <a:tabLst>
                          <a:tab pos="180340" algn="l"/>
                          <a:tab pos="450215" algn="l"/>
                        </a:tabLst>
                      </a:pPr>
                      <a:r>
                        <a:rPr lang="en-US" sz="1800" b="1">
                          <a:effectLst/>
                          <a:latin typeface="Tahoma" panose="020B0604030504040204" pitchFamily="34" charset="0"/>
                          <a:ea typeface="Tahoma" panose="020B0604030504040204" pitchFamily="34" charset="0"/>
                          <a:cs typeface="Tahoma" panose="020B0604030504040204" pitchFamily="34" charset="0"/>
                        </a:rPr>
                        <a:t>Nhận xét</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087547653"/>
                  </a:ext>
                </a:extLst>
              </a:tr>
              <a:tr h="723027">
                <a:tc vMerge="1">
                  <a:txBody>
                    <a:bodyPr/>
                    <a:lstStyle/>
                    <a:p>
                      <a:endParaRPr lang="en-US"/>
                    </a:p>
                  </a:txBody>
                  <a:tcPr/>
                </a:tc>
                <a:tc vMerge="1">
                  <a:txBody>
                    <a:bodyPr/>
                    <a:lstStyle/>
                    <a:p>
                      <a:endParaRPr lang="en-US"/>
                    </a:p>
                  </a:txBody>
                  <a:tcPr/>
                </a:tc>
                <a:tc>
                  <a:txBody>
                    <a:bodyPr/>
                    <a:lstStyle/>
                    <a:p>
                      <a:pPr indent="180340" algn="ctr">
                        <a:lnSpc>
                          <a:spcPct val="107000"/>
                        </a:lnSpc>
                        <a:spcAft>
                          <a:spcPts val="600"/>
                        </a:spcAft>
                        <a:tabLst>
                          <a:tab pos="180340" algn="l"/>
                          <a:tab pos="450215" algn="l"/>
                        </a:tabLs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Năm</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2001</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indent="180340" algn="ctr">
                        <a:lnSpc>
                          <a:spcPct val="107000"/>
                        </a:lnSpc>
                        <a:spcAft>
                          <a:spcPts val="600"/>
                        </a:spcAft>
                        <a:tabLst>
                          <a:tab pos="180340" algn="l"/>
                          <a:tab pos="450215" algn="l"/>
                        </a:tabLst>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Năm</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2015</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1800" b="1">
                          <a:solidFill>
                            <a:schemeClr val="tx1"/>
                          </a:solidFill>
                          <a:effectLst/>
                          <a:latin typeface="Tahoma" panose="020B0604030504040204" pitchFamily="34" charset="0"/>
                          <a:ea typeface="Tahoma" panose="020B0604030504040204" pitchFamily="34" charset="0"/>
                          <a:cs typeface="Tahoma" panose="020B0604030504040204" pitchFamily="34" charset="0"/>
                        </a:rPr>
                        <a:t>Năm</a:t>
                      </a:r>
                    </a:p>
                    <a:p>
                      <a:pPr marL="0" marR="0" algn="ctr">
                        <a:lnSpc>
                          <a:spcPct val="107000"/>
                        </a:lnSpc>
                        <a:spcBef>
                          <a:spcPts val="0"/>
                        </a:spcBef>
                        <a:spcAft>
                          <a:spcPts val="0"/>
                        </a:spcAft>
                      </a:pPr>
                      <a:r>
                        <a:rPr lang="en-US" sz="1800" b="1">
                          <a:solidFill>
                            <a:schemeClr val="tx1"/>
                          </a:solidFill>
                          <a:effectLst/>
                          <a:latin typeface="Tahoma" panose="020B0604030504040204" pitchFamily="34" charset="0"/>
                          <a:ea typeface="Tahoma" panose="020B0604030504040204" pitchFamily="34" charset="0"/>
                          <a:cs typeface="Tahoma" panose="020B0604030504040204" pitchFamily="34" charset="0"/>
                        </a:rPr>
                        <a:t>2017</a:t>
                      </a:r>
                      <a:endParaRPr lang="en-US"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1800" b="1">
                          <a:solidFill>
                            <a:schemeClr val="tx1"/>
                          </a:solidFill>
                          <a:effectLst/>
                          <a:latin typeface="Tahoma" panose="020B0604030504040204" pitchFamily="34" charset="0"/>
                          <a:ea typeface="Tahoma" panose="020B0604030504040204" pitchFamily="34" charset="0"/>
                          <a:cs typeface="Tahoma" panose="020B0604030504040204" pitchFamily="34" charset="0"/>
                        </a:rPr>
                        <a:t>Năm</a:t>
                      </a:r>
                    </a:p>
                    <a:p>
                      <a:pPr marL="0" marR="0" algn="ctr">
                        <a:lnSpc>
                          <a:spcPct val="107000"/>
                        </a:lnSpc>
                        <a:spcBef>
                          <a:spcPts val="0"/>
                        </a:spcBef>
                        <a:spcAft>
                          <a:spcPts val="0"/>
                        </a:spcAft>
                      </a:pPr>
                      <a:r>
                        <a:rPr lang="en-US" sz="1800" b="1">
                          <a:solidFill>
                            <a:schemeClr val="tx1"/>
                          </a:solidFill>
                          <a:effectLst/>
                          <a:latin typeface="Tahoma" panose="020B0604030504040204" pitchFamily="34" charset="0"/>
                          <a:ea typeface="Tahoma" panose="020B0604030504040204" pitchFamily="34" charset="0"/>
                          <a:cs typeface="Tahoma" panose="020B0604030504040204" pitchFamily="34" charset="0"/>
                        </a:rPr>
                        <a:t>2020</a:t>
                      </a:r>
                      <a:endParaRPr lang="en-US"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indent="180340" algn="ctr">
                        <a:lnSpc>
                          <a:spcPct val="107000"/>
                        </a:lnSpc>
                        <a:spcAft>
                          <a:spcPts val="600"/>
                        </a:spcAft>
                        <a:tabLst>
                          <a:tab pos="180340" algn="l"/>
                          <a:tab pos="450215" algn="l"/>
                        </a:tabLst>
                      </a:pPr>
                      <a:r>
                        <a:rPr lang="en-US" sz="1800" b="1" err="1">
                          <a:solidFill>
                            <a:srgbClr val="000000"/>
                          </a:solidFill>
                          <a:effectLst/>
                          <a:latin typeface="Tahoma" panose="020B0604030504040204" pitchFamily="34" charset="0"/>
                          <a:ea typeface="Tahoma" panose="020B0604030504040204" pitchFamily="34" charset="0"/>
                          <a:cs typeface="Tahoma" panose="020B0604030504040204" pitchFamily="34" charset="0"/>
                        </a:rPr>
                        <a:t>Năm</a:t>
                      </a:r>
                      <a:r>
                        <a:rPr lang="en-US" sz="1800" b="1">
                          <a:solidFill>
                            <a:srgbClr val="000000"/>
                          </a:solidFill>
                          <a:effectLst/>
                          <a:latin typeface="Tahoma" panose="020B0604030504040204" pitchFamily="34" charset="0"/>
                          <a:ea typeface="Tahoma" panose="020B0604030504040204" pitchFamily="34" charset="0"/>
                          <a:cs typeface="Tahoma" panose="020B0604030504040204" pitchFamily="34" charset="0"/>
                        </a:rPr>
                        <a:t> 2020</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indent="180340" algn="ctr">
                        <a:lnSpc>
                          <a:spcPct val="107000"/>
                        </a:lnSpc>
                        <a:spcAft>
                          <a:spcPts val="600"/>
                        </a:spcAft>
                        <a:tabLst>
                          <a:tab pos="180340" algn="l"/>
                          <a:tab pos="450215" algn="l"/>
                        </a:tabLst>
                      </a:pP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/km</a:t>
                      </a:r>
                      <a:r>
                        <a:rPr lang="en-US" sz="1800" b="1" baseline="30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vMerge="1">
                  <a:txBody>
                    <a:bodyPr/>
                    <a:lstStyle/>
                    <a:p>
                      <a:pPr indent="180340" algn="ctr">
                        <a:lnSpc>
                          <a:spcPct val="107000"/>
                        </a:lnSpc>
                        <a:spcAft>
                          <a:spcPts val="600"/>
                        </a:spcAft>
                        <a:tabLst>
                          <a:tab pos="180340" algn="l"/>
                          <a:tab pos="450215" algn="l"/>
                        </a:tabLst>
                      </a:pP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024405866"/>
                  </a:ext>
                </a:extLst>
              </a:tr>
              <a:tr h="435766">
                <a:tc>
                  <a:txBody>
                    <a:bodyPr/>
                    <a:lstStyle/>
                    <a:p>
                      <a:pPr indent="180340" algn="just">
                        <a:lnSpc>
                          <a:spcPct val="107000"/>
                        </a:lnSpc>
                        <a:spcAft>
                          <a:spcPts val="600"/>
                        </a:spcAft>
                        <a:tabLst>
                          <a:tab pos="180340" algn="l"/>
                          <a:tab pos="450215" algn="l"/>
                        </a:tabLst>
                      </a:pPr>
                      <a:r>
                        <a:rPr lang="en-US" sz="1800" b="1" dirty="0" err="1">
                          <a:effectLst/>
                          <a:latin typeface="Tahoma" panose="020B0604030504040204" pitchFamily="34" charset="0"/>
                          <a:ea typeface="Tahoma" panose="020B0604030504040204" pitchFamily="34" charset="0"/>
                          <a:cs typeface="Tahoma" panose="020B0604030504040204" pitchFamily="34" charset="0"/>
                        </a:rPr>
                        <a:t>Đông</a:t>
                      </a:r>
                      <a:r>
                        <a:rPr lang="en-US" sz="1800" b="1" dirty="0">
                          <a:effectLst/>
                          <a:latin typeface="Tahoma" panose="020B0604030504040204" pitchFamily="34" charset="0"/>
                          <a:ea typeface="Tahoma" panose="020B0604030504040204" pitchFamily="34" charset="0"/>
                          <a:cs typeface="Tahoma" panose="020B0604030504040204" pitchFamily="34" charset="0"/>
                        </a:rPr>
                        <a:t> 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11762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1503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1612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1625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1678</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5">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91509"/>
                  </a:ext>
                </a:extLst>
              </a:tr>
              <a:tr h="435766">
                <a:tc>
                  <a:txBody>
                    <a:bodyPr/>
                    <a:lstStyle/>
                    <a:p>
                      <a:pPr indent="180340" algn="just">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Nam 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4489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1356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1823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1885</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rgbClr val="FF0000"/>
                          </a:solidFill>
                          <a:effectLst/>
                          <a:latin typeface="Tahoma" panose="020B0604030504040204" pitchFamily="34" charset="0"/>
                          <a:ea typeface="Tahoma" panose="020B0604030504040204" pitchFamily="34" charset="0"/>
                          <a:cs typeface="Tahoma" panose="020B0604030504040204" pitchFamily="34" charset="0"/>
                        </a:rPr>
                        <a:t>1940</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2657139"/>
                  </a:ext>
                </a:extLst>
              </a:tr>
              <a:tr h="435766">
                <a:tc>
                  <a:txBody>
                    <a:bodyPr/>
                    <a:lstStyle/>
                    <a:p>
                      <a:pPr indent="180340" algn="just">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ĐNA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4495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519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632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644</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668</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0031476"/>
                  </a:ext>
                </a:extLst>
              </a:tr>
              <a:tr h="435766">
                <a:tc>
                  <a:txBody>
                    <a:bodyPr/>
                    <a:lstStyle/>
                    <a:p>
                      <a:pPr indent="180340" algn="just">
                        <a:lnSpc>
                          <a:spcPct val="107000"/>
                        </a:lnSpc>
                        <a:spcAft>
                          <a:spcPts val="600"/>
                        </a:spcAft>
                        <a:tabLst>
                          <a:tab pos="180340" algn="l"/>
                          <a:tab pos="450215" algn="l"/>
                        </a:tabLst>
                      </a:pPr>
                      <a:r>
                        <a:rPr lang="en-US" sz="1800" b="1" dirty="0" err="1">
                          <a:effectLst/>
                          <a:latin typeface="Tahoma" panose="020B0604030504040204" pitchFamily="34" charset="0"/>
                          <a:ea typeface="Tahoma" panose="020B0604030504040204" pitchFamily="34" charset="0"/>
                          <a:cs typeface="Tahoma" panose="020B0604030504040204" pitchFamily="34" charset="0"/>
                        </a:rPr>
                        <a:t>Trung</a:t>
                      </a:r>
                      <a:r>
                        <a:rPr lang="en-US" sz="1800" b="1" dirty="0">
                          <a:effectLst/>
                          <a:latin typeface="Tahoma" panose="020B0604030504040204" pitchFamily="34" charset="0"/>
                          <a:ea typeface="Tahoma" panose="020B0604030504040204" pitchFamily="34" charset="0"/>
                          <a:cs typeface="Tahoma" panose="020B0604030504040204" pitchFamily="34" charset="0"/>
                        </a:rPr>
                        <a:t> 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4002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dirty="0">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71</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74</a:t>
                      </a:r>
                      <a:endParaRPr lang="en-US" sz="1800" b="1" dirty="0">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568618"/>
                  </a:ext>
                </a:extLst>
              </a:tr>
              <a:tr h="435766">
                <a:tc>
                  <a:txBody>
                    <a:bodyPr/>
                    <a:lstStyle/>
                    <a:p>
                      <a:pPr indent="180340" algn="just">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7016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286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80340" algn="ctr">
                        <a:lnSpc>
                          <a:spcPct val="107000"/>
                        </a:lnSpc>
                        <a:spcAft>
                          <a:spcPts val="600"/>
                        </a:spcAft>
                        <a:tabLst>
                          <a:tab pos="180340" algn="l"/>
                          <a:tab pos="450215" algn="l"/>
                        </a:tabLst>
                      </a:pPr>
                      <a:r>
                        <a:rPr lang="en-US" sz="1800" b="1" dirty="0">
                          <a:effectLst/>
                          <a:latin typeface="Tahoma" panose="020B0604030504040204" pitchFamily="34" charset="0"/>
                          <a:ea typeface="Tahoma" panose="020B0604030504040204" pitchFamily="34" charset="0"/>
                          <a:cs typeface="Tahoma" panose="020B0604030504040204" pitchFamily="34" charset="0"/>
                        </a:rPr>
                        <a:t>257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dirty="0">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269</a:t>
                      </a: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800" b="1">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rPr>
                        <a:t>275</a:t>
                      </a:r>
                      <a:endParaRPr lang="en-US" sz="1800" b="1" dirty="0">
                        <a:solidFill>
                          <a:schemeClr val="bg1">
                            <a:lumMod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pPr algn="ctr" fontAlgn="b"/>
                      <a:endParaRPr lang="en-US" sz="1800" b="1" i="0" u="none" strike="noStrike"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4232917"/>
                  </a:ext>
                </a:extLst>
              </a:tr>
            </a:tbl>
          </a:graphicData>
        </a:graphic>
      </p:graphicFrame>
      <p:sp>
        <p:nvSpPr>
          <p:cNvPr id="7" name="Rectangle 6">
            <a:extLst>
              <a:ext uri="{FF2B5EF4-FFF2-40B4-BE49-F238E27FC236}">
                <a16:creationId xmlns:a16="http://schemas.microsoft.com/office/drawing/2014/main" id="{389752BB-28A7-426D-A53C-133E59AB16D2}"/>
              </a:ext>
            </a:extLst>
          </p:cNvPr>
          <p:cNvSpPr/>
          <p:nvPr/>
        </p:nvSpPr>
        <p:spPr>
          <a:xfrm>
            <a:off x="363416" y="5437645"/>
            <a:ext cx="11828583" cy="1246625"/>
          </a:xfrm>
          <a:prstGeom prst="rect">
            <a:avLst/>
          </a:prstGeom>
          <a:solidFill>
            <a:schemeClr val="accent4">
              <a:lumMod val="20000"/>
              <a:lumOff val="80000"/>
            </a:schemeClr>
          </a:solidFill>
          <a:ln>
            <a:solidFill>
              <a:schemeClr val="accent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NHANH NH</a:t>
            </a:r>
            <a:r>
              <a:rPr kumimoji="0" lang="vi-VN"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CH</a:t>
            </a:r>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ỚP</a:t>
            </a:r>
            <a:endParaRPr kumimoji="0" lang="en-US"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20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MĐDS </a:t>
            </a:r>
            <a:r>
              <a:rPr kumimoji="0" lang="en-US" sz="20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vực</a:t>
            </a:r>
            <a:r>
              <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Châu</a:t>
            </a:r>
            <a:r>
              <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Á </a:t>
            </a:r>
            <a:r>
              <a:rPr kumimoji="0" lang="en-US" sz="2000" i="0" u="none" strike="noStrike" kern="1200" cap="none" spc="0" normalizeH="0" baseline="0" noProof="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00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2020.</a:t>
            </a:r>
            <a:endPar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2000">
                <a:solidFill>
                  <a:srgbClr val="002060"/>
                </a:solidFill>
                <a:latin typeface="Tahoma" panose="020B0604030504040204" pitchFamily="34" charset="0"/>
                <a:ea typeface="Tahoma" panose="020B0604030504040204" pitchFamily="34" charset="0"/>
                <a:cs typeface="Tahoma" panose="020B0604030504040204" pitchFamily="34" charset="0"/>
              </a:rPr>
              <a:t>- So sánh dân số, mật độ dân số của Nam Á so với các khu vực khác của châu Á?</a:t>
            </a:r>
            <a:endPar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CD4C1A99-4CEC-4893-9A18-C1F56FA03A1C}"/>
              </a:ext>
            </a:extLst>
          </p:cNvPr>
          <p:cNvSpPr txBox="1"/>
          <p:nvPr/>
        </p:nvSpPr>
        <p:spPr>
          <a:xfrm>
            <a:off x="9112470" y="2937588"/>
            <a:ext cx="271166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normalizeH="0" baseline="0" noProof="0">
                <a:ln w="0"/>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rPr>
              <a:t>- Nam Á</a:t>
            </a:r>
            <a:r>
              <a:rPr kumimoji="0" lang="en-US" sz="2400" i="0" u="none" strike="noStrike" kern="1200" normalizeH="0" noProof="0">
                <a:ln w="0"/>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rPr>
              <a:t> là khu vực có dân số và MDDS cao nhất (2020) </a:t>
            </a:r>
            <a:endParaRPr kumimoji="0" lang="en-US" sz="2400" i="0" u="none" strike="noStrike" kern="1200" normalizeH="0" baseline="30000" noProof="0" dirty="0">
              <a:ln w="0"/>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92C9A35-4D24-4900-8B88-967D12634729}"/>
              </a:ext>
            </a:extLst>
          </p:cNvPr>
          <p:cNvSpPr txBox="1"/>
          <p:nvPr/>
        </p:nvSpPr>
        <p:spPr>
          <a:xfrm>
            <a:off x="7119275" y="2660589"/>
            <a:ext cx="1588065" cy="276999"/>
          </a:xfrm>
          <a:prstGeom prst="rect">
            <a:avLst/>
          </a:prstGeom>
          <a:noFill/>
        </p:spPr>
        <p:txBody>
          <a:bodyPr wrap="square" lIns="0" tIns="0" rIns="0" bIns="0" rtlCol="0">
            <a:spAutoFit/>
          </a:bodyPr>
          <a:lstStyle/>
          <a:p>
            <a:pPr lvl="0" algn="ctr" fontAlgn="b"/>
            <a:r>
              <a:rPr lang="en-US" b="1">
                <a:latin typeface="Tahoma" panose="020B0604030504040204" pitchFamily="34" charset="0"/>
                <a:ea typeface="Tahoma" panose="020B0604030504040204" pitchFamily="34" charset="0"/>
                <a:cs typeface="Tahoma" panose="020B0604030504040204" pitchFamily="34" charset="0"/>
              </a:rPr>
              <a:t>143</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DD242F04-E607-4D54-9397-2709CAAB6A47}"/>
              </a:ext>
            </a:extLst>
          </p:cNvPr>
          <p:cNvSpPr txBox="1"/>
          <p:nvPr/>
        </p:nvSpPr>
        <p:spPr>
          <a:xfrm>
            <a:off x="7119274" y="3043206"/>
            <a:ext cx="1588065" cy="276999"/>
          </a:xfrm>
          <a:prstGeom prst="rect">
            <a:avLst/>
          </a:prstGeom>
          <a:noFill/>
        </p:spPr>
        <p:txBody>
          <a:bodyPr wrap="square" lIns="0" tIns="0" rIns="0" bIns="0" rtlCol="0">
            <a:spAutoFit/>
          </a:bodyPr>
          <a:lstStyle/>
          <a:p>
            <a:pPr algn="ctr" fontAlgn="b"/>
            <a:r>
              <a:rPr lang="en-US" b="1">
                <a:solidFill>
                  <a:srgbClr val="FF0000"/>
                </a:solidFill>
                <a:latin typeface="Tahoma" panose="020B0604030504040204" pitchFamily="34" charset="0"/>
                <a:ea typeface="Tahoma" panose="020B0604030504040204" pitchFamily="34" charset="0"/>
                <a:cs typeface="Tahoma" panose="020B0604030504040204" pitchFamily="34" charset="0"/>
              </a:rPr>
              <a:t>432</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4263C9EC-0FE8-4C1D-8D60-0DF478F89B4E}"/>
              </a:ext>
            </a:extLst>
          </p:cNvPr>
          <p:cNvSpPr txBox="1"/>
          <p:nvPr/>
        </p:nvSpPr>
        <p:spPr>
          <a:xfrm>
            <a:off x="7119274" y="3421994"/>
            <a:ext cx="1588065" cy="276999"/>
          </a:xfrm>
          <a:prstGeom prst="rect">
            <a:avLst/>
          </a:prstGeom>
          <a:noFill/>
        </p:spPr>
        <p:txBody>
          <a:bodyPr wrap="square" lIns="0" tIns="0" rIns="0" bIns="0" rtlCol="0">
            <a:spAutoFit/>
          </a:bodyPr>
          <a:lstStyle/>
          <a:p>
            <a:pPr algn="ctr" fontAlgn="b"/>
            <a:r>
              <a:rPr lang="en-US" b="1">
                <a:latin typeface="Tahoma" panose="020B0604030504040204" pitchFamily="34" charset="0"/>
                <a:ea typeface="Tahoma" panose="020B0604030504040204" pitchFamily="34" charset="0"/>
                <a:cs typeface="Tahoma" panose="020B0604030504040204" pitchFamily="34" charset="0"/>
              </a:rPr>
              <a:t>149</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BA263BB2-C24E-4044-905B-97CA92BE504F}"/>
              </a:ext>
            </a:extLst>
          </p:cNvPr>
          <p:cNvSpPr txBox="1"/>
          <p:nvPr/>
        </p:nvSpPr>
        <p:spPr>
          <a:xfrm>
            <a:off x="7119274" y="3939391"/>
            <a:ext cx="1588065" cy="276999"/>
          </a:xfrm>
          <a:prstGeom prst="rect">
            <a:avLst/>
          </a:prstGeom>
          <a:noFill/>
        </p:spPr>
        <p:txBody>
          <a:bodyPr wrap="square" lIns="0" tIns="0" rIns="0" bIns="0" rtlCol="0">
            <a:spAutoFit/>
          </a:bodyPr>
          <a:lstStyle/>
          <a:p>
            <a:pPr algn="ctr" fontAlgn="b"/>
            <a:r>
              <a:rPr lang="en-US" b="1">
                <a:latin typeface="Tahoma" panose="020B0604030504040204" pitchFamily="34" charset="0"/>
                <a:ea typeface="Tahoma" panose="020B0604030504040204" pitchFamily="34" charset="0"/>
                <a:cs typeface="Tahoma" panose="020B0604030504040204" pitchFamily="34" charset="0"/>
              </a:rPr>
              <a:t>18</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05ACF806-61F4-4581-A7C0-51A43D30ADA8}"/>
              </a:ext>
            </a:extLst>
          </p:cNvPr>
          <p:cNvSpPr txBox="1"/>
          <p:nvPr/>
        </p:nvSpPr>
        <p:spPr>
          <a:xfrm>
            <a:off x="7119274" y="4330937"/>
            <a:ext cx="1588065" cy="276999"/>
          </a:xfrm>
          <a:prstGeom prst="rect">
            <a:avLst/>
          </a:prstGeom>
          <a:noFill/>
        </p:spPr>
        <p:txBody>
          <a:bodyPr wrap="square" lIns="0" tIns="0" rIns="0" bIns="0" rtlCol="0">
            <a:spAutoFit/>
          </a:bodyPr>
          <a:lstStyle/>
          <a:p>
            <a:pPr algn="ctr" fontAlgn="b"/>
            <a:r>
              <a:rPr lang="en-US" b="1">
                <a:latin typeface="Tahoma" panose="020B0604030504040204" pitchFamily="34" charset="0"/>
                <a:ea typeface="Tahoma" panose="020B0604030504040204" pitchFamily="34" charset="0"/>
                <a:cs typeface="Tahoma" panose="020B0604030504040204" pitchFamily="34" charset="0"/>
              </a:rPr>
              <a:t>39</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extLst>
              <a:ext uri="{FF2B5EF4-FFF2-40B4-BE49-F238E27FC236}">
                <a16:creationId xmlns:a16="http://schemas.microsoft.com/office/drawing/2014/main" id="{BBAB1744-3CC1-4E48-A7A4-6C4C2C2C15A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9148" t="21167" r="12226" b="24793"/>
          <a:stretch/>
        </p:blipFill>
        <p:spPr>
          <a:xfrm>
            <a:off x="0" y="4596893"/>
            <a:ext cx="1084953" cy="854363"/>
          </a:xfrm>
          <a:prstGeom prst="rect">
            <a:avLst/>
          </a:prstGeom>
        </p:spPr>
      </p:pic>
    </p:spTree>
    <p:extLst>
      <p:ext uri="{BB962C8B-B14F-4D97-AF65-F5344CB8AC3E}">
        <p14:creationId xmlns:p14="http://schemas.microsoft.com/office/powerpoint/2010/main" val="25518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E3D2-1C3F-4514-9973-61806A391D8E}"/>
              </a:ext>
            </a:extLst>
          </p:cNvPr>
          <p:cNvSpPr>
            <a:spLocks noGrp="1"/>
          </p:cNvSpPr>
          <p:nvPr>
            <p:ph type="title"/>
          </p:nvPr>
        </p:nvSpPr>
        <p:spPr>
          <a:xfrm>
            <a:off x="0" y="34396"/>
            <a:ext cx="12192000" cy="812272"/>
          </a:xfrm>
          <a:solidFill>
            <a:srgbClr val="002060"/>
          </a:solidFill>
        </p:spPr>
        <p:txBody>
          <a:bodyPr>
            <a:normAutofit/>
          </a:bodyPr>
          <a:lstStyle/>
          <a:p>
            <a:pPr algn="ct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EM CÓ BIẾT?</a:t>
            </a:r>
          </a:p>
        </p:txBody>
      </p:sp>
      <p:pic>
        <p:nvPicPr>
          <p:cNvPr id="5" name="Picture 4">
            <a:extLst>
              <a:ext uri="{FF2B5EF4-FFF2-40B4-BE49-F238E27FC236}">
                <a16:creationId xmlns:a16="http://schemas.microsoft.com/office/drawing/2014/main" id="{9B201A3C-F968-4C0A-A2BC-B9210DACD81C}"/>
              </a:ext>
            </a:extLst>
          </p:cNvPr>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4178" y="846668"/>
            <a:ext cx="11663644" cy="4970808"/>
          </a:xfrm>
          <a:prstGeom prst="rect">
            <a:avLst/>
          </a:prstGeom>
          <a:noFill/>
          <a:ln>
            <a:noFill/>
          </a:ln>
        </p:spPr>
      </p:pic>
      <p:sp>
        <p:nvSpPr>
          <p:cNvPr id="7" name="Rectangle 6">
            <a:extLst>
              <a:ext uri="{FF2B5EF4-FFF2-40B4-BE49-F238E27FC236}">
                <a16:creationId xmlns:a16="http://schemas.microsoft.com/office/drawing/2014/main" id="{2C99E312-3C55-416F-8917-BFFA12536CA5}"/>
              </a:ext>
            </a:extLst>
          </p:cNvPr>
          <p:cNvSpPr/>
          <p:nvPr/>
        </p:nvSpPr>
        <p:spPr>
          <a:xfrm>
            <a:off x="567553" y="5950170"/>
            <a:ext cx="11096086" cy="830997"/>
          </a:xfrm>
          <a:prstGeom prst="rect">
            <a:avLst/>
          </a:prstGeom>
          <a:ln>
            <a:solidFill>
              <a:srgbClr val="000099"/>
            </a:solidFill>
          </a:ln>
        </p:spPr>
        <p:txBody>
          <a:bodyPr wrap="square">
            <a:spAutoFit/>
          </a:bodyPr>
          <a:lstStyle/>
          <a:p>
            <a:pPr algn="ctr"/>
            <a:r>
              <a:rPr lang="pt-BR" sz="2400" b="1" dirty="0">
                <a:solidFill>
                  <a:srgbClr val="000099"/>
                </a:solidFill>
                <a:latin typeface="Tahoma" panose="020B0604030504040204" pitchFamily="34" charset="0"/>
                <a:ea typeface="Tahoma" panose="020B0604030504040204" pitchFamily="34" charset="0"/>
                <a:cs typeface="Tahoma" panose="020B0604030504040204" pitchFamily="34" charset="0"/>
              </a:rPr>
              <a:t>Người đàn ông Ấn Độ có </a:t>
            </a:r>
            <a:r>
              <a:rPr lang="vi-VN" sz="2400" b="1" dirty="0">
                <a:solidFill>
                  <a:srgbClr val="000099"/>
                </a:solidFill>
                <a:latin typeface="Tahoma" panose="020B0604030504040204" pitchFamily="34" charset="0"/>
                <a:ea typeface="Tahoma" panose="020B0604030504040204" pitchFamily="34" charset="0"/>
                <a:cs typeface="Tahoma" panose="020B0604030504040204" pitchFamily="34" charset="0"/>
              </a:rPr>
              <a:t>39 người vợ, 94 người con cùng sống trong một ngôi nhà có 100 phòn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414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B3F2-24CC-4D1B-8742-51E807372688}"/>
              </a:ext>
            </a:extLst>
          </p:cNvPr>
          <p:cNvSpPr>
            <a:spLocks noGrp="1"/>
          </p:cNvSpPr>
          <p:nvPr>
            <p:ph type="title"/>
          </p:nvPr>
        </p:nvSpPr>
        <p:spPr>
          <a:xfrm>
            <a:off x="80008" y="9526"/>
            <a:ext cx="12111992" cy="1018380"/>
          </a:xfrm>
          <a:solidFill>
            <a:srgbClr val="002060"/>
          </a:solidFill>
        </p:spPr>
        <p:txBody>
          <a:bodyPr>
            <a:normAutofit/>
          </a:bodyPr>
          <a:lstStyle/>
          <a:p>
            <a:pPr algn="ctr"/>
            <a:r>
              <a:rPr lang="en-US" sz="3600" dirty="0" err="1">
                <a:solidFill>
                  <a:srgbClr val="FFFF00"/>
                </a:solidFill>
                <a:latin typeface="Tahoma" panose="020B0604030504040204" pitchFamily="34" charset="0"/>
                <a:ea typeface="Tahoma" panose="020B0604030504040204" pitchFamily="34" charset="0"/>
                <a:cs typeface="Tahoma" panose="020B0604030504040204" pitchFamily="34" charset="0"/>
              </a:rPr>
              <a:t>Áp</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FFFF00"/>
                </a:solidFill>
                <a:latin typeface="Tahoma" panose="020B0604030504040204" pitchFamily="34" charset="0"/>
                <a:ea typeface="Tahoma" panose="020B0604030504040204" pitchFamily="34" charset="0"/>
                <a:cs typeface="Tahoma" panose="020B0604030504040204" pitchFamily="34" charset="0"/>
              </a:rPr>
              <a:t>lực</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FFFF00"/>
                </a:solidFill>
                <a:latin typeface="Tahoma" panose="020B0604030504040204" pitchFamily="34" charset="0"/>
                <a:ea typeface="Tahoma" panose="020B0604030504040204" pitchFamily="34" charset="0"/>
                <a:cs typeface="Tahoma" panose="020B0604030504040204" pitchFamily="34" charset="0"/>
              </a:rPr>
              <a:t>dân</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FFFF00"/>
                </a:solidFill>
                <a:latin typeface="Tahoma" panose="020B0604030504040204" pitchFamily="34" charset="0"/>
                <a:ea typeface="Tahoma" panose="020B0604030504040204" pitchFamily="34" charset="0"/>
                <a:cs typeface="Tahoma" panose="020B0604030504040204" pitchFamily="34" charset="0"/>
              </a:rPr>
              <a:t>số</a:t>
            </a:r>
            <a:r>
              <a:rPr 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 Nam Á</a:t>
            </a:r>
          </a:p>
        </p:txBody>
      </p:sp>
      <p:sp>
        <p:nvSpPr>
          <p:cNvPr id="3" name="Content Placeholder 2">
            <a:extLst>
              <a:ext uri="{FF2B5EF4-FFF2-40B4-BE49-F238E27FC236}">
                <a16:creationId xmlns:a16="http://schemas.microsoft.com/office/drawing/2014/main" id="{15B620CD-D2C0-4975-8CB6-83CB1B89361B}"/>
              </a:ext>
            </a:extLst>
          </p:cNvPr>
          <p:cNvSpPr>
            <a:spLocks noGrp="1"/>
          </p:cNvSpPr>
          <p:nvPr>
            <p:ph idx="1"/>
          </p:nvPr>
        </p:nvSpPr>
        <p:spPr>
          <a:xfrm>
            <a:off x="304800" y="5901265"/>
            <a:ext cx="11754062" cy="803540"/>
          </a:xfrm>
          <a:ln>
            <a:solidFill>
              <a:srgbClr val="000099"/>
            </a:solidFill>
          </a:ln>
        </p:spPr>
        <p:txBody>
          <a:bodyPr anchor="ctr">
            <a:noAutofit/>
          </a:bodyPr>
          <a:lstStyle/>
          <a:p>
            <a:pPr marL="0" indent="0" algn="ctr">
              <a:buNone/>
            </a:pP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Tác</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lớn</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đến</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xã</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hội</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tài</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nguyên</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môi</a:t>
            </a:r>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tr</a:t>
            </a:r>
            <a:r>
              <a:rPr lang="vi-VN" sz="3600"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3600" dirty="0" err="1">
                <a:solidFill>
                  <a:srgbClr val="C00000"/>
                </a:solidFill>
                <a:latin typeface="Tahoma" panose="020B0604030504040204" pitchFamily="34" charset="0"/>
                <a:ea typeface="Tahoma" panose="020B0604030504040204" pitchFamily="34" charset="0"/>
                <a:cs typeface="Tahoma" panose="020B0604030504040204" pitchFamily="34" charset="0"/>
              </a:rPr>
              <a:t>ờng</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Image result for Gange">
            <a:extLst>
              <a:ext uri="{FF2B5EF4-FFF2-40B4-BE49-F238E27FC236}">
                <a16:creationId xmlns:a16="http://schemas.microsoft.com/office/drawing/2014/main" id="{4041FB2C-ADD4-4D07-BDF6-28CC3FC302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239571"/>
            <a:ext cx="5658062" cy="4450029"/>
          </a:xfrm>
          <a:prstGeom prst="rect">
            <a:avLst/>
          </a:prstGeom>
          <a:noFill/>
          <a:ln>
            <a:solidFill>
              <a:srgbClr val="000099"/>
            </a:solidFill>
          </a:ln>
        </p:spPr>
      </p:pic>
      <p:pic>
        <p:nvPicPr>
          <p:cNvPr id="1026" name="Picture 2" descr="Ấn Độ sẽ trở thành quốc gia đông dân nhất thế giới">
            <a:extLst>
              <a:ext uri="{FF2B5EF4-FFF2-40B4-BE49-F238E27FC236}">
                <a16:creationId xmlns:a16="http://schemas.microsoft.com/office/drawing/2014/main" id="{C08D69B1-FF34-49F6-B6CC-C0ECDEA48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39571"/>
            <a:ext cx="5905500" cy="445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D44821D-0C17-4509-A7AF-2F0A63E55EC4}"/>
              </a:ext>
            </a:extLst>
          </p:cNvPr>
          <p:cNvSpPr/>
          <p:nvPr/>
        </p:nvSpPr>
        <p:spPr>
          <a:xfrm>
            <a:off x="504497" y="6432329"/>
            <a:ext cx="4596524" cy="34158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D2AE8BA0-4411-4C47-B482-D83BE99C2020}"/>
              </a:ext>
            </a:extLst>
          </p:cNvPr>
          <p:cNvSpPr txBox="1"/>
          <p:nvPr/>
        </p:nvSpPr>
        <p:spPr>
          <a:xfrm>
            <a:off x="5806968" y="2623433"/>
            <a:ext cx="6230879" cy="2831544"/>
          </a:xfrm>
          <a:prstGeom prst="rect">
            <a:avLst/>
          </a:prstGeom>
          <a:noFill/>
        </p:spPr>
        <p:txBody>
          <a:bodyPr wrap="square">
            <a:spAutoFit/>
          </a:bodyPr>
          <a:lstStyle/>
          <a:p>
            <a:pPr indent="457200" algn="just"/>
            <a:r>
              <a:rPr lang="vi-VN" sz="2800" dirty="0">
                <a:latin typeface="+mj-lt"/>
                <a:ea typeface="#9Slide03 Roboto Condensed" panose="02000000000000000000" pitchFamily="2" charset="0"/>
              </a:rPr>
              <a:t>Sự </a:t>
            </a:r>
            <a:r>
              <a:rPr lang="vi-VN" sz="2600" dirty="0">
                <a:latin typeface="+mj-lt"/>
                <a:ea typeface="#9Slide03 Roboto Condensed" panose="02000000000000000000" pitchFamily="2" charset="0"/>
              </a:rPr>
              <a:t>phân bố </a:t>
            </a:r>
            <a:r>
              <a:rPr lang="vi-VN" sz="2500" dirty="0">
                <a:latin typeface="+mj-lt"/>
                <a:ea typeface="#9Slide03 Roboto Condensed" panose="02000000000000000000" pitchFamily="2" charset="0"/>
              </a:rPr>
              <a:t>dân cư của Nam Á </a:t>
            </a:r>
            <a:r>
              <a:rPr lang="vi-VN" sz="2500">
                <a:latin typeface="+mj-lt"/>
                <a:ea typeface="#9Slide03 Roboto Condensed" panose="02000000000000000000" pitchFamily="2" charset="0"/>
              </a:rPr>
              <a:t>không đều</a:t>
            </a:r>
            <a:r>
              <a:rPr lang="en-US" sz="2500">
                <a:latin typeface="+mj-lt"/>
                <a:ea typeface="#9Slide03 Roboto Condensed" panose="02000000000000000000" pitchFamily="2" charset="0"/>
              </a:rPr>
              <a:t>:</a:t>
            </a:r>
          </a:p>
          <a:p>
            <a:pPr indent="457200" algn="just"/>
            <a:r>
              <a:rPr lang="en-US" sz="2500">
                <a:latin typeface="Times New Roman" panose="02020603050405020304" pitchFamily="18" charset="0"/>
                <a:ea typeface="#9Slide03 Roboto Condensed" panose="02000000000000000000" pitchFamily="2" charset="0"/>
                <a:cs typeface="Times New Roman" panose="02020603050405020304" pitchFamily="18" charset="0"/>
              </a:rPr>
              <a:t>- Đông dân ở </a:t>
            </a:r>
            <a:r>
              <a:rPr lang="vi-VN" sz="2500">
                <a:latin typeface="+mj-lt"/>
                <a:ea typeface="#9Slide03 Roboto Condensed" panose="02000000000000000000" pitchFamily="2" charset="0"/>
              </a:rPr>
              <a:t>đồng bằng và </a:t>
            </a:r>
            <a:r>
              <a:rPr lang="en-US" sz="2500">
                <a:latin typeface="Times New Roman" panose="02020603050405020304" pitchFamily="18" charset="0"/>
                <a:ea typeface="#9Slide03 Roboto Condensed" panose="02000000000000000000" pitchFamily="2" charset="0"/>
                <a:cs typeface="Times New Roman" panose="02020603050405020304" pitchFamily="18" charset="0"/>
              </a:rPr>
              <a:t>nơi </a:t>
            </a:r>
            <a:r>
              <a:rPr lang="vi-VN" sz="2500">
                <a:latin typeface="+mj-lt"/>
                <a:ea typeface="#9Slide03 Roboto Condensed" panose="02000000000000000000" pitchFamily="2" charset="0"/>
              </a:rPr>
              <a:t>có lượng mưa lớn như: đồng bằng sông Hằng, dải đồng bằng ven biển chân dãy Gát Tây và Gát Đông, khu vực sườn nam Hi-ma-lay-a.</a:t>
            </a:r>
            <a:endParaRPr lang="en-US" sz="2500">
              <a:latin typeface="+mj-lt"/>
              <a:ea typeface="#9Slide03 Roboto Condensed" panose="02000000000000000000" pitchFamily="2" charset="0"/>
            </a:endParaRPr>
          </a:p>
          <a:p>
            <a:pPr indent="457200" algn="just"/>
            <a:r>
              <a:rPr lang="en-US" sz="2500">
                <a:latin typeface="Times New Roman" panose="02020603050405020304" pitchFamily="18" charset="0"/>
                <a:ea typeface="#9Slide03 Roboto Condensed" panose="02000000000000000000" pitchFamily="2" charset="0"/>
                <a:cs typeface="Times New Roman" panose="02020603050405020304" pitchFamily="18" charset="0"/>
              </a:rPr>
              <a:t>- Thưa dân ở vùng núi và nơi có lượng mưa ít như Tây Bắc, Đông Bắc, nội địa Ấn Độ. </a:t>
            </a:r>
            <a:endParaRPr lang="en-US" sz="25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5" name="Rectangle 14">
            <a:extLst>
              <a:ext uri="{FF2B5EF4-FFF2-40B4-BE49-F238E27FC236}">
                <a16:creationId xmlns:a16="http://schemas.microsoft.com/office/drawing/2014/main" id="{DFED055D-E22F-443F-BC08-ABCEAE86BEDD}"/>
              </a:ext>
            </a:extLst>
          </p:cNvPr>
          <p:cNvSpPr/>
          <p:nvPr/>
        </p:nvSpPr>
        <p:spPr>
          <a:xfrm>
            <a:off x="7861739" y="112109"/>
            <a:ext cx="4120055" cy="1933904"/>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ED1F5A05-BF9D-49D4-B788-AB9AD9CF4CBB}"/>
              </a:ext>
            </a:extLst>
          </p:cNvPr>
          <p:cNvSpPr/>
          <p:nvPr/>
        </p:nvSpPr>
        <p:spPr>
          <a:xfrm>
            <a:off x="5806968" y="126124"/>
            <a:ext cx="6230879" cy="147144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2F2F40B8-6F33-43FC-941D-D1D914D53BCB}"/>
              </a:ext>
            </a:extLst>
          </p:cNvPr>
          <p:cNvSpPr txBox="1"/>
          <p:nvPr/>
        </p:nvSpPr>
        <p:spPr>
          <a:xfrm>
            <a:off x="5806969" y="362136"/>
            <a:ext cx="6230879" cy="995016"/>
          </a:xfrm>
          <a:prstGeom prst="rect">
            <a:avLst/>
          </a:prstGeom>
          <a:noFill/>
        </p:spPr>
        <p:txBody>
          <a:bodyPr wrap="square">
            <a:spAutoFit/>
          </a:bodyPr>
          <a:lstStyle/>
          <a:p>
            <a:pPr algn="just"/>
            <a:r>
              <a:rPr lang="vi-VN" sz="2933" b="1" dirty="0">
                <a:solidFill>
                  <a:schemeClr val="bg1">
                    <a:lumMod val="10000"/>
                  </a:schemeClr>
                </a:solidFill>
                <a:latin typeface="#9Slide03 Roboto Condensed" panose="02000000000000000000" pitchFamily="2" charset="0"/>
                <a:ea typeface="#9Slide03 Roboto Condensed" panose="02000000000000000000" pitchFamily="2" charset="0"/>
              </a:rPr>
              <a:t>Quan sát hình 11.1</a:t>
            </a:r>
            <a:r>
              <a:rPr lang="vi-VN" sz="2933" b="1">
                <a:solidFill>
                  <a:schemeClr val="bg1">
                    <a:lumMod val="10000"/>
                  </a:schemeClr>
                </a:solidFill>
                <a:latin typeface="#9Slide03 Roboto Condensed" panose="02000000000000000000" pitchFamily="2" charset="0"/>
                <a:ea typeface="#9Slide03 Roboto Condensed" panose="02000000000000000000" pitchFamily="2" charset="0"/>
              </a:rPr>
              <a:t>, nhận xét </a:t>
            </a:r>
            <a:r>
              <a:rPr lang="en-US" sz="2933" b="1">
                <a:solidFill>
                  <a:schemeClr val="bg1">
                    <a:lumMod val="10000"/>
                  </a:schemeClr>
                </a:solidFill>
                <a:latin typeface="#9Slide03 Roboto Condensed" panose="02000000000000000000" pitchFamily="2" charset="0"/>
                <a:ea typeface="#9Slide03 Roboto Condensed" panose="02000000000000000000" pitchFamily="2" charset="0"/>
              </a:rPr>
              <a:t>và giải thích </a:t>
            </a:r>
            <a:r>
              <a:rPr lang="vi-VN" sz="2933" b="1">
                <a:solidFill>
                  <a:schemeClr val="bg1">
                    <a:lumMod val="10000"/>
                  </a:schemeClr>
                </a:solidFill>
                <a:latin typeface="#9Slide03 Roboto Condensed" panose="02000000000000000000" pitchFamily="2" charset="0"/>
                <a:ea typeface="#9Slide03 Roboto Condensed" panose="02000000000000000000" pitchFamily="2" charset="0"/>
              </a:rPr>
              <a:t>về </a:t>
            </a:r>
            <a:r>
              <a:rPr lang="vi-VN" sz="2933" b="1" dirty="0">
                <a:solidFill>
                  <a:schemeClr val="bg1">
                    <a:lumMod val="10000"/>
                  </a:schemeClr>
                </a:solidFill>
                <a:latin typeface="#9Slide03 Roboto Condensed" panose="02000000000000000000" pitchFamily="2" charset="0"/>
                <a:ea typeface="#9Slide03 Roboto Condensed" panose="02000000000000000000" pitchFamily="2" charset="0"/>
              </a:rPr>
              <a:t>sự phân bố dân cư của Nam Á?</a:t>
            </a:r>
            <a:endParaRPr lang="en-US" sz="2933" b="1" dirty="0">
              <a:solidFill>
                <a:schemeClr val="bg1">
                  <a:lumMod val="10000"/>
                </a:schemeClr>
              </a:solidFill>
              <a:latin typeface="#9Slide03 Roboto Condensed" panose="02000000000000000000" pitchFamily="2" charset="0"/>
              <a:ea typeface="#9Slide03 Roboto Condensed" panose="02000000000000000000" pitchFamily="2" charset="0"/>
            </a:endParaRPr>
          </a:p>
        </p:txBody>
      </p:sp>
      <p:grpSp>
        <p:nvGrpSpPr>
          <p:cNvPr id="2" name="Group 1">
            <a:extLst>
              <a:ext uri="{FF2B5EF4-FFF2-40B4-BE49-F238E27FC236}">
                <a16:creationId xmlns:a16="http://schemas.microsoft.com/office/drawing/2014/main" id="{7DCD096F-7DAB-4362-9E1A-BF7B510712CB}"/>
              </a:ext>
            </a:extLst>
          </p:cNvPr>
          <p:cNvGrpSpPr/>
          <p:nvPr/>
        </p:nvGrpSpPr>
        <p:grpSpPr>
          <a:xfrm>
            <a:off x="70067" y="-21887"/>
            <a:ext cx="5652817" cy="6851861"/>
            <a:chOff x="70067" y="-21887"/>
            <a:chExt cx="5652817" cy="6851861"/>
          </a:xfrm>
        </p:grpSpPr>
        <p:sp>
          <p:nvSpPr>
            <p:cNvPr id="11" name="Google Shape;1149;p59">
              <a:extLst>
                <a:ext uri="{FF2B5EF4-FFF2-40B4-BE49-F238E27FC236}">
                  <a16:creationId xmlns:a16="http://schemas.microsoft.com/office/drawing/2014/main" id="{78685399-C309-470D-9AD7-DAE01FFDD261}"/>
                </a:ext>
              </a:extLst>
            </p:cNvPr>
            <p:cNvSpPr txBox="1">
              <a:spLocks/>
            </p:cNvSpPr>
            <p:nvPr/>
          </p:nvSpPr>
          <p:spPr>
            <a:xfrm>
              <a:off x="70068" y="6355674"/>
              <a:ext cx="5652816" cy="47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697" indent="0" algn="just" defTabSz="685732">
                <a:buClr>
                  <a:srgbClr val="101F1F"/>
                </a:buClr>
                <a:buNone/>
                <a:defRPr/>
              </a:pPr>
              <a:r>
                <a:rPr lang="en-US" sz="2400" b="1" dirty="0" err="1">
                  <a:solidFill>
                    <a:srgbClr val="000000"/>
                  </a:solidFill>
                  <a:latin typeface="#9Slide03 Roboto Condensed" panose="02000000000000000000" pitchFamily="2" charset="0"/>
                  <a:ea typeface="#9Slide03 Roboto Condensed" panose="02000000000000000000" pitchFamily="2" charset="0"/>
                </a:rPr>
                <a:t>Hình</a:t>
              </a:r>
              <a:r>
                <a:rPr lang="en-US" sz="2400" b="1" dirty="0">
                  <a:solidFill>
                    <a:srgbClr val="000000"/>
                  </a:solidFill>
                  <a:latin typeface="#9Slide03 Roboto Condensed" panose="02000000000000000000" pitchFamily="2" charset="0"/>
                  <a:ea typeface="#9Slide03 Roboto Condensed" panose="02000000000000000000" pitchFamily="2" charset="0"/>
                </a:rPr>
                <a:t> 11.1. L</a:t>
              </a:r>
              <a:r>
                <a:rPr lang="vi-VN" sz="2400" b="1" dirty="0">
                  <a:solidFill>
                    <a:srgbClr val="000000"/>
                  </a:solidFill>
                  <a:latin typeface="#9Slide03 Roboto Condensed" panose="02000000000000000000" pitchFamily="2" charset="0"/>
                  <a:ea typeface="#9Slide03 Roboto Condensed" panose="02000000000000000000" pitchFamily="2" charset="0"/>
                </a:rPr>
                <a:t>ược</a:t>
              </a:r>
              <a:r>
                <a:rPr lang="en-US" sz="2400" b="1" dirty="0">
                  <a:solidFill>
                    <a:srgbClr val="000000"/>
                  </a:solidFill>
                  <a:latin typeface="#9Slide03 Roboto Condensed" panose="02000000000000000000" pitchFamily="2" charset="0"/>
                  <a:ea typeface="#9Slide03 Roboto Condensed" panose="02000000000000000000" pitchFamily="2" charset="0"/>
                </a:rPr>
                <a:t> </a:t>
              </a:r>
              <a:r>
                <a:rPr lang="en-US" sz="2400" b="1" dirty="0" err="1">
                  <a:solidFill>
                    <a:srgbClr val="000000"/>
                  </a:solidFill>
                  <a:latin typeface="#9Slide03 Roboto Condensed" panose="02000000000000000000" pitchFamily="2" charset="0"/>
                  <a:ea typeface="#9Slide03 Roboto Condensed" panose="02000000000000000000" pitchFamily="2" charset="0"/>
                </a:rPr>
                <a:t>đồ</a:t>
              </a:r>
              <a:r>
                <a:rPr lang="en-US" sz="2400" b="1" dirty="0">
                  <a:solidFill>
                    <a:srgbClr val="000000"/>
                  </a:solidFill>
                  <a:latin typeface="#9Slide03 Roboto Condensed" panose="02000000000000000000" pitchFamily="2" charset="0"/>
                  <a:ea typeface="#9Slide03 Roboto Condensed" panose="02000000000000000000" pitchFamily="2" charset="0"/>
                </a:rPr>
                <a:t> </a:t>
              </a:r>
              <a:r>
                <a:rPr lang="en-US" sz="2400" b="1" dirty="0" err="1">
                  <a:solidFill>
                    <a:srgbClr val="000000"/>
                  </a:solidFill>
                  <a:latin typeface="#9Slide03 Roboto Condensed" panose="02000000000000000000" pitchFamily="2" charset="0"/>
                  <a:ea typeface="#9Slide03 Roboto Condensed" panose="02000000000000000000" pitchFamily="2" charset="0"/>
                </a:rPr>
                <a:t>phân</a:t>
              </a:r>
              <a:r>
                <a:rPr lang="en-US" sz="2400" b="1" dirty="0">
                  <a:solidFill>
                    <a:srgbClr val="000000"/>
                  </a:solidFill>
                  <a:latin typeface="#9Slide03 Roboto Condensed" panose="02000000000000000000" pitchFamily="2" charset="0"/>
                  <a:ea typeface="#9Slide03 Roboto Condensed" panose="02000000000000000000" pitchFamily="2" charset="0"/>
                </a:rPr>
                <a:t> </a:t>
              </a:r>
              <a:r>
                <a:rPr lang="en-US" sz="2400" b="1" dirty="0" err="1">
                  <a:solidFill>
                    <a:srgbClr val="000000"/>
                  </a:solidFill>
                  <a:latin typeface="#9Slide03 Roboto Condensed" panose="02000000000000000000" pitchFamily="2" charset="0"/>
                  <a:ea typeface="#9Slide03 Roboto Condensed" panose="02000000000000000000" pitchFamily="2" charset="0"/>
                </a:rPr>
                <a:t>bố</a:t>
              </a:r>
              <a:r>
                <a:rPr lang="en-US" sz="2400" b="1" dirty="0">
                  <a:solidFill>
                    <a:srgbClr val="000000"/>
                  </a:solidFill>
                  <a:latin typeface="#9Slide03 Roboto Condensed" panose="02000000000000000000" pitchFamily="2" charset="0"/>
                  <a:ea typeface="#9Slide03 Roboto Condensed" panose="02000000000000000000" pitchFamily="2" charset="0"/>
                </a:rPr>
                <a:t> </a:t>
              </a:r>
              <a:r>
                <a:rPr lang="en-US" sz="2400" b="1" dirty="0" err="1">
                  <a:solidFill>
                    <a:srgbClr val="000000"/>
                  </a:solidFill>
                  <a:latin typeface="#9Slide03 Roboto Condensed" panose="02000000000000000000" pitchFamily="2" charset="0"/>
                  <a:ea typeface="#9Slide03 Roboto Condensed" panose="02000000000000000000" pitchFamily="2" charset="0"/>
                </a:rPr>
                <a:t>dân</a:t>
              </a:r>
              <a:r>
                <a:rPr lang="en-US" sz="2400" b="1" dirty="0">
                  <a:solidFill>
                    <a:srgbClr val="000000"/>
                  </a:solidFill>
                  <a:latin typeface="#9Slide03 Roboto Condensed" panose="02000000000000000000" pitchFamily="2" charset="0"/>
                  <a:ea typeface="#9Slide03 Roboto Condensed" panose="02000000000000000000" pitchFamily="2" charset="0"/>
                </a:rPr>
                <a:t> c</a:t>
              </a:r>
              <a:r>
                <a:rPr lang="vi-VN" sz="2400" b="1" dirty="0">
                  <a:solidFill>
                    <a:srgbClr val="000000"/>
                  </a:solidFill>
                  <a:latin typeface="#9Slide03 Roboto Condensed" panose="02000000000000000000" pitchFamily="2" charset="0"/>
                  <a:ea typeface="#9Slide03 Roboto Condensed" panose="02000000000000000000" pitchFamily="2" charset="0"/>
                </a:rPr>
                <a:t>ư</a:t>
              </a:r>
              <a:r>
                <a:rPr lang="en-US" sz="2400" b="1" dirty="0">
                  <a:solidFill>
                    <a:srgbClr val="000000"/>
                  </a:solidFill>
                  <a:latin typeface="#9Slide03 Roboto Condensed" panose="02000000000000000000" pitchFamily="2" charset="0"/>
                  <a:ea typeface="#9Slide03 Roboto Condensed" panose="02000000000000000000" pitchFamily="2" charset="0"/>
                </a:rPr>
                <a:t> Nam Á</a:t>
              </a:r>
              <a:endParaRPr lang="en-US" sz="2400" b="1" kern="0" dirty="0">
                <a:solidFill>
                  <a:srgbClr val="000000"/>
                </a:solidFill>
                <a:latin typeface="#9Slide03 Roboto Condensed" panose="02000000000000000000" pitchFamily="2" charset="0"/>
                <a:ea typeface="#9Slide03 Roboto Condensed" panose="02000000000000000000" pitchFamily="2" charset="0"/>
              </a:endParaRPr>
            </a:p>
            <a:p>
              <a:pPr marL="0" indent="0" algn="just">
                <a:buClr>
                  <a:srgbClr val="000000"/>
                </a:buClr>
                <a:buSzPts val="1100"/>
                <a:buNone/>
                <a:defRPr/>
              </a:pPr>
              <a:endParaRPr lang="en-US" sz="2400" b="1" kern="0" dirty="0">
                <a:solidFill>
                  <a:srgbClr val="000000"/>
                </a:solidFill>
                <a:latin typeface="#9Slide03 Roboto Condensed" panose="02000000000000000000" pitchFamily="2" charset="0"/>
                <a:ea typeface="#9Slide03 Roboto Condensed" panose="02000000000000000000" pitchFamily="2" charset="0"/>
              </a:endParaRPr>
            </a:p>
          </p:txBody>
        </p:sp>
        <p:pic>
          <p:nvPicPr>
            <p:cNvPr id="12" name="Picture 11">
              <a:extLst>
                <a:ext uri="{FF2B5EF4-FFF2-40B4-BE49-F238E27FC236}">
                  <a16:creationId xmlns:a16="http://schemas.microsoft.com/office/drawing/2014/main" id="{A5ED744A-434C-449C-990F-A4313F9BA901}"/>
                </a:ext>
              </a:extLst>
            </p:cNvPr>
            <p:cNvPicPr/>
            <p:nvPr/>
          </p:nvPicPr>
          <p:blipFill rotWithShape="1">
            <a:blip r:embed="rId3" cstate="print">
              <a:extLst>
                <a:ext uri="{28A0092B-C50C-407E-A947-70E740481C1C}">
                  <a14:useLocalDpi xmlns:a14="http://schemas.microsoft.com/office/drawing/2010/main" val="0"/>
                </a:ext>
              </a:extLst>
            </a:blip>
            <a:srcRect b="7823"/>
            <a:stretch/>
          </p:blipFill>
          <p:spPr bwMode="auto">
            <a:xfrm>
              <a:off x="70067" y="-21887"/>
              <a:ext cx="5486400" cy="6321503"/>
            </a:xfrm>
            <a:prstGeom prst="rect">
              <a:avLst/>
            </a:prstGeom>
            <a:noFill/>
            <a:ln>
              <a:noFill/>
            </a:ln>
          </p:spPr>
        </p:pic>
      </p:grpSp>
    </p:spTree>
    <p:extLst>
      <p:ext uri="{BB962C8B-B14F-4D97-AF65-F5344CB8AC3E}">
        <p14:creationId xmlns:p14="http://schemas.microsoft.com/office/powerpoint/2010/main" val="1228845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fade">
                                      <p:cBhvr>
                                        <p:cTn id="23"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3" name="Picture 2">
            <a:extLst>
              <a:ext uri="{FF2B5EF4-FFF2-40B4-BE49-F238E27FC236}">
                <a16:creationId xmlns:a16="http://schemas.microsoft.com/office/drawing/2014/main" id="{00FFB309-994F-40AE-B37B-E21B9023D79B}"/>
              </a:ext>
            </a:extLst>
          </p:cNvPr>
          <p:cNvPicPr>
            <a:picLocks noChangeAspect="1"/>
          </p:cNvPicPr>
          <p:nvPr/>
        </p:nvPicPr>
        <p:blipFill>
          <a:blip r:embed="rId3"/>
          <a:stretch>
            <a:fillRect/>
          </a:stretch>
        </p:blipFill>
        <p:spPr>
          <a:xfrm>
            <a:off x="-7448" y="-16047"/>
            <a:ext cx="12204568" cy="6893732"/>
          </a:xfrm>
          <a:prstGeom prst="rect">
            <a:avLst/>
          </a:prstGeom>
        </p:spPr>
      </p:pic>
      <p:grpSp>
        <p:nvGrpSpPr>
          <p:cNvPr id="130" name="Google Shape;130;p26"/>
          <p:cNvGrpSpPr/>
          <p:nvPr/>
        </p:nvGrpSpPr>
        <p:grpSpPr>
          <a:xfrm>
            <a:off x="7376141" y="3129723"/>
            <a:ext cx="4458327" cy="3771479"/>
            <a:chOff x="4694905" y="2347292"/>
            <a:chExt cx="3343745" cy="2828609"/>
          </a:xfrm>
        </p:grpSpPr>
        <p:sp>
          <p:nvSpPr>
            <p:cNvPr id="131" name="Google Shape;131;p26"/>
            <p:cNvSpPr/>
            <p:nvPr/>
          </p:nvSpPr>
          <p:spPr>
            <a:xfrm>
              <a:off x="6622935" y="4273675"/>
              <a:ext cx="2428" cy="18951"/>
            </a:xfrm>
            <a:custGeom>
              <a:avLst/>
              <a:gdLst/>
              <a:ahLst/>
              <a:cxnLst/>
              <a:rect l="l" t="t" r="r" b="b"/>
              <a:pathLst>
                <a:path w="51" h="398" extrusionOk="0">
                  <a:moveTo>
                    <a:pt x="0" y="1"/>
                  </a:moveTo>
                  <a:cubicBezTo>
                    <a:pt x="11" y="130"/>
                    <a:pt x="31" y="259"/>
                    <a:pt x="50" y="398"/>
                  </a:cubicBezTo>
                  <a:cubicBezTo>
                    <a:pt x="31" y="259"/>
                    <a:pt x="11" y="130"/>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132;p26"/>
            <p:cNvSpPr/>
            <p:nvPr/>
          </p:nvSpPr>
          <p:spPr>
            <a:xfrm>
              <a:off x="6647505" y="3576538"/>
              <a:ext cx="571" cy="19475"/>
            </a:xfrm>
            <a:custGeom>
              <a:avLst/>
              <a:gdLst/>
              <a:ahLst/>
              <a:cxnLst/>
              <a:rect l="l" t="t" r="r" b="b"/>
              <a:pathLst>
                <a:path w="12" h="409" extrusionOk="0">
                  <a:moveTo>
                    <a:pt x="11" y="1"/>
                  </a:moveTo>
                  <a:cubicBezTo>
                    <a:pt x="11" y="130"/>
                    <a:pt x="1" y="259"/>
                    <a:pt x="11" y="409"/>
                  </a:cubicBezTo>
                  <a:lnTo>
                    <a:pt x="11" y="409"/>
                  </a:lnTo>
                  <a:cubicBezTo>
                    <a:pt x="1" y="259"/>
                    <a:pt x="11" y="130"/>
                    <a:pt x="11" y="1"/>
                  </a:cubicBezTo>
                  <a:close/>
                </a:path>
              </a:pathLst>
            </a:custGeom>
            <a:solidFill>
              <a:srgbClr val="EDCFB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133;p26"/>
            <p:cNvSpPr/>
            <p:nvPr/>
          </p:nvSpPr>
          <p:spPr>
            <a:xfrm rot="469650">
              <a:off x="6856501" y="2667337"/>
              <a:ext cx="945888" cy="1286985"/>
            </a:xfrm>
            <a:custGeom>
              <a:avLst/>
              <a:gdLst/>
              <a:ahLst/>
              <a:cxnLst/>
              <a:rect l="l" t="t" r="r" b="b"/>
              <a:pathLst>
                <a:path w="18208" h="24774" extrusionOk="0">
                  <a:moveTo>
                    <a:pt x="8821" y="0"/>
                  </a:moveTo>
                  <a:cubicBezTo>
                    <a:pt x="6959" y="0"/>
                    <a:pt x="5245" y="785"/>
                    <a:pt x="4272" y="2101"/>
                  </a:cubicBezTo>
                  <a:cubicBezTo>
                    <a:pt x="4272" y="2101"/>
                    <a:pt x="4046" y="2043"/>
                    <a:pt x="3708" y="2043"/>
                  </a:cubicBezTo>
                  <a:cubicBezTo>
                    <a:pt x="2991" y="2043"/>
                    <a:pt x="1771" y="2304"/>
                    <a:pt x="1144" y="3938"/>
                  </a:cubicBezTo>
                  <a:cubicBezTo>
                    <a:pt x="428" y="5816"/>
                    <a:pt x="1372" y="5507"/>
                    <a:pt x="766" y="6739"/>
                  </a:cubicBezTo>
                  <a:cubicBezTo>
                    <a:pt x="150" y="7961"/>
                    <a:pt x="1" y="9749"/>
                    <a:pt x="1302" y="10961"/>
                  </a:cubicBezTo>
                  <a:cubicBezTo>
                    <a:pt x="2603" y="12173"/>
                    <a:pt x="2007" y="13742"/>
                    <a:pt x="1769" y="14844"/>
                  </a:cubicBezTo>
                  <a:cubicBezTo>
                    <a:pt x="1531" y="15957"/>
                    <a:pt x="2226" y="17347"/>
                    <a:pt x="2544" y="19344"/>
                  </a:cubicBezTo>
                  <a:cubicBezTo>
                    <a:pt x="2872" y="21350"/>
                    <a:pt x="2395" y="24271"/>
                    <a:pt x="2395" y="24271"/>
                  </a:cubicBezTo>
                  <a:cubicBezTo>
                    <a:pt x="2395" y="24271"/>
                    <a:pt x="5559" y="24773"/>
                    <a:pt x="8937" y="24773"/>
                  </a:cubicBezTo>
                  <a:cubicBezTo>
                    <a:pt x="11509" y="24773"/>
                    <a:pt x="14205" y="24482"/>
                    <a:pt x="15725" y="23456"/>
                  </a:cubicBezTo>
                  <a:cubicBezTo>
                    <a:pt x="15725" y="23456"/>
                    <a:pt x="16032" y="22781"/>
                    <a:pt x="15953" y="21717"/>
                  </a:cubicBezTo>
                  <a:lnTo>
                    <a:pt x="15953" y="21717"/>
                  </a:lnTo>
                  <a:cubicBezTo>
                    <a:pt x="15953" y="21718"/>
                    <a:pt x="16638" y="22770"/>
                    <a:pt x="16449" y="23267"/>
                  </a:cubicBezTo>
                  <a:cubicBezTo>
                    <a:pt x="16449" y="23267"/>
                    <a:pt x="18208" y="23118"/>
                    <a:pt x="18098" y="21221"/>
                  </a:cubicBezTo>
                  <a:cubicBezTo>
                    <a:pt x="17979" y="19324"/>
                    <a:pt x="16946" y="19512"/>
                    <a:pt x="16877" y="18291"/>
                  </a:cubicBezTo>
                  <a:cubicBezTo>
                    <a:pt x="16797" y="17069"/>
                    <a:pt x="18058" y="16165"/>
                    <a:pt x="17215" y="13841"/>
                  </a:cubicBezTo>
                  <a:cubicBezTo>
                    <a:pt x="16370" y="11517"/>
                    <a:pt x="15098" y="10722"/>
                    <a:pt x="15257" y="8805"/>
                  </a:cubicBezTo>
                  <a:cubicBezTo>
                    <a:pt x="15407" y="6878"/>
                    <a:pt x="15486" y="2945"/>
                    <a:pt x="12496" y="1077"/>
                  </a:cubicBezTo>
                  <a:cubicBezTo>
                    <a:pt x="11318" y="336"/>
                    <a:pt x="10038" y="0"/>
                    <a:pt x="8821" y="0"/>
                  </a:cubicBezTo>
                  <a:close/>
                </a:path>
              </a:pathLst>
            </a:custGeom>
            <a:solidFill>
              <a:srgbClr val="2B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134;p26"/>
            <p:cNvSpPr/>
            <p:nvPr/>
          </p:nvSpPr>
          <p:spPr>
            <a:xfrm>
              <a:off x="5186772" y="2608986"/>
              <a:ext cx="556715" cy="841881"/>
            </a:xfrm>
            <a:custGeom>
              <a:avLst/>
              <a:gdLst/>
              <a:ahLst/>
              <a:cxnLst/>
              <a:rect l="l" t="t" r="r" b="b"/>
              <a:pathLst>
                <a:path w="11692" h="17681" extrusionOk="0">
                  <a:moveTo>
                    <a:pt x="5851" y="0"/>
                  </a:moveTo>
                  <a:cubicBezTo>
                    <a:pt x="0" y="0"/>
                    <a:pt x="110" y="5463"/>
                    <a:pt x="249" y="10807"/>
                  </a:cubicBezTo>
                  <a:cubicBezTo>
                    <a:pt x="318" y="13240"/>
                    <a:pt x="973" y="17680"/>
                    <a:pt x="5821" y="17680"/>
                  </a:cubicBezTo>
                  <a:cubicBezTo>
                    <a:pt x="9694" y="17680"/>
                    <a:pt x="11393" y="13806"/>
                    <a:pt x="11393" y="10807"/>
                  </a:cubicBezTo>
                  <a:cubicBezTo>
                    <a:pt x="11393" y="7062"/>
                    <a:pt x="11691" y="0"/>
                    <a:pt x="5851" y="0"/>
                  </a:cubicBezTo>
                  <a:close/>
                </a:path>
              </a:pathLst>
            </a:custGeom>
            <a:solidFill>
              <a:srgbClr val="9A64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135;p26"/>
            <p:cNvSpPr/>
            <p:nvPr/>
          </p:nvSpPr>
          <p:spPr>
            <a:xfrm>
              <a:off x="7030298" y="2836921"/>
              <a:ext cx="556715" cy="699988"/>
            </a:xfrm>
            <a:custGeom>
              <a:avLst/>
              <a:gdLst/>
              <a:ahLst/>
              <a:cxnLst/>
              <a:rect l="l" t="t" r="r" b="b"/>
              <a:pathLst>
                <a:path w="11692" h="14701" extrusionOk="0">
                  <a:moveTo>
                    <a:pt x="5851" y="1"/>
                  </a:moveTo>
                  <a:cubicBezTo>
                    <a:pt x="0" y="1"/>
                    <a:pt x="100" y="4629"/>
                    <a:pt x="249" y="9973"/>
                  </a:cubicBezTo>
                  <a:cubicBezTo>
                    <a:pt x="318" y="12406"/>
                    <a:pt x="3507" y="14701"/>
                    <a:pt x="5821" y="14701"/>
                  </a:cubicBezTo>
                  <a:cubicBezTo>
                    <a:pt x="7589" y="14701"/>
                    <a:pt x="11394" y="12973"/>
                    <a:pt x="11394" y="9973"/>
                  </a:cubicBezTo>
                  <a:cubicBezTo>
                    <a:pt x="11394" y="6228"/>
                    <a:pt x="11691" y="1"/>
                    <a:pt x="5851"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136;p26"/>
            <p:cNvSpPr/>
            <p:nvPr/>
          </p:nvSpPr>
          <p:spPr>
            <a:xfrm rot="1219708">
              <a:off x="5417776" y="3001038"/>
              <a:ext cx="78425" cy="17942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137;p26"/>
            <p:cNvSpPr/>
            <p:nvPr/>
          </p:nvSpPr>
          <p:spPr>
            <a:xfrm rot="1219687">
              <a:off x="7281402" y="3175009"/>
              <a:ext cx="59394" cy="13588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138;p26"/>
            <p:cNvSpPr/>
            <p:nvPr/>
          </p:nvSpPr>
          <p:spPr>
            <a:xfrm>
              <a:off x="5983664" y="4632688"/>
              <a:ext cx="892496" cy="510814"/>
            </a:xfrm>
            <a:custGeom>
              <a:avLst/>
              <a:gdLst/>
              <a:ahLst/>
              <a:cxnLst/>
              <a:rect l="l" t="t" r="r" b="b"/>
              <a:pathLst>
                <a:path w="18744" h="10728" extrusionOk="0">
                  <a:moveTo>
                    <a:pt x="2385" y="0"/>
                  </a:moveTo>
                  <a:lnTo>
                    <a:pt x="1" y="10728"/>
                  </a:lnTo>
                  <a:lnTo>
                    <a:pt x="18743" y="10728"/>
                  </a:lnTo>
                  <a:lnTo>
                    <a:pt x="17889" y="0"/>
                  </a:lnTo>
                  <a:close/>
                </a:path>
              </a:pathLst>
            </a:custGeom>
            <a:solidFill>
              <a:srgbClr val="0C34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139;p26"/>
            <p:cNvSpPr/>
            <p:nvPr/>
          </p:nvSpPr>
          <p:spPr>
            <a:xfrm>
              <a:off x="6032565" y="3095853"/>
              <a:ext cx="841738" cy="333686"/>
            </a:xfrm>
            <a:custGeom>
              <a:avLst/>
              <a:gdLst/>
              <a:ahLst/>
              <a:cxnLst/>
              <a:rect l="l" t="t" r="r" b="b"/>
              <a:pathLst>
                <a:path w="17678" h="7008" extrusionOk="0">
                  <a:moveTo>
                    <a:pt x="8623" y="1"/>
                  </a:moveTo>
                  <a:cubicBezTo>
                    <a:pt x="7525" y="1"/>
                    <a:pt x="6355" y="170"/>
                    <a:pt x="5301" y="631"/>
                  </a:cubicBezTo>
                  <a:cubicBezTo>
                    <a:pt x="2701" y="1765"/>
                    <a:pt x="0" y="7008"/>
                    <a:pt x="1604" y="7008"/>
                  </a:cubicBezTo>
                  <a:cubicBezTo>
                    <a:pt x="1673" y="7008"/>
                    <a:pt x="1750" y="6998"/>
                    <a:pt x="1834" y="6978"/>
                  </a:cubicBezTo>
                  <a:cubicBezTo>
                    <a:pt x="3753" y="6528"/>
                    <a:pt x="7804" y="6511"/>
                    <a:pt x="8404" y="6511"/>
                  </a:cubicBezTo>
                  <a:cubicBezTo>
                    <a:pt x="8453" y="6511"/>
                    <a:pt x="8479" y="6511"/>
                    <a:pt x="8479" y="6511"/>
                  </a:cubicBezTo>
                  <a:cubicBezTo>
                    <a:pt x="10207" y="6610"/>
                    <a:pt x="11489" y="6541"/>
                    <a:pt x="14697" y="6978"/>
                  </a:cubicBezTo>
                  <a:cubicBezTo>
                    <a:pt x="14822" y="6995"/>
                    <a:pt x="14938" y="7003"/>
                    <a:pt x="15045" y="7003"/>
                  </a:cubicBezTo>
                  <a:cubicBezTo>
                    <a:pt x="17678" y="7003"/>
                    <a:pt x="15012" y="2144"/>
                    <a:pt x="12522" y="770"/>
                  </a:cubicBezTo>
                  <a:cubicBezTo>
                    <a:pt x="11874" y="413"/>
                    <a:pt x="10336" y="1"/>
                    <a:pt x="8623"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140;p26"/>
            <p:cNvSpPr/>
            <p:nvPr/>
          </p:nvSpPr>
          <p:spPr>
            <a:xfrm>
              <a:off x="6695943" y="3402401"/>
              <a:ext cx="874497" cy="510195"/>
            </a:xfrm>
            <a:custGeom>
              <a:avLst/>
              <a:gdLst/>
              <a:ahLst/>
              <a:cxnLst/>
              <a:rect l="l" t="t" r="r" b="b"/>
              <a:pathLst>
                <a:path w="18366" h="10715" extrusionOk="0">
                  <a:moveTo>
                    <a:pt x="223" y="1"/>
                  </a:moveTo>
                  <a:cubicBezTo>
                    <a:pt x="78" y="1"/>
                    <a:pt x="0" y="4"/>
                    <a:pt x="0" y="4"/>
                  </a:cubicBezTo>
                  <a:cubicBezTo>
                    <a:pt x="0" y="4"/>
                    <a:pt x="228" y="5288"/>
                    <a:pt x="1420" y="6341"/>
                  </a:cubicBezTo>
                  <a:cubicBezTo>
                    <a:pt x="2612" y="7384"/>
                    <a:pt x="4530" y="10016"/>
                    <a:pt x="9913" y="10592"/>
                  </a:cubicBezTo>
                  <a:cubicBezTo>
                    <a:pt x="10697" y="10677"/>
                    <a:pt x="11413" y="10714"/>
                    <a:pt x="12066" y="10714"/>
                  </a:cubicBezTo>
                  <a:cubicBezTo>
                    <a:pt x="17010" y="10714"/>
                    <a:pt x="18365" y="8576"/>
                    <a:pt x="18365" y="8576"/>
                  </a:cubicBezTo>
                  <a:cubicBezTo>
                    <a:pt x="18365" y="8576"/>
                    <a:pt x="13131" y="4692"/>
                    <a:pt x="8602" y="2219"/>
                  </a:cubicBezTo>
                  <a:cubicBezTo>
                    <a:pt x="4800" y="142"/>
                    <a:pt x="1146" y="1"/>
                    <a:pt x="223"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141;p26"/>
            <p:cNvSpPr/>
            <p:nvPr/>
          </p:nvSpPr>
          <p:spPr>
            <a:xfrm>
              <a:off x="5145109" y="3374641"/>
              <a:ext cx="1123762" cy="427107"/>
            </a:xfrm>
            <a:custGeom>
              <a:avLst/>
              <a:gdLst/>
              <a:ahLst/>
              <a:cxnLst/>
              <a:rect l="l" t="t" r="r" b="b"/>
              <a:pathLst>
                <a:path w="23601" h="8970" extrusionOk="0">
                  <a:moveTo>
                    <a:pt x="23601" y="1"/>
                  </a:moveTo>
                  <a:lnTo>
                    <a:pt x="23601" y="1"/>
                  </a:lnTo>
                  <a:cubicBezTo>
                    <a:pt x="23600" y="1"/>
                    <a:pt x="16023" y="1252"/>
                    <a:pt x="11573" y="2901"/>
                  </a:cubicBezTo>
                  <a:cubicBezTo>
                    <a:pt x="9847" y="3541"/>
                    <a:pt x="7804" y="3736"/>
                    <a:pt x="5949" y="3736"/>
                  </a:cubicBezTo>
                  <a:cubicBezTo>
                    <a:pt x="3023" y="3736"/>
                    <a:pt x="568" y="3249"/>
                    <a:pt x="568" y="3249"/>
                  </a:cubicBezTo>
                  <a:lnTo>
                    <a:pt x="1" y="6884"/>
                  </a:lnTo>
                  <a:cubicBezTo>
                    <a:pt x="1" y="6884"/>
                    <a:pt x="7674" y="8970"/>
                    <a:pt x="12555" y="8970"/>
                  </a:cubicBezTo>
                  <a:cubicBezTo>
                    <a:pt x="12749" y="8970"/>
                    <a:pt x="12938" y="8967"/>
                    <a:pt x="13122" y="8960"/>
                  </a:cubicBezTo>
                  <a:cubicBezTo>
                    <a:pt x="18526" y="8761"/>
                    <a:pt x="20959" y="7967"/>
                    <a:pt x="22151" y="6924"/>
                  </a:cubicBezTo>
                  <a:cubicBezTo>
                    <a:pt x="23343" y="5871"/>
                    <a:pt x="23601" y="1"/>
                    <a:pt x="23601"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142;p26"/>
            <p:cNvSpPr/>
            <p:nvPr/>
          </p:nvSpPr>
          <p:spPr>
            <a:xfrm>
              <a:off x="6639352" y="3672054"/>
              <a:ext cx="560571" cy="775553"/>
            </a:xfrm>
            <a:custGeom>
              <a:avLst/>
              <a:gdLst/>
              <a:ahLst/>
              <a:cxnLst/>
              <a:rect l="l" t="t" r="r" b="b"/>
              <a:pathLst>
                <a:path w="11773" h="16288" extrusionOk="0">
                  <a:moveTo>
                    <a:pt x="7831" y="1"/>
                  </a:moveTo>
                  <a:cubicBezTo>
                    <a:pt x="7525" y="1"/>
                    <a:pt x="6604" y="232"/>
                    <a:pt x="5585" y="2724"/>
                  </a:cubicBezTo>
                  <a:cubicBezTo>
                    <a:pt x="4830" y="4571"/>
                    <a:pt x="1453" y="11435"/>
                    <a:pt x="619" y="13113"/>
                  </a:cubicBezTo>
                  <a:cubicBezTo>
                    <a:pt x="0" y="14357"/>
                    <a:pt x="604" y="16288"/>
                    <a:pt x="2157" y="16288"/>
                  </a:cubicBezTo>
                  <a:cubicBezTo>
                    <a:pt x="2701" y="16288"/>
                    <a:pt x="3360" y="16052"/>
                    <a:pt x="4124" y="15468"/>
                  </a:cubicBezTo>
                  <a:cubicBezTo>
                    <a:pt x="7064" y="13213"/>
                    <a:pt x="9717" y="10203"/>
                    <a:pt x="9717" y="10203"/>
                  </a:cubicBezTo>
                  <a:cubicBezTo>
                    <a:pt x="9717" y="10203"/>
                    <a:pt x="11773" y="1383"/>
                    <a:pt x="7939" y="12"/>
                  </a:cubicBezTo>
                  <a:cubicBezTo>
                    <a:pt x="7939" y="12"/>
                    <a:pt x="7901" y="1"/>
                    <a:pt x="7831" y="1"/>
                  </a:cubicBezTo>
                  <a:close/>
                </a:path>
              </a:pathLst>
            </a:custGeom>
            <a:solidFill>
              <a:srgbClr val="DAB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143;p26"/>
            <p:cNvSpPr/>
            <p:nvPr/>
          </p:nvSpPr>
          <p:spPr>
            <a:xfrm>
              <a:off x="5893337" y="3348643"/>
              <a:ext cx="1060862" cy="1491111"/>
            </a:xfrm>
            <a:custGeom>
              <a:avLst/>
              <a:gdLst/>
              <a:ahLst/>
              <a:cxnLst/>
              <a:rect l="l" t="t" r="r" b="b"/>
              <a:pathLst>
                <a:path w="22280" h="31316" extrusionOk="0">
                  <a:moveTo>
                    <a:pt x="12101" y="1"/>
                  </a:moveTo>
                  <a:cubicBezTo>
                    <a:pt x="12099" y="1"/>
                    <a:pt x="12098" y="1"/>
                    <a:pt x="12098" y="1"/>
                  </a:cubicBezTo>
                  <a:cubicBezTo>
                    <a:pt x="9933" y="1"/>
                    <a:pt x="6556" y="805"/>
                    <a:pt x="5533" y="1133"/>
                  </a:cubicBezTo>
                  <a:cubicBezTo>
                    <a:pt x="4500" y="1471"/>
                    <a:pt x="855" y="2791"/>
                    <a:pt x="289" y="6029"/>
                  </a:cubicBezTo>
                  <a:cubicBezTo>
                    <a:pt x="0" y="7689"/>
                    <a:pt x="3834" y="17790"/>
                    <a:pt x="2236" y="22100"/>
                  </a:cubicBezTo>
                  <a:cubicBezTo>
                    <a:pt x="368" y="27137"/>
                    <a:pt x="3328" y="27554"/>
                    <a:pt x="3328" y="27554"/>
                  </a:cubicBezTo>
                  <a:lnTo>
                    <a:pt x="2781" y="29629"/>
                  </a:lnTo>
                  <a:cubicBezTo>
                    <a:pt x="2781" y="29629"/>
                    <a:pt x="5232" y="31316"/>
                    <a:pt x="10770" y="31316"/>
                  </a:cubicBezTo>
                  <a:cubicBezTo>
                    <a:pt x="13540" y="31316"/>
                    <a:pt x="17081" y="30894"/>
                    <a:pt x="21475" y="29629"/>
                  </a:cubicBezTo>
                  <a:lnTo>
                    <a:pt x="20620" y="27733"/>
                  </a:lnTo>
                  <a:cubicBezTo>
                    <a:pt x="20620" y="27733"/>
                    <a:pt x="22280" y="26729"/>
                    <a:pt x="20353" y="22100"/>
                  </a:cubicBezTo>
                  <a:cubicBezTo>
                    <a:pt x="18316" y="17224"/>
                    <a:pt x="21534" y="7371"/>
                    <a:pt x="21534" y="7371"/>
                  </a:cubicBezTo>
                  <a:cubicBezTo>
                    <a:pt x="22121" y="3745"/>
                    <a:pt x="20044" y="2007"/>
                    <a:pt x="17373" y="994"/>
                  </a:cubicBezTo>
                  <a:cubicBezTo>
                    <a:pt x="14745" y="11"/>
                    <a:pt x="12203" y="1"/>
                    <a:pt x="12101" y="1"/>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144;p26"/>
            <p:cNvSpPr/>
            <p:nvPr/>
          </p:nvSpPr>
          <p:spPr>
            <a:xfrm>
              <a:off x="6210694" y="3797942"/>
              <a:ext cx="696227" cy="1041911"/>
            </a:xfrm>
            <a:custGeom>
              <a:avLst/>
              <a:gdLst/>
              <a:ahLst/>
              <a:cxnLst/>
              <a:rect l="l" t="t" r="r" b="b"/>
              <a:pathLst>
                <a:path w="14622" h="21882" extrusionOk="0">
                  <a:moveTo>
                    <a:pt x="11115" y="18773"/>
                  </a:moveTo>
                  <a:cubicBezTo>
                    <a:pt x="11244" y="18992"/>
                    <a:pt x="11344" y="19220"/>
                    <a:pt x="11423" y="19449"/>
                  </a:cubicBezTo>
                  <a:cubicBezTo>
                    <a:pt x="11503" y="19677"/>
                    <a:pt x="11582" y="19915"/>
                    <a:pt x="11611" y="20164"/>
                  </a:cubicBezTo>
                  <a:cubicBezTo>
                    <a:pt x="11472" y="19955"/>
                    <a:pt x="11383" y="19727"/>
                    <a:pt x="11294" y="19489"/>
                  </a:cubicBezTo>
                  <a:cubicBezTo>
                    <a:pt x="11214" y="19260"/>
                    <a:pt x="11145" y="19021"/>
                    <a:pt x="11115" y="18773"/>
                  </a:cubicBezTo>
                  <a:close/>
                  <a:moveTo>
                    <a:pt x="9893" y="19111"/>
                  </a:moveTo>
                  <a:lnTo>
                    <a:pt x="9893" y="19111"/>
                  </a:lnTo>
                  <a:cubicBezTo>
                    <a:pt x="10042" y="19330"/>
                    <a:pt x="10152" y="19558"/>
                    <a:pt x="10251" y="19796"/>
                  </a:cubicBezTo>
                  <a:cubicBezTo>
                    <a:pt x="10350" y="20034"/>
                    <a:pt x="10439" y="20283"/>
                    <a:pt x="10489" y="20541"/>
                  </a:cubicBezTo>
                  <a:cubicBezTo>
                    <a:pt x="10340" y="20323"/>
                    <a:pt x="10231" y="20085"/>
                    <a:pt x="10132" y="19846"/>
                  </a:cubicBezTo>
                  <a:cubicBezTo>
                    <a:pt x="10033" y="19608"/>
                    <a:pt x="9943" y="19369"/>
                    <a:pt x="9893" y="19111"/>
                  </a:cubicBezTo>
                  <a:close/>
                  <a:moveTo>
                    <a:pt x="1699" y="19339"/>
                  </a:moveTo>
                  <a:cubicBezTo>
                    <a:pt x="1729" y="19568"/>
                    <a:pt x="1718" y="19787"/>
                    <a:pt x="1699" y="20005"/>
                  </a:cubicBezTo>
                  <a:cubicBezTo>
                    <a:pt x="1669" y="20224"/>
                    <a:pt x="1629" y="20442"/>
                    <a:pt x="1550" y="20661"/>
                  </a:cubicBezTo>
                  <a:cubicBezTo>
                    <a:pt x="1530" y="20432"/>
                    <a:pt x="1540" y="20213"/>
                    <a:pt x="1560" y="19995"/>
                  </a:cubicBezTo>
                  <a:cubicBezTo>
                    <a:pt x="1590" y="19767"/>
                    <a:pt x="1629" y="19548"/>
                    <a:pt x="1699" y="19339"/>
                  </a:cubicBezTo>
                  <a:close/>
                  <a:moveTo>
                    <a:pt x="8493" y="19438"/>
                  </a:moveTo>
                  <a:lnTo>
                    <a:pt x="8493" y="19438"/>
                  </a:lnTo>
                  <a:cubicBezTo>
                    <a:pt x="8602" y="19628"/>
                    <a:pt x="8662" y="19826"/>
                    <a:pt x="8721" y="20034"/>
                  </a:cubicBezTo>
                  <a:cubicBezTo>
                    <a:pt x="8781" y="20233"/>
                    <a:pt x="8821" y="20442"/>
                    <a:pt x="8830" y="20661"/>
                  </a:cubicBezTo>
                  <a:cubicBezTo>
                    <a:pt x="8721" y="20471"/>
                    <a:pt x="8651" y="20273"/>
                    <a:pt x="8592" y="20065"/>
                  </a:cubicBezTo>
                  <a:cubicBezTo>
                    <a:pt x="8543" y="19866"/>
                    <a:pt x="8493" y="19657"/>
                    <a:pt x="8493" y="19438"/>
                  </a:cubicBezTo>
                  <a:close/>
                  <a:moveTo>
                    <a:pt x="3149" y="19528"/>
                  </a:moveTo>
                  <a:cubicBezTo>
                    <a:pt x="3199" y="19747"/>
                    <a:pt x="3219" y="19955"/>
                    <a:pt x="3219" y="20164"/>
                  </a:cubicBezTo>
                  <a:cubicBezTo>
                    <a:pt x="3219" y="20382"/>
                    <a:pt x="3199" y="20591"/>
                    <a:pt x="3149" y="20800"/>
                  </a:cubicBezTo>
                  <a:cubicBezTo>
                    <a:pt x="3100" y="20591"/>
                    <a:pt x="3080" y="20382"/>
                    <a:pt x="3080" y="20164"/>
                  </a:cubicBezTo>
                  <a:cubicBezTo>
                    <a:pt x="3080" y="19955"/>
                    <a:pt x="3100" y="19747"/>
                    <a:pt x="3149" y="19528"/>
                  </a:cubicBezTo>
                  <a:close/>
                  <a:moveTo>
                    <a:pt x="7142" y="19528"/>
                  </a:moveTo>
                  <a:lnTo>
                    <a:pt x="7142" y="19528"/>
                  </a:lnTo>
                  <a:cubicBezTo>
                    <a:pt x="7221" y="19736"/>
                    <a:pt x="7261" y="19945"/>
                    <a:pt x="7291" y="20154"/>
                  </a:cubicBezTo>
                  <a:cubicBezTo>
                    <a:pt x="7320" y="20372"/>
                    <a:pt x="7340" y="20581"/>
                    <a:pt x="7311" y="20800"/>
                  </a:cubicBezTo>
                  <a:cubicBezTo>
                    <a:pt x="7232" y="20601"/>
                    <a:pt x="7192" y="20382"/>
                    <a:pt x="7162" y="20174"/>
                  </a:cubicBezTo>
                  <a:cubicBezTo>
                    <a:pt x="7132" y="19965"/>
                    <a:pt x="7112" y="19747"/>
                    <a:pt x="7142" y="19528"/>
                  </a:cubicBezTo>
                  <a:close/>
                  <a:moveTo>
                    <a:pt x="4380" y="19697"/>
                  </a:moveTo>
                  <a:cubicBezTo>
                    <a:pt x="4440" y="19906"/>
                    <a:pt x="4450" y="20114"/>
                    <a:pt x="4450" y="20323"/>
                  </a:cubicBezTo>
                  <a:cubicBezTo>
                    <a:pt x="4450" y="20531"/>
                    <a:pt x="4440" y="20740"/>
                    <a:pt x="4380" y="20939"/>
                  </a:cubicBezTo>
                  <a:cubicBezTo>
                    <a:pt x="4331" y="20740"/>
                    <a:pt x="4321" y="20531"/>
                    <a:pt x="4311" y="20323"/>
                  </a:cubicBezTo>
                  <a:cubicBezTo>
                    <a:pt x="4321" y="20114"/>
                    <a:pt x="4331" y="19906"/>
                    <a:pt x="4380" y="19697"/>
                  </a:cubicBezTo>
                  <a:close/>
                  <a:moveTo>
                    <a:pt x="5612" y="19697"/>
                  </a:moveTo>
                  <a:lnTo>
                    <a:pt x="5612" y="19697"/>
                  </a:lnTo>
                  <a:cubicBezTo>
                    <a:pt x="5702" y="19895"/>
                    <a:pt x="5751" y="20094"/>
                    <a:pt x="5801" y="20303"/>
                  </a:cubicBezTo>
                  <a:cubicBezTo>
                    <a:pt x="5841" y="20511"/>
                    <a:pt x="5870" y="20720"/>
                    <a:pt x="5861" y="20939"/>
                  </a:cubicBezTo>
                  <a:cubicBezTo>
                    <a:pt x="5761" y="20750"/>
                    <a:pt x="5711" y="20541"/>
                    <a:pt x="5662" y="20332"/>
                  </a:cubicBezTo>
                  <a:cubicBezTo>
                    <a:pt x="5622" y="20124"/>
                    <a:pt x="5592" y="19915"/>
                    <a:pt x="5612" y="19697"/>
                  </a:cubicBezTo>
                  <a:close/>
                  <a:moveTo>
                    <a:pt x="14284" y="1"/>
                  </a:moveTo>
                  <a:lnTo>
                    <a:pt x="14284" y="1"/>
                  </a:lnTo>
                  <a:cubicBezTo>
                    <a:pt x="12148" y="4192"/>
                    <a:pt x="11969" y="11075"/>
                    <a:pt x="12774" y="12794"/>
                  </a:cubicBezTo>
                  <a:cubicBezTo>
                    <a:pt x="13708" y="14780"/>
                    <a:pt x="13280" y="17125"/>
                    <a:pt x="10370" y="17531"/>
                  </a:cubicBezTo>
                  <a:cubicBezTo>
                    <a:pt x="8989" y="17721"/>
                    <a:pt x="6784" y="17869"/>
                    <a:pt x="4589" y="17869"/>
                  </a:cubicBezTo>
                  <a:cubicBezTo>
                    <a:pt x="3030" y="17869"/>
                    <a:pt x="1471" y="17800"/>
                    <a:pt x="199" y="17601"/>
                  </a:cubicBezTo>
                  <a:cubicBezTo>
                    <a:pt x="189" y="17899"/>
                    <a:pt x="179" y="18187"/>
                    <a:pt x="169" y="18465"/>
                  </a:cubicBezTo>
                  <a:cubicBezTo>
                    <a:pt x="1361" y="18644"/>
                    <a:pt x="3248" y="18853"/>
                    <a:pt x="5563" y="18853"/>
                  </a:cubicBezTo>
                  <a:cubicBezTo>
                    <a:pt x="7122" y="18853"/>
                    <a:pt x="8880" y="18754"/>
                    <a:pt x="10757" y="18495"/>
                  </a:cubicBezTo>
                  <a:lnTo>
                    <a:pt x="10757" y="18495"/>
                  </a:lnTo>
                  <a:cubicBezTo>
                    <a:pt x="10757" y="18495"/>
                    <a:pt x="7887" y="19339"/>
                    <a:pt x="4530" y="19339"/>
                  </a:cubicBezTo>
                  <a:cubicBezTo>
                    <a:pt x="3109" y="19339"/>
                    <a:pt x="1590" y="19180"/>
                    <a:pt x="159" y="18754"/>
                  </a:cubicBezTo>
                  <a:cubicBezTo>
                    <a:pt x="149" y="18922"/>
                    <a:pt x="140" y="19091"/>
                    <a:pt x="140" y="19260"/>
                  </a:cubicBezTo>
                  <a:cubicBezTo>
                    <a:pt x="159" y="19180"/>
                    <a:pt x="179" y="19091"/>
                    <a:pt x="219" y="19012"/>
                  </a:cubicBezTo>
                  <a:lnTo>
                    <a:pt x="219" y="19012"/>
                  </a:lnTo>
                  <a:cubicBezTo>
                    <a:pt x="239" y="19250"/>
                    <a:pt x="219" y="19478"/>
                    <a:pt x="189" y="19707"/>
                  </a:cubicBezTo>
                  <a:cubicBezTo>
                    <a:pt x="159" y="19866"/>
                    <a:pt x="129" y="20034"/>
                    <a:pt x="90" y="20193"/>
                  </a:cubicBezTo>
                  <a:cubicBezTo>
                    <a:pt x="60" y="20670"/>
                    <a:pt x="30" y="21107"/>
                    <a:pt x="1" y="21524"/>
                  </a:cubicBezTo>
                  <a:cubicBezTo>
                    <a:pt x="1113" y="21733"/>
                    <a:pt x="2473" y="21882"/>
                    <a:pt x="4102" y="21882"/>
                  </a:cubicBezTo>
                  <a:cubicBezTo>
                    <a:pt x="6744" y="21882"/>
                    <a:pt x="10072" y="21495"/>
                    <a:pt x="14184" y="20372"/>
                  </a:cubicBezTo>
                  <a:cubicBezTo>
                    <a:pt x="14234" y="20134"/>
                    <a:pt x="14293" y="19895"/>
                    <a:pt x="14363" y="19657"/>
                  </a:cubicBezTo>
                  <a:cubicBezTo>
                    <a:pt x="14194" y="19568"/>
                    <a:pt x="14105" y="19478"/>
                    <a:pt x="14105" y="19389"/>
                  </a:cubicBezTo>
                  <a:cubicBezTo>
                    <a:pt x="14105" y="19349"/>
                    <a:pt x="14125" y="19310"/>
                    <a:pt x="14154" y="19270"/>
                  </a:cubicBezTo>
                  <a:cubicBezTo>
                    <a:pt x="14154" y="19270"/>
                    <a:pt x="14164" y="19260"/>
                    <a:pt x="14174" y="19240"/>
                  </a:cubicBezTo>
                  <a:cubicBezTo>
                    <a:pt x="14194" y="19200"/>
                    <a:pt x="14224" y="19131"/>
                    <a:pt x="14284" y="19012"/>
                  </a:cubicBezTo>
                  <a:lnTo>
                    <a:pt x="13955" y="18297"/>
                  </a:lnTo>
                  <a:cubicBezTo>
                    <a:pt x="13955" y="18297"/>
                    <a:pt x="14621" y="17899"/>
                    <a:pt x="14621" y="16439"/>
                  </a:cubicBezTo>
                  <a:cubicBezTo>
                    <a:pt x="14621" y="15585"/>
                    <a:pt x="14393" y="14373"/>
                    <a:pt x="13688" y="12664"/>
                  </a:cubicBezTo>
                  <a:cubicBezTo>
                    <a:pt x="13688" y="12655"/>
                    <a:pt x="13677" y="12655"/>
                    <a:pt x="13677" y="12655"/>
                  </a:cubicBezTo>
                  <a:lnTo>
                    <a:pt x="13677" y="12645"/>
                  </a:lnTo>
                  <a:cubicBezTo>
                    <a:pt x="13677" y="12635"/>
                    <a:pt x="13677" y="12635"/>
                    <a:pt x="13668" y="12635"/>
                  </a:cubicBezTo>
                  <a:lnTo>
                    <a:pt x="13668" y="12625"/>
                  </a:lnTo>
                  <a:lnTo>
                    <a:pt x="13668" y="12615"/>
                  </a:lnTo>
                  <a:lnTo>
                    <a:pt x="13668" y="12605"/>
                  </a:lnTo>
                  <a:lnTo>
                    <a:pt x="13658" y="12605"/>
                  </a:lnTo>
                  <a:lnTo>
                    <a:pt x="13658" y="12595"/>
                  </a:lnTo>
                  <a:cubicBezTo>
                    <a:pt x="13658" y="12585"/>
                    <a:pt x="13648" y="12585"/>
                    <a:pt x="13648" y="12585"/>
                  </a:cubicBezTo>
                  <a:lnTo>
                    <a:pt x="13648" y="12575"/>
                  </a:lnTo>
                  <a:lnTo>
                    <a:pt x="13648" y="12565"/>
                  </a:lnTo>
                  <a:lnTo>
                    <a:pt x="13638" y="12556"/>
                  </a:lnTo>
                  <a:lnTo>
                    <a:pt x="13638" y="12545"/>
                  </a:lnTo>
                  <a:lnTo>
                    <a:pt x="13638" y="12536"/>
                  </a:lnTo>
                  <a:cubicBezTo>
                    <a:pt x="13638" y="12536"/>
                    <a:pt x="13628" y="12536"/>
                    <a:pt x="13628" y="12525"/>
                  </a:cubicBezTo>
                  <a:lnTo>
                    <a:pt x="13628" y="12516"/>
                  </a:lnTo>
                  <a:lnTo>
                    <a:pt x="13618" y="12506"/>
                  </a:lnTo>
                  <a:lnTo>
                    <a:pt x="13618" y="12496"/>
                  </a:lnTo>
                  <a:lnTo>
                    <a:pt x="13618" y="12486"/>
                  </a:lnTo>
                  <a:cubicBezTo>
                    <a:pt x="13608" y="12486"/>
                    <a:pt x="13608" y="12476"/>
                    <a:pt x="13608" y="12476"/>
                  </a:cubicBezTo>
                  <a:lnTo>
                    <a:pt x="13608" y="12466"/>
                  </a:lnTo>
                  <a:cubicBezTo>
                    <a:pt x="13608" y="12466"/>
                    <a:pt x="13608" y="12456"/>
                    <a:pt x="13598" y="12456"/>
                  </a:cubicBezTo>
                  <a:lnTo>
                    <a:pt x="13598" y="12446"/>
                  </a:lnTo>
                  <a:lnTo>
                    <a:pt x="13598" y="12436"/>
                  </a:lnTo>
                  <a:lnTo>
                    <a:pt x="13588" y="12426"/>
                  </a:lnTo>
                  <a:lnTo>
                    <a:pt x="13588" y="12417"/>
                  </a:lnTo>
                  <a:lnTo>
                    <a:pt x="13588" y="12406"/>
                  </a:lnTo>
                  <a:lnTo>
                    <a:pt x="13578" y="12406"/>
                  </a:lnTo>
                  <a:lnTo>
                    <a:pt x="13578" y="12397"/>
                  </a:lnTo>
                  <a:lnTo>
                    <a:pt x="13578" y="12386"/>
                  </a:lnTo>
                  <a:lnTo>
                    <a:pt x="13578" y="12377"/>
                  </a:lnTo>
                  <a:lnTo>
                    <a:pt x="13569" y="12377"/>
                  </a:lnTo>
                  <a:lnTo>
                    <a:pt x="13569" y="12366"/>
                  </a:lnTo>
                  <a:lnTo>
                    <a:pt x="13569" y="12357"/>
                  </a:lnTo>
                  <a:lnTo>
                    <a:pt x="13569" y="12347"/>
                  </a:lnTo>
                  <a:cubicBezTo>
                    <a:pt x="13558" y="12347"/>
                    <a:pt x="13558" y="12347"/>
                    <a:pt x="13558" y="12337"/>
                  </a:cubicBezTo>
                  <a:lnTo>
                    <a:pt x="13558" y="12327"/>
                  </a:lnTo>
                  <a:lnTo>
                    <a:pt x="13549" y="12317"/>
                  </a:lnTo>
                  <a:lnTo>
                    <a:pt x="13549" y="12307"/>
                  </a:lnTo>
                  <a:lnTo>
                    <a:pt x="13549" y="12297"/>
                  </a:lnTo>
                  <a:lnTo>
                    <a:pt x="13538" y="12287"/>
                  </a:lnTo>
                  <a:lnTo>
                    <a:pt x="13538" y="12277"/>
                  </a:lnTo>
                  <a:lnTo>
                    <a:pt x="13538" y="12267"/>
                  </a:lnTo>
                  <a:cubicBezTo>
                    <a:pt x="13538" y="12267"/>
                    <a:pt x="13529" y="12267"/>
                    <a:pt x="13529" y="12258"/>
                  </a:cubicBezTo>
                  <a:lnTo>
                    <a:pt x="13529" y="12247"/>
                  </a:lnTo>
                  <a:lnTo>
                    <a:pt x="13529" y="12238"/>
                  </a:lnTo>
                  <a:cubicBezTo>
                    <a:pt x="13518" y="12238"/>
                    <a:pt x="13518" y="12227"/>
                    <a:pt x="13518" y="12227"/>
                  </a:cubicBezTo>
                  <a:lnTo>
                    <a:pt x="13518" y="12218"/>
                  </a:lnTo>
                  <a:lnTo>
                    <a:pt x="13518" y="12208"/>
                  </a:lnTo>
                  <a:cubicBezTo>
                    <a:pt x="13509" y="12198"/>
                    <a:pt x="13509" y="12188"/>
                    <a:pt x="13509" y="12188"/>
                  </a:cubicBezTo>
                  <a:lnTo>
                    <a:pt x="13509" y="12178"/>
                  </a:lnTo>
                  <a:cubicBezTo>
                    <a:pt x="13509" y="12178"/>
                    <a:pt x="13499" y="12168"/>
                    <a:pt x="13499" y="12158"/>
                  </a:cubicBezTo>
                  <a:cubicBezTo>
                    <a:pt x="13499" y="12148"/>
                    <a:pt x="13489" y="12148"/>
                    <a:pt x="13489" y="12138"/>
                  </a:cubicBezTo>
                  <a:cubicBezTo>
                    <a:pt x="13489" y="12128"/>
                    <a:pt x="13489" y="12119"/>
                    <a:pt x="13479" y="12108"/>
                  </a:cubicBezTo>
                  <a:cubicBezTo>
                    <a:pt x="12783" y="9903"/>
                    <a:pt x="12962" y="6914"/>
                    <a:pt x="13390" y="4242"/>
                  </a:cubicBezTo>
                  <a:lnTo>
                    <a:pt x="13390" y="4232"/>
                  </a:lnTo>
                  <a:lnTo>
                    <a:pt x="13390" y="4222"/>
                  </a:lnTo>
                  <a:lnTo>
                    <a:pt x="13390" y="4212"/>
                  </a:lnTo>
                  <a:lnTo>
                    <a:pt x="13390" y="4202"/>
                  </a:lnTo>
                  <a:lnTo>
                    <a:pt x="13390" y="4192"/>
                  </a:lnTo>
                  <a:cubicBezTo>
                    <a:pt x="13648" y="2593"/>
                    <a:pt x="13986" y="1123"/>
                    <a:pt x="14284"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145;p26"/>
            <p:cNvSpPr/>
            <p:nvPr/>
          </p:nvSpPr>
          <p:spPr>
            <a:xfrm>
              <a:off x="6289640" y="3211940"/>
              <a:ext cx="301784" cy="242694"/>
            </a:xfrm>
            <a:custGeom>
              <a:avLst/>
              <a:gdLst/>
              <a:ahLst/>
              <a:cxnLst/>
              <a:rect l="l" t="t" r="r" b="b"/>
              <a:pathLst>
                <a:path w="6338" h="5097" extrusionOk="0">
                  <a:moveTo>
                    <a:pt x="1" y="1"/>
                  </a:moveTo>
                  <a:lnTo>
                    <a:pt x="1" y="4153"/>
                  </a:lnTo>
                  <a:lnTo>
                    <a:pt x="3199" y="5097"/>
                  </a:lnTo>
                  <a:lnTo>
                    <a:pt x="6338" y="4153"/>
                  </a:lnTo>
                  <a:lnTo>
                    <a:pt x="6338" y="1"/>
                  </a:ln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146;p26"/>
            <p:cNvSpPr/>
            <p:nvPr/>
          </p:nvSpPr>
          <p:spPr>
            <a:xfrm>
              <a:off x="5958618" y="4407134"/>
              <a:ext cx="141369" cy="116847"/>
            </a:xfrm>
            <a:custGeom>
              <a:avLst/>
              <a:gdLst/>
              <a:ahLst/>
              <a:cxnLst/>
              <a:rect l="l" t="t" r="r" b="b"/>
              <a:pathLst>
                <a:path w="2969" h="2454" extrusionOk="0">
                  <a:moveTo>
                    <a:pt x="520" y="1"/>
                  </a:moveTo>
                  <a:cubicBezTo>
                    <a:pt x="394" y="1"/>
                    <a:pt x="298" y="71"/>
                    <a:pt x="229" y="238"/>
                  </a:cubicBezTo>
                  <a:cubicBezTo>
                    <a:pt x="0" y="764"/>
                    <a:pt x="139" y="1182"/>
                    <a:pt x="586" y="1420"/>
                  </a:cubicBezTo>
                  <a:cubicBezTo>
                    <a:pt x="1033" y="1658"/>
                    <a:pt x="1381" y="1847"/>
                    <a:pt x="1381" y="1847"/>
                  </a:cubicBezTo>
                  <a:cubicBezTo>
                    <a:pt x="1989" y="2231"/>
                    <a:pt x="2415" y="2454"/>
                    <a:pt x="2669" y="2454"/>
                  </a:cubicBezTo>
                  <a:cubicBezTo>
                    <a:pt x="2876" y="2454"/>
                    <a:pt x="2968" y="2306"/>
                    <a:pt x="2950" y="1976"/>
                  </a:cubicBezTo>
                  <a:cubicBezTo>
                    <a:pt x="2920" y="1241"/>
                    <a:pt x="2672" y="1232"/>
                    <a:pt x="1798" y="695"/>
                  </a:cubicBezTo>
                  <a:cubicBezTo>
                    <a:pt x="1202" y="322"/>
                    <a:pt x="791" y="1"/>
                    <a:pt x="520" y="1"/>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147;p26"/>
            <p:cNvSpPr/>
            <p:nvPr/>
          </p:nvSpPr>
          <p:spPr>
            <a:xfrm>
              <a:off x="5954809" y="4462416"/>
              <a:ext cx="119847" cy="126132"/>
            </a:xfrm>
            <a:custGeom>
              <a:avLst/>
              <a:gdLst/>
              <a:ahLst/>
              <a:cxnLst/>
              <a:rect l="l" t="t" r="r" b="b"/>
              <a:pathLst>
                <a:path w="2517" h="2649" extrusionOk="0">
                  <a:moveTo>
                    <a:pt x="338" y="1"/>
                  </a:moveTo>
                  <a:cubicBezTo>
                    <a:pt x="1" y="537"/>
                    <a:pt x="40" y="1302"/>
                    <a:pt x="289" y="1501"/>
                  </a:cubicBezTo>
                  <a:cubicBezTo>
                    <a:pt x="537" y="1709"/>
                    <a:pt x="1759" y="2554"/>
                    <a:pt x="2106" y="2643"/>
                  </a:cubicBezTo>
                  <a:cubicBezTo>
                    <a:pt x="2122" y="2647"/>
                    <a:pt x="2138" y="2649"/>
                    <a:pt x="2153" y="2649"/>
                  </a:cubicBezTo>
                  <a:cubicBezTo>
                    <a:pt x="2461" y="2649"/>
                    <a:pt x="2516" y="1796"/>
                    <a:pt x="2156" y="1541"/>
                  </a:cubicBezTo>
                  <a:cubicBezTo>
                    <a:pt x="1788" y="1263"/>
                    <a:pt x="1014" y="815"/>
                    <a:pt x="1014" y="815"/>
                  </a:cubicBezTo>
                  <a:lnTo>
                    <a:pt x="1232" y="557"/>
                  </a:lnTo>
                  <a:lnTo>
                    <a:pt x="338" y="1"/>
                  </a:ln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148;p26"/>
            <p:cNvSpPr/>
            <p:nvPr/>
          </p:nvSpPr>
          <p:spPr>
            <a:xfrm>
              <a:off x="5952476" y="4536219"/>
              <a:ext cx="87993" cy="81707"/>
            </a:xfrm>
            <a:custGeom>
              <a:avLst/>
              <a:gdLst/>
              <a:ahLst/>
              <a:cxnLst/>
              <a:rect l="l" t="t" r="r" b="b"/>
              <a:pathLst>
                <a:path w="1848" h="1716" extrusionOk="0">
                  <a:moveTo>
                    <a:pt x="398" y="0"/>
                  </a:moveTo>
                  <a:cubicBezTo>
                    <a:pt x="398" y="0"/>
                    <a:pt x="0" y="626"/>
                    <a:pt x="239" y="993"/>
                  </a:cubicBezTo>
                  <a:cubicBezTo>
                    <a:pt x="418" y="1290"/>
                    <a:pt x="1100" y="1716"/>
                    <a:pt x="1471" y="1716"/>
                  </a:cubicBezTo>
                  <a:cubicBezTo>
                    <a:pt x="1573" y="1716"/>
                    <a:pt x="1651" y="1684"/>
                    <a:pt x="1689" y="1609"/>
                  </a:cubicBezTo>
                  <a:cubicBezTo>
                    <a:pt x="1808" y="1391"/>
                    <a:pt x="1848" y="964"/>
                    <a:pt x="1629" y="835"/>
                  </a:cubicBezTo>
                  <a:cubicBezTo>
                    <a:pt x="1420" y="706"/>
                    <a:pt x="398" y="0"/>
                    <a:pt x="398" y="0"/>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149;p26"/>
            <p:cNvSpPr/>
            <p:nvPr/>
          </p:nvSpPr>
          <p:spPr>
            <a:xfrm>
              <a:off x="5966141" y="4352614"/>
              <a:ext cx="88992" cy="87897"/>
            </a:xfrm>
            <a:custGeom>
              <a:avLst/>
              <a:gdLst/>
              <a:ahLst/>
              <a:cxnLst/>
              <a:rect l="l" t="t" r="r" b="b"/>
              <a:pathLst>
                <a:path w="1869" h="1846" extrusionOk="0">
                  <a:moveTo>
                    <a:pt x="517" y="1"/>
                  </a:moveTo>
                  <a:cubicBezTo>
                    <a:pt x="429" y="1"/>
                    <a:pt x="321" y="40"/>
                    <a:pt x="220" y="181"/>
                  </a:cubicBezTo>
                  <a:cubicBezTo>
                    <a:pt x="1" y="499"/>
                    <a:pt x="51" y="976"/>
                    <a:pt x="289" y="1165"/>
                  </a:cubicBezTo>
                  <a:cubicBezTo>
                    <a:pt x="489" y="1331"/>
                    <a:pt x="1252" y="1845"/>
                    <a:pt x="1536" y="1845"/>
                  </a:cubicBezTo>
                  <a:cubicBezTo>
                    <a:pt x="1592" y="1845"/>
                    <a:pt x="1629" y="1826"/>
                    <a:pt x="1640" y="1781"/>
                  </a:cubicBezTo>
                  <a:cubicBezTo>
                    <a:pt x="1700" y="1503"/>
                    <a:pt x="1868" y="926"/>
                    <a:pt x="1352" y="668"/>
                  </a:cubicBezTo>
                  <a:cubicBezTo>
                    <a:pt x="846" y="410"/>
                    <a:pt x="676" y="370"/>
                    <a:pt x="676" y="370"/>
                  </a:cubicBezTo>
                  <a:lnTo>
                    <a:pt x="707" y="62"/>
                  </a:lnTo>
                  <a:cubicBezTo>
                    <a:pt x="707" y="62"/>
                    <a:pt x="627" y="1"/>
                    <a:pt x="517" y="1"/>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150;p26"/>
            <p:cNvSpPr/>
            <p:nvPr/>
          </p:nvSpPr>
          <p:spPr>
            <a:xfrm>
              <a:off x="6097179" y="4142250"/>
              <a:ext cx="685323" cy="379063"/>
            </a:xfrm>
            <a:custGeom>
              <a:avLst/>
              <a:gdLst/>
              <a:ahLst/>
              <a:cxnLst/>
              <a:rect l="l" t="t" r="r" b="b"/>
              <a:pathLst>
                <a:path w="14393" h="7961" extrusionOk="0">
                  <a:moveTo>
                    <a:pt x="3129" y="1"/>
                  </a:moveTo>
                  <a:cubicBezTo>
                    <a:pt x="3129" y="1"/>
                    <a:pt x="1" y="2712"/>
                    <a:pt x="1272" y="6566"/>
                  </a:cubicBezTo>
                  <a:cubicBezTo>
                    <a:pt x="1272" y="6566"/>
                    <a:pt x="3647" y="7961"/>
                    <a:pt x="7164" y="7961"/>
                  </a:cubicBezTo>
                  <a:cubicBezTo>
                    <a:pt x="8922" y="7961"/>
                    <a:pt x="10966" y="7612"/>
                    <a:pt x="13141" y="6566"/>
                  </a:cubicBezTo>
                  <a:cubicBezTo>
                    <a:pt x="13141" y="6566"/>
                    <a:pt x="14393" y="2822"/>
                    <a:pt x="11523" y="1"/>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151;p26"/>
            <p:cNvSpPr/>
            <p:nvPr/>
          </p:nvSpPr>
          <p:spPr>
            <a:xfrm>
              <a:off x="6139747" y="2564513"/>
              <a:ext cx="625756" cy="726938"/>
            </a:xfrm>
            <a:custGeom>
              <a:avLst/>
              <a:gdLst/>
              <a:ahLst/>
              <a:cxnLst/>
              <a:rect l="l" t="t" r="r" b="b"/>
              <a:pathLst>
                <a:path w="13142" h="15267" extrusionOk="0">
                  <a:moveTo>
                    <a:pt x="6576" y="0"/>
                  </a:moveTo>
                  <a:cubicBezTo>
                    <a:pt x="1" y="0"/>
                    <a:pt x="120" y="3049"/>
                    <a:pt x="288" y="8403"/>
                  </a:cubicBezTo>
                  <a:cubicBezTo>
                    <a:pt x="358" y="10827"/>
                    <a:pt x="239" y="15266"/>
                    <a:pt x="6546" y="15266"/>
                  </a:cubicBezTo>
                  <a:cubicBezTo>
                    <a:pt x="11860" y="15266"/>
                    <a:pt x="12814" y="11393"/>
                    <a:pt x="12814" y="8403"/>
                  </a:cubicBezTo>
                  <a:cubicBezTo>
                    <a:pt x="12814" y="4649"/>
                    <a:pt x="13141" y="0"/>
                    <a:pt x="6576"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26"/>
            <p:cNvSpPr/>
            <p:nvPr/>
          </p:nvSpPr>
          <p:spPr>
            <a:xfrm>
              <a:off x="6327495" y="2564513"/>
              <a:ext cx="363779" cy="87993"/>
            </a:xfrm>
            <a:custGeom>
              <a:avLst/>
              <a:gdLst/>
              <a:ahLst/>
              <a:cxnLst/>
              <a:rect l="l" t="t" r="r" b="b"/>
              <a:pathLst>
                <a:path w="7640" h="1848" extrusionOk="0">
                  <a:moveTo>
                    <a:pt x="7639" y="1848"/>
                  </a:moveTo>
                  <a:lnTo>
                    <a:pt x="7639" y="1848"/>
                  </a:lnTo>
                  <a:lnTo>
                    <a:pt x="7639" y="1848"/>
                  </a:lnTo>
                  <a:close/>
                  <a:moveTo>
                    <a:pt x="7629" y="1838"/>
                  </a:moveTo>
                  <a:lnTo>
                    <a:pt x="7629" y="1838"/>
                  </a:lnTo>
                  <a:lnTo>
                    <a:pt x="7629" y="1838"/>
                  </a:lnTo>
                  <a:close/>
                  <a:moveTo>
                    <a:pt x="7619" y="1818"/>
                  </a:moveTo>
                  <a:lnTo>
                    <a:pt x="7619" y="1818"/>
                  </a:lnTo>
                  <a:lnTo>
                    <a:pt x="7619" y="1818"/>
                  </a:lnTo>
                  <a:close/>
                  <a:moveTo>
                    <a:pt x="7609" y="1818"/>
                  </a:moveTo>
                  <a:lnTo>
                    <a:pt x="7609" y="1818"/>
                  </a:lnTo>
                  <a:lnTo>
                    <a:pt x="7609" y="1818"/>
                  </a:lnTo>
                  <a:close/>
                  <a:moveTo>
                    <a:pt x="7609" y="1808"/>
                  </a:moveTo>
                  <a:lnTo>
                    <a:pt x="7609" y="1808"/>
                  </a:lnTo>
                  <a:lnTo>
                    <a:pt x="7609" y="1808"/>
                  </a:lnTo>
                  <a:close/>
                  <a:moveTo>
                    <a:pt x="7609" y="1808"/>
                  </a:moveTo>
                  <a:lnTo>
                    <a:pt x="7609" y="1808"/>
                  </a:lnTo>
                  <a:lnTo>
                    <a:pt x="7609" y="1808"/>
                  </a:lnTo>
                  <a:close/>
                  <a:moveTo>
                    <a:pt x="7599" y="1798"/>
                  </a:moveTo>
                  <a:lnTo>
                    <a:pt x="7599" y="1808"/>
                  </a:lnTo>
                  <a:lnTo>
                    <a:pt x="7599" y="1798"/>
                  </a:lnTo>
                  <a:close/>
                  <a:moveTo>
                    <a:pt x="7599" y="1798"/>
                  </a:moveTo>
                  <a:lnTo>
                    <a:pt x="7599" y="1798"/>
                  </a:lnTo>
                  <a:lnTo>
                    <a:pt x="7599" y="1798"/>
                  </a:lnTo>
                  <a:close/>
                  <a:moveTo>
                    <a:pt x="7599" y="1788"/>
                  </a:moveTo>
                  <a:lnTo>
                    <a:pt x="7599" y="1798"/>
                  </a:lnTo>
                  <a:lnTo>
                    <a:pt x="7599" y="1788"/>
                  </a:lnTo>
                  <a:close/>
                  <a:moveTo>
                    <a:pt x="7589" y="1788"/>
                  </a:moveTo>
                  <a:lnTo>
                    <a:pt x="7589" y="1788"/>
                  </a:lnTo>
                  <a:lnTo>
                    <a:pt x="7589" y="1788"/>
                  </a:lnTo>
                  <a:close/>
                  <a:moveTo>
                    <a:pt x="7589" y="1788"/>
                  </a:moveTo>
                  <a:lnTo>
                    <a:pt x="7589" y="1788"/>
                  </a:lnTo>
                  <a:lnTo>
                    <a:pt x="7589" y="1788"/>
                  </a:lnTo>
                  <a:close/>
                  <a:moveTo>
                    <a:pt x="7589" y="1778"/>
                  </a:moveTo>
                  <a:lnTo>
                    <a:pt x="7589" y="1788"/>
                  </a:lnTo>
                  <a:lnTo>
                    <a:pt x="7589" y="1778"/>
                  </a:lnTo>
                  <a:close/>
                  <a:moveTo>
                    <a:pt x="7580" y="1778"/>
                  </a:moveTo>
                  <a:lnTo>
                    <a:pt x="7580" y="1778"/>
                  </a:lnTo>
                  <a:lnTo>
                    <a:pt x="7580" y="1778"/>
                  </a:lnTo>
                  <a:close/>
                  <a:moveTo>
                    <a:pt x="7580" y="1778"/>
                  </a:moveTo>
                  <a:lnTo>
                    <a:pt x="7580" y="1778"/>
                  </a:lnTo>
                  <a:lnTo>
                    <a:pt x="7580" y="1778"/>
                  </a:lnTo>
                  <a:close/>
                  <a:moveTo>
                    <a:pt x="7569" y="1768"/>
                  </a:moveTo>
                  <a:lnTo>
                    <a:pt x="7580" y="1768"/>
                  </a:lnTo>
                  <a:lnTo>
                    <a:pt x="7569" y="1768"/>
                  </a:lnTo>
                  <a:close/>
                  <a:moveTo>
                    <a:pt x="7569" y="1758"/>
                  </a:moveTo>
                  <a:lnTo>
                    <a:pt x="7569" y="1768"/>
                  </a:lnTo>
                  <a:lnTo>
                    <a:pt x="7569" y="1758"/>
                  </a:lnTo>
                  <a:close/>
                  <a:moveTo>
                    <a:pt x="7560" y="1758"/>
                  </a:moveTo>
                  <a:lnTo>
                    <a:pt x="7569" y="1758"/>
                  </a:lnTo>
                  <a:lnTo>
                    <a:pt x="7560" y="1758"/>
                  </a:lnTo>
                  <a:close/>
                  <a:moveTo>
                    <a:pt x="7560" y="1749"/>
                  </a:moveTo>
                  <a:lnTo>
                    <a:pt x="7560" y="1758"/>
                  </a:lnTo>
                  <a:lnTo>
                    <a:pt x="7560" y="1749"/>
                  </a:lnTo>
                  <a:close/>
                  <a:moveTo>
                    <a:pt x="7560" y="1749"/>
                  </a:moveTo>
                  <a:lnTo>
                    <a:pt x="7560" y="1749"/>
                  </a:lnTo>
                  <a:lnTo>
                    <a:pt x="7560" y="1749"/>
                  </a:lnTo>
                  <a:close/>
                  <a:moveTo>
                    <a:pt x="1" y="228"/>
                  </a:moveTo>
                  <a:lnTo>
                    <a:pt x="1" y="228"/>
                  </a:lnTo>
                  <a:lnTo>
                    <a:pt x="1" y="228"/>
                  </a:lnTo>
                  <a:close/>
                  <a:moveTo>
                    <a:pt x="11" y="228"/>
                  </a:moveTo>
                  <a:lnTo>
                    <a:pt x="11" y="228"/>
                  </a:lnTo>
                  <a:lnTo>
                    <a:pt x="11" y="228"/>
                  </a:lnTo>
                  <a:close/>
                  <a:moveTo>
                    <a:pt x="20" y="219"/>
                  </a:moveTo>
                  <a:lnTo>
                    <a:pt x="20" y="228"/>
                  </a:lnTo>
                  <a:lnTo>
                    <a:pt x="20" y="219"/>
                  </a:lnTo>
                  <a:close/>
                  <a:moveTo>
                    <a:pt x="31" y="219"/>
                  </a:moveTo>
                  <a:lnTo>
                    <a:pt x="20" y="219"/>
                  </a:lnTo>
                  <a:lnTo>
                    <a:pt x="31" y="219"/>
                  </a:lnTo>
                  <a:close/>
                  <a:moveTo>
                    <a:pt x="31" y="219"/>
                  </a:moveTo>
                  <a:lnTo>
                    <a:pt x="31" y="219"/>
                  </a:lnTo>
                  <a:lnTo>
                    <a:pt x="31" y="219"/>
                  </a:lnTo>
                  <a:close/>
                  <a:moveTo>
                    <a:pt x="2633" y="0"/>
                  </a:moveTo>
                  <a:cubicBezTo>
                    <a:pt x="1610" y="0"/>
                    <a:pt x="755" y="80"/>
                    <a:pt x="40" y="219"/>
                  </a:cubicBezTo>
                  <a:cubicBezTo>
                    <a:pt x="755" y="80"/>
                    <a:pt x="1610" y="0"/>
                    <a:pt x="2633" y="0"/>
                  </a:cubicBezTo>
                  <a:cubicBezTo>
                    <a:pt x="5156" y="0"/>
                    <a:pt x="6655" y="685"/>
                    <a:pt x="7560" y="1749"/>
                  </a:cubicBezTo>
                  <a:cubicBezTo>
                    <a:pt x="6655" y="685"/>
                    <a:pt x="5156" y="0"/>
                    <a:pt x="2633" y="0"/>
                  </a:cubicBezTo>
                  <a:close/>
                </a:path>
              </a:pathLst>
            </a:custGeom>
            <a:solidFill>
              <a:srgbClr val="AD9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26"/>
            <p:cNvSpPr/>
            <p:nvPr/>
          </p:nvSpPr>
          <p:spPr>
            <a:xfrm>
              <a:off x="6410726" y="3290029"/>
              <a:ext cx="62042" cy="1428"/>
            </a:xfrm>
            <a:custGeom>
              <a:avLst/>
              <a:gdLst/>
              <a:ahLst/>
              <a:cxnLst/>
              <a:rect l="l" t="t" r="r" b="b"/>
              <a:pathLst>
                <a:path w="1303" h="30" extrusionOk="0">
                  <a:moveTo>
                    <a:pt x="845" y="29"/>
                  </a:moveTo>
                  <a:lnTo>
                    <a:pt x="845" y="29"/>
                  </a:lnTo>
                  <a:lnTo>
                    <a:pt x="845" y="29"/>
                  </a:lnTo>
                  <a:close/>
                  <a:moveTo>
                    <a:pt x="865" y="29"/>
                  </a:moveTo>
                  <a:lnTo>
                    <a:pt x="855" y="29"/>
                  </a:lnTo>
                  <a:lnTo>
                    <a:pt x="865" y="29"/>
                  </a:lnTo>
                  <a:close/>
                  <a:moveTo>
                    <a:pt x="835" y="29"/>
                  </a:moveTo>
                  <a:lnTo>
                    <a:pt x="835" y="29"/>
                  </a:lnTo>
                  <a:lnTo>
                    <a:pt x="835" y="29"/>
                  </a:lnTo>
                  <a:close/>
                  <a:moveTo>
                    <a:pt x="885" y="29"/>
                  </a:moveTo>
                  <a:lnTo>
                    <a:pt x="875" y="29"/>
                  </a:lnTo>
                  <a:lnTo>
                    <a:pt x="885" y="29"/>
                  </a:lnTo>
                  <a:close/>
                  <a:moveTo>
                    <a:pt x="825" y="29"/>
                  </a:moveTo>
                  <a:lnTo>
                    <a:pt x="825" y="29"/>
                  </a:lnTo>
                  <a:lnTo>
                    <a:pt x="825" y="29"/>
                  </a:lnTo>
                  <a:close/>
                  <a:moveTo>
                    <a:pt x="806" y="29"/>
                  </a:moveTo>
                  <a:lnTo>
                    <a:pt x="815" y="29"/>
                  </a:lnTo>
                  <a:lnTo>
                    <a:pt x="806" y="29"/>
                  </a:lnTo>
                  <a:close/>
                  <a:moveTo>
                    <a:pt x="905" y="29"/>
                  </a:moveTo>
                  <a:lnTo>
                    <a:pt x="885" y="29"/>
                  </a:lnTo>
                  <a:lnTo>
                    <a:pt x="905" y="29"/>
                  </a:lnTo>
                  <a:close/>
                  <a:moveTo>
                    <a:pt x="795" y="29"/>
                  </a:moveTo>
                  <a:lnTo>
                    <a:pt x="795" y="29"/>
                  </a:lnTo>
                  <a:lnTo>
                    <a:pt x="795" y="29"/>
                  </a:lnTo>
                  <a:close/>
                  <a:moveTo>
                    <a:pt x="914" y="29"/>
                  </a:moveTo>
                  <a:lnTo>
                    <a:pt x="905" y="29"/>
                  </a:lnTo>
                  <a:lnTo>
                    <a:pt x="914" y="29"/>
                  </a:lnTo>
                  <a:close/>
                  <a:moveTo>
                    <a:pt x="786" y="29"/>
                  </a:moveTo>
                  <a:lnTo>
                    <a:pt x="786" y="29"/>
                  </a:lnTo>
                  <a:lnTo>
                    <a:pt x="786" y="29"/>
                  </a:lnTo>
                  <a:close/>
                  <a:moveTo>
                    <a:pt x="775" y="29"/>
                  </a:moveTo>
                  <a:lnTo>
                    <a:pt x="775" y="29"/>
                  </a:lnTo>
                  <a:lnTo>
                    <a:pt x="775" y="29"/>
                  </a:lnTo>
                  <a:close/>
                  <a:moveTo>
                    <a:pt x="934" y="29"/>
                  </a:moveTo>
                  <a:lnTo>
                    <a:pt x="914" y="29"/>
                  </a:lnTo>
                  <a:lnTo>
                    <a:pt x="934" y="29"/>
                  </a:lnTo>
                  <a:close/>
                  <a:moveTo>
                    <a:pt x="766" y="29"/>
                  </a:moveTo>
                  <a:lnTo>
                    <a:pt x="766" y="29"/>
                  </a:lnTo>
                  <a:lnTo>
                    <a:pt x="766" y="29"/>
                  </a:lnTo>
                  <a:close/>
                  <a:moveTo>
                    <a:pt x="756" y="29"/>
                  </a:moveTo>
                  <a:lnTo>
                    <a:pt x="756" y="29"/>
                  </a:lnTo>
                  <a:lnTo>
                    <a:pt x="756" y="29"/>
                  </a:lnTo>
                  <a:close/>
                  <a:moveTo>
                    <a:pt x="945" y="29"/>
                  </a:moveTo>
                  <a:lnTo>
                    <a:pt x="934" y="29"/>
                  </a:lnTo>
                  <a:lnTo>
                    <a:pt x="945" y="29"/>
                  </a:lnTo>
                  <a:close/>
                  <a:moveTo>
                    <a:pt x="746" y="29"/>
                  </a:moveTo>
                  <a:lnTo>
                    <a:pt x="746" y="29"/>
                  </a:lnTo>
                  <a:lnTo>
                    <a:pt x="746" y="29"/>
                  </a:lnTo>
                  <a:close/>
                  <a:moveTo>
                    <a:pt x="965" y="29"/>
                  </a:moveTo>
                  <a:lnTo>
                    <a:pt x="954" y="29"/>
                  </a:lnTo>
                  <a:lnTo>
                    <a:pt x="965" y="29"/>
                  </a:lnTo>
                  <a:close/>
                  <a:moveTo>
                    <a:pt x="726" y="29"/>
                  </a:moveTo>
                  <a:lnTo>
                    <a:pt x="736" y="29"/>
                  </a:lnTo>
                  <a:lnTo>
                    <a:pt x="726" y="29"/>
                  </a:lnTo>
                  <a:close/>
                  <a:moveTo>
                    <a:pt x="716" y="29"/>
                  </a:moveTo>
                  <a:lnTo>
                    <a:pt x="726" y="29"/>
                  </a:lnTo>
                  <a:lnTo>
                    <a:pt x="716" y="29"/>
                  </a:lnTo>
                  <a:close/>
                  <a:moveTo>
                    <a:pt x="974" y="29"/>
                  </a:moveTo>
                  <a:lnTo>
                    <a:pt x="965" y="29"/>
                  </a:lnTo>
                  <a:lnTo>
                    <a:pt x="974" y="29"/>
                  </a:lnTo>
                  <a:close/>
                  <a:moveTo>
                    <a:pt x="706" y="29"/>
                  </a:moveTo>
                  <a:lnTo>
                    <a:pt x="716" y="29"/>
                  </a:lnTo>
                  <a:lnTo>
                    <a:pt x="706" y="29"/>
                  </a:lnTo>
                  <a:close/>
                  <a:moveTo>
                    <a:pt x="994" y="29"/>
                  </a:moveTo>
                  <a:lnTo>
                    <a:pt x="984" y="29"/>
                  </a:lnTo>
                  <a:lnTo>
                    <a:pt x="994" y="29"/>
                  </a:lnTo>
                  <a:close/>
                  <a:moveTo>
                    <a:pt x="696" y="29"/>
                  </a:moveTo>
                  <a:lnTo>
                    <a:pt x="696" y="29"/>
                  </a:lnTo>
                  <a:lnTo>
                    <a:pt x="696" y="29"/>
                  </a:lnTo>
                  <a:close/>
                  <a:moveTo>
                    <a:pt x="1004" y="29"/>
                  </a:moveTo>
                  <a:lnTo>
                    <a:pt x="994" y="29"/>
                  </a:lnTo>
                  <a:lnTo>
                    <a:pt x="1004" y="29"/>
                  </a:lnTo>
                  <a:close/>
                  <a:moveTo>
                    <a:pt x="686" y="29"/>
                  </a:moveTo>
                  <a:lnTo>
                    <a:pt x="686" y="29"/>
                  </a:lnTo>
                  <a:lnTo>
                    <a:pt x="686" y="29"/>
                  </a:lnTo>
                  <a:close/>
                  <a:moveTo>
                    <a:pt x="676" y="29"/>
                  </a:moveTo>
                  <a:lnTo>
                    <a:pt x="676" y="29"/>
                  </a:lnTo>
                  <a:lnTo>
                    <a:pt x="676" y="29"/>
                  </a:lnTo>
                  <a:close/>
                  <a:moveTo>
                    <a:pt x="1024" y="29"/>
                  </a:moveTo>
                  <a:lnTo>
                    <a:pt x="1014" y="29"/>
                  </a:lnTo>
                  <a:lnTo>
                    <a:pt x="1024" y="29"/>
                  </a:lnTo>
                  <a:close/>
                  <a:moveTo>
                    <a:pt x="667" y="29"/>
                  </a:moveTo>
                  <a:lnTo>
                    <a:pt x="667" y="29"/>
                  </a:lnTo>
                  <a:lnTo>
                    <a:pt x="667" y="29"/>
                  </a:lnTo>
                  <a:close/>
                  <a:moveTo>
                    <a:pt x="656" y="29"/>
                  </a:moveTo>
                  <a:lnTo>
                    <a:pt x="656" y="29"/>
                  </a:lnTo>
                  <a:lnTo>
                    <a:pt x="656" y="29"/>
                  </a:lnTo>
                  <a:close/>
                  <a:moveTo>
                    <a:pt x="1044" y="29"/>
                  </a:moveTo>
                  <a:lnTo>
                    <a:pt x="1024" y="29"/>
                  </a:lnTo>
                  <a:lnTo>
                    <a:pt x="1044" y="29"/>
                  </a:lnTo>
                  <a:close/>
                  <a:moveTo>
                    <a:pt x="647" y="29"/>
                  </a:moveTo>
                  <a:lnTo>
                    <a:pt x="647" y="29"/>
                  </a:lnTo>
                  <a:lnTo>
                    <a:pt x="647" y="29"/>
                  </a:lnTo>
                  <a:close/>
                  <a:moveTo>
                    <a:pt x="1054" y="29"/>
                  </a:moveTo>
                  <a:lnTo>
                    <a:pt x="1044" y="29"/>
                  </a:lnTo>
                  <a:lnTo>
                    <a:pt x="1054" y="29"/>
                  </a:lnTo>
                  <a:close/>
                  <a:moveTo>
                    <a:pt x="627" y="29"/>
                  </a:moveTo>
                  <a:lnTo>
                    <a:pt x="636" y="29"/>
                  </a:lnTo>
                  <a:lnTo>
                    <a:pt x="627" y="29"/>
                  </a:lnTo>
                  <a:close/>
                  <a:moveTo>
                    <a:pt x="616" y="29"/>
                  </a:moveTo>
                  <a:lnTo>
                    <a:pt x="627" y="29"/>
                  </a:lnTo>
                  <a:lnTo>
                    <a:pt x="616" y="29"/>
                  </a:lnTo>
                  <a:close/>
                  <a:moveTo>
                    <a:pt x="1073" y="29"/>
                  </a:moveTo>
                  <a:lnTo>
                    <a:pt x="1054" y="29"/>
                  </a:lnTo>
                  <a:lnTo>
                    <a:pt x="1073" y="29"/>
                  </a:lnTo>
                  <a:close/>
                  <a:moveTo>
                    <a:pt x="607" y="29"/>
                  </a:moveTo>
                  <a:lnTo>
                    <a:pt x="616" y="29"/>
                  </a:lnTo>
                  <a:lnTo>
                    <a:pt x="607" y="29"/>
                  </a:lnTo>
                  <a:close/>
                  <a:moveTo>
                    <a:pt x="1084" y="29"/>
                  </a:moveTo>
                  <a:lnTo>
                    <a:pt x="1073" y="29"/>
                  </a:lnTo>
                  <a:lnTo>
                    <a:pt x="1084" y="29"/>
                  </a:lnTo>
                  <a:close/>
                  <a:moveTo>
                    <a:pt x="587" y="29"/>
                  </a:moveTo>
                  <a:lnTo>
                    <a:pt x="587" y="29"/>
                  </a:lnTo>
                  <a:lnTo>
                    <a:pt x="587" y="29"/>
                  </a:lnTo>
                  <a:close/>
                  <a:moveTo>
                    <a:pt x="1104" y="29"/>
                  </a:moveTo>
                  <a:lnTo>
                    <a:pt x="1084" y="29"/>
                  </a:lnTo>
                  <a:lnTo>
                    <a:pt x="1104" y="29"/>
                  </a:lnTo>
                  <a:close/>
                  <a:moveTo>
                    <a:pt x="577" y="29"/>
                  </a:moveTo>
                  <a:lnTo>
                    <a:pt x="577" y="29"/>
                  </a:lnTo>
                  <a:lnTo>
                    <a:pt x="577" y="29"/>
                  </a:lnTo>
                  <a:close/>
                  <a:moveTo>
                    <a:pt x="1113" y="29"/>
                  </a:moveTo>
                  <a:lnTo>
                    <a:pt x="1104" y="29"/>
                  </a:lnTo>
                  <a:lnTo>
                    <a:pt x="1113" y="29"/>
                  </a:lnTo>
                  <a:close/>
                  <a:moveTo>
                    <a:pt x="567" y="29"/>
                  </a:moveTo>
                  <a:lnTo>
                    <a:pt x="567" y="29"/>
                  </a:lnTo>
                  <a:lnTo>
                    <a:pt x="567" y="29"/>
                  </a:lnTo>
                  <a:close/>
                  <a:moveTo>
                    <a:pt x="557" y="29"/>
                  </a:moveTo>
                  <a:lnTo>
                    <a:pt x="557" y="29"/>
                  </a:lnTo>
                  <a:lnTo>
                    <a:pt x="557" y="29"/>
                  </a:lnTo>
                  <a:close/>
                  <a:moveTo>
                    <a:pt x="1133" y="29"/>
                  </a:moveTo>
                  <a:lnTo>
                    <a:pt x="1123" y="29"/>
                  </a:lnTo>
                  <a:lnTo>
                    <a:pt x="1133" y="29"/>
                  </a:lnTo>
                  <a:close/>
                  <a:moveTo>
                    <a:pt x="547" y="29"/>
                  </a:moveTo>
                  <a:lnTo>
                    <a:pt x="547" y="29"/>
                  </a:lnTo>
                  <a:lnTo>
                    <a:pt x="547" y="29"/>
                  </a:lnTo>
                  <a:close/>
                  <a:moveTo>
                    <a:pt x="1143" y="29"/>
                  </a:moveTo>
                  <a:lnTo>
                    <a:pt x="1133" y="29"/>
                  </a:lnTo>
                  <a:lnTo>
                    <a:pt x="1143" y="29"/>
                  </a:lnTo>
                  <a:close/>
                  <a:moveTo>
                    <a:pt x="537" y="29"/>
                  </a:moveTo>
                  <a:lnTo>
                    <a:pt x="537" y="29"/>
                  </a:lnTo>
                  <a:lnTo>
                    <a:pt x="537" y="29"/>
                  </a:lnTo>
                  <a:close/>
                  <a:moveTo>
                    <a:pt x="517" y="29"/>
                  </a:moveTo>
                  <a:lnTo>
                    <a:pt x="527" y="29"/>
                  </a:lnTo>
                  <a:lnTo>
                    <a:pt x="517" y="29"/>
                  </a:lnTo>
                  <a:close/>
                  <a:moveTo>
                    <a:pt x="1163" y="29"/>
                  </a:moveTo>
                  <a:lnTo>
                    <a:pt x="1153" y="29"/>
                  </a:lnTo>
                  <a:lnTo>
                    <a:pt x="1163" y="29"/>
                  </a:lnTo>
                  <a:close/>
                  <a:moveTo>
                    <a:pt x="508" y="29"/>
                  </a:moveTo>
                  <a:lnTo>
                    <a:pt x="517" y="29"/>
                  </a:lnTo>
                  <a:lnTo>
                    <a:pt x="508" y="29"/>
                  </a:lnTo>
                  <a:close/>
                  <a:moveTo>
                    <a:pt x="1173" y="29"/>
                  </a:moveTo>
                  <a:lnTo>
                    <a:pt x="1163" y="29"/>
                  </a:lnTo>
                  <a:lnTo>
                    <a:pt x="1173" y="29"/>
                  </a:lnTo>
                  <a:close/>
                  <a:moveTo>
                    <a:pt x="497" y="29"/>
                  </a:moveTo>
                  <a:lnTo>
                    <a:pt x="508" y="29"/>
                  </a:lnTo>
                  <a:lnTo>
                    <a:pt x="497" y="29"/>
                  </a:lnTo>
                  <a:close/>
                  <a:moveTo>
                    <a:pt x="488" y="29"/>
                  </a:moveTo>
                  <a:lnTo>
                    <a:pt x="488" y="29"/>
                  </a:lnTo>
                  <a:lnTo>
                    <a:pt x="488" y="29"/>
                  </a:lnTo>
                  <a:close/>
                  <a:moveTo>
                    <a:pt x="1193" y="29"/>
                  </a:moveTo>
                  <a:lnTo>
                    <a:pt x="1183" y="29"/>
                  </a:lnTo>
                  <a:lnTo>
                    <a:pt x="1193" y="29"/>
                  </a:lnTo>
                  <a:close/>
                  <a:moveTo>
                    <a:pt x="477" y="29"/>
                  </a:moveTo>
                  <a:lnTo>
                    <a:pt x="477" y="29"/>
                  </a:lnTo>
                  <a:lnTo>
                    <a:pt x="477" y="29"/>
                  </a:lnTo>
                  <a:close/>
                  <a:moveTo>
                    <a:pt x="1203" y="29"/>
                  </a:moveTo>
                  <a:lnTo>
                    <a:pt x="1193" y="29"/>
                  </a:lnTo>
                  <a:lnTo>
                    <a:pt x="1203" y="29"/>
                  </a:lnTo>
                  <a:close/>
                  <a:moveTo>
                    <a:pt x="468" y="29"/>
                  </a:moveTo>
                  <a:lnTo>
                    <a:pt x="468" y="29"/>
                  </a:lnTo>
                  <a:lnTo>
                    <a:pt x="468" y="29"/>
                  </a:lnTo>
                  <a:close/>
                  <a:moveTo>
                    <a:pt x="458" y="29"/>
                  </a:moveTo>
                  <a:lnTo>
                    <a:pt x="458" y="29"/>
                  </a:lnTo>
                  <a:lnTo>
                    <a:pt x="458" y="29"/>
                  </a:lnTo>
                  <a:close/>
                  <a:moveTo>
                    <a:pt x="1212" y="29"/>
                  </a:moveTo>
                  <a:lnTo>
                    <a:pt x="1212" y="29"/>
                  </a:lnTo>
                  <a:lnTo>
                    <a:pt x="1212" y="29"/>
                  </a:lnTo>
                  <a:close/>
                  <a:moveTo>
                    <a:pt x="448" y="29"/>
                  </a:moveTo>
                  <a:lnTo>
                    <a:pt x="448" y="29"/>
                  </a:lnTo>
                  <a:lnTo>
                    <a:pt x="448" y="29"/>
                  </a:lnTo>
                  <a:close/>
                  <a:moveTo>
                    <a:pt x="1232" y="29"/>
                  </a:moveTo>
                  <a:lnTo>
                    <a:pt x="1223" y="29"/>
                  </a:lnTo>
                  <a:lnTo>
                    <a:pt x="1232" y="29"/>
                  </a:lnTo>
                  <a:close/>
                  <a:moveTo>
                    <a:pt x="438" y="29"/>
                  </a:moveTo>
                  <a:lnTo>
                    <a:pt x="438" y="29"/>
                  </a:lnTo>
                  <a:lnTo>
                    <a:pt x="438" y="29"/>
                  </a:lnTo>
                  <a:close/>
                  <a:moveTo>
                    <a:pt x="428" y="29"/>
                  </a:moveTo>
                  <a:lnTo>
                    <a:pt x="428" y="29"/>
                  </a:lnTo>
                  <a:lnTo>
                    <a:pt x="428" y="29"/>
                  </a:lnTo>
                  <a:close/>
                  <a:moveTo>
                    <a:pt x="1252" y="29"/>
                  </a:moveTo>
                  <a:lnTo>
                    <a:pt x="1243" y="29"/>
                  </a:lnTo>
                  <a:lnTo>
                    <a:pt x="1252" y="29"/>
                  </a:lnTo>
                  <a:close/>
                  <a:moveTo>
                    <a:pt x="418" y="29"/>
                  </a:moveTo>
                  <a:lnTo>
                    <a:pt x="418" y="29"/>
                  </a:lnTo>
                  <a:lnTo>
                    <a:pt x="418" y="29"/>
                  </a:lnTo>
                  <a:close/>
                  <a:moveTo>
                    <a:pt x="1262" y="29"/>
                  </a:moveTo>
                  <a:lnTo>
                    <a:pt x="1252" y="29"/>
                  </a:lnTo>
                  <a:lnTo>
                    <a:pt x="1262" y="29"/>
                  </a:lnTo>
                  <a:close/>
                  <a:moveTo>
                    <a:pt x="408" y="29"/>
                  </a:moveTo>
                  <a:lnTo>
                    <a:pt x="408" y="29"/>
                  </a:lnTo>
                  <a:lnTo>
                    <a:pt x="408" y="29"/>
                  </a:lnTo>
                  <a:close/>
                  <a:moveTo>
                    <a:pt x="398" y="20"/>
                  </a:moveTo>
                  <a:lnTo>
                    <a:pt x="398" y="29"/>
                  </a:lnTo>
                  <a:lnTo>
                    <a:pt x="398" y="20"/>
                  </a:lnTo>
                  <a:close/>
                  <a:moveTo>
                    <a:pt x="1272" y="20"/>
                  </a:moveTo>
                  <a:lnTo>
                    <a:pt x="1272" y="29"/>
                  </a:lnTo>
                  <a:lnTo>
                    <a:pt x="1272" y="20"/>
                  </a:lnTo>
                  <a:close/>
                  <a:moveTo>
                    <a:pt x="378" y="20"/>
                  </a:moveTo>
                  <a:lnTo>
                    <a:pt x="388" y="20"/>
                  </a:lnTo>
                  <a:lnTo>
                    <a:pt x="378" y="20"/>
                  </a:lnTo>
                  <a:close/>
                  <a:moveTo>
                    <a:pt x="1292" y="20"/>
                  </a:moveTo>
                  <a:lnTo>
                    <a:pt x="1292" y="20"/>
                  </a:lnTo>
                  <a:lnTo>
                    <a:pt x="1292" y="20"/>
                  </a:lnTo>
                  <a:close/>
                  <a:moveTo>
                    <a:pt x="369" y="20"/>
                  </a:moveTo>
                  <a:lnTo>
                    <a:pt x="378" y="20"/>
                  </a:lnTo>
                  <a:lnTo>
                    <a:pt x="369" y="20"/>
                  </a:lnTo>
                  <a:close/>
                  <a:moveTo>
                    <a:pt x="358" y="20"/>
                  </a:moveTo>
                  <a:lnTo>
                    <a:pt x="369" y="20"/>
                  </a:lnTo>
                  <a:lnTo>
                    <a:pt x="358" y="20"/>
                  </a:lnTo>
                  <a:close/>
                  <a:moveTo>
                    <a:pt x="1302" y="20"/>
                  </a:moveTo>
                  <a:lnTo>
                    <a:pt x="1302" y="20"/>
                  </a:lnTo>
                  <a:lnTo>
                    <a:pt x="1302" y="20"/>
                  </a:lnTo>
                  <a:close/>
                  <a:moveTo>
                    <a:pt x="338" y="20"/>
                  </a:moveTo>
                  <a:lnTo>
                    <a:pt x="338" y="20"/>
                  </a:lnTo>
                  <a:lnTo>
                    <a:pt x="338" y="20"/>
                  </a:lnTo>
                  <a:close/>
                  <a:moveTo>
                    <a:pt x="329" y="20"/>
                  </a:moveTo>
                  <a:lnTo>
                    <a:pt x="329" y="20"/>
                  </a:lnTo>
                  <a:lnTo>
                    <a:pt x="329" y="20"/>
                  </a:lnTo>
                  <a:close/>
                  <a:moveTo>
                    <a:pt x="318" y="20"/>
                  </a:moveTo>
                  <a:lnTo>
                    <a:pt x="318" y="20"/>
                  </a:lnTo>
                  <a:lnTo>
                    <a:pt x="318" y="20"/>
                  </a:lnTo>
                  <a:close/>
                  <a:moveTo>
                    <a:pt x="309" y="20"/>
                  </a:moveTo>
                  <a:lnTo>
                    <a:pt x="309" y="20"/>
                  </a:lnTo>
                  <a:lnTo>
                    <a:pt x="309" y="20"/>
                  </a:lnTo>
                  <a:close/>
                  <a:moveTo>
                    <a:pt x="289" y="20"/>
                  </a:moveTo>
                  <a:lnTo>
                    <a:pt x="289" y="20"/>
                  </a:lnTo>
                  <a:lnTo>
                    <a:pt x="289" y="20"/>
                  </a:lnTo>
                  <a:close/>
                  <a:moveTo>
                    <a:pt x="279" y="20"/>
                  </a:moveTo>
                  <a:lnTo>
                    <a:pt x="279" y="20"/>
                  </a:lnTo>
                  <a:lnTo>
                    <a:pt x="279" y="20"/>
                  </a:lnTo>
                  <a:close/>
                  <a:moveTo>
                    <a:pt x="269" y="20"/>
                  </a:moveTo>
                  <a:lnTo>
                    <a:pt x="269" y="20"/>
                  </a:lnTo>
                  <a:lnTo>
                    <a:pt x="269" y="20"/>
                  </a:lnTo>
                  <a:close/>
                  <a:moveTo>
                    <a:pt x="249" y="20"/>
                  </a:moveTo>
                  <a:lnTo>
                    <a:pt x="249" y="20"/>
                  </a:lnTo>
                  <a:lnTo>
                    <a:pt x="249" y="20"/>
                  </a:lnTo>
                  <a:close/>
                  <a:moveTo>
                    <a:pt x="239" y="20"/>
                  </a:moveTo>
                  <a:lnTo>
                    <a:pt x="239" y="20"/>
                  </a:lnTo>
                  <a:lnTo>
                    <a:pt x="239" y="20"/>
                  </a:lnTo>
                  <a:close/>
                  <a:moveTo>
                    <a:pt x="229" y="20"/>
                  </a:moveTo>
                  <a:lnTo>
                    <a:pt x="229" y="20"/>
                  </a:lnTo>
                  <a:lnTo>
                    <a:pt x="229" y="20"/>
                  </a:lnTo>
                  <a:close/>
                  <a:moveTo>
                    <a:pt x="219" y="20"/>
                  </a:moveTo>
                  <a:lnTo>
                    <a:pt x="219" y="20"/>
                  </a:lnTo>
                  <a:lnTo>
                    <a:pt x="219" y="20"/>
                  </a:lnTo>
                  <a:close/>
                  <a:moveTo>
                    <a:pt x="190" y="20"/>
                  </a:moveTo>
                  <a:lnTo>
                    <a:pt x="199" y="20"/>
                  </a:lnTo>
                  <a:lnTo>
                    <a:pt x="190" y="20"/>
                  </a:lnTo>
                  <a:close/>
                  <a:moveTo>
                    <a:pt x="179" y="20"/>
                  </a:moveTo>
                  <a:lnTo>
                    <a:pt x="190" y="20"/>
                  </a:lnTo>
                  <a:lnTo>
                    <a:pt x="179" y="20"/>
                  </a:lnTo>
                  <a:close/>
                  <a:moveTo>
                    <a:pt x="170" y="10"/>
                  </a:moveTo>
                  <a:lnTo>
                    <a:pt x="170" y="10"/>
                  </a:lnTo>
                  <a:lnTo>
                    <a:pt x="170" y="10"/>
                  </a:lnTo>
                  <a:close/>
                  <a:moveTo>
                    <a:pt x="150" y="10"/>
                  </a:moveTo>
                  <a:lnTo>
                    <a:pt x="150" y="10"/>
                  </a:lnTo>
                  <a:lnTo>
                    <a:pt x="150" y="10"/>
                  </a:lnTo>
                  <a:close/>
                  <a:moveTo>
                    <a:pt x="140" y="10"/>
                  </a:moveTo>
                  <a:lnTo>
                    <a:pt x="140" y="10"/>
                  </a:lnTo>
                  <a:lnTo>
                    <a:pt x="140" y="10"/>
                  </a:lnTo>
                  <a:close/>
                  <a:moveTo>
                    <a:pt x="130" y="10"/>
                  </a:moveTo>
                  <a:lnTo>
                    <a:pt x="130" y="10"/>
                  </a:lnTo>
                  <a:lnTo>
                    <a:pt x="130" y="10"/>
                  </a:lnTo>
                  <a:close/>
                  <a:moveTo>
                    <a:pt x="120" y="10"/>
                  </a:moveTo>
                  <a:lnTo>
                    <a:pt x="120" y="10"/>
                  </a:lnTo>
                  <a:lnTo>
                    <a:pt x="120" y="10"/>
                  </a:lnTo>
                  <a:close/>
                  <a:moveTo>
                    <a:pt x="100" y="10"/>
                  </a:moveTo>
                  <a:lnTo>
                    <a:pt x="100" y="10"/>
                  </a:lnTo>
                  <a:lnTo>
                    <a:pt x="100" y="10"/>
                  </a:lnTo>
                  <a:close/>
                  <a:moveTo>
                    <a:pt x="90" y="10"/>
                  </a:moveTo>
                  <a:lnTo>
                    <a:pt x="90" y="10"/>
                  </a:lnTo>
                  <a:lnTo>
                    <a:pt x="90" y="10"/>
                  </a:lnTo>
                  <a:close/>
                  <a:moveTo>
                    <a:pt x="80" y="10"/>
                  </a:moveTo>
                  <a:lnTo>
                    <a:pt x="80" y="10"/>
                  </a:lnTo>
                  <a:lnTo>
                    <a:pt x="80" y="10"/>
                  </a:lnTo>
                  <a:close/>
                  <a:moveTo>
                    <a:pt x="51" y="10"/>
                  </a:moveTo>
                  <a:lnTo>
                    <a:pt x="51" y="10"/>
                  </a:lnTo>
                  <a:lnTo>
                    <a:pt x="51" y="10"/>
                  </a:lnTo>
                  <a:close/>
                  <a:moveTo>
                    <a:pt x="40" y="10"/>
                  </a:moveTo>
                  <a:lnTo>
                    <a:pt x="40" y="10"/>
                  </a:lnTo>
                  <a:lnTo>
                    <a:pt x="40" y="10"/>
                  </a:lnTo>
                  <a:close/>
                  <a:moveTo>
                    <a:pt x="1" y="0"/>
                  </a:moveTo>
                  <a:lnTo>
                    <a:pt x="1" y="0"/>
                  </a:lnTo>
                  <a:close/>
                </a:path>
              </a:pathLst>
            </a:custGeom>
            <a:solidFill>
              <a:srgbClr val="492C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154;p26"/>
            <p:cNvSpPr/>
            <p:nvPr/>
          </p:nvSpPr>
          <p:spPr>
            <a:xfrm>
              <a:off x="6172364" y="3125899"/>
              <a:ext cx="537335" cy="165557"/>
            </a:xfrm>
            <a:custGeom>
              <a:avLst/>
              <a:gdLst/>
              <a:ahLst/>
              <a:cxnLst/>
              <a:rect l="l" t="t" r="r" b="b"/>
              <a:pathLst>
                <a:path w="11285" h="3477" extrusionOk="0">
                  <a:moveTo>
                    <a:pt x="1" y="0"/>
                  </a:moveTo>
                  <a:lnTo>
                    <a:pt x="1" y="0"/>
                  </a:lnTo>
                  <a:cubicBezTo>
                    <a:pt x="517" y="1689"/>
                    <a:pt x="1799" y="3218"/>
                    <a:pt x="5007" y="3447"/>
                  </a:cubicBezTo>
                  <a:cubicBezTo>
                    <a:pt x="5017" y="3447"/>
                    <a:pt x="5027" y="3457"/>
                    <a:pt x="5046" y="3457"/>
                  </a:cubicBezTo>
                  <a:lnTo>
                    <a:pt x="5176" y="3457"/>
                  </a:lnTo>
                  <a:lnTo>
                    <a:pt x="5185" y="3467"/>
                  </a:lnTo>
                  <a:lnTo>
                    <a:pt x="5404" y="3467"/>
                  </a:lnTo>
                  <a:lnTo>
                    <a:pt x="5404" y="3476"/>
                  </a:lnTo>
                  <a:lnTo>
                    <a:pt x="6278" y="3476"/>
                  </a:lnTo>
                  <a:lnTo>
                    <a:pt x="6278" y="3467"/>
                  </a:lnTo>
                  <a:lnTo>
                    <a:pt x="6308" y="3467"/>
                  </a:lnTo>
                  <a:cubicBezTo>
                    <a:pt x="9000" y="3357"/>
                    <a:pt x="10489" y="2185"/>
                    <a:pt x="11284" y="675"/>
                  </a:cubicBezTo>
                  <a:lnTo>
                    <a:pt x="11284" y="675"/>
                  </a:lnTo>
                  <a:cubicBezTo>
                    <a:pt x="10261" y="1838"/>
                    <a:pt x="8295" y="3030"/>
                    <a:pt x="5712" y="3030"/>
                  </a:cubicBezTo>
                  <a:lnTo>
                    <a:pt x="5543" y="3030"/>
                  </a:lnTo>
                  <a:cubicBezTo>
                    <a:pt x="2603" y="2970"/>
                    <a:pt x="825" y="1609"/>
                    <a:pt x="1"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155;p26"/>
            <p:cNvSpPr/>
            <p:nvPr/>
          </p:nvSpPr>
          <p:spPr>
            <a:xfrm>
              <a:off x="6294878" y="2866680"/>
              <a:ext cx="43092" cy="65328"/>
            </a:xfrm>
            <a:custGeom>
              <a:avLst/>
              <a:gdLst/>
              <a:ahLst/>
              <a:cxnLst/>
              <a:rect l="l" t="t" r="r" b="b"/>
              <a:pathLst>
                <a:path w="905" h="1372" extrusionOk="0">
                  <a:moveTo>
                    <a:pt x="457" y="1"/>
                  </a:moveTo>
                  <a:cubicBezTo>
                    <a:pt x="219" y="1"/>
                    <a:pt x="10" y="309"/>
                    <a:pt x="10" y="687"/>
                  </a:cubicBezTo>
                  <a:cubicBezTo>
                    <a:pt x="1" y="1064"/>
                    <a:pt x="199" y="1372"/>
                    <a:pt x="447" y="1372"/>
                  </a:cubicBezTo>
                  <a:cubicBezTo>
                    <a:pt x="451" y="1372"/>
                    <a:pt x="455" y="1372"/>
                    <a:pt x="459" y="1372"/>
                  </a:cubicBezTo>
                  <a:cubicBezTo>
                    <a:pt x="702" y="1372"/>
                    <a:pt x="894" y="1068"/>
                    <a:pt x="894" y="696"/>
                  </a:cubicBezTo>
                  <a:cubicBezTo>
                    <a:pt x="904" y="319"/>
                    <a:pt x="705"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156;p26"/>
            <p:cNvSpPr/>
            <p:nvPr/>
          </p:nvSpPr>
          <p:spPr>
            <a:xfrm>
              <a:off x="6524242" y="2866680"/>
              <a:ext cx="43092" cy="65328"/>
            </a:xfrm>
            <a:custGeom>
              <a:avLst/>
              <a:gdLst/>
              <a:ahLst/>
              <a:cxnLst/>
              <a:rect l="l" t="t" r="r" b="b"/>
              <a:pathLst>
                <a:path w="905" h="1372" extrusionOk="0">
                  <a:moveTo>
                    <a:pt x="457" y="1"/>
                  </a:moveTo>
                  <a:cubicBezTo>
                    <a:pt x="209" y="1"/>
                    <a:pt x="11" y="309"/>
                    <a:pt x="0" y="687"/>
                  </a:cubicBezTo>
                  <a:cubicBezTo>
                    <a:pt x="0" y="1064"/>
                    <a:pt x="199" y="1372"/>
                    <a:pt x="438" y="1372"/>
                  </a:cubicBezTo>
                  <a:cubicBezTo>
                    <a:pt x="442" y="1372"/>
                    <a:pt x="446" y="1372"/>
                    <a:pt x="450" y="1372"/>
                  </a:cubicBezTo>
                  <a:cubicBezTo>
                    <a:pt x="693" y="1372"/>
                    <a:pt x="894" y="1068"/>
                    <a:pt x="894" y="696"/>
                  </a:cubicBezTo>
                  <a:cubicBezTo>
                    <a:pt x="905" y="319"/>
                    <a:pt x="706"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157;p26"/>
            <p:cNvSpPr/>
            <p:nvPr/>
          </p:nvSpPr>
          <p:spPr>
            <a:xfrm>
              <a:off x="6385438" y="2943112"/>
              <a:ext cx="68600" cy="96375"/>
            </a:xfrm>
            <a:custGeom>
              <a:avLst/>
              <a:gdLst/>
              <a:ahLst/>
              <a:cxnLst/>
              <a:rect l="l" t="t" r="r" b="b"/>
              <a:pathLst>
                <a:path w="2394" h="3363" extrusionOk="0">
                  <a:moveTo>
                    <a:pt x="1440" y="1"/>
                  </a:moveTo>
                  <a:cubicBezTo>
                    <a:pt x="1490" y="239"/>
                    <a:pt x="1510" y="507"/>
                    <a:pt x="1430" y="716"/>
                  </a:cubicBezTo>
                  <a:cubicBezTo>
                    <a:pt x="1400" y="825"/>
                    <a:pt x="1331" y="894"/>
                    <a:pt x="1232" y="924"/>
                  </a:cubicBezTo>
                  <a:cubicBezTo>
                    <a:pt x="1132" y="964"/>
                    <a:pt x="993" y="994"/>
                    <a:pt x="874" y="1043"/>
                  </a:cubicBezTo>
                  <a:cubicBezTo>
                    <a:pt x="755" y="1083"/>
                    <a:pt x="636" y="1133"/>
                    <a:pt x="517" y="1212"/>
                  </a:cubicBezTo>
                  <a:cubicBezTo>
                    <a:pt x="397" y="1281"/>
                    <a:pt x="288" y="1371"/>
                    <a:pt x="208" y="1490"/>
                  </a:cubicBezTo>
                  <a:cubicBezTo>
                    <a:pt x="159" y="1550"/>
                    <a:pt x="129" y="1619"/>
                    <a:pt x="99" y="1679"/>
                  </a:cubicBezTo>
                  <a:cubicBezTo>
                    <a:pt x="80" y="1749"/>
                    <a:pt x="40" y="1808"/>
                    <a:pt x="40" y="1877"/>
                  </a:cubicBezTo>
                  <a:lnTo>
                    <a:pt x="20" y="1987"/>
                  </a:lnTo>
                  <a:lnTo>
                    <a:pt x="10" y="2086"/>
                  </a:lnTo>
                  <a:cubicBezTo>
                    <a:pt x="0" y="2156"/>
                    <a:pt x="10" y="2225"/>
                    <a:pt x="10" y="2295"/>
                  </a:cubicBezTo>
                  <a:cubicBezTo>
                    <a:pt x="10" y="2365"/>
                    <a:pt x="29" y="2424"/>
                    <a:pt x="40" y="2493"/>
                  </a:cubicBezTo>
                  <a:cubicBezTo>
                    <a:pt x="49" y="2563"/>
                    <a:pt x="69" y="2623"/>
                    <a:pt x="89" y="2692"/>
                  </a:cubicBezTo>
                  <a:cubicBezTo>
                    <a:pt x="139" y="2831"/>
                    <a:pt x="219" y="2960"/>
                    <a:pt x="318" y="3060"/>
                  </a:cubicBezTo>
                  <a:cubicBezTo>
                    <a:pt x="536" y="3268"/>
                    <a:pt x="815" y="3347"/>
                    <a:pt x="1082" y="3358"/>
                  </a:cubicBezTo>
                  <a:cubicBezTo>
                    <a:pt x="1122" y="3361"/>
                    <a:pt x="1161" y="3362"/>
                    <a:pt x="1200" y="3362"/>
                  </a:cubicBezTo>
                  <a:cubicBezTo>
                    <a:pt x="1427" y="3362"/>
                    <a:pt x="1646" y="3315"/>
                    <a:pt x="1857" y="3239"/>
                  </a:cubicBezTo>
                  <a:cubicBezTo>
                    <a:pt x="1976" y="3189"/>
                    <a:pt x="2095" y="3129"/>
                    <a:pt x="2195" y="3040"/>
                  </a:cubicBezTo>
                  <a:cubicBezTo>
                    <a:pt x="2294" y="2970"/>
                    <a:pt x="2393" y="2851"/>
                    <a:pt x="2393" y="2722"/>
                  </a:cubicBezTo>
                  <a:lnTo>
                    <a:pt x="2393" y="2722"/>
                  </a:lnTo>
                  <a:cubicBezTo>
                    <a:pt x="2374" y="2782"/>
                    <a:pt x="2344" y="2831"/>
                    <a:pt x="2294" y="2881"/>
                  </a:cubicBezTo>
                  <a:cubicBezTo>
                    <a:pt x="2254" y="2921"/>
                    <a:pt x="2205" y="2950"/>
                    <a:pt x="2146" y="2980"/>
                  </a:cubicBezTo>
                  <a:cubicBezTo>
                    <a:pt x="2046" y="3030"/>
                    <a:pt x="1927" y="3080"/>
                    <a:pt x="1808" y="3100"/>
                  </a:cubicBezTo>
                  <a:cubicBezTo>
                    <a:pt x="1661" y="3138"/>
                    <a:pt x="1507" y="3155"/>
                    <a:pt x="1354" y="3155"/>
                  </a:cubicBezTo>
                  <a:cubicBezTo>
                    <a:pt x="1269" y="3155"/>
                    <a:pt x="1184" y="3150"/>
                    <a:pt x="1102" y="3139"/>
                  </a:cubicBezTo>
                  <a:cubicBezTo>
                    <a:pt x="874" y="3109"/>
                    <a:pt x="656" y="3020"/>
                    <a:pt x="517" y="2871"/>
                  </a:cubicBezTo>
                  <a:cubicBezTo>
                    <a:pt x="437" y="2791"/>
                    <a:pt x="387" y="2702"/>
                    <a:pt x="358" y="2603"/>
                  </a:cubicBezTo>
                  <a:cubicBezTo>
                    <a:pt x="338" y="2553"/>
                    <a:pt x="327" y="2504"/>
                    <a:pt x="318" y="2444"/>
                  </a:cubicBezTo>
                  <a:cubicBezTo>
                    <a:pt x="308" y="2384"/>
                    <a:pt x="298" y="2325"/>
                    <a:pt x="298" y="2275"/>
                  </a:cubicBezTo>
                  <a:cubicBezTo>
                    <a:pt x="278" y="2047"/>
                    <a:pt x="308" y="1818"/>
                    <a:pt x="427" y="1649"/>
                  </a:cubicBezTo>
                  <a:cubicBezTo>
                    <a:pt x="536" y="1471"/>
                    <a:pt x="745" y="1351"/>
                    <a:pt x="963" y="1242"/>
                  </a:cubicBezTo>
                  <a:cubicBezTo>
                    <a:pt x="1073" y="1192"/>
                    <a:pt x="1182" y="1153"/>
                    <a:pt x="1311" y="1093"/>
                  </a:cubicBezTo>
                  <a:cubicBezTo>
                    <a:pt x="1450" y="1034"/>
                    <a:pt x="1539" y="894"/>
                    <a:pt x="1569" y="755"/>
                  </a:cubicBezTo>
                  <a:cubicBezTo>
                    <a:pt x="1619" y="477"/>
                    <a:pt x="1539" y="229"/>
                    <a:pt x="1440"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158;p26"/>
            <p:cNvSpPr/>
            <p:nvPr/>
          </p:nvSpPr>
          <p:spPr>
            <a:xfrm>
              <a:off x="6195981" y="2813161"/>
              <a:ext cx="194412" cy="30474"/>
            </a:xfrm>
            <a:custGeom>
              <a:avLst/>
              <a:gdLst/>
              <a:ahLst/>
              <a:cxnLst/>
              <a:rect l="l" t="t" r="r" b="b"/>
              <a:pathLst>
                <a:path w="4083" h="640" extrusionOk="0">
                  <a:moveTo>
                    <a:pt x="2253" y="0"/>
                  </a:moveTo>
                  <a:cubicBezTo>
                    <a:pt x="2181" y="0"/>
                    <a:pt x="2106" y="1"/>
                    <a:pt x="2027" y="3"/>
                  </a:cubicBezTo>
                  <a:cubicBezTo>
                    <a:pt x="0" y="51"/>
                    <a:pt x="663" y="640"/>
                    <a:pt x="2093" y="640"/>
                  </a:cubicBezTo>
                  <a:cubicBezTo>
                    <a:pt x="2127" y="640"/>
                    <a:pt x="2162" y="639"/>
                    <a:pt x="2197" y="639"/>
                  </a:cubicBezTo>
                  <a:cubicBezTo>
                    <a:pt x="3907" y="590"/>
                    <a:pt x="4082" y="0"/>
                    <a:pt x="2253" y="0"/>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159;p26"/>
            <p:cNvSpPr/>
            <p:nvPr/>
          </p:nvSpPr>
          <p:spPr>
            <a:xfrm>
              <a:off x="6459389" y="2813161"/>
              <a:ext cx="194888" cy="30474"/>
            </a:xfrm>
            <a:custGeom>
              <a:avLst/>
              <a:gdLst/>
              <a:ahLst/>
              <a:cxnLst/>
              <a:rect l="l" t="t" r="r" b="b"/>
              <a:pathLst>
                <a:path w="4093" h="640" extrusionOk="0">
                  <a:moveTo>
                    <a:pt x="2255" y="0"/>
                  </a:moveTo>
                  <a:cubicBezTo>
                    <a:pt x="2182" y="0"/>
                    <a:pt x="2107" y="1"/>
                    <a:pt x="2028" y="3"/>
                  </a:cubicBezTo>
                  <a:cubicBezTo>
                    <a:pt x="0" y="51"/>
                    <a:pt x="673" y="640"/>
                    <a:pt x="2104" y="640"/>
                  </a:cubicBezTo>
                  <a:cubicBezTo>
                    <a:pt x="2138" y="640"/>
                    <a:pt x="2172" y="639"/>
                    <a:pt x="2207" y="639"/>
                  </a:cubicBezTo>
                  <a:cubicBezTo>
                    <a:pt x="3917" y="590"/>
                    <a:pt x="4092" y="0"/>
                    <a:pt x="2255" y="0"/>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160;p26"/>
            <p:cNvSpPr/>
            <p:nvPr/>
          </p:nvSpPr>
          <p:spPr>
            <a:xfrm>
              <a:off x="6023327" y="2848634"/>
              <a:ext cx="156653" cy="179223"/>
            </a:xfrm>
            <a:custGeom>
              <a:avLst/>
              <a:gdLst/>
              <a:ahLst/>
              <a:cxnLst/>
              <a:rect l="l" t="t" r="r" b="b"/>
              <a:pathLst>
                <a:path w="3290" h="3764" extrusionOk="0">
                  <a:moveTo>
                    <a:pt x="1758" y="0"/>
                  </a:moveTo>
                  <a:cubicBezTo>
                    <a:pt x="587" y="0"/>
                    <a:pt x="0" y="1291"/>
                    <a:pt x="369" y="2645"/>
                  </a:cubicBezTo>
                  <a:cubicBezTo>
                    <a:pt x="615" y="3531"/>
                    <a:pt x="1229" y="3764"/>
                    <a:pt x="1807" y="3764"/>
                  </a:cubicBezTo>
                  <a:cubicBezTo>
                    <a:pt x="2447" y="3764"/>
                    <a:pt x="3042" y="3479"/>
                    <a:pt x="3042" y="3479"/>
                  </a:cubicBezTo>
                  <a:lnTo>
                    <a:pt x="3290" y="598"/>
                  </a:lnTo>
                  <a:cubicBezTo>
                    <a:pt x="2711" y="179"/>
                    <a:pt x="2194" y="0"/>
                    <a:pt x="1758"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161;p26"/>
            <p:cNvSpPr/>
            <p:nvPr/>
          </p:nvSpPr>
          <p:spPr>
            <a:xfrm>
              <a:off x="6058420" y="2872537"/>
              <a:ext cx="99373" cy="108229"/>
            </a:xfrm>
            <a:custGeom>
              <a:avLst/>
              <a:gdLst/>
              <a:ahLst/>
              <a:cxnLst/>
              <a:rect l="l" t="t" r="r" b="b"/>
              <a:pathLst>
                <a:path w="2087" h="2273" extrusionOk="0">
                  <a:moveTo>
                    <a:pt x="1157" y="1"/>
                  </a:moveTo>
                  <a:cubicBezTo>
                    <a:pt x="1090" y="1"/>
                    <a:pt x="1024" y="20"/>
                    <a:pt x="963" y="27"/>
                  </a:cubicBezTo>
                  <a:cubicBezTo>
                    <a:pt x="884" y="57"/>
                    <a:pt x="804" y="87"/>
                    <a:pt x="735" y="116"/>
                  </a:cubicBezTo>
                  <a:cubicBezTo>
                    <a:pt x="457" y="255"/>
                    <a:pt x="199" y="494"/>
                    <a:pt x="109" y="792"/>
                  </a:cubicBezTo>
                  <a:cubicBezTo>
                    <a:pt x="0" y="1090"/>
                    <a:pt x="30" y="1418"/>
                    <a:pt x="139" y="1686"/>
                  </a:cubicBezTo>
                  <a:cubicBezTo>
                    <a:pt x="109" y="1398"/>
                    <a:pt x="139" y="1100"/>
                    <a:pt x="268" y="862"/>
                  </a:cubicBezTo>
                  <a:cubicBezTo>
                    <a:pt x="387" y="623"/>
                    <a:pt x="606" y="464"/>
                    <a:pt x="844" y="355"/>
                  </a:cubicBezTo>
                  <a:cubicBezTo>
                    <a:pt x="904" y="325"/>
                    <a:pt x="974" y="315"/>
                    <a:pt x="1033" y="295"/>
                  </a:cubicBezTo>
                  <a:cubicBezTo>
                    <a:pt x="1067" y="289"/>
                    <a:pt x="1111" y="277"/>
                    <a:pt x="1151" y="277"/>
                  </a:cubicBezTo>
                  <a:cubicBezTo>
                    <a:pt x="1169" y="277"/>
                    <a:pt x="1186" y="279"/>
                    <a:pt x="1202" y="286"/>
                  </a:cubicBezTo>
                  <a:cubicBezTo>
                    <a:pt x="1301" y="286"/>
                    <a:pt x="1391" y="345"/>
                    <a:pt x="1450" y="434"/>
                  </a:cubicBezTo>
                  <a:cubicBezTo>
                    <a:pt x="1569" y="608"/>
                    <a:pt x="1612" y="875"/>
                    <a:pt x="1626" y="1125"/>
                  </a:cubicBezTo>
                  <a:lnTo>
                    <a:pt x="1626" y="1125"/>
                  </a:lnTo>
                  <a:cubicBezTo>
                    <a:pt x="1522" y="1188"/>
                    <a:pt x="1430" y="1265"/>
                    <a:pt x="1351" y="1368"/>
                  </a:cubicBezTo>
                  <a:cubicBezTo>
                    <a:pt x="1301" y="1438"/>
                    <a:pt x="1261" y="1527"/>
                    <a:pt x="1261" y="1617"/>
                  </a:cubicBezTo>
                  <a:cubicBezTo>
                    <a:pt x="1261" y="1716"/>
                    <a:pt x="1301" y="1795"/>
                    <a:pt x="1351" y="1855"/>
                  </a:cubicBezTo>
                  <a:cubicBezTo>
                    <a:pt x="1440" y="1984"/>
                    <a:pt x="1570" y="2063"/>
                    <a:pt x="1698" y="2123"/>
                  </a:cubicBezTo>
                  <a:cubicBezTo>
                    <a:pt x="1818" y="2193"/>
                    <a:pt x="1957" y="2232"/>
                    <a:pt x="2086" y="2272"/>
                  </a:cubicBezTo>
                  <a:cubicBezTo>
                    <a:pt x="1967" y="2193"/>
                    <a:pt x="1848" y="2123"/>
                    <a:pt x="1748" y="2043"/>
                  </a:cubicBezTo>
                  <a:cubicBezTo>
                    <a:pt x="1639" y="1964"/>
                    <a:pt x="1539" y="1864"/>
                    <a:pt x="1490" y="1765"/>
                  </a:cubicBezTo>
                  <a:cubicBezTo>
                    <a:pt x="1431" y="1666"/>
                    <a:pt x="1450" y="1586"/>
                    <a:pt x="1520" y="1497"/>
                  </a:cubicBezTo>
                  <a:cubicBezTo>
                    <a:pt x="1589" y="1418"/>
                    <a:pt x="1709" y="1348"/>
                    <a:pt x="1808" y="1308"/>
                  </a:cubicBezTo>
                  <a:cubicBezTo>
                    <a:pt x="1848" y="1288"/>
                    <a:pt x="1877" y="1249"/>
                    <a:pt x="1887" y="1199"/>
                  </a:cubicBezTo>
                  <a:cubicBezTo>
                    <a:pt x="1887" y="1040"/>
                    <a:pt x="1887" y="891"/>
                    <a:pt x="1857" y="732"/>
                  </a:cubicBezTo>
                  <a:cubicBezTo>
                    <a:pt x="1828" y="584"/>
                    <a:pt x="1788" y="425"/>
                    <a:pt x="1689" y="275"/>
                  </a:cubicBezTo>
                  <a:cubicBezTo>
                    <a:pt x="1589" y="127"/>
                    <a:pt x="1411" y="7"/>
                    <a:pt x="1222" y="7"/>
                  </a:cubicBezTo>
                  <a:cubicBezTo>
                    <a:pt x="1200" y="3"/>
                    <a:pt x="1178" y="1"/>
                    <a:pt x="1157" y="1"/>
                  </a:cubicBezTo>
                  <a:close/>
                </a:path>
              </a:pathLst>
            </a:custGeom>
            <a:solidFill>
              <a:srgbClr val="2D1B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162;p26"/>
            <p:cNvSpPr/>
            <p:nvPr/>
          </p:nvSpPr>
          <p:spPr>
            <a:xfrm>
              <a:off x="6714846" y="2848634"/>
              <a:ext cx="156653" cy="179223"/>
            </a:xfrm>
            <a:custGeom>
              <a:avLst/>
              <a:gdLst/>
              <a:ahLst/>
              <a:cxnLst/>
              <a:rect l="l" t="t" r="r" b="b"/>
              <a:pathLst>
                <a:path w="3290" h="3764" extrusionOk="0">
                  <a:moveTo>
                    <a:pt x="1532" y="0"/>
                  </a:moveTo>
                  <a:cubicBezTo>
                    <a:pt x="1096" y="0"/>
                    <a:pt x="579" y="179"/>
                    <a:pt x="1" y="598"/>
                  </a:cubicBezTo>
                  <a:lnTo>
                    <a:pt x="249" y="3479"/>
                  </a:lnTo>
                  <a:cubicBezTo>
                    <a:pt x="249" y="3479"/>
                    <a:pt x="843" y="3764"/>
                    <a:pt x="1483" y="3764"/>
                  </a:cubicBezTo>
                  <a:cubicBezTo>
                    <a:pt x="2061" y="3764"/>
                    <a:pt x="2676" y="3531"/>
                    <a:pt x="2921" y="2645"/>
                  </a:cubicBezTo>
                  <a:cubicBezTo>
                    <a:pt x="3290" y="1291"/>
                    <a:pt x="2704" y="0"/>
                    <a:pt x="1532"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163;p26"/>
            <p:cNvSpPr/>
            <p:nvPr/>
          </p:nvSpPr>
          <p:spPr>
            <a:xfrm>
              <a:off x="6737083" y="2872537"/>
              <a:ext cx="99373" cy="108229"/>
            </a:xfrm>
            <a:custGeom>
              <a:avLst/>
              <a:gdLst/>
              <a:ahLst/>
              <a:cxnLst/>
              <a:rect l="l" t="t" r="r" b="b"/>
              <a:pathLst>
                <a:path w="2087" h="2273" extrusionOk="0">
                  <a:moveTo>
                    <a:pt x="929" y="1"/>
                  </a:moveTo>
                  <a:cubicBezTo>
                    <a:pt x="908" y="1"/>
                    <a:pt x="886" y="3"/>
                    <a:pt x="865" y="7"/>
                  </a:cubicBezTo>
                  <a:cubicBezTo>
                    <a:pt x="676" y="7"/>
                    <a:pt x="497" y="127"/>
                    <a:pt x="397" y="275"/>
                  </a:cubicBezTo>
                  <a:cubicBezTo>
                    <a:pt x="298" y="425"/>
                    <a:pt x="258" y="584"/>
                    <a:pt x="229" y="732"/>
                  </a:cubicBezTo>
                  <a:cubicBezTo>
                    <a:pt x="199" y="891"/>
                    <a:pt x="199" y="1040"/>
                    <a:pt x="199" y="1199"/>
                  </a:cubicBezTo>
                  <a:cubicBezTo>
                    <a:pt x="209" y="1249"/>
                    <a:pt x="229" y="1288"/>
                    <a:pt x="278" y="1308"/>
                  </a:cubicBezTo>
                  <a:cubicBezTo>
                    <a:pt x="378" y="1348"/>
                    <a:pt x="497" y="1418"/>
                    <a:pt x="567" y="1497"/>
                  </a:cubicBezTo>
                  <a:cubicBezTo>
                    <a:pt x="636" y="1586"/>
                    <a:pt x="656" y="1666"/>
                    <a:pt x="596" y="1765"/>
                  </a:cubicBezTo>
                  <a:cubicBezTo>
                    <a:pt x="537" y="1864"/>
                    <a:pt x="448" y="1964"/>
                    <a:pt x="338" y="2043"/>
                  </a:cubicBezTo>
                  <a:cubicBezTo>
                    <a:pt x="239" y="2123"/>
                    <a:pt x="119" y="2193"/>
                    <a:pt x="0" y="2272"/>
                  </a:cubicBezTo>
                  <a:cubicBezTo>
                    <a:pt x="130" y="2232"/>
                    <a:pt x="269" y="2193"/>
                    <a:pt x="388" y="2123"/>
                  </a:cubicBezTo>
                  <a:cubicBezTo>
                    <a:pt x="517" y="2063"/>
                    <a:pt x="646" y="1984"/>
                    <a:pt x="735" y="1855"/>
                  </a:cubicBezTo>
                  <a:cubicBezTo>
                    <a:pt x="785" y="1795"/>
                    <a:pt x="825" y="1716"/>
                    <a:pt x="825" y="1617"/>
                  </a:cubicBezTo>
                  <a:cubicBezTo>
                    <a:pt x="825" y="1527"/>
                    <a:pt x="785" y="1438"/>
                    <a:pt x="735" y="1368"/>
                  </a:cubicBezTo>
                  <a:cubicBezTo>
                    <a:pt x="656" y="1265"/>
                    <a:pt x="564" y="1187"/>
                    <a:pt x="460" y="1125"/>
                  </a:cubicBezTo>
                  <a:lnTo>
                    <a:pt x="460" y="1125"/>
                  </a:lnTo>
                  <a:cubicBezTo>
                    <a:pt x="473" y="875"/>
                    <a:pt x="508" y="608"/>
                    <a:pt x="636" y="434"/>
                  </a:cubicBezTo>
                  <a:cubicBezTo>
                    <a:pt x="695" y="345"/>
                    <a:pt x="785" y="286"/>
                    <a:pt x="885" y="286"/>
                  </a:cubicBezTo>
                  <a:cubicBezTo>
                    <a:pt x="900" y="279"/>
                    <a:pt x="917" y="277"/>
                    <a:pt x="935" y="277"/>
                  </a:cubicBezTo>
                  <a:cubicBezTo>
                    <a:pt x="975" y="277"/>
                    <a:pt x="1019" y="289"/>
                    <a:pt x="1053" y="295"/>
                  </a:cubicBezTo>
                  <a:cubicBezTo>
                    <a:pt x="1113" y="315"/>
                    <a:pt x="1183" y="325"/>
                    <a:pt x="1242" y="355"/>
                  </a:cubicBezTo>
                  <a:cubicBezTo>
                    <a:pt x="1481" y="464"/>
                    <a:pt x="1699" y="623"/>
                    <a:pt x="1818" y="862"/>
                  </a:cubicBezTo>
                  <a:cubicBezTo>
                    <a:pt x="1947" y="1100"/>
                    <a:pt x="1977" y="1398"/>
                    <a:pt x="1947" y="1686"/>
                  </a:cubicBezTo>
                  <a:cubicBezTo>
                    <a:pt x="2057" y="1418"/>
                    <a:pt x="2086" y="1090"/>
                    <a:pt x="1977" y="792"/>
                  </a:cubicBezTo>
                  <a:cubicBezTo>
                    <a:pt x="1887" y="494"/>
                    <a:pt x="1629" y="255"/>
                    <a:pt x="1351" y="116"/>
                  </a:cubicBezTo>
                  <a:cubicBezTo>
                    <a:pt x="1282" y="87"/>
                    <a:pt x="1202" y="57"/>
                    <a:pt x="1123" y="27"/>
                  </a:cubicBezTo>
                  <a:cubicBezTo>
                    <a:pt x="1063" y="20"/>
                    <a:pt x="997" y="1"/>
                    <a:pt x="929" y="1"/>
                  </a:cubicBezTo>
                  <a:close/>
                </a:path>
              </a:pathLst>
            </a:custGeom>
            <a:solidFill>
              <a:srgbClr val="2D1B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164;p26"/>
            <p:cNvSpPr/>
            <p:nvPr/>
          </p:nvSpPr>
          <p:spPr>
            <a:xfrm>
              <a:off x="6086799" y="3310837"/>
              <a:ext cx="355208" cy="157796"/>
            </a:xfrm>
            <a:custGeom>
              <a:avLst/>
              <a:gdLst/>
              <a:ahLst/>
              <a:cxnLst/>
              <a:rect l="l" t="t" r="r" b="b"/>
              <a:pathLst>
                <a:path w="7460" h="3314" extrusionOk="0">
                  <a:moveTo>
                    <a:pt x="4261" y="0"/>
                  </a:moveTo>
                  <a:cubicBezTo>
                    <a:pt x="4261" y="0"/>
                    <a:pt x="378" y="1371"/>
                    <a:pt x="0" y="2066"/>
                  </a:cubicBezTo>
                  <a:cubicBezTo>
                    <a:pt x="0" y="2066"/>
                    <a:pt x="1586" y="3313"/>
                    <a:pt x="4718" y="3313"/>
                  </a:cubicBezTo>
                  <a:cubicBezTo>
                    <a:pt x="5528" y="3313"/>
                    <a:pt x="6442" y="3230"/>
                    <a:pt x="7459" y="3020"/>
                  </a:cubicBezTo>
                  <a:cubicBezTo>
                    <a:pt x="7459" y="3020"/>
                    <a:pt x="4718" y="1252"/>
                    <a:pt x="4261" y="0"/>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165;p26"/>
            <p:cNvSpPr/>
            <p:nvPr/>
          </p:nvSpPr>
          <p:spPr>
            <a:xfrm>
              <a:off x="6439105" y="3310837"/>
              <a:ext cx="358541" cy="156749"/>
            </a:xfrm>
            <a:custGeom>
              <a:avLst/>
              <a:gdLst/>
              <a:ahLst/>
              <a:cxnLst/>
              <a:rect l="l" t="t" r="r" b="b"/>
              <a:pathLst>
                <a:path w="7530" h="3292" extrusionOk="0">
                  <a:moveTo>
                    <a:pt x="3199" y="0"/>
                  </a:moveTo>
                  <a:cubicBezTo>
                    <a:pt x="2742" y="1252"/>
                    <a:pt x="1" y="3020"/>
                    <a:pt x="1" y="3020"/>
                  </a:cubicBezTo>
                  <a:cubicBezTo>
                    <a:pt x="935" y="3213"/>
                    <a:pt x="1786" y="3291"/>
                    <a:pt x="2550" y="3291"/>
                  </a:cubicBezTo>
                  <a:cubicBezTo>
                    <a:pt x="5831" y="3291"/>
                    <a:pt x="7530" y="1848"/>
                    <a:pt x="7530" y="1848"/>
                  </a:cubicBezTo>
                  <a:cubicBezTo>
                    <a:pt x="7152" y="1152"/>
                    <a:pt x="3199" y="0"/>
                    <a:pt x="3199" y="0"/>
                  </a:cubicBezTo>
                  <a:close/>
                </a:path>
              </a:pathLst>
            </a:custGeom>
            <a:solidFill>
              <a:srgbClr val="134F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166;p26"/>
            <p:cNvSpPr/>
            <p:nvPr/>
          </p:nvSpPr>
          <p:spPr>
            <a:xfrm>
              <a:off x="6348779" y="3466396"/>
              <a:ext cx="54424" cy="246931"/>
            </a:xfrm>
            <a:custGeom>
              <a:avLst/>
              <a:gdLst/>
              <a:ahLst/>
              <a:cxnLst/>
              <a:rect l="l" t="t" r="r" b="b"/>
              <a:pathLst>
                <a:path w="1143" h="5186" extrusionOk="0">
                  <a:moveTo>
                    <a:pt x="209" y="1"/>
                  </a:moveTo>
                  <a:cubicBezTo>
                    <a:pt x="80" y="289"/>
                    <a:pt x="1" y="597"/>
                    <a:pt x="1" y="925"/>
                  </a:cubicBezTo>
                  <a:cubicBezTo>
                    <a:pt x="1" y="1203"/>
                    <a:pt x="90" y="1471"/>
                    <a:pt x="229" y="1709"/>
                  </a:cubicBezTo>
                  <a:cubicBezTo>
                    <a:pt x="289" y="1838"/>
                    <a:pt x="368" y="1938"/>
                    <a:pt x="428" y="2057"/>
                  </a:cubicBezTo>
                  <a:cubicBezTo>
                    <a:pt x="498" y="2166"/>
                    <a:pt x="557" y="2285"/>
                    <a:pt x="617" y="2404"/>
                  </a:cubicBezTo>
                  <a:cubicBezTo>
                    <a:pt x="726" y="2633"/>
                    <a:pt x="825" y="2881"/>
                    <a:pt x="895" y="3130"/>
                  </a:cubicBezTo>
                  <a:cubicBezTo>
                    <a:pt x="974" y="3378"/>
                    <a:pt x="1014" y="3636"/>
                    <a:pt x="1024" y="3904"/>
                  </a:cubicBezTo>
                  <a:cubicBezTo>
                    <a:pt x="1034" y="4163"/>
                    <a:pt x="1004" y="4421"/>
                    <a:pt x="895" y="4659"/>
                  </a:cubicBezTo>
                  <a:cubicBezTo>
                    <a:pt x="795" y="4887"/>
                    <a:pt x="587" y="5077"/>
                    <a:pt x="348" y="5185"/>
                  </a:cubicBezTo>
                  <a:cubicBezTo>
                    <a:pt x="597" y="5106"/>
                    <a:pt x="825" y="4927"/>
                    <a:pt x="964" y="4689"/>
                  </a:cubicBezTo>
                  <a:cubicBezTo>
                    <a:pt x="1093" y="4450"/>
                    <a:pt x="1143" y="4172"/>
                    <a:pt x="1143" y="3894"/>
                  </a:cubicBezTo>
                  <a:cubicBezTo>
                    <a:pt x="1143" y="3626"/>
                    <a:pt x="1093" y="3358"/>
                    <a:pt x="1024" y="3100"/>
                  </a:cubicBezTo>
                  <a:cubicBezTo>
                    <a:pt x="954" y="2832"/>
                    <a:pt x="865" y="2583"/>
                    <a:pt x="745" y="2335"/>
                  </a:cubicBezTo>
                  <a:cubicBezTo>
                    <a:pt x="686" y="2216"/>
                    <a:pt x="617" y="2097"/>
                    <a:pt x="557" y="1978"/>
                  </a:cubicBezTo>
                  <a:cubicBezTo>
                    <a:pt x="478" y="1868"/>
                    <a:pt x="398" y="1749"/>
                    <a:pt x="339" y="1640"/>
                  </a:cubicBezTo>
                  <a:cubicBezTo>
                    <a:pt x="209" y="1421"/>
                    <a:pt x="130" y="1173"/>
                    <a:pt x="120" y="914"/>
                  </a:cubicBezTo>
                  <a:cubicBezTo>
                    <a:pt x="100" y="666"/>
                    <a:pt x="140" y="398"/>
                    <a:pt x="229" y="150"/>
                  </a:cubicBezTo>
                  <a:cubicBezTo>
                    <a:pt x="239" y="100"/>
                    <a:pt x="259" y="51"/>
                    <a:pt x="279"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167;p26"/>
            <p:cNvSpPr/>
            <p:nvPr/>
          </p:nvSpPr>
          <p:spPr>
            <a:xfrm>
              <a:off x="6483578" y="3466396"/>
              <a:ext cx="54900" cy="246931"/>
            </a:xfrm>
            <a:custGeom>
              <a:avLst/>
              <a:gdLst/>
              <a:ahLst/>
              <a:cxnLst/>
              <a:rect l="l" t="t" r="r" b="b"/>
              <a:pathLst>
                <a:path w="1153" h="5186" extrusionOk="0">
                  <a:moveTo>
                    <a:pt x="865" y="1"/>
                  </a:moveTo>
                  <a:lnTo>
                    <a:pt x="924" y="150"/>
                  </a:lnTo>
                  <a:cubicBezTo>
                    <a:pt x="1004" y="398"/>
                    <a:pt x="1053" y="666"/>
                    <a:pt x="1033" y="914"/>
                  </a:cubicBezTo>
                  <a:cubicBezTo>
                    <a:pt x="1013" y="1173"/>
                    <a:pt x="944" y="1421"/>
                    <a:pt x="805" y="1640"/>
                  </a:cubicBezTo>
                  <a:cubicBezTo>
                    <a:pt x="746" y="1749"/>
                    <a:pt x="666" y="1868"/>
                    <a:pt x="596" y="1978"/>
                  </a:cubicBezTo>
                  <a:cubicBezTo>
                    <a:pt x="527" y="2097"/>
                    <a:pt x="457" y="2216"/>
                    <a:pt x="398" y="2335"/>
                  </a:cubicBezTo>
                  <a:cubicBezTo>
                    <a:pt x="289" y="2583"/>
                    <a:pt x="189" y="2832"/>
                    <a:pt x="119" y="3100"/>
                  </a:cubicBezTo>
                  <a:cubicBezTo>
                    <a:pt x="50" y="3358"/>
                    <a:pt x="0" y="3626"/>
                    <a:pt x="11" y="3894"/>
                  </a:cubicBezTo>
                  <a:cubicBezTo>
                    <a:pt x="11" y="4172"/>
                    <a:pt x="50" y="4450"/>
                    <a:pt x="189" y="4689"/>
                  </a:cubicBezTo>
                  <a:cubicBezTo>
                    <a:pt x="318" y="4927"/>
                    <a:pt x="547" y="5106"/>
                    <a:pt x="805" y="5185"/>
                  </a:cubicBezTo>
                  <a:cubicBezTo>
                    <a:pt x="557" y="5077"/>
                    <a:pt x="358" y="4887"/>
                    <a:pt x="249" y="4659"/>
                  </a:cubicBezTo>
                  <a:cubicBezTo>
                    <a:pt x="139" y="4421"/>
                    <a:pt x="110" y="4163"/>
                    <a:pt x="119" y="3904"/>
                  </a:cubicBezTo>
                  <a:cubicBezTo>
                    <a:pt x="130" y="3636"/>
                    <a:pt x="179" y="3378"/>
                    <a:pt x="249" y="3130"/>
                  </a:cubicBezTo>
                  <a:cubicBezTo>
                    <a:pt x="318" y="2881"/>
                    <a:pt x="417" y="2633"/>
                    <a:pt x="537" y="2404"/>
                  </a:cubicBezTo>
                  <a:cubicBezTo>
                    <a:pt x="587" y="2285"/>
                    <a:pt x="656" y="2166"/>
                    <a:pt x="715" y="2057"/>
                  </a:cubicBezTo>
                  <a:cubicBezTo>
                    <a:pt x="785" y="1938"/>
                    <a:pt x="854" y="1838"/>
                    <a:pt x="924" y="1709"/>
                  </a:cubicBezTo>
                  <a:cubicBezTo>
                    <a:pt x="1063" y="1471"/>
                    <a:pt x="1143" y="1203"/>
                    <a:pt x="1143" y="925"/>
                  </a:cubicBezTo>
                  <a:cubicBezTo>
                    <a:pt x="1152" y="597"/>
                    <a:pt x="1073" y="289"/>
                    <a:pt x="934"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168;p26"/>
            <p:cNvSpPr/>
            <p:nvPr/>
          </p:nvSpPr>
          <p:spPr>
            <a:xfrm>
              <a:off x="5060496" y="3922314"/>
              <a:ext cx="874497" cy="1221182"/>
            </a:xfrm>
            <a:custGeom>
              <a:avLst/>
              <a:gdLst/>
              <a:ahLst/>
              <a:cxnLst/>
              <a:rect l="l" t="t" r="r" b="b"/>
              <a:pathLst>
                <a:path w="18366" h="25647" extrusionOk="0">
                  <a:moveTo>
                    <a:pt x="0" y="1"/>
                  </a:moveTo>
                  <a:lnTo>
                    <a:pt x="0" y="25647"/>
                  </a:lnTo>
                  <a:lnTo>
                    <a:pt x="18365" y="25647"/>
                  </a:lnTo>
                  <a:lnTo>
                    <a:pt x="18365" y="1"/>
                  </a:lnTo>
                  <a:close/>
                </a:path>
              </a:pathLst>
            </a:custGeom>
            <a:solidFill>
              <a:srgbClr val="FF6D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169;p26"/>
            <p:cNvSpPr/>
            <p:nvPr/>
          </p:nvSpPr>
          <p:spPr>
            <a:xfrm>
              <a:off x="5245387" y="4111490"/>
              <a:ext cx="440820" cy="1032008"/>
            </a:xfrm>
            <a:custGeom>
              <a:avLst/>
              <a:gdLst/>
              <a:ahLst/>
              <a:cxnLst/>
              <a:rect l="l" t="t" r="r" b="b"/>
              <a:pathLst>
                <a:path w="9258" h="21674" extrusionOk="0">
                  <a:moveTo>
                    <a:pt x="6845" y="1"/>
                  </a:moveTo>
                  <a:lnTo>
                    <a:pt x="9258" y="1660"/>
                  </a:lnTo>
                  <a:lnTo>
                    <a:pt x="9089" y="1541"/>
                  </a:lnTo>
                  <a:lnTo>
                    <a:pt x="6845" y="1"/>
                  </a:lnTo>
                  <a:close/>
                  <a:moveTo>
                    <a:pt x="4580" y="1203"/>
                  </a:moveTo>
                  <a:cubicBezTo>
                    <a:pt x="4580" y="1252"/>
                    <a:pt x="4570" y="1282"/>
                    <a:pt x="4570" y="1282"/>
                  </a:cubicBezTo>
                  <a:lnTo>
                    <a:pt x="1" y="5494"/>
                  </a:lnTo>
                  <a:lnTo>
                    <a:pt x="468" y="21674"/>
                  </a:lnTo>
                  <a:lnTo>
                    <a:pt x="945" y="21674"/>
                  </a:lnTo>
                  <a:cubicBezTo>
                    <a:pt x="934" y="20700"/>
                    <a:pt x="647" y="6408"/>
                    <a:pt x="1183" y="5921"/>
                  </a:cubicBezTo>
                  <a:cubicBezTo>
                    <a:pt x="1729" y="5424"/>
                    <a:pt x="3557" y="2514"/>
                    <a:pt x="4570" y="2514"/>
                  </a:cubicBezTo>
                  <a:cubicBezTo>
                    <a:pt x="5583" y="2514"/>
                    <a:pt x="8295" y="5821"/>
                    <a:pt x="8364" y="6467"/>
                  </a:cubicBezTo>
                  <a:cubicBezTo>
                    <a:pt x="8424" y="6993"/>
                    <a:pt x="8145" y="18009"/>
                    <a:pt x="8056" y="21674"/>
                  </a:cubicBezTo>
                  <a:lnTo>
                    <a:pt x="8692" y="21674"/>
                  </a:lnTo>
                  <a:lnTo>
                    <a:pt x="9149" y="5494"/>
                  </a:lnTo>
                  <a:lnTo>
                    <a:pt x="4580" y="1282"/>
                  </a:lnTo>
                  <a:lnTo>
                    <a:pt x="4580" y="1203"/>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170;p26"/>
            <p:cNvSpPr/>
            <p:nvPr/>
          </p:nvSpPr>
          <p:spPr>
            <a:xfrm>
              <a:off x="5206294" y="2594273"/>
              <a:ext cx="469579" cy="226314"/>
            </a:xfrm>
            <a:custGeom>
              <a:avLst/>
              <a:gdLst/>
              <a:ahLst/>
              <a:cxnLst/>
              <a:rect l="l" t="t" r="r" b="b"/>
              <a:pathLst>
                <a:path w="9862" h="4753" extrusionOk="0">
                  <a:moveTo>
                    <a:pt x="5603" y="1"/>
                  </a:moveTo>
                  <a:cubicBezTo>
                    <a:pt x="5592" y="1"/>
                    <a:pt x="5581" y="1"/>
                    <a:pt x="5569" y="1"/>
                  </a:cubicBezTo>
                  <a:cubicBezTo>
                    <a:pt x="2918" y="29"/>
                    <a:pt x="0" y="4752"/>
                    <a:pt x="371" y="4752"/>
                  </a:cubicBezTo>
                  <a:cubicBezTo>
                    <a:pt x="394" y="4752"/>
                    <a:pt x="428" y="4735"/>
                    <a:pt x="474" y="4699"/>
                  </a:cubicBezTo>
                  <a:cubicBezTo>
                    <a:pt x="1232" y="4122"/>
                    <a:pt x="3236" y="3446"/>
                    <a:pt x="4899" y="3446"/>
                  </a:cubicBezTo>
                  <a:cubicBezTo>
                    <a:pt x="5067" y="3446"/>
                    <a:pt x="5231" y="3453"/>
                    <a:pt x="5391" y="3468"/>
                  </a:cubicBezTo>
                  <a:cubicBezTo>
                    <a:pt x="7994" y="3701"/>
                    <a:pt x="9313" y="4284"/>
                    <a:pt x="9712" y="4284"/>
                  </a:cubicBezTo>
                  <a:cubicBezTo>
                    <a:pt x="9822" y="4284"/>
                    <a:pt x="9862" y="4240"/>
                    <a:pt x="9840" y="4133"/>
                  </a:cubicBezTo>
                  <a:cubicBezTo>
                    <a:pt x="9742" y="3638"/>
                    <a:pt x="8381" y="1"/>
                    <a:pt x="5603"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171;p26"/>
            <p:cNvSpPr/>
            <p:nvPr/>
          </p:nvSpPr>
          <p:spPr>
            <a:xfrm>
              <a:off x="5197628" y="2770735"/>
              <a:ext cx="531669" cy="680133"/>
            </a:xfrm>
            <a:custGeom>
              <a:avLst/>
              <a:gdLst/>
              <a:ahLst/>
              <a:cxnLst/>
              <a:rect l="l" t="t" r="r" b="b"/>
              <a:pathLst>
                <a:path w="11166" h="14284" extrusionOk="0">
                  <a:moveTo>
                    <a:pt x="3100" y="0"/>
                  </a:moveTo>
                  <a:cubicBezTo>
                    <a:pt x="2831" y="60"/>
                    <a:pt x="2573" y="129"/>
                    <a:pt x="2325" y="219"/>
                  </a:cubicBezTo>
                  <a:cubicBezTo>
                    <a:pt x="557" y="2771"/>
                    <a:pt x="1" y="5682"/>
                    <a:pt x="21" y="7410"/>
                  </a:cubicBezTo>
                  <a:lnTo>
                    <a:pt x="21" y="7419"/>
                  </a:lnTo>
                  <a:cubicBezTo>
                    <a:pt x="90" y="9853"/>
                    <a:pt x="745" y="14283"/>
                    <a:pt x="5593" y="14283"/>
                  </a:cubicBezTo>
                  <a:cubicBezTo>
                    <a:pt x="9466" y="14283"/>
                    <a:pt x="11165" y="10409"/>
                    <a:pt x="11165" y="7410"/>
                  </a:cubicBezTo>
                  <a:cubicBezTo>
                    <a:pt x="11145" y="4281"/>
                    <a:pt x="10360" y="2046"/>
                    <a:pt x="9387" y="477"/>
                  </a:cubicBezTo>
                  <a:cubicBezTo>
                    <a:pt x="9198" y="427"/>
                    <a:pt x="8970" y="358"/>
                    <a:pt x="8692" y="288"/>
                  </a:cubicBezTo>
                  <a:lnTo>
                    <a:pt x="8692" y="288"/>
                  </a:lnTo>
                  <a:cubicBezTo>
                    <a:pt x="9685" y="1718"/>
                    <a:pt x="10569" y="3695"/>
                    <a:pt x="10698" y="6277"/>
                  </a:cubicBezTo>
                  <a:cubicBezTo>
                    <a:pt x="11006" y="12485"/>
                    <a:pt x="6824" y="13756"/>
                    <a:pt x="5573" y="13836"/>
                  </a:cubicBezTo>
                  <a:lnTo>
                    <a:pt x="5434" y="13836"/>
                  </a:lnTo>
                  <a:cubicBezTo>
                    <a:pt x="3864" y="13836"/>
                    <a:pt x="855" y="12317"/>
                    <a:pt x="686" y="7459"/>
                  </a:cubicBezTo>
                  <a:cubicBezTo>
                    <a:pt x="577" y="4231"/>
                    <a:pt x="1818" y="1708"/>
                    <a:pt x="3100" y="0"/>
                  </a:cubicBezTo>
                  <a:close/>
                </a:path>
              </a:pathLst>
            </a:custGeom>
            <a:solidFill>
              <a:srgbClr val="8854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172;p26"/>
            <p:cNvSpPr/>
            <p:nvPr/>
          </p:nvSpPr>
          <p:spPr>
            <a:xfrm>
              <a:off x="5308334" y="2630698"/>
              <a:ext cx="336257" cy="162748"/>
            </a:xfrm>
            <a:custGeom>
              <a:avLst/>
              <a:gdLst/>
              <a:ahLst/>
              <a:cxnLst/>
              <a:rect l="l" t="t" r="r" b="b"/>
              <a:pathLst>
                <a:path w="7062" h="3418" extrusionOk="0">
                  <a:moveTo>
                    <a:pt x="3248" y="1"/>
                  </a:moveTo>
                  <a:cubicBezTo>
                    <a:pt x="2989" y="169"/>
                    <a:pt x="2742" y="339"/>
                    <a:pt x="2503" y="527"/>
                  </a:cubicBezTo>
                  <a:cubicBezTo>
                    <a:pt x="1480" y="1302"/>
                    <a:pt x="656" y="2206"/>
                    <a:pt x="0" y="3160"/>
                  </a:cubicBezTo>
                  <a:cubicBezTo>
                    <a:pt x="248" y="3070"/>
                    <a:pt x="506" y="3001"/>
                    <a:pt x="775" y="2941"/>
                  </a:cubicBezTo>
                  <a:cubicBezTo>
                    <a:pt x="2056" y="1213"/>
                    <a:pt x="3367" y="299"/>
                    <a:pt x="3367" y="299"/>
                  </a:cubicBezTo>
                  <a:cubicBezTo>
                    <a:pt x="3367" y="299"/>
                    <a:pt x="4976" y="1222"/>
                    <a:pt x="6367" y="3229"/>
                  </a:cubicBezTo>
                  <a:cubicBezTo>
                    <a:pt x="6645" y="3299"/>
                    <a:pt x="6873" y="3368"/>
                    <a:pt x="7062" y="3418"/>
                  </a:cubicBezTo>
                  <a:cubicBezTo>
                    <a:pt x="6227" y="2077"/>
                    <a:pt x="5264" y="1222"/>
                    <a:pt x="4510" y="696"/>
                  </a:cubicBezTo>
                  <a:cubicBezTo>
                    <a:pt x="3784" y="189"/>
                    <a:pt x="3258" y="1"/>
                    <a:pt x="3248"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173;p26"/>
            <p:cNvSpPr/>
            <p:nvPr/>
          </p:nvSpPr>
          <p:spPr>
            <a:xfrm>
              <a:off x="5324857" y="3026097"/>
              <a:ext cx="43092" cy="65328"/>
            </a:xfrm>
            <a:custGeom>
              <a:avLst/>
              <a:gdLst/>
              <a:ahLst/>
              <a:cxnLst/>
              <a:rect l="l" t="t" r="r" b="b"/>
              <a:pathLst>
                <a:path w="905" h="1372" extrusionOk="0">
                  <a:moveTo>
                    <a:pt x="457" y="1"/>
                  </a:moveTo>
                  <a:cubicBezTo>
                    <a:pt x="209" y="1"/>
                    <a:pt x="11" y="299"/>
                    <a:pt x="11" y="686"/>
                  </a:cubicBezTo>
                  <a:cubicBezTo>
                    <a:pt x="0" y="1063"/>
                    <a:pt x="199" y="1371"/>
                    <a:pt x="448" y="1371"/>
                  </a:cubicBezTo>
                  <a:cubicBezTo>
                    <a:pt x="686" y="1371"/>
                    <a:pt x="894" y="1073"/>
                    <a:pt x="894" y="696"/>
                  </a:cubicBezTo>
                  <a:cubicBezTo>
                    <a:pt x="905" y="308"/>
                    <a:pt x="706"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174;p26"/>
            <p:cNvSpPr/>
            <p:nvPr/>
          </p:nvSpPr>
          <p:spPr>
            <a:xfrm>
              <a:off x="5554268" y="3026097"/>
              <a:ext cx="42568" cy="65328"/>
            </a:xfrm>
            <a:custGeom>
              <a:avLst/>
              <a:gdLst/>
              <a:ahLst/>
              <a:cxnLst/>
              <a:rect l="l" t="t" r="r" b="b"/>
              <a:pathLst>
                <a:path w="894" h="1372" extrusionOk="0">
                  <a:moveTo>
                    <a:pt x="457" y="1"/>
                  </a:moveTo>
                  <a:cubicBezTo>
                    <a:pt x="208" y="1"/>
                    <a:pt x="10" y="299"/>
                    <a:pt x="0" y="686"/>
                  </a:cubicBezTo>
                  <a:cubicBezTo>
                    <a:pt x="0" y="1063"/>
                    <a:pt x="188" y="1371"/>
                    <a:pt x="437" y="1371"/>
                  </a:cubicBezTo>
                  <a:cubicBezTo>
                    <a:pt x="685" y="1371"/>
                    <a:pt x="884" y="1073"/>
                    <a:pt x="894" y="696"/>
                  </a:cubicBezTo>
                  <a:cubicBezTo>
                    <a:pt x="894" y="308"/>
                    <a:pt x="705" y="1"/>
                    <a:pt x="457"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175;p26"/>
            <p:cNvSpPr/>
            <p:nvPr/>
          </p:nvSpPr>
          <p:spPr>
            <a:xfrm>
              <a:off x="5270480" y="2957054"/>
              <a:ext cx="139083" cy="36949"/>
            </a:xfrm>
            <a:custGeom>
              <a:avLst/>
              <a:gdLst/>
              <a:ahLst/>
              <a:cxnLst/>
              <a:rect l="l" t="t" r="r" b="b"/>
              <a:pathLst>
                <a:path w="2921" h="776" extrusionOk="0">
                  <a:moveTo>
                    <a:pt x="1590" y="0"/>
                  </a:moveTo>
                  <a:cubicBezTo>
                    <a:pt x="1222" y="0"/>
                    <a:pt x="0" y="775"/>
                    <a:pt x="0" y="775"/>
                  </a:cubicBezTo>
                  <a:cubicBezTo>
                    <a:pt x="0" y="775"/>
                    <a:pt x="963" y="599"/>
                    <a:pt x="1447" y="599"/>
                  </a:cubicBezTo>
                  <a:cubicBezTo>
                    <a:pt x="1501" y="599"/>
                    <a:pt x="1549" y="601"/>
                    <a:pt x="1590" y="606"/>
                  </a:cubicBezTo>
                  <a:cubicBezTo>
                    <a:pt x="1791" y="631"/>
                    <a:pt x="2021" y="679"/>
                    <a:pt x="2226" y="679"/>
                  </a:cubicBezTo>
                  <a:cubicBezTo>
                    <a:pt x="2437" y="679"/>
                    <a:pt x="2621" y="628"/>
                    <a:pt x="2722" y="447"/>
                  </a:cubicBezTo>
                  <a:cubicBezTo>
                    <a:pt x="2921" y="100"/>
                    <a:pt x="1967" y="0"/>
                    <a:pt x="1590" y="0"/>
                  </a:cubicBezTo>
                  <a:close/>
                </a:path>
              </a:pathLst>
            </a:custGeom>
            <a:solidFill>
              <a:srgbClr val="482B2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176;p26"/>
            <p:cNvSpPr/>
            <p:nvPr/>
          </p:nvSpPr>
          <p:spPr>
            <a:xfrm>
              <a:off x="5514985" y="2957054"/>
              <a:ext cx="139083" cy="36949"/>
            </a:xfrm>
            <a:custGeom>
              <a:avLst/>
              <a:gdLst/>
              <a:ahLst/>
              <a:cxnLst/>
              <a:rect l="l" t="t" r="r" b="b"/>
              <a:pathLst>
                <a:path w="2921" h="776" extrusionOk="0">
                  <a:moveTo>
                    <a:pt x="1322" y="0"/>
                  </a:moveTo>
                  <a:cubicBezTo>
                    <a:pt x="954" y="0"/>
                    <a:pt x="0" y="100"/>
                    <a:pt x="199" y="447"/>
                  </a:cubicBezTo>
                  <a:cubicBezTo>
                    <a:pt x="300" y="628"/>
                    <a:pt x="484" y="679"/>
                    <a:pt x="694" y="679"/>
                  </a:cubicBezTo>
                  <a:cubicBezTo>
                    <a:pt x="898" y="679"/>
                    <a:pt x="1126" y="631"/>
                    <a:pt x="1322" y="606"/>
                  </a:cubicBezTo>
                  <a:cubicBezTo>
                    <a:pt x="1363" y="601"/>
                    <a:pt x="1412" y="599"/>
                    <a:pt x="1467" y="599"/>
                  </a:cubicBezTo>
                  <a:cubicBezTo>
                    <a:pt x="1958" y="599"/>
                    <a:pt x="2920" y="775"/>
                    <a:pt x="2920" y="775"/>
                  </a:cubicBezTo>
                  <a:cubicBezTo>
                    <a:pt x="2920" y="775"/>
                    <a:pt x="1699" y="0"/>
                    <a:pt x="1322" y="0"/>
                  </a:cubicBezTo>
                  <a:close/>
                </a:path>
              </a:pathLst>
            </a:custGeom>
            <a:solidFill>
              <a:srgbClr val="482B2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177;p26"/>
            <p:cNvSpPr/>
            <p:nvPr/>
          </p:nvSpPr>
          <p:spPr>
            <a:xfrm>
              <a:off x="4968741" y="2505327"/>
              <a:ext cx="1038150" cy="1606387"/>
            </a:xfrm>
            <a:custGeom>
              <a:avLst/>
              <a:gdLst/>
              <a:ahLst/>
              <a:cxnLst/>
              <a:rect l="l" t="t" r="r" b="b"/>
              <a:pathLst>
                <a:path w="21803" h="33737" extrusionOk="0">
                  <a:moveTo>
                    <a:pt x="10380" y="2634"/>
                  </a:moveTo>
                  <a:cubicBezTo>
                    <a:pt x="10380" y="2634"/>
                    <a:pt x="15922" y="4621"/>
                    <a:pt x="15972" y="12984"/>
                  </a:cubicBezTo>
                  <a:cubicBezTo>
                    <a:pt x="15972" y="15983"/>
                    <a:pt x="14273" y="19857"/>
                    <a:pt x="10400" y="19857"/>
                  </a:cubicBezTo>
                  <a:cubicBezTo>
                    <a:pt x="5552" y="19857"/>
                    <a:pt x="4877" y="15417"/>
                    <a:pt x="4828" y="12984"/>
                  </a:cubicBezTo>
                  <a:cubicBezTo>
                    <a:pt x="4788" y="10461"/>
                    <a:pt x="6000" y="5435"/>
                    <a:pt x="10380" y="2634"/>
                  </a:cubicBezTo>
                  <a:close/>
                  <a:moveTo>
                    <a:pt x="10246" y="0"/>
                  </a:moveTo>
                  <a:cubicBezTo>
                    <a:pt x="4845" y="0"/>
                    <a:pt x="1069" y="5944"/>
                    <a:pt x="537" y="12229"/>
                  </a:cubicBezTo>
                  <a:cubicBezTo>
                    <a:pt x="0" y="18556"/>
                    <a:pt x="3169" y="20592"/>
                    <a:pt x="3169" y="20592"/>
                  </a:cubicBezTo>
                  <a:cubicBezTo>
                    <a:pt x="3169" y="20592"/>
                    <a:pt x="2066" y="23055"/>
                    <a:pt x="1669" y="24058"/>
                  </a:cubicBezTo>
                  <a:cubicBezTo>
                    <a:pt x="1272" y="25052"/>
                    <a:pt x="1341" y="25717"/>
                    <a:pt x="3705" y="28488"/>
                  </a:cubicBezTo>
                  <a:cubicBezTo>
                    <a:pt x="5947" y="31108"/>
                    <a:pt x="10889" y="33736"/>
                    <a:pt x="12510" y="33736"/>
                  </a:cubicBezTo>
                  <a:cubicBezTo>
                    <a:pt x="12598" y="33736"/>
                    <a:pt x="12676" y="33729"/>
                    <a:pt x="12744" y="33713"/>
                  </a:cubicBezTo>
                  <a:cubicBezTo>
                    <a:pt x="14055" y="33415"/>
                    <a:pt x="18624" y="28419"/>
                    <a:pt x="20193" y="26591"/>
                  </a:cubicBezTo>
                  <a:cubicBezTo>
                    <a:pt x="21762" y="24754"/>
                    <a:pt x="20968" y="24188"/>
                    <a:pt x="20968" y="24188"/>
                  </a:cubicBezTo>
                  <a:cubicBezTo>
                    <a:pt x="21654" y="22926"/>
                    <a:pt x="19091" y="21059"/>
                    <a:pt x="19091" y="21059"/>
                  </a:cubicBezTo>
                  <a:cubicBezTo>
                    <a:pt x="19091" y="21059"/>
                    <a:pt x="21802" y="18924"/>
                    <a:pt x="21167" y="12229"/>
                  </a:cubicBezTo>
                  <a:cubicBezTo>
                    <a:pt x="20521" y="5385"/>
                    <a:pt x="15853" y="101"/>
                    <a:pt x="10380" y="1"/>
                  </a:cubicBezTo>
                  <a:cubicBezTo>
                    <a:pt x="10335" y="1"/>
                    <a:pt x="10290" y="0"/>
                    <a:pt x="102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178;p26"/>
            <p:cNvSpPr/>
            <p:nvPr/>
          </p:nvSpPr>
          <p:spPr>
            <a:xfrm>
              <a:off x="5093589" y="2533277"/>
              <a:ext cx="784171" cy="310307"/>
            </a:xfrm>
            <a:custGeom>
              <a:avLst/>
              <a:gdLst/>
              <a:ahLst/>
              <a:cxnLst/>
              <a:rect l="l" t="t" r="r" b="b"/>
              <a:pathLst>
                <a:path w="16469" h="6517" extrusionOk="0">
                  <a:moveTo>
                    <a:pt x="7808" y="1"/>
                  </a:moveTo>
                  <a:cubicBezTo>
                    <a:pt x="7669" y="1"/>
                    <a:pt x="7519" y="10"/>
                    <a:pt x="7380" y="21"/>
                  </a:cubicBezTo>
                  <a:cubicBezTo>
                    <a:pt x="2454" y="438"/>
                    <a:pt x="1" y="6030"/>
                    <a:pt x="1" y="6030"/>
                  </a:cubicBezTo>
                  <a:cubicBezTo>
                    <a:pt x="1" y="6030"/>
                    <a:pt x="2921" y="626"/>
                    <a:pt x="7589" y="626"/>
                  </a:cubicBezTo>
                  <a:cubicBezTo>
                    <a:pt x="12834" y="626"/>
                    <a:pt x="16469" y="6517"/>
                    <a:pt x="16469" y="6517"/>
                  </a:cubicBezTo>
                  <a:cubicBezTo>
                    <a:pt x="16469" y="6517"/>
                    <a:pt x="12545" y="1"/>
                    <a:pt x="780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179;p26"/>
            <p:cNvSpPr/>
            <p:nvPr/>
          </p:nvSpPr>
          <p:spPr>
            <a:xfrm>
              <a:off x="5427516" y="2630698"/>
              <a:ext cx="95563" cy="33188"/>
            </a:xfrm>
            <a:custGeom>
              <a:avLst/>
              <a:gdLst/>
              <a:ahLst/>
              <a:cxnLst/>
              <a:rect l="l" t="t" r="r" b="b"/>
              <a:pathLst>
                <a:path w="2007" h="697" extrusionOk="0">
                  <a:moveTo>
                    <a:pt x="745" y="1"/>
                  </a:moveTo>
                  <a:cubicBezTo>
                    <a:pt x="755" y="1"/>
                    <a:pt x="1281" y="189"/>
                    <a:pt x="2007" y="696"/>
                  </a:cubicBezTo>
                  <a:lnTo>
                    <a:pt x="2007" y="696"/>
                  </a:lnTo>
                  <a:cubicBezTo>
                    <a:pt x="1281" y="189"/>
                    <a:pt x="755" y="1"/>
                    <a:pt x="745" y="1"/>
                  </a:cubicBezTo>
                  <a:close/>
                  <a:moveTo>
                    <a:pt x="745" y="1"/>
                  </a:moveTo>
                  <a:lnTo>
                    <a:pt x="745" y="1"/>
                  </a:lnTo>
                  <a:lnTo>
                    <a:pt x="745" y="1"/>
                  </a:lnTo>
                  <a:close/>
                  <a:moveTo>
                    <a:pt x="745" y="1"/>
                  </a:moveTo>
                  <a:cubicBezTo>
                    <a:pt x="486" y="169"/>
                    <a:pt x="239" y="339"/>
                    <a:pt x="0" y="527"/>
                  </a:cubicBezTo>
                  <a:lnTo>
                    <a:pt x="0" y="527"/>
                  </a:lnTo>
                  <a:cubicBezTo>
                    <a:pt x="239" y="339"/>
                    <a:pt x="486" y="169"/>
                    <a:pt x="745" y="1"/>
                  </a:cubicBezTo>
                  <a:close/>
                </a:path>
              </a:pathLst>
            </a:custGeom>
            <a:solidFill>
              <a:srgbClr val="462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180;p26"/>
            <p:cNvSpPr/>
            <p:nvPr/>
          </p:nvSpPr>
          <p:spPr>
            <a:xfrm>
              <a:off x="5351331" y="2587654"/>
              <a:ext cx="171747" cy="76232"/>
            </a:xfrm>
            <a:custGeom>
              <a:avLst/>
              <a:gdLst/>
              <a:ahLst/>
              <a:cxnLst/>
              <a:rect l="l" t="t" r="r" b="b"/>
              <a:pathLst>
                <a:path w="3607" h="1601" extrusionOk="0">
                  <a:moveTo>
                    <a:pt x="1" y="1"/>
                  </a:moveTo>
                  <a:lnTo>
                    <a:pt x="1600" y="1431"/>
                  </a:lnTo>
                  <a:cubicBezTo>
                    <a:pt x="1839" y="1243"/>
                    <a:pt x="2086" y="1073"/>
                    <a:pt x="2345" y="905"/>
                  </a:cubicBezTo>
                  <a:cubicBezTo>
                    <a:pt x="2355" y="905"/>
                    <a:pt x="2881" y="1093"/>
                    <a:pt x="3607" y="1600"/>
                  </a:cubicBezTo>
                  <a:cubicBezTo>
                    <a:pt x="2384" y="567"/>
                    <a:pt x="1" y="1"/>
                    <a:pt x="1"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181;p26"/>
            <p:cNvSpPr/>
            <p:nvPr/>
          </p:nvSpPr>
          <p:spPr>
            <a:xfrm>
              <a:off x="5172106" y="3657001"/>
              <a:ext cx="812550" cy="239361"/>
            </a:xfrm>
            <a:custGeom>
              <a:avLst/>
              <a:gdLst/>
              <a:ahLst/>
              <a:cxnLst/>
              <a:rect l="l" t="t" r="r" b="b"/>
              <a:pathLst>
                <a:path w="17065" h="5027" extrusionOk="0">
                  <a:moveTo>
                    <a:pt x="1" y="1600"/>
                  </a:moveTo>
                  <a:lnTo>
                    <a:pt x="1" y="1600"/>
                  </a:lnTo>
                  <a:cubicBezTo>
                    <a:pt x="1" y="1600"/>
                    <a:pt x="2036" y="3636"/>
                    <a:pt x="5106" y="4559"/>
                  </a:cubicBezTo>
                  <a:cubicBezTo>
                    <a:pt x="5215" y="4341"/>
                    <a:pt x="5324" y="4142"/>
                    <a:pt x="5424" y="3974"/>
                  </a:cubicBezTo>
                  <a:cubicBezTo>
                    <a:pt x="5007" y="3864"/>
                    <a:pt x="4589" y="3745"/>
                    <a:pt x="4172" y="3586"/>
                  </a:cubicBezTo>
                  <a:cubicBezTo>
                    <a:pt x="3447" y="3328"/>
                    <a:pt x="2732" y="3040"/>
                    <a:pt x="2036" y="2702"/>
                  </a:cubicBezTo>
                  <a:cubicBezTo>
                    <a:pt x="1341" y="2365"/>
                    <a:pt x="656" y="1997"/>
                    <a:pt x="1" y="1600"/>
                  </a:cubicBezTo>
                  <a:close/>
                  <a:moveTo>
                    <a:pt x="16697" y="1"/>
                  </a:moveTo>
                  <a:cubicBezTo>
                    <a:pt x="15714" y="1193"/>
                    <a:pt x="14512" y="2196"/>
                    <a:pt x="13171" y="2990"/>
                  </a:cubicBezTo>
                  <a:cubicBezTo>
                    <a:pt x="12505" y="3387"/>
                    <a:pt x="11800" y="3725"/>
                    <a:pt x="11055" y="3964"/>
                  </a:cubicBezTo>
                  <a:cubicBezTo>
                    <a:pt x="10311" y="4212"/>
                    <a:pt x="9536" y="4341"/>
                    <a:pt x="8751" y="4371"/>
                  </a:cubicBezTo>
                  <a:cubicBezTo>
                    <a:pt x="8632" y="4381"/>
                    <a:pt x="8503" y="4381"/>
                    <a:pt x="8384" y="4381"/>
                  </a:cubicBezTo>
                  <a:cubicBezTo>
                    <a:pt x="7907" y="4381"/>
                    <a:pt x="7430" y="4341"/>
                    <a:pt x="6963" y="4281"/>
                  </a:cubicBezTo>
                  <a:lnTo>
                    <a:pt x="6963" y="4281"/>
                  </a:lnTo>
                  <a:cubicBezTo>
                    <a:pt x="7073" y="4490"/>
                    <a:pt x="7192" y="4729"/>
                    <a:pt x="7301" y="4987"/>
                  </a:cubicBezTo>
                  <a:cubicBezTo>
                    <a:pt x="7559" y="5007"/>
                    <a:pt x="7827" y="5027"/>
                    <a:pt x="8095" y="5027"/>
                  </a:cubicBezTo>
                  <a:cubicBezTo>
                    <a:pt x="8463" y="5027"/>
                    <a:pt x="8841" y="4997"/>
                    <a:pt x="9218" y="4957"/>
                  </a:cubicBezTo>
                  <a:cubicBezTo>
                    <a:pt x="13191" y="4480"/>
                    <a:pt x="15783" y="2116"/>
                    <a:pt x="16807" y="1014"/>
                  </a:cubicBezTo>
                  <a:cubicBezTo>
                    <a:pt x="17065" y="269"/>
                    <a:pt x="16697" y="1"/>
                    <a:pt x="16697"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182;p26"/>
            <p:cNvSpPr/>
            <p:nvPr/>
          </p:nvSpPr>
          <p:spPr>
            <a:xfrm>
              <a:off x="5729255" y="3508012"/>
              <a:ext cx="178318" cy="130132"/>
            </a:xfrm>
            <a:custGeom>
              <a:avLst/>
              <a:gdLst/>
              <a:ahLst/>
              <a:cxnLst/>
              <a:rect l="l" t="t" r="r" b="b"/>
              <a:pathLst>
                <a:path w="3745" h="2733" extrusionOk="0">
                  <a:moveTo>
                    <a:pt x="3119" y="1"/>
                  </a:moveTo>
                  <a:cubicBezTo>
                    <a:pt x="3119" y="1"/>
                    <a:pt x="2146" y="1362"/>
                    <a:pt x="0" y="2732"/>
                  </a:cubicBezTo>
                  <a:cubicBezTo>
                    <a:pt x="0" y="2732"/>
                    <a:pt x="2364" y="1799"/>
                    <a:pt x="3744" y="517"/>
                  </a:cubicBezTo>
                  <a:cubicBezTo>
                    <a:pt x="3397" y="199"/>
                    <a:pt x="3119" y="1"/>
                    <a:pt x="3119"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183;p26"/>
            <p:cNvSpPr/>
            <p:nvPr/>
          </p:nvSpPr>
          <p:spPr>
            <a:xfrm>
              <a:off x="5093589" y="3485823"/>
              <a:ext cx="351446" cy="175985"/>
            </a:xfrm>
            <a:custGeom>
              <a:avLst/>
              <a:gdLst/>
              <a:ahLst/>
              <a:cxnLst/>
              <a:rect l="l" t="t" r="r" b="b"/>
              <a:pathLst>
                <a:path w="7381" h="3696" extrusionOk="0">
                  <a:moveTo>
                    <a:pt x="547" y="0"/>
                  </a:moveTo>
                  <a:cubicBezTo>
                    <a:pt x="547" y="0"/>
                    <a:pt x="299" y="546"/>
                    <a:pt x="1" y="1232"/>
                  </a:cubicBezTo>
                  <a:cubicBezTo>
                    <a:pt x="2702" y="3457"/>
                    <a:pt x="7380" y="3695"/>
                    <a:pt x="7380" y="3695"/>
                  </a:cubicBezTo>
                  <a:cubicBezTo>
                    <a:pt x="2980" y="2761"/>
                    <a:pt x="547" y="0"/>
                    <a:pt x="547"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184;p26"/>
            <p:cNvSpPr/>
            <p:nvPr/>
          </p:nvSpPr>
          <p:spPr>
            <a:xfrm>
              <a:off x="5119587" y="3485823"/>
              <a:ext cx="325449" cy="175985"/>
            </a:xfrm>
            <a:custGeom>
              <a:avLst/>
              <a:gdLst/>
              <a:ahLst/>
              <a:cxnLst/>
              <a:rect l="l" t="t" r="r" b="b"/>
              <a:pathLst>
                <a:path w="6835" h="3696" extrusionOk="0">
                  <a:moveTo>
                    <a:pt x="1" y="0"/>
                  </a:moveTo>
                  <a:lnTo>
                    <a:pt x="1" y="0"/>
                  </a:lnTo>
                  <a:cubicBezTo>
                    <a:pt x="408" y="517"/>
                    <a:pt x="895" y="974"/>
                    <a:pt x="1411" y="1380"/>
                  </a:cubicBezTo>
                  <a:cubicBezTo>
                    <a:pt x="1938" y="1788"/>
                    <a:pt x="2494" y="2155"/>
                    <a:pt x="3080" y="2473"/>
                  </a:cubicBezTo>
                  <a:cubicBezTo>
                    <a:pt x="3666" y="2781"/>
                    <a:pt x="4272" y="3059"/>
                    <a:pt x="4898" y="3258"/>
                  </a:cubicBezTo>
                  <a:cubicBezTo>
                    <a:pt x="5523" y="3466"/>
                    <a:pt x="6179" y="3605"/>
                    <a:pt x="6834" y="3695"/>
                  </a:cubicBezTo>
                  <a:cubicBezTo>
                    <a:pt x="6516" y="3585"/>
                    <a:pt x="6199" y="3496"/>
                    <a:pt x="5901" y="3387"/>
                  </a:cubicBezTo>
                  <a:cubicBezTo>
                    <a:pt x="5593" y="3278"/>
                    <a:pt x="5275" y="3168"/>
                    <a:pt x="4977" y="3040"/>
                  </a:cubicBezTo>
                  <a:cubicBezTo>
                    <a:pt x="4371" y="2801"/>
                    <a:pt x="3785" y="2523"/>
                    <a:pt x="3219" y="2215"/>
                  </a:cubicBezTo>
                  <a:lnTo>
                    <a:pt x="2792" y="1987"/>
                  </a:lnTo>
                  <a:lnTo>
                    <a:pt x="2365" y="1728"/>
                  </a:lnTo>
                  <a:cubicBezTo>
                    <a:pt x="2086" y="1559"/>
                    <a:pt x="1819" y="1380"/>
                    <a:pt x="1550" y="1202"/>
                  </a:cubicBezTo>
                  <a:cubicBezTo>
                    <a:pt x="1014" y="835"/>
                    <a:pt x="488" y="437"/>
                    <a:pt x="1" y="0"/>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185;p26"/>
            <p:cNvSpPr/>
            <p:nvPr/>
          </p:nvSpPr>
          <p:spPr>
            <a:xfrm>
              <a:off x="5729255" y="3508012"/>
              <a:ext cx="148511" cy="130132"/>
            </a:xfrm>
            <a:custGeom>
              <a:avLst/>
              <a:gdLst/>
              <a:ahLst/>
              <a:cxnLst/>
              <a:rect l="l" t="t" r="r" b="b"/>
              <a:pathLst>
                <a:path w="3119" h="2733" extrusionOk="0">
                  <a:moveTo>
                    <a:pt x="3119" y="1"/>
                  </a:moveTo>
                  <a:cubicBezTo>
                    <a:pt x="2861" y="239"/>
                    <a:pt x="2612" y="468"/>
                    <a:pt x="2354" y="706"/>
                  </a:cubicBezTo>
                  <a:cubicBezTo>
                    <a:pt x="2096" y="934"/>
                    <a:pt x="1848" y="1163"/>
                    <a:pt x="1579" y="1382"/>
                  </a:cubicBezTo>
                  <a:cubicBezTo>
                    <a:pt x="1450" y="1491"/>
                    <a:pt x="1321" y="1610"/>
                    <a:pt x="1192" y="1719"/>
                  </a:cubicBezTo>
                  <a:cubicBezTo>
                    <a:pt x="1063" y="1828"/>
                    <a:pt x="923" y="1938"/>
                    <a:pt x="795" y="2047"/>
                  </a:cubicBezTo>
                  <a:cubicBezTo>
                    <a:pt x="526" y="2276"/>
                    <a:pt x="258" y="2494"/>
                    <a:pt x="0" y="2732"/>
                  </a:cubicBezTo>
                  <a:cubicBezTo>
                    <a:pt x="328" y="2593"/>
                    <a:pt x="636" y="2424"/>
                    <a:pt x="934" y="2236"/>
                  </a:cubicBezTo>
                  <a:cubicBezTo>
                    <a:pt x="1221" y="2047"/>
                    <a:pt x="1500" y="1828"/>
                    <a:pt x="1768" y="1600"/>
                  </a:cubicBezTo>
                  <a:cubicBezTo>
                    <a:pt x="2036" y="1371"/>
                    <a:pt x="2285" y="1133"/>
                    <a:pt x="2513" y="865"/>
                  </a:cubicBezTo>
                  <a:cubicBezTo>
                    <a:pt x="2742" y="597"/>
                    <a:pt x="2960" y="318"/>
                    <a:pt x="3119"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186;p26"/>
            <p:cNvSpPr/>
            <p:nvPr/>
          </p:nvSpPr>
          <p:spPr>
            <a:xfrm>
              <a:off x="5172106" y="3657001"/>
              <a:ext cx="795028" cy="208649"/>
            </a:xfrm>
            <a:custGeom>
              <a:avLst/>
              <a:gdLst/>
              <a:ahLst/>
              <a:cxnLst/>
              <a:rect l="l" t="t" r="r" b="b"/>
              <a:pathLst>
                <a:path w="16697" h="4382" extrusionOk="0">
                  <a:moveTo>
                    <a:pt x="16697" y="1"/>
                  </a:moveTo>
                  <a:lnTo>
                    <a:pt x="16697" y="1"/>
                  </a:lnTo>
                  <a:cubicBezTo>
                    <a:pt x="16171" y="557"/>
                    <a:pt x="15595" y="1074"/>
                    <a:pt x="14979" y="1540"/>
                  </a:cubicBezTo>
                  <a:cubicBezTo>
                    <a:pt x="14373" y="2007"/>
                    <a:pt x="13737" y="2434"/>
                    <a:pt x="13062" y="2791"/>
                  </a:cubicBezTo>
                  <a:cubicBezTo>
                    <a:pt x="12396" y="3159"/>
                    <a:pt x="11701" y="3477"/>
                    <a:pt x="10976" y="3705"/>
                  </a:cubicBezTo>
                  <a:cubicBezTo>
                    <a:pt x="10251" y="3934"/>
                    <a:pt x="9496" y="4053"/>
                    <a:pt x="8741" y="4083"/>
                  </a:cubicBezTo>
                  <a:cubicBezTo>
                    <a:pt x="8597" y="4090"/>
                    <a:pt x="8453" y="4094"/>
                    <a:pt x="8309" y="4094"/>
                  </a:cubicBezTo>
                  <a:cubicBezTo>
                    <a:pt x="7695" y="4094"/>
                    <a:pt x="7077" y="4029"/>
                    <a:pt x="6466" y="3924"/>
                  </a:cubicBezTo>
                  <a:cubicBezTo>
                    <a:pt x="5722" y="3795"/>
                    <a:pt x="4976" y="3606"/>
                    <a:pt x="4241" y="3378"/>
                  </a:cubicBezTo>
                  <a:cubicBezTo>
                    <a:pt x="3517" y="3149"/>
                    <a:pt x="2791" y="2881"/>
                    <a:pt x="2086" y="2573"/>
                  </a:cubicBezTo>
                  <a:cubicBezTo>
                    <a:pt x="1381" y="2275"/>
                    <a:pt x="685" y="1937"/>
                    <a:pt x="1" y="1600"/>
                  </a:cubicBezTo>
                  <a:lnTo>
                    <a:pt x="1" y="1600"/>
                  </a:lnTo>
                  <a:cubicBezTo>
                    <a:pt x="656" y="1997"/>
                    <a:pt x="1341" y="2365"/>
                    <a:pt x="2036" y="2702"/>
                  </a:cubicBezTo>
                  <a:cubicBezTo>
                    <a:pt x="2732" y="3040"/>
                    <a:pt x="3447" y="3328"/>
                    <a:pt x="4172" y="3586"/>
                  </a:cubicBezTo>
                  <a:cubicBezTo>
                    <a:pt x="4907" y="3855"/>
                    <a:pt x="5662" y="4053"/>
                    <a:pt x="6427" y="4192"/>
                  </a:cubicBezTo>
                  <a:cubicBezTo>
                    <a:pt x="7058" y="4307"/>
                    <a:pt x="7697" y="4381"/>
                    <a:pt x="8342" y="4381"/>
                  </a:cubicBezTo>
                  <a:cubicBezTo>
                    <a:pt x="8478" y="4381"/>
                    <a:pt x="8614" y="4378"/>
                    <a:pt x="8751" y="4371"/>
                  </a:cubicBezTo>
                  <a:cubicBezTo>
                    <a:pt x="9536" y="4341"/>
                    <a:pt x="10311" y="4212"/>
                    <a:pt x="11055" y="3964"/>
                  </a:cubicBezTo>
                  <a:cubicBezTo>
                    <a:pt x="11800" y="3725"/>
                    <a:pt x="12505" y="3387"/>
                    <a:pt x="13171" y="2990"/>
                  </a:cubicBezTo>
                  <a:cubicBezTo>
                    <a:pt x="14512" y="2196"/>
                    <a:pt x="15714" y="1193"/>
                    <a:pt x="16697"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187;p26"/>
            <p:cNvSpPr/>
            <p:nvPr/>
          </p:nvSpPr>
          <p:spPr>
            <a:xfrm>
              <a:off x="5351331" y="2587654"/>
              <a:ext cx="171747" cy="76232"/>
            </a:xfrm>
            <a:custGeom>
              <a:avLst/>
              <a:gdLst/>
              <a:ahLst/>
              <a:cxnLst/>
              <a:rect l="l" t="t" r="r" b="b"/>
              <a:pathLst>
                <a:path w="3607" h="1601" extrusionOk="0">
                  <a:moveTo>
                    <a:pt x="1" y="1"/>
                  </a:moveTo>
                  <a:lnTo>
                    <a:pt x="1" y="1"/>
                  </a:lnTo>
                  <a:cubicBezTo>
                    <a:pt x="309" y="140"/>
                    <a:pt x="616" y="269"/>
                    <a:pt x="925" y="388"/>
                  </a:cubicBezTo>
                  <a:cubicBezTo>
                    <a:pt x="1223" y="517"/>
                    <a:pt x="1530" y="636"/>
                    <a:pt x="1828" y="766"/>
                  </a:cubicBezTo>
                  <a:cubicBezTo>
                    <a:pt x="2136" y="885"/>
                    <a:pt x="2434" y="1014"/>
                    <a:pt x="2732" y="1153"/>
                  </a:cubicBezTo>
                  <a:cubicBezTo>
                    <a:pt x="3020" y="1292"/>
                    <a:pt x="3318" y="1441"/>
                    <a:pt x="3607" y="1600"/>
                  </a:cubicBezTo>
                  <a:cubicBezTo>
                    <a:pt x="3388" y="1342"/>
                    <a:pt x="3119" y="1133"/>
                    <a:pt x="2841" y="954"/>
                  </a:cubicBezTo>
                  <a:cubicBezTo>
                    <a:pt x="2554" y="775"/>
                    <a:pt x="2256" y="627"/>
                    <a:pt x="1947" y="497"/>
                  </a:cubicBezTo>
                  <a:cubicBezTo>
                    <a:pt x="1630" y="369"/>
                    <a:pt x="1322" y="259"/>
                    <a:pt x="994" y="180"/>
                  </a:cubicBezTo>
                  <a:cubicBezTo>
                    <a:pt x="666" y="91"/>
                    <a:pt x="338" y="31"/>
                    <a:pt x="1" y="1"/>
                  </a:cubicBezTo>
                  <a:close/>
                </a:path>
              </a:pathLst>
            </a:custGeom>
            <a:solidFill>
              <a:srgbClr val="BF9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188;p26"/>
            <p:cNvSpPr/>
            <p:nvPr/>
          </p:nvSpPr>
          <p:spPr>
            <a:xfrm>
              <a:off x="4887842" y="3812608"/>
              <a:ext cx="599759" cy="836691"/>
            </a:xfrm>
            <a:custGeom>
              <a:avLst/>
              <a:gdLst/>
              <a:ahLst/>
              <a:cxnLst/>
              <a:rect l="l" t="t" r="r" b="b"/>
              <a:pathLst>
                <a:path w="12596" h="17572" extrusionOk="0">
                  <a:moveTo>
                    <a:pt x="12079" y="0"/>
                  </a:moveTo>
                  <a:cubicBezTo>
                    <a:pt x="11573" y="0"/>
                    <a:pt x="10033" y="2732"/>
                    <a:pt x="9844" y="6268"/>
                  </a:cubicBezTo>
                  <a:lnTo>
                    <a:pt x="1" y="13002"/>
                  </a:lnTo>
                  <a:lnTo>
                    <a:pt x="1212" y="17571"/>
                  </a:lnTo>
                  <a:lnTo>
                    <a:pt x="12079" y="7559"/>
                  </a:lnTo>
                  <a:cubicBezTo>
                    <a:pt x="12079" y="7559"/>
                    <a:pt x="12595" y="0"/>
                    <a:pt x="12079" y="0"/>
                  </a:cubicBezTo>
                  <a:close/>
                </a:path>
              </a:pathLst>
            </a:custGeom>
            <a:solidFill>
              <a:srgbClr val="9A64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189;p26"/>
            <p:cNvSpPr/>
            <p:nvPr/>
          </p:nvSpPr>
          <p:spPr>
            <a:xfrm>
              <a:off x="5462941" y="3812608"/>
              <a:ext cx="524" cy="48"/>
            </a:xfrm>
            <a:custGeom>
              <a:avLst/>
              <a:gdLst/>
              <a:ahLst/>
              <a:cxnLst/>
              <a:rect l="l" t="t" r="r" b="b"/>
              <a:pathLst>
                <a:path w="11" h="1" extrusionOk="0">
                  <a:moveTo>
                    <a:pt x="1" y="0"/>
                  </a:moveTo>
                  <a:lnTo>
                    <a:pt x="1" y="0"/>
                  </a:lnTo>
                  <a:lnTo>
                    <a:pt x="1" y="0"/>
                  </a:lnTo>
                  <a:close/>
                  <a:moveTo>
                    <a:pt x="1" y="0"/>
                  </a:moveTo>
                  <a:lnTo>
                    <a:pt x="1" y="0"/>
                  </a:lnTo>
                  <a:lnTo>
                    <a:pt x="1" y="0"/>
                  </a:lnTo>
                  <a:close/>
                  <a:moveTo>
                    <a:pt x="1" y="0"/>
                  </a:moveTo>
                  <a:lnTo>
                    <a:pt x="1" y="0"/>
                  </a:lnTo>
                  <a:lnTo>
                    <a:pt x="1" y="0"/>
                  </a:lnTo>
                  <a:lnTo>
                    <a:pt x="11" y="0"/>
                  </a:lnTo>
                  <a:lnTo>
                    <a:pt x="11" y="0"/>
                  </a:lnTo>
                  <a:close/>
                </a:path>
              </a:pathLst>
            </a:custGeom>
            <a:solidFill>
              <a:srgbClr val="C788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190;p26"/>
            <p:cNvSpPr/>
            <p:nvPr/>
          </p:nvSpPr>
          <p:spPr>
            <a:xfrm>
              <a:off x="5240197" y="4172533"/>
              <a:ext cx="222791" cy="200554"/>
            </a:xfrm>
            <a:custGeom>
              <a:avLst/>
              <a:gdLst/>
              <a:ahLst/>
              <a:cxnLst/>
              <a:rect l="l" t="t" r="r" b="b"/>
              <a:pathLst>
                <a:path w="4679" h="4212" extrusionOk="0">
                  <a:moveTo>
                    <a:pt x="199" y="248"/>
                  </a:moveTo>
                  <a:lnTo>
                    <a:pt x="1" y="378"/>
                  </a:lnTo>
                  <a:lnTo>
                    <a:pt x="199" y="248"/>
                  </a:lnTo>
                  <a:lnTo>
                    <a:pt x="199" y="248"/>
                  </a:lnTo>
                  <a:close/>
                  <a:moveTo>
                    <a:pt x="4679" y="0"/>
                  </a:moveTo>
                  <a:lnTo>
                    <a:pt x="110" y="4212"/>
                  </a:lnTo>
                  <a:lnTo>
                    <a:pt x="110" y="4212"/>
                  </a:lnTo>
                  <a:close/>
                </a:path>
              </a:pathLst>
            </a:custGeom>
            <a:solidFill>
              <a:srgbClr val="A37B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191;p26"/>
            <p:cNvSpPr/>
            <p:nvPr/>
          </p:nvSpPr>
          <p:spPr>
            <a:xfrm>
              <a:off x="5240197" y="3812608"/>
              <a:ext cx="223267" cy="560476"/>
            </a:xfrm>
            <a:custGeom>
              <a:avLst/>
              <a:gdLst/>
              <a:ahLst/>
              <a:cxnLst/>
              <a:rect l="l" t="t" r="r" b="b"/>
              <a:pathLst>
                <a:path w="4689" h="11771" extrusionOk="0">
                  <a:moveTo>
                    <a:pt x="4679" y="0"/>
                  </a:moveTo>
                  <a:cubicBezTo>
                    <a:pt x="4629" y="0"/>
                    <a:pt x="4570" y="30"/>
                    <a:pt x="4510" y="70"/>
                  </a:cubicBezTo>
                  <a:cubicBezTo>
                    <a:pt x="4480" y="1748"/>
                    <a:pt x="4292" y="7063"/>
                    <a:pt x="4301" y="7271"/>
                  </a:cubicBezTo>
                  <a:cubicBezTo>
                    <a:pt x="4312" y="7509"/>
                    <a:pt x="954" y="10151"/>
                    <a:pt x="686" y="10221"/>
                  </a:cubicBezTo>
                  <a:lnTo>
                    <a:pt x="676" y="10221"/>
                  </a:lnTo>
                  <a:cubicBezTo>
                    <a:pt x="458" y="10221"/>
                    <a:pt x="269" y="8503"/>
                    <a:pt x="199" y="7807"/>
                  </a:cubicBezTo>
                  <a:lnTo>
                    <a:pt x="1" y="7937"/>
                  </a:lnTo>
                  <a:lnTo>
                    <a:pt x="110" y="11771"/>
                  </a:lnTo>
                  <a:lnTo>
                    <a:pt x="4679" y="7559"/>
                  </a:lnTo>
                  <a:cubicBezTo>
                    <a:pt x="4679" y="7559"/>
                    <a:pt x="4689" y="7529"/>
                    <a:pt x="4689" y="7480"/>
                  </a:cubicBezTo>
                  <a:cubicBezTo>
                    <a:pt x="4649" y="6655"/>
                    <a:pt x="4321" y="130"/>
                    <a:pt x="4689" y="0"/>
                  </a:cubicBezTo>
                  <a:close/>
                </a:path>
              </a:pathLst>
            </a:custGeom>
            <a:solidFill>
              <a:srgbClr val="8F5A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192;p26"/>
            <p:cNvSpPr/>
            <p:nvPr/>
          </p:nvSpPr>
          <p:spPr>
            <a:xfrm>
              <a:off x="5444514" y="3812418"/>
              <a:ext cx="594092" cy="836881"/>
            </a:xfrm>
            <a:custGeom>
              <a:avLst/>
              <a:gdLst/>
              <a:ahLst/>
              <a:cxnLst/>
              <a:rect l="l" t="t" r="r" b="b"/>
              <a:pathLst>
                <a:path w="12477" h="17576" extrusionOk="0">
                  <a:moveTo>
                    <a:pt x="424" y="1"/>
                  </a:moveTo>
                  <a:cubicBezTo>
                    <a:pt x="415" y="1"/>
                    <a:pt x="406" y="2"/>
                    <a:pt x="398" y="4"/>
                  </a:cubicBezTo>
                  <a:cubicBezTo>
                    <a:pt x="1" y="123"/>
                    <a:pt x="398" y="7563"/>
                    <a:pt x="398" y="7563"/>
                  </a:cubicBezTo>
                  <a:lnTo>
                    <a:pt x="11274" y="17575"/>
                  </a:lnTo>
                  <a:lnTo>
                    <a:pt x="12476" y="13006"/>
                  </a:lnTo>
                  <a:lnTo>
                    <a:pt x="2643" y="6272"/>
                  </a:lnTo>
                  <a:cubicBezTo>
                    <a:pt x="2457" y="2808"/>
                    <a:pt x="871" y="1"/>
                    <a:pt x="424" y="1"/>
                  </a:cubicBezTo>
                  <a:close/>
                </a:path>
              </a:pathLst>
            </a:custGeom>
            <a:solidFill>
              <a:srgbClr val="9A646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193;p26"/>
            <p:cNvSpPr/>
            <p:nvPr/>
          </p:nvSpPr>
          <p:spPr>
            <a:xfrm>
              <a:off x="5678163" y="4184818"/>
              <a:ext cx="8047" cy="5714"/>
            </a:xfrm>
            <a:custGeom>
              <a:avLst/>
              <a:gdLst/>
              <a:ahLst/>
              <a:cxnLst/>
              <a:rect l="l" t="t" r="r" b="b"/>
              <a:pathLst>
                <a:path w="169" h="120" extrusionOk="0">
                  <a:moveTo>
                    <a:pt x="0" y="1"/>
                  </a:moveTo>
                  <a:lnTo>
                    <a:pt x="0" y="1"/>
                  </a:lnTo>
                  <a:lnTo>
                    <a:pt x="169" y="120"/>
                  </a:lnTo>
                  <a:lnTo>
                    <a:pt x="169" y="120"/>
                  </a:lnTo>
                  <a:close/>
                </a:path>
              </a:pathLst>
            </a:custGeom>
            <a:solidFill>
              <a:srgbClr val="A37B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194;p26"/>
            <p:cNvSpPr/>
            <p:nvPr/>
          </p:nvSpPr>
          <p:spPr>
            <a:xfrm>
              <a:off x="5451609" y="3812608"/>
              <a:ext cx="234599" cy="559524"/>
            </a:xfrm>
            <a:custGeom>
              <a:avLst/>
              <a:gdLst/>
              <a:ahLst/>
              <a:cxnLst/>
              <a:rect l="l" t="t" r="r" b="b"/>
              <a:pathLst>
                <a:path w="4927" h="11751" extrusionOk="0">
                  <a:moveTo>
                    <a:pt x="278" y="0"/>
                  </a:moveTo>
                  <a:cubicBezTo>
                    <a:pt x="249" y="0"/>
                    <a:pt x="219" y="30"/>
                    <a:pt x="199" y="80"/>
                  </a:cubicBezTo>
                  <a:cubicBezTo>
                    <a:pt x="0" y="596"/>
                    <a:pt x="80" y="3477"/>
                    <a:pt x="159" y="5503"/>
                  </a:cubicBezTo>
                  <a:cubicBezTo>
                    <a:pt x="219" y="6675"/>
                    <a:pt x="278" y="7559"/>
                    <a:pt x="278" y="7559"/>
                  </a:cubicBezTo>
                  <a:lnTo>
                    <a:pt x="4818" y="11751"/>
                  </a:lnTo>
                  <a:lnTo>
                    <a:pt x="4927" y="7937"/>
                  </a:lnTo>
                  <a:lnTo>
                    <a:pt x="4758" y="7818"/>
                  </a:lnTo>
                  <a:cubicBezTo>
                    <a:pt x="4688" y="8533"/>
                    <a:pt x="4500" y="10221"/>
                    <a:pt x="4282" y="10221"/>
                  </a:cubicBezTo>
                  <a:lnTo>
                    <a:pt x="4271" y="10221"/>
                  </a:lnTo>
                  <a:cubicBezTo>
                    <a:pt x="4004" y="10151"/>
                    <a:pt x="656" y="7509"/>
                    <a:pt x="666" y="7271"/>
                  </a:cubicBezTo>
                  <a:cubicBezTo>
                    <a:pt x="666" y="7063"/>
                    <a:pt x="378" y="30"/>
                    <a:pt x="348" y="20"/>
                  </a:cubicBezTo>
                  <a:cubicBezTo>
                    <a:pt x="318" y="11"/>
                    <a:pt x="298" y="0"/>
                    <a:pt x="278" y="0"/>
                  </a:cubicBezTo>
                  <a:close/>
                </a:path>
              </a:pathLst>
            </a:custGeom>
            <a:solidFill>
              <a:srgbClr val="8F5A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195;p26"/>
            <p:cNvSpPr/>
            <p:nvPr/>
          </p:nvSpPr>
          <p:spPr>
            <a:xfrm>
              <a:off x="4694905" y="3714711"/>
              <a:ext cx="672562" cy="1428783"/>
            </a:xfrm>
            <a:custGeom>
              <a:avLst/>
              <a:gdLst/>
              <a:ahLst/>
              <a:cxnLst/>
              <a:rect l="l" t="t" r="r" b="b"/>
              <a:pathLst>
                <a:path w="14125" h="30007" extrusionOk="0">
                  <a:moveTo>
                    <a:pt x="7321" y="1"/>
                  </a:moveTo>
                  <a:cubicBezTo>
                    <a:pt x="4500" y="2583"/>
                    <a:pt x="0" y="9119"/>
                    <a:pt x="199" y="17780"/>
                  </a:cubicBezTo>
                  <a:cubicBezTo>
                    <a:pt x="457" y="29083"/>
                    <a:pt x="1679" y="30007"/>
                    <a:pt x="1679" y="30007"/>
                  </a:cubicBezTo>
                  <a:lnTo>
                    <a:pt x="12029" y="30007"/>
                  </a:lnTo>
                  <a:lnTo>
                    <a:pt x="11453" y="9993"/>
                  </a:lnTo>
                  <a:lnTo>
                    <a:pt x="13896" y="8324"/>
                  </a:lnTo>
                  <a:cubicBezTo>
                    <a:pt x="13926" y="7738"/>
                    <a:pt x="14005" y="7201"/>
                    <a:pt x="14124" y="6715"/>
                  </a:cubicBezTo>
                  <a:cubicBezTo>
                    <a:pt x="12396" y="5731"/>
                    <a:pt x="10579" y="4411"/>
                    <a:pt x="9456" y="3089"/>
                  </a:cubicBezTo>
                  <a:cubicBezTo>
                    <a:pt x="8135" y="1550"/>
                    <a:pt x="7529" y="656"/>
                    <a:pt x="7321" y="1"/>
                  </a:cubicBezTo>
                  <a:close/>
                </a:path>
              </a:pathLst>
            </a:custGeom>
            <a:solidFill>
              <a:srgbClr val="741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196;p26"/>
            <p:cNvSpPr/>
            <p:nvPr/>
          </p:nvSpPr>
          <p:spPr>
            <a:xfrm>
              <a:off x="5043450" y="3714711"/>
              <a:ext cx="44044" cy="76184"/>
            </a:xfrm>
            <a:custGeom>
              <a:avLst/>
              <a:gdLst/>
              <a:ahLst/>
              <a:cxnLst/>
              <a:rect l="l" t="t" r="r" b="b"/>
              <a:pathLst>
                <a:path w="925" h="1600" extrusionOk="0">
                  <a:moveTo>
                    <a:pt x="1" y="1"/>
                  </a:moveTo>
                  <a:lnTo>
                    <a:pt x="1" y="1"/>
                  </a:lnTo>
                  <a:cubicBezTo>
                    <a:pt x="130" y="407"/>
                    <a:pt x="418" y="904"/>
                    <a:pt x="924" y="1599"/>
                  </a:cubicBezTo>
                  <a:lnTo>
                    <a:pt x="924" y="1599"/>
                  </a:lnTo>
                  <a:lnTo>
                    <a:pt x="924" y="1599"/>
                  </a:lnTo>
                  <a:cubicBezTo>
                    <a:pt x="418" y="904"/>
                    <a:pt x="130" y="407"/>
                    <a:pt x="1" y="1"/>
                  </a:cubicBezTo>
                  <a:close/>
                </a:path>
              </a:pathLst>
            </a:custGeom>
            <a:solidFill>
              <a:srgbClr val="AA74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197;p26"/>
            <p:cNvSpPr/>
            <p:nvPr/>
          </p:nvSpPr>
          <p:spPr>
            <a:xfrm>
              <a:off x="4871320" y="3714711"/>
              <a:ext cx="218029" cy="254502"/>
            </a:xfrm>
            <a:custGeom>
              <a:avLst/>
              <a:gdLst/>
              <a:ahLst/>
              <a:cxnLst/>
              <a:rect l="l" t="t" r="r" b="b"/>
              <a:pathLst>
                <a:path w="4579" h="5345" extrusionOk="0">
                  <a:moveTo>
                    <a:pt x="3616" y="1"/>
                  </a:moveTo>
                  <a:cubicBezTo>
                    <a:pt x="2533" y="984"/>
                    <a:pt x="1212" y="2553"/>
                    <a:pt x="0" y="4599"/>
                  </a:cubicBezTo>
                  <a:cubicBezTo>
                    <a:pt x="109" y="4937"/>
                    <a:pt x="318" y="5314"/>
                    <a:pt x="676" y="5314"/>
                  </a:cubicBezTo>
                  <a:cubicBezTo>
                    <a:pt x="844" y="5314"/>
                    <a:pt x="1043" y="5235"/>
                    <a:pt x="1281" y="5036"/>
                  </a:cubicBezTo>
                  <a:cubicBezTo>
                    <a:pt x="1281" y="5036"/>
                    <a:pt x="1480" y="5344"/>
                    <a:pt x="1818" y="5344"/>
                  </a:cubicBezTo>
                  <a:cubicBezTo>
                    <a:pt x="2056" y="5344"/>
                    <a:pt x="2364" y="5195"/>
                    <a:pt x="2712" y="4698"/>
                  </a:cubicBezTo>
                  <a:cubicBezTo>
                    <a:pt x="2712" y="4698"/>
                    <a:pt x="2881" y="4758"/>
                    <a:pt x="3099" y="4758"/>
                  </a:cubicBezTo>
                  <a:cubicBezTo>
                    <a:pt x="3457" y="4758"/>
                    <a:pt x="3973" y="4599"/>
                    <a:pt x="4201" y="3745"/>
                  </a:cubicBezTo>
                  <a:cubicBezTo>
                    <a:pt x="4579" y="2354"/>
                    <a:pt x="4232" y="2314"/>
                    <a:pt x="4539" y="1599"/>
                  </a:cubicBezTo>
                  <a:cubicBezTo>
                    <a:pt x="4033" y="904"/>
                    <a:pt x="3745" y="407"/>
                    <a:pt x="3616" y="1"/>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198;p26"/>
            <p:cNvSpPr/>
            <p:nvPr/>
          </p:nvSpPr>
          <p:spPr>
            <a:xfrm>
              <a:off x="4755900" y="4158772"/>
              <a:ext cx="441772" cy="206268"/>
            </a:xfrm>
            <a:custGeom>
              <a:avLst/>
              <a:gdLst/>
              <a:ahLst/>
              <a:cxnLst/>
              <a:rect l="l" t="t" r="r" b="b"/>
              <a:pathLst>
                <a:path w="9278" h="4332" extrusionOk="0">
                  <a:moveTo>
                    <a:pt x="9278" y="1"/>
                  </a:moveTo>
                  <a:cubicBezTo>
                    <a:pt x="8433" y="170"/>
                    <a:pt x="7589" y="389"/>
                    <a:pt x="6765" y="647"/>
                  </a:cubicBezTo>
                  <a:cubicBezTo>
                    <a:pt x="5930" y="895"/>
                    <a:pt x="5116" y="1183"/>
                    <a:pt x="4312" y="1501"/>
                  </a:cubicBezTo>
                  <a:cubicBezTo>
                    <a:pt x="3904" y="1670"/>
                    <a:pt x="3507" y="1839"/>
                    <a:pt x="3120" y="2027"/>
                  </a:cubicBezTo>
                  <a:cubicBezTo>
                    <a:pt x="2722" y="2216"/>
                    <a:pt x="2335" y="2415"/>
                    <a:pt x="1957" y="2633"/>
                  </a:cubicBezTo>
                  <a:cubicBezTo>
                    <a:pt x="1580" y="2852"/>
                    <a:pt x="1222" y="3100"/>
                    <a:pt x="875" y="3368"/>
                  </a:cubicBezTo>
                  <a:cubicBezTo>
                    <a:pt x="547" y="3647"/>
                    <a:pt x="219" y="3954"/>
                    <a:pt x="1" y="4332"/>
                  </a:cubicBezTo>
                  <a:cubicBezTo>
                    <a:pt x="279" y="3994"/>
                    <a:pt x="606" y="3726"/>
                    <a:pt x="964" y="3488"/>
                  </a:cubicBezTo>
                  <a:cubicBezTo>
                    <a:pt x="1321" y="3249"/>
                    <a:pt x="1689" y="3031"/>
                    <a:pt x="2067" y="2832"/>
                  </a:cubicBezTo>
                  <a:cubicBezTo>
                    <a:pt x="2831" y="2444"/>
                    <a:pt x="3626" y="2097"/>
                    <a:pt x="4420" y="1779"/>
                  </a:cubicBezTo>
                  <a:cubicBezTo>
                    <a:pt x="5215" y="1451"/>
                    <a:pt x="6029" y="1153"/>
                    <a:pt x="6834" y="855"/>
                  </a:cubicBezTo>
                  <a:cubicBezTo>
                    <a:pt x="7649" y="567"/>
                    <a:pt x="8463" y="279"/>
                    <a:pt x="9278"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199;p26"/>
            <p:cNvSpPr/>
            <p:nvPr/>
          </p:nvSpPr>
          <p:spPr>
            <a:xfrm>
              <a:off x="5570790" y="3766754"/>
              <a:ext cx="659801" cy="1376740"/>
            </a:xfrm>
            <a:custGeom>
              <a:avLst/>
              <a:gdLst/>
              <a:ahLst/>
              <a:cxnLst/>
              <a:rect l="l" t="t" r="r" b="b"/>
              <a:pathLst>
                <a:path w="13857" h="28914" extrusionOk="0">
                  <a:moveTo>
                    <a:pt x="7629" y="0"/>
                  </a:moveTo>
                  <a:cubicBezTo>
                    <a:pt x="7609" y="30"/>
                    <a:pt x="7579" y="60"/>
                    <a:pt x="7549" y="99"/>
                  </a:cubicBezTo>
                  <a:cubicBezTo>
                    <a:pt x="5980" y="1927"/>
                    <a:pt x="1411" y="6923"/>
                    <a:pt x="100" y="7221"/>
                  </a:cubicBezTo>
                  <a:cubicBezTo>
                    <a:pt x="70" y="7231"/>
                    <a:pt x="40" y="7231"/>
                    <a:pt x="0" y="7241"/>
                  </a:cubicBezTo>
                  <a:lnTo>
                    <a:pt x="2424" y="8900"/>
                  </a:lnTo>
                  <a:lnTo>
                    <a:pt x="1858" y="28914"/>
                  </a:lnTo>
                  <a:lnTo>
                    <a:pt x="12208" y="28914"/>
                  </a:lnTo>
                  <a:cubicBezTo>
                    <a:pt x="12208" y="28914"/>
                    <a:pt x="13429" y="27990"/>
                    <a:pt x="13687" y="16687"/>
                  </a:cubicBezTo>
                  <a:cubicBezTo>
                    <a:pt x="13857" y="9059"/>
                    <a:pt x="10390" y="3079"/>
                    <a:pt x="7629" y="0"/>
                  </a:cubicBezTo>
                  <a:close/>
                </a:path>
              </a:pathLst>
            </a:custGeom>
            <a:solidFill>
              <a:srgbClr val="741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200;p26"/>
            <p:cNvSpPr/>
            <p:nvPr/>
          </p:nvSpPr>
          <p:spPr>
            <a:xfrm>
              <a:off x="4840560" y="4429799"/>
              <a:ext cx="347685" cy="288547"/>
            </a:xfrm>
            <a:custGeom>
              <a:avLst/>
              <a:gdLst/>
              <a:ahLst/>
              <a:cxnLst/>
              <a:rect l="l" t="t" r="r" b="b"/>
              <a:pathLst>
                <a:path w="7302" h="6060" extrusionOk="0">
                  <a:moveTo>
                    <a:pt x="7301" y="1"/>
                  </a:moveTo>
                  <a:lnTo>
                    <a:pt x="0" y="6060"/>
                  </a:lnTo>
                  <a:cubicBezTo>
                    <a:pt x="3516" y="5712"/>
                    <a:pt x="7301" y="1"/>
                    <a:pt x="7301" y="1"/>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201;p26"/>
            <p:cNvSpPr/>
            <p:nvPr/>
          </p:nvSpPr>
          <p:spPr>
            <a:xfrm>
              <a:off x="5830437" y="4429799"/>
              <a:ext cx="348161" cy="288547"/>
            </a:xfrm>
            <a:custGeom>
              <a:avLst/>
              <a:gdLst/>
              <a:ahLst/>
              <a:cxnLst/>
              <a:rect l="l" t="t" r="r" b="b"/>
              <a:pathLst>
                <a:path w="7312" h="6060" extrusionOk="0">
                  <a:moveTo>
                    <a:pt x="1" y="1"/>
                  </a:moveTo>
                  <a:cubicBezTo>
                    <a:pt x="1" y="1"/>
                    <a:pt x="3795" y="5712"/>
                    <a:pt x="7311" y="6060"/>
                  </a:cubicBezTo>
                  <a:lnTo>
                    <a:pt x="1" y="1"/>
                  </a:ln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202;p26"/>
            <p:cNvSpPr/>
            <p:nvPr/>
          </p:nvSpPr>
          <p:spPr>
            <a:xfrm>
              <a:off x="5728731" y="4158772"/>
              <a:ext cx="442296" cy="206268"/>
            </a:xfrm>
            <a:custGeom>
              <a:avLst/>
              <a:gdLst/>
              <a:ahLst/>
              <a:cxnLst/>
              <a:rect l="l" t="t" r="r" b="b"/>
              <a:pathLst>
                <a:path w="9289" h="4332" extrusionOk="0">
                  <a:moveTo>
                    <a:pt x="1" y="1"/>
                  </a:moveTo>
                  <a:lnTo>
                    <a:pt x="1" y="1"/>
                  </a:lnTo>
                  <a:cubicBezTo>
                    <a:pt x="826" y="279"/>
                    <a:pt x="1640" y="567"/>
                    <a:pt x="2455" y="855"/>
                  </a:cubicBezTo>
                  <a:cubicBezTo>
                    <a:pt x="3259" y="1153"/>
                    <a:pt x="4073" y="1451"/>
                    <a:pt x="4868" y="1779"/>
                  </a:cubicBezTo>
                  <a:cubicBezTo>
                    <a:pt x="5662" y="2097"/>
                    <a:pt x="6447" y="2444"/>
                    <a:pt x="7212" y="2832"/>
                  </a:cubicBezTo>
                  <a:cubicBezTo>
                    <a:pt x="7600" y="3031"/>
                    <a:pt x="7967" y="3249"/>
                    <a:pt x="8324" y="3488"/>
                  </a:cubicBezTo>
                  <a:cubicBezTo>
                    <a:pt x="8682" y="3726"/>
                    <a:pt x="9010" y="3994"/>
                    <a:pt x="9288" y="4332"/>
                  </a:cubicBezTo>
                  <a:cubicBezTo>
                    <a:pt x="9070" y="3954"/>
                    <a:pt x="8742" y="3647"/>
                    <a:pt x="8404" y="3368"/>
                  </a:cubicBezTo>
                  <a:cubicBezTo>
                    <a:pt x="8066" y="3100"/>
                    <a:pt x="7699" y="2852"/>
                    <a:pt x="7322" y="2633"/>
                  </a:cubicBezTo>
                  <a:cubicBezTo>
                    <a:pt x="6954" y="2415"/>
                    <a:pt x="6567" y="2216"/>
                    <a:pt x="6169" y="2027"/>
                  </a:cubicBezTo>
                  <a:cubicBezTo>
                    <a:pt x="5772" y="1839"/>
                    <a:pt x="5375" y="1670"/>
                    <a:pt x="4977" y="1501"/>
                  </a:cubicBezTo>
                  <a:cubicBezTo>
                    <a:pt x="4173" y="1183"/>
                    <a:pt x="3348" y="895"/>
                    <a:pt x="2524" y="647"/>
                  </a:cubicBezTo>
                  <a:cubicBezTo>
                    <a:pt x="1689" y="389"/>
                    <a:pt x="855" y="170"/>
                    <a:pt x="1"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203;p26"/>
            <p:cNvSpPr/>
            <p:nvPr/>
          </p:nvSpPr>
          <p:spPr>
            <a:xfrm>
              <a:off x="5830437" y="4429799"/>
              <a:ext cx="348161" cy="288547"/>
            </a:xfrm>
            <a:custGeom>
              <a:avLst/>
              <a:gdLst/>
              <a:ahLst/>
              <a:cxnLst/>
              <a:rect l="l" t="t" r="r" b="b"/>
              <a:pathLst>
                <a:path w="7312" h="6060" extrusionOk="0">
                  <a:moveTo>
                    <a:pt x="1" y="1"/>
                  </a:moveTo>
                  <a:lnTo>
                    <a:pt x="1" y="1"/>
                  </a:lnTo>
                  <a:cubicBezTo>
                    <a:pt x="1143" y="1103"/>
                    <a:pt x="2345" y="2126"/>
                    <a:pt x="3557" y="3139"/>
                  </a:cubicBezTo>
                  <a:cubicBezTo>
                    <a:pt x="4172" y="3646"/>
                    <a:pt x="4788" y="4142"/>
                    <a:pt x="5404" y="4629"/>
                  </a:cubicBezTo>
                  <a:cubicBezTo>
                    <a:pt x="6029" y="5126"/>
                    <a:pt x="6665" y="5603"/>
                    <a:pt x="7311" y="6060"/>
                  </a:cubicBezTo>
                  <a:cubicBezTo>
                    <a:pt x="6735" y="5513"/>
                    <a:pt x="6149" y="4977"/>
                    <a:pt x="5553" y="4460"/>
                  </a:cubicBezTo>
                  <a:cubicBezTo>
                    <a:pt x="4957" y="3934"/>
                    <a:pt x="4351" y="3427"/>
                    <a:pt x="3745" y="2921"/>
                  </a:cubicBezTo>
                  <a:cubicBezTo>
                    <a:pt x="2524" y="1908"/>
                    <a:pt x="1292" y="924"/>
                    <a:pt x="1"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204;p26"/>
            <p:cNvSpPr/>
            <p:nvPr/>
          </p:nvSpPr>
          <p:spPr>
            <a:xfrm>
              <a:off x="4840560" y="4429799"/>
              <a:ext cx="347685" cy="288547"/>
            </a:xfrm>
            <a:custGeom>
              <a:avLst/>
              <a:gdLst/>
              <a:ahLst/>
              <a:cxnLst/>
              <a:rect l="l" t="t" r="r" b="b"/>
              <a:pathLst>
                <a:path w="7302" h="6060" extrusionOk="0">
                  <a:moveTo>
                    <a:pt x="7301" y="1"/>
                  </a:moveTo>
                  <a:lnTo>
                    <a:pt x="7301" y="1"/>
                  </a:lnTo>
                  <a:cubicBezTo>
                    <a:pt x="6010" y="924"/>
                    <a:pt x="4778" y="1908"/>
                    <a:pt x="3556" y="2921"/>
                  </a:cubicBezTo>
                  <a:cubicBezTo>
                    <a:pt x="2951" y="3427"/>
                    <a:pt x="2344" y="3934"/>
                    <a:pt x="1748" y="4460"/>
                  </a:cubicBezTo>
                  <a:cubicBezTo>
                    <a:pt x="1153" y="4977"/>
                    <a:pt x="567" y="5513"/>
                    <a:pt x="0" y="6060"/>
                  </a:cubicBezTo>
                  <a:cubicBezTo>
                    <a:pt x="646" y="5603"/>
                    <a:pt x="1272" y="5126"/>
                    <a:pt x="1898" y="4629"/>
                  </a:cubicBezTo>
                  <a:cubicBezTo>
                    <a:pt x="2523" y="4142"/>
                    <a:pt x="3130" y="3646"/>
                    <a:pt x="3745" y="3139"/>
                  </a:cubicBezTo>
                  <a:cubicBezTo>
                    <a:pt x="4957" y="2126"/>
                    <a:pt x="6159" y="1103"/>
                    <a:pt x="7301" y="1"/>
                  </a:cubicBezTo>
                  <a:close/>
                </a:path>
              </a:pathLst>
            </a:custGeom>
            <a:solidFill>
              <a:srgbClr val="2C17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205;p26"/>
            <p:cNvSpPr/>
            <p:nvPr/>
          </p:nvSpPr>
          <p:spPr>
            <a:xfrm>
              <a:off x="4741235" y="4192865"/>
              <a:ext cx="447010" cy="212839"/>
            </a:xfrm>
            <a:custGeom>
              <a:avLst/>
              <a:gdLst/>
              <a:ahLst/>
              <a:cxnLst/>
              <a:rect l="l" t="t" r="r" b="b"/>
              <a:pathLst>
                <a:path w="9388" h="4470" extrusionOk="0">
                  <a:moveTo>
                    <a:pt x="9387" y="0"/>
                  </a:moveTo>
                  <a:cubicBezTo>
                    <a:pt x="3775" y="795"/>
                    <a:pt x="0" y="4470"/>
                    <a:pt x="0" y="4470"/>
                  </a:cubicBezTo>
                  <a:cubicBezTo>
                    <a:pt x="3060" y="3477"/>
                    <a:pt x="9387" y="0"/>
                    <a:pt x="9387" y="0"/>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206;p26"/>
            <p:cNvSpPr/>
            <p:nvPr/>
          </p:nvSpPr>
          <p:spPr>
            <a:xfrm>
              <a:off x="5734397" y="4192865"/>
              <a:ext cx="447010" cy="212839"/>
            </a:xfrm>
            <a:custGeom>
              <a:avLst/>
              <a:gdLst/>
              <a:ahLst/>
              <a:cxnLst/>
              <a:rect l="l" t="t" r="r" b="b"/>
              <a:pathLst>
                <a:path w="9388" h="4470" extrusionOk="0">
                  <a:moveTo>
                    <a:pt x="1" y="0"/>
                  </a:moveTo>
                  <a:cubicBezTo>
                    <a:pt x="1" y="0"/>
                    <a:pt x="6329" y="3477"/>
                    <a:pt x="9388" y="4470"/>
                  </a:cubicBezTo>
                  <a:cubicBezTo>
                    <a:pt x="9388" y="4470"/>
                    <a:pt x="5613" y="795"/>
                    <a:pt x="1" y="0"/>
                  </a:cubicBezTo>
                  <a:close/>
                </a:path>
              </a:pathLst>
            </a:custGeom>
            <a:solidFill>
              <a:srgbClr val="4C11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207;p26"/>
            <p:cNvSpPr/>
            <p:nvPr/>
          </p:nvSpPr>
          <p:spPr>
            <a:xfrm>
              <a:off x="4951219" y="3747232"/>
              <a:ext cx="101753" cy="161605"/>
            </a:xfrm>
            <a:custGeom>
              <a:avLst/>
              <a:gdLst/>
              <a:ahLst/>
              <a:cxnLst/>
              <a:rect l="l" t="t" r="r" b="b"/>
              <a:pathLst>
                <a:path w="2137" h="3394" extrusionOk="0">
                  <a:moveTo>
                    <a:pt x="866" y="1"/>
                  </a:moveTo>
                  <a:cubicBezTo>
                    <a:pt x="804" y="1"/>
                    <a:pt x="735" y="20"/>
                    <a:pt x="656" y="62"/>
                  </a:cubicBezTo>
                  <a:cubicBezTo>
                    <a:pt x="159" y="331"/>
                    <a:pt x="1" y="748"/>
                    <a:pt x="210" y="1214"/>
                  </a:cubicBezTo>
                  <a:cubicBezTo>
                    <a:pt x="408" y="1682"/>
                    <a:pt x="557" y="2039"/>
                    <a:pt x="557" y="2039"/>
                  </a:cubicBezTo>
                  <a:cubicBezTo>
                    <a:pt x="850" y="2913"/>
                    <a:pt x="1085" y="3393"/>
                    <a:pt x="1347" y="3393"/>
                  </a:cubicBezTo>
                  <a:cubicBezTo>
                    <a:pt x="1458" y="3393"/>
                    <a:pt x="1573" y="3308"/>
                    <a:pt x="1699" y="3132"/>
                  </a:cubicBezTo>
                  <a:cubicBezTo>
                    <a:pt x="2136" y="2536"/>
                    <a:pt x="1947" y="2377"/>
                    <a:pt x="1610" y="1403"/>
                  </a:cubicBezTo>
                  <a:cubicBezTo>
                    <a:pt x="1317" y="582"/>
                    <a:pt x="1200" y="1"/>
                    <a:pt x="866" y="1"/>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208;p26"/>
            <p:cNvSpPr/>
            <p:nvPr/>
          </p:nvSpPr>
          <p:spPr>
            <a:xfrm>
              <a:off x="4906317" y="3785658"/>
              <a:ext cx="76660" cy="154177"/>
            </a:xfrm>
            <a:custGeom>
              <a:avLst/>
              <a:gdLst/>
              <a:ahLst/>
              <a:cxnLst/>
              <a:rect l="l" t="t" r="r" b="b"/>
              <a:pathLst>
                <a:path w="1610" h="3238" extrusionOk="0">
                  <a:moveTo>
                    <a:pt x="1053" y="0"/>
                  </a:moveTo>
                  <a:cubicBezTo>
                    <a:pt x="457" y="209"/>
                    <a:pt x="0" y="824"/>
                    <a:pt x="69" y="1142"/>
                  </a:cubicBezTo>
                  <a:cubicBezTo>
                    <a:pt x="139" y="1460"/>
                    <a:pt x="557" y="2881"/>
                    <a:pt x="775" y="3169"/>
                  </a:cubicBezTo>
                  <a:cubicBezTo>
                    <a:pt x="812" y="3217"/>
                    <a:pt x="860" y="3238"/>
                    <a:pt x="914" y="3238"/>
                  </a:cubicBezTo>
                  <a:cubicBezTo>
                    <a:pt x="1185" y="3238"/>
                    <a:pt x="1609" y="2707"/>
                    <a:pt x="1510" y="2334"/>
                  </a:cubicBezTo>
                  <a:cubicBezTo>
                    <a:pt x="1391" y="1888"/>
                    <a:pt x="1063" y="1053"/>
                    <a:pt x="1063" y="1053"/>
                  </a:cubicBezTo>
                  <a:lnTo>
                    <a:pt x="1400" y="994"/>
                  </a:lnTo>
                  <a:lnTo>
                    <a:pt x="1053" y="0"/>
                  </a:ln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209;p26"/>
            <p:cNvSpPr/>
            <p:nvPr/>
          </p:nvSpPr>
          <p:spPr>
            <a:xfrm>
              <a:off x="4872415" y="3843368"/>
              <a:ext cx="63280" cy="99134"/>
            </a:xfrm>
            <a:custGeom>
              <a:avLst/>
              <a:gdLst/>
              <a:ahLst/>
              <a:cxnLst/>
              <a:rect l="l" t="t" r="r" b="b"/>
              <a:pathLst>
                <a:path w="1329" h="2082" extrusionOk="0">
                  <a:moveTo>
                    <a:pt x="801" y="0"/>
                  </a:moveTo>
                  <a:cubicBezTo>
                    <a:pt x="801" y="0"/>
                    <a:pt x="106" y="239"/>
                    <a:pt x="46" y="676"/>
                  </a:cubicBezTo>
                  <a:cubicBezTo>
                    <a:pt x="0" y="1084"/>
                    <a:pt x="387" y="2082"/>
                    <a:pt x="730" y="2082"/>
                  </a:cubicBezTo>
                  <a:cubicBezTo>
                    <a:pt x="754" y="2082"/>
                    <a:pt x="778" y="2077"/>
                    <a:pt x="801" y="2066"/>
                  </a:cubicBezTo>
                  <a:cubicBezTo>
                    <a:pt x="1030" y="1976"/>
                    <a:pt x="1328" y="1669"/>
                    <a:pt x="1238" y="1431"/>
                  </a:cubicBezTo>
                  <a:cubicBezTo>
                    <a:pt x="1159" y="1192"/>
                    <a:pt x="801" y="0"/>
                    <a:pt x="801"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210;p26"/>
            <p:cNvSpPr/>
            <p:nvPr/>
          </p:nvSpPr>
          <p:spPr>
            <a:xfrm>
              <a:off x="4994263" y="3709378"/>
              <a:ext cx="68613" cy="103182"/>
            </a:xfrm>
            <a:custGeom>
              <a:avLst/>
              <a:gdLst/>
              <a:ahLst/>
              <a:cxnLst/>
              <a:rect l="l" t="t" r="r" b="b"/>
              <a:pathLst>
                <a:path w="1441" h="2167" extrusionOk="0">
                  <a:moveTo>
                    <a:pt x="779" y="0"/>
                  </a:moveTo>
                  <a:cubicBezTo>
                    <a:pt x="738" y="0"/>
                    <a:pt x="690" y="7"/>
                    <a:pt x="637" y="23"/>
                  </a:cubicBezTo>
                  <a:cubicBezTo>
                    <a:pt x="259" y="132"/>
                    <a:pt x="1" y="530"/>
                    <a:pt x="60" y="828"/>
                  </a:cubicBezTo>
                  <a:cubicBezTo>
                    <a:pt x="125" y="1105"/>
                    <a:pt x="457" y="2166"/>
                    <a:pt x="678" y="2166"/>
                  </a:cubicBezTo>
                  <a:cubicBezTo>
                    <a:pt x="695" y="2166"/>
                    <a:pt x="711" y="2161"/>
                    <a:pt x="726" y="2148"/>
                  </a:cubicBezTo>
                  <a:cubicBezTo>
                    <a:pt x="954" y="1980"/>
                    <a:pt x="1441" y="1632"/>
                    <a:pt x="1213" y="1106"/>
                  </a:cubicBezTo>
                  <a:cubicBezTo>
                    <a:pt x="974" y="589"/>
                    <a:pt x="865" y="450"/>
                    <a:pt x="865" y="450"/>
                  </a:cubicBezTo>
                  <a:lnTo>
                    <a:pt x="1074" y="232"/>
                  </a:lnTo>
                  <a:cubicBezTo>
                    <a:pt x="1074" y="232"/>
                    <a:pt x="1023" y="0"/>
                    <a:pt x="779"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211;p26"/>
            <p:cNvSpPr/>
            <p:nvPr/>
          </p:nvSpPr>
          <p:spPr>
            <a:xfrm>
              <a:off x="6829314" y="4561837"/>
              <a:ext cx="945920" cy="581665"/>
            </a:xfrm>
            <a:custGeom>
              <a:avLst/>
              <a:gdLst/>
              <a:ahLst/>
              <a:cxnLst/>
              <a:rect l="l" t="t" r="r" b="b"/>
              <a:pathLst>
                <a:path w="19866" h="12216" extrusionOk="0">
                  <a:moveTo>
                    <a:pt x="7694" y="1"/>
                  </a:moveTo>
                  <a:cubicBezTo>
                    <a:pt x="4979" y="1"/>
                    <a:pt x="2336" y="312"/>
                    <a:pt x="1381" y="3565"/>
                  </a:cubicBezTo>
                  <a:cubicBezTo>
                    <a:pt x="0" y="8302"/>
                    <a:pt x="2225" y="12216"/>
                    <a:pt x="2225" y="12216"/>
                  </a:cubicBezTo>
                  <a:lnTo>
                    <a:pt x="17184" y="12216"/>
                  </a:lnTo>
                  <a:cubicBezTo>
                    <a:pt x="17184" y="12216"/>
                    <a:pt x="19866" y="7617"/>
                    <a:pt x="18385" y="3614"/>
                  </a:cubicBezTo>
                  <a:cubicBezTo>
                    <a:pt x="17462" y="1121"/>
                    <a:pt x="16160" y="18"/>
                    <a:pt x="9615" y="18"/>
                  </a:cubicBezTo>
                  <a:cubicBezTo>
                    <a:pt x="8985" y="18"/>
                    <a:pt x="8338" y="1"/>
                    <a:pt x="7694" y="1"/>
                  </a:cubicBezTo>
                  <a:close/>
                </a:path>
              </a:pathLst>
            </a:custGeom>
            <a:solidFill>
              <a:srgbClr val="540A3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212;p26"/>
            <p:cNvSpPr/>
            <p:nvPr/>
          </p:nvSpPr>
          <p:spPr>
            <a:xfrm>
              <a:off x="7219474" y="4802009"/>
              <a:ext cx="103134" cy="176937"/>
            </a:xfrm>
            <a:custGeom>
              <a:avLst/>
              <a:gdLst/>
              <a:ahLst/>
              <a:cxnLst/>
              <a:rect l="l" t="t" r="r" b="b"/>
              <a:pathLst>
                <a:path w="2166" h="3716" extrusionOk="0">
                  <a:moveTo>
                    <a:pt x="309" y="0"/>
                  </a:moveTo>
                  <a:cubicBezTo>
                    <a:pt x="199" y="437"/>
                    <a:pt x="130" y="885"/>
                    <a:pt x="80" y="1331"/>
                  </a:cubicBezTo>
                  <a:cubicBezTo>
                    <a:pt x="20" y="1779"/>
                    <a:pt x="0" y="2225"/>
                    <a:pt x="11" y="2682"/>
                  </a:cubicBezTo>
                  <a:cubicBezTo>
                    <a:pt x="20" y="2801"/>
                    <a:pt x="31" y="2911"/>
                    <a:pt x="51" y="3030"/>
                  </a:cubicBezTo>
                  <a:cubicBezTo>
                    <a:pt x="70" y="3149"/>
                    <a:pt x="80" y="3258"/>
                    <a:pt x="139" y="3388"/>
                  </a:cubicBezTo>
                  <a:cubicBezTo>
                    <a:pt x="159" y="3417"/>
                    <a:pt x="179" y="3457"/>
                    <a:pt x="209" y="3487"/>
                  </a:cubicBezTo>
                  <a:cubicBezTo>
                    <a:pt x="229" y="3516"/>
                    <a:pt x="259" y="3547"/>
                    <a:pt x="289" y="3567"/>
                  </a:cubicBezTo>
                  <a:cubicBezTo>
                    <a:pt x="318" y="3596"/>
                    <a:pt x="348" y="3606"/>
                    <a:pt x="378" y="3616"/>
                  </a:cubicBezTo>
                  <a:cubicBezTo>
                    <a:pt x="408" y="3636"/>
                    <a:pt x="448" y="3656"/>
                    <a:pt x="477" y="3656"/>
                  </a:cubicBezTo>
                  <a:cubicBezTo>
                    <a:pt x="596" y="3706"/>
                    <a:pt x="726" y="3715"/>
                    <a:pt x="845" y="3715"/>
                  </a:cubicBezTo>
                  <a:cubicBezTo>
                    <a:pt x="1312" y="3706"/>
                    <a:pt x="1749" y="3576"/>
                    <a:pt x="2166" y="3408"/>
                  </a:cubicBezTo>
                  <a:lnTo>
                    <a:pt x="2166" y="3408"/>
                  </a:lnTo>
                  <a:cubicBezTo>
                    <a:pt x="1811" y="3455"/>
                    <a:pt x="1455" y="3496"/>
                    <a:pt x="1115" y="3496"/>
                  </a:cubicBezTo>
                  <a:cubicBezTo>
                    <a:pt x="1027" y="3496"/>
                    <a:pt x="940" y="3493"/>
                    <a:pt x="855" y="3487"/>
                  </a:cubicBezTo>
                  <a:cubicBezTo>
                    <a:pt x="805" y="3477"/>
                    <a:pt x="746" y="3477"/>
                    <a:pt x="696" y="3457"/>
                  </a:cubicBezTo>
                  <a:cubicBezTo>
                    <a:pt x="646" y="3457"/>
                    <a:pt x="607" y="3437"/>
                    <a:pt x="557" y="3417"/>
                  </a:cubicBezTo>
                  <a:cubicBezTo>
                    <a:pt x="477" y="3377"/>
                    <a:pt x="408" y="3338"/>
                    <a:pt x="388" y="3278"/>
                  </a:cubicBezTo>
                  <a:cubicBezTo>
                    <a:pt x="329" y="3110"/>
                    <a:pt x="318" y="2881"/>
                    <a:pt x="309" y="2673"/>
                  </a:cubicBezTo>
                  <a:cubicBezTo>
                    <a:pt x="279" y="2236"/>
                    <a:pt x="298" y="1788"/>
                    <a:pt x="298" y="1342"/>
                  </a:cubicBezTo>
                  <a:cubicBezTo>
                    <a:pt x="309" y="894"/>
                    <a:pt x="318" y="457"/>
                    <a:pt x="309" y="0"/>
                  </a:cubicBezTo>
                  <a:close/>
                </a:path>
              </a:pathLst>
            </a:custGeom>
            <a:solidFill>
              <a:srgbClr val="3636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3" name="Google Shape;213;p26"/>
            <p:cNvSpPr/>
            <p:nvPr/>
          </p:nvSpPr>
          <p:spPr>
            <a:xfrm>
              <a:off x="7616301" y="3697664"/>
              <a:ext cx="51567" cy="75232"/>
            </a:xfrm>
            <a:custGeom>
              <a:avLst/>
              <a:gdLst/>
              <a:ahLst/>
              <a:cxnLst/>
              <a:rect l="l" t="t" r="r" b="b"/>
              <a:pathLst>
                <a:path w="1083" h="1580" extrusionOk="0">
                  <a:moveTo>
                    <a:pt x="497" y="1"/>
                  </a:moveTo>
                  <a:cubicBezTo>
                    <a:pt x="459" y="1"/>
                    <a:pt x="412" y="62"/>
                    <a:pt x="348" y="209"/>
                  </a:cubicBezTo>
                  <a:cubicBezTo>
                    <a:pt x="0" y="994"/>
                    <a:pt x="1083" y="1580"/>
                    <a:pt x="1083" y="1580"/>
                  </a:cubicBezTo>
                  <a:cubicBezTo>
                    <a:pt x="645" y="1200"/>
                    <a:pt x="664" y="1"/>
                    <a:pt x="497" y="1"/>
                  </a:cubicBezTo>
                  <a:close/>
                </a:path>
              </a:pathLst>
            </a:custGeom>
            <a:solidFill>
              <a:srgbClr val="ECC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4" name="Google Shape;214;p26"/>
            <p:cNvSpPr/>
            <p:nvPr/>
          </p:nvSpPr>
          <p:spPr>
            <a:xfrm>
              <a:off x="7623348" y="3699093"/>
              <a:ext cx="35997" cy="66232"/>
            </a:xfrm>
            <a:custGeom>
              <a:avLst/>
              <a:gdLst/>
              <a:ahLst/>
              <a:cxnLst/>
              <a:rect l="l" t="t" r="r" b="b"/>
              <a:pathLst>
                <a:path w="756" h="1391" extrusionOk="0">
                  <a:moveTo>
                    <a:pt x="349" y="0"/>
                  </a:moveTo>
                  <a:cubicBezTo>
                    <a:pt x="349" y="0"/>
                    <a:pt x="309" y="11"/>
                    <a:pt x="239" y="190"/>
                  </a:cubicBezTo>
                  <a:cubicBezTo>
                    <a:pt x="1" y="735"/>
                    <a:pt x="478" y="1183"/>
                    <a:pt x="756" y="1391"/>
                  </a:cubicBezTo>
                  <a:cubicBezTo>
                    <a:pt x="597" y="1123"/>
                    <a:pt x="528" y="726"/>
                    <a:pt x="468" y="428"/>
                  </a:cubicBezTo>
                  <a:cubicBezTo>
                    <a:pt x="428" y="249"/>
                    <a:pt x="389" y="20"/>
                    <a:pt x="349" y="0"/>
                  </a:cubicBezTo>
                  <a:close/>
                </a:path>
              </a:pathLst>
            </a:custGeom>
            <a:solidFill>
              <a:srgbClr val="E5B89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5" name="Google Shape;215;p26"/>
            <p:cNvSpPr/>
            <p:nvPr/>
          </p:nvSpPr>
          <p:spPr>
            <a:xfrm>
              <a:off x="7896708" y="3837701"/>
              <a:ext cx="76232" cy="501338"/>
            </a:xfrm>
            <a:custGeom>
              <a:avLst/>
              <a:gdLst/>
              <a:ahLst/>
              <a:cxnLst/>
              <a:rect l="l" t="t" r="r" b="b"/>
              <a:pathLst>
                <a:path w="1601" h="10529" extrusionOk="0">
                  <a:moveTo>
                    <a:pt x="1382" y="8026"/>
                  </a:moveTo>
                  <a:cubicBezTo>
                    <a:pt x="1263" y="9624"/>
                    <a:pt x="657" y="10290"/>
                    <a:pt x="1" y="10529"/>
                  </a:cubicBezTo>
                  <a:cubicBezTo>
                    <a:pt x="657" y="10290"/>
                    <a:pt x="1263" y="9624"/>
                    <a:pt x="1382" y="8026"/>
                  </a:cubicBezTo>
                  <a:close/>
                  <a:moveTo>
                    <a:pt x="1392" y="7867"/>
                  </a:moveTo>
                  <a:lnTo>
                    <a:pt x="1392" y="7867"/>
                  </a:lnTo>
                  <a:lnTo>
                    <a:pt x="1392" y="7867"/>
                  </a:lnTo>
                  <a:close/>
                  <a:moveTo>
                    <a:pt x="1392" y="7856"/>
                  </a:moveTo>
                  <a:lnTo>
                    <a:pt x="1392" y="7856"/>
                  </a:lnTo>
                  <a:lnTo>
                    <a:pt x="1392" y="7856"/>
                  </a:lnTo>
                  <a:close/>
                  <a:moveTo>
                    <a:pt x="1392" y="7847"/>
                  </a:moveTo>
                  <a:lnTo>
                    <a:pt x="1392" y="7847"/>
                  </a:lnTo>
                  <a:lnTo>
                    <a:pt x="1392" y="7847"/>
                  </a:lnTo>
                  <a:close/>
                  <a:moveTo>
                    <a:pt x="1392" y="7837"/>
                  </a:moveTo>
                  <a:lnTo>
                    <a:pt x="1392" y="7847"/>
                  </a:lnTo>
                  <a:lnTo>
                    <a:pt x="1392" y="7837"/>
                  </a:lnTo>
                  <a:close/>
                  <a:moveTo>
                    <a:pt x="1392" y="7827"/>
                  </a:moveTo>
                  <a:lnTo>
                    <a:pt x="1392" y="7827"/>
                  </a:lnTo>
                  <a:lnTo>
                    <a:pt x="1392" y="7827"/>
                  </a:lnTo>
                  <a:close/>
                  <a:moveTo>
                    <a:pt x="1392" y="7817"/>
                  </a:moveTo>
                  <a:lnTo>
                    <a:pt x="1392" y="7827"/>
                  </a:lnTo>
                  <a:lnTo>
                    <a:pt x="1392" y="7817"/>
                  </a:lnTo>
                  <a:close/>
                  <a:moveTo>
                    <a:pt x="1392" y="7807"/>
                  </a:moveTo>
                  <a:lnTo>
                    <a:pt x="1392" y="7817"/>
                  </a:lnTo>
                  <a:lnTo>
                    <a:pt x="1392" y="7807"/>
                  </a:lnTo>
                  <a:close/>
                  <a:moveTo>
                    <a:pt x="1402" y="7787"/>
                  </a:moveTo>
                  <a:lnTo>
                    <a:pt x="1402" y="7787"/>
                  </a:lnTo>
                  <a:lnTo>
                    <a:pt x="1402" y="7787"/>
                  </a:lnTo>
                  <a:close/>
                  <a:moveTo>
                    <a:pt x="1402" y="7777"/>
                  </a:moveTo>
                  <a:lnTo>
                    <a:pt x="1402" y="7777"/>
                  </a:lnTo>
                  <a:lnTo>
                    <a:pt x="1402" y="7777"/>
                  </a:lnTo>
                  <a:close/>
                  <a:moveTo>
                    <a:pt x="1402" y="7767"/>
                  </a:moveTo>
                  <a:lnTo>
                    <a:pt x="1402" y="7767"/>
                  </a:lnTo>
                  <a:lnTo>
                    <a:pt x="1402" y="7767"/>
                  </a:lnTo>
                  <a:close/>
                  <a:moveTo>
                    <a:pt x="1402" y="7757"/>
                  </a:moveTo>
                  <a:lnTo>
                    <a:pt x="1402" y="7767"/>
                  </a:lnTo>
                  <a:lnTo>
                    <a:pt x="1402" y="7757"/>
                  </a:lnTo>
                  <a:close/>
                  <a:moveTo>
                    <a:pt x="1402" y="7748"/>
                  </a:moveTo>
                  <a:lnTo>
                    <a:pt x="1402" y="7748"/>
                  </a:lnTo>
                  <a:lnTo>
                    <a:pt x="1402" y="7748"/>
                  </a:lnTo>
                  <a:close/>
                  <a:moveTo>
                    <a:pt x="1402" y="7737"/>
                  </a:moveTo>
                  <a:lnTo>
                    <a:pt x="1402" y="7748"/>
                  </a:lnTo>
                  <a:lnTo>
                    <a:pt x="1402" y="7737"/>
                  </a:lnTo>
                  <a:close/>
                  <a:moveTo>
                    <a:pt x="1402" y="7737"/>
                  </a:moveTo>
                  <a:lnTo>
                    <a:pt x="1402" y="7737"/>
                  </a:lnTo>
                  <a:lnTo>
                    <a:pt x="1402" y="7737"/>
                  </a:lnTo>
                  <a:close/>
                  <a:moveTo>
                    <a:pt x="1402" y="7728"/>
                  </a:moveTo>
                  <a:lnTo>
                    <a:pt x="1402" y="7728"/>
                  </a:lnTo>
                  <a:lnTo>
                    <a:pt x="1402" y="7728"/>
                  </a:lnTo>
                  <a:close/>
                  <a:moveTo>
                    <a:pt x="1402" y="7717"/>
                  </a:moveTo>
                  <a:lnTo>
                    <a:pt x="1402" y="7717"/>
                  </a:lnTo>
                  <a:lnTo>
                    <a:pt x="1402" y="7717"/>
                  </a:lnTo>
                  <a:close/>
                  <a:moveTo>
                    <a:pt x="1402" y="7697"/>
                  </a:moveTo>
                  <a:lnTo>
                    <a:pt x="1402" y="7717"/>
                  </a:lnTo>
                  <a:lnTo>
                    <a:pt x="1402" y="7697"/>
                  </a:lnTo>
                  <a:close/>
                  <a:moveTo>
                    <a:pt x="1402" y="7658"/>
                  </a:moveTo>
                  <a:lnTo>
                    <a:pt x="1402" y="7697"/>
                  </a:lnTo>
                  <a:lnTo>
                    <a:pt x="1402" y="7658"/>
                  </a:lnTo>
                  <a:close/>
                  <a:moveTo>
                    <a:pt x="1411" y="7578"/>
                  </a:moveTo>
                  <a:cubicBezTo>
                    <a:pt x="1411" y="7608"/>
                    <a:pt x="1402" y="7628"/>
                    <a:pt x="1402" y="7658"/>
                  </a:cubicBezTo>
                  <a:cubicBezTo>
                    <a:pt x="1402" y="7628"/>
                    <a:pt x="1411" y="7608"/>
                    <a:pt x="1411" y="7578"/>
                  </a:cubicBezTo>
                  <a:close/>
                  <a:moveTo>
                    <a:pt x="1411" y="7430"/>
                  </a:moveTo>
                  <a:lnTo>
                    <a:pt x="1411" y="7578"/>
                  </a:lnTo>
                  <a:lnTo>
                    <a:pt x="1411" y="7430"/>
                  </a:lnTo>
                  <a:close/>
                  <a:moveTo>
                    <a:pt x="1590" y="169"/>
                  </a:moveTo>
                  <a:cubicBezTo>
                    <a:pt x="1561" y="2443"/>
                    <a:pt x="1501" y="5572"/>
                    <a:pt x="1411" y="7430"/>
                  </a:cubicBezTo>
                  <a:cubicBezTo>
                    <a:pt x="1501" y="5572"/>
                    <a:pt x="1561" y="2443"/>
                    <a:pt x="1590" y="169"/>
                  </a:cubicBezTo>
                  <a:close/>
                  <a:moveTo>
                    <a:pt x="1590" y="89"/>
                  </a:moveTo>
                  <a:lnTo>
                    <a:pt x="1590" y="169"/>
                  </a:lnTo>
                  <a:lnTo>
                    <a:pt x="1590" y="89"/>
                  </a:lnTo>
                  <a:close/>
                  <a:moveTo>
                    <a:pt x="1601" y="20"/>
                  </a:moveTo>
                  <a:cubicBezTo>
                    <a:pt x="1601" y="49"/>
                    <a:pt x="1601" y="69"/>
                    <a:pt x="1590" y="89"/>
                  </a:cubicBezTo>
                  <a:cubicBezTo>
                    <a:pt x="1601" y="69"/>
                    <a:pt x="1601" y="49"/>
                    <a:pt x="1601" y="20"/>
                  </a:cubicBezTo>
                  <a:close/>
                  <a:moveTo>
                    <a:pt x="1601" y="20"/>
                  </a:moveTo>
                  <a:lnTo>
                    <a:pt x="1601" y="20"/>
                  </a:lnTo>
                  <a:lnTo>
                    <a:pt x="1601" y="20"/>
                  </a:lnTo>
                  <a:close/>
                  <a:moveTo>
                    <a:pt x="1601" y="0"/>
                  </a:moveTo>
                  <a:lnTo>
                    <a:pt x="1601" y="10"/>
                  </a:lnTo>
                  <a:close/>
                </a:path>
              </a:pathLst>
            </a:custGeom>
            <a:solidFill>
              <a:srgbClr val="F6E8D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6" name="Google Shape;216;p26"/>
            <p:cNvSpPr/>
            <p:nvPr/>
          </p:nvSpPr>
          <p:spPr>
            <a:xfrm>
              <a:off x="7143337" y="3464063"/>
              <a:ext cx="342923" cy="360874"/>
            </a:xfrm>
            <a:custGeom>
              <a:avLst/>
              <a:gdLst/>
              <a:ahLst/>
              <a:cxnLst/>
              <a:rect l="l" t="t" r="r" b="b"/>
              <a:pathLst>
                <a:path w="7202" h="7579" extrusionOk="0">
                  <a:moveTo>
                    <a:pt x="1431" y="0"/>
                  </a:moveTo>
                  <a:lnTo>
                    <a:pt x="1431" y="2930"/>
                  </a:lnTo>
                  <a:lnTo>
                    <a:pt x="30" y="3149"/>
                  </a:lnTo>
                  <a:cubicBezTo>
                    <a:pt x="30" y="3149"/>
                    <a:pt x="1" y="7578"/>
                    <a:pt x="3596" y="7578"/>
                  </a:cubicBezTo>
                  <a:cubicBezTo>
                    <a:pt x="7201" y="7578"/>
                    <a:pt x="6755" y="3159"/>
                    <a:pt x="6755" y="3159"/>
                  </a:cubicBezTo>
                  <a:lnTo>
                    <a:pt x="5424" y="3000"/>
                  </a:lnTo>
                  <a:lnTo>
                    <a:pt x="5424" y="0"/>
                  </a:ln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7" name="Google Shape;217;p26"/>
            <p:cNvSpPr/>
            <p:nvPr/>
          </p:nvSpPr>
          <p:spPr>
            <a:xfrm>
              <a:off x="7119720" y="3437065"/>
              <a:ext cx="399633" cy="99849"/>
            </a:xfrm>
            <a:custGeom>
              <a:avLst/>
              <a:gdLst/>
              <a:ahLst/>
              <a:cxnLst/>
              <a:rect l="l" t="t" r="r" b="b"/>
              <a:pathLst>
                <a:path w="8393" h="2097" extrusionOk="0">
                  <a:moveTo>
                    <a:pt x="8393" y="1"/>
                  </a:moveTo>
                  <a:lnTo>
                    <a:pt x="8393" y="1"/>
                  </a:lnTo>
                  <a:cubicBezTo>
                    <a:pt x="7201" y="756"/>
                    <a:pt x="5473" y="1650"/>
                    <a:pt x="3963" y="1650"/>
                  </a:cubicBezTo>
                  <a:lnTo>
                    <a:pt x="3933" y="1650"/>
                  </a:lnTo>
                  <a:cubicBezTo>
                    <a:pt x="2543" y="1640"/>
                    <a:pt x="1073" y="984"/>
                    <a:pt x="0" y="378"/>
                  </a:cubicBezTo>
                  <a:lnTo>
                    <a:pt x="0" y="378"/>
                  </a:lnTo>
                  <a:cubicBezTo>
                    <a:pt x="1122" y="1382"/>
                    <a:pt x="2622" y="2067"/>
                    <a:pt x="3874" y="2097"/>
                  </a:cubicBezTo>
                  <a:lnTo>
                    <a:pt x="4072" y="2097"/>
                  </a:lnTo>
                  <a:cubicBezTo>
                    <a:pt x="5244" y="2047"/>
                    <a:pt x="7171" y="1312"/>
                    <a:pt x="8393"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8" name="Google Shape;218;p26"/>
            <p:cNvSpPr/>
            <p:nvPr/>
          </p:nvSpPr>
          <p:spPr>
            <a:xfrm>
              <a:off x="6868625" y="3995100"/>
              <a:ext cx="841726" cy="836697"/>
            </a:xfrm>
            <a:custGeom>
              <a:avLst/>
              <a:gdLst/>
              <a:ahLst/>
              <a:cxnLst/>
              <a:rect l="l" t="t" r="r" b="b"/>
              <a:pathLst>
                <a:path w="12258" h="6721" extrusionOk="0">
                  <a:moveTo>
                    <a:pt x="10271" y="1"/>
                  </a:moveTo>
                  <a:lnTo>
                    <a:pt x="2195" y="1104"/>
                  </a:lnTo>
                  <a:cubicBezTo>
                    <a:pt x="2195" y="1104"/>
                    <a:pt x="328" y="4441"/>
                    <a:pt x="0" y="5851"/>
                  </a:cubicBezTo>
                  <a:cubicBezTo>
                    <a:pt x="0" y="5851"/>
                    <a:pt x="3713" y="6721"/>
                    <a:pt x="7345" y="6721"/>
                  </a:cubicBezTo>
                  <a:cubicBezTo>
                    <a:pt x="9160" y="6721"/>
                    <a:pt x="10956" y="6504"/>
                    <a:pt x="12257" y="5851"/>
                  </a:cubicBezTo>
                  <a:cubicBezTo>
                    <a:pt x="12257" y="5851"/>
                    <a:pt x="10956" y="1422"/>
                    <a:pt x="10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9" name="Google Shape;219;p26"/>
            <p:cNvSpPr/>
            <p:nvPr/>
          </p:nvSpPr>
          <p:spPr>
            <a:xfrm>
              <a:off x="7192158" y="3151248"/>
              <a:ext cx="42615" cy="65328"/>
            </a:xfrm>
            <a:custGeom>
              <a:avLst/>
              <a:gdLst/>
              <a:ahLst/>
              <a:cxnLst/>
              <a:rect l="l" t="t" r="r" b="b"/>
              <a:pathLst>
                <a:path w="895" h="1372" extrusionOk="0">
                  <a:moveTo>
                    <a:pt x="458" y="0"/>
                  </a:moveTo>
                  <a:cubicBezTo>
                    <a:pt x="210" y="0"/>
                    <a:pt x="11" y="308"/>
                    <a:pt x="1" y="686"/>
                  </a:cubicBezTo>
                  <a:cubicBezTo>
                    <a:pt x="1" y="1063"/>
                    <a:pt x="199" y="1371"/>
                    <a:pt x="438" y="1371"/>
                  </a:cubicBezTo>
                  <a:cubicBezTo>
                    <a:pt x="442" y="1371"/>
                    <a:pt x="446" y="1371"/>
                    <a:pt x="450" y="1371"/>
                  </a:cubicBezTo>
                  <a:cubicBezTo>
                    <a:pt x="693" y="1371"/>
                    <a:pt x="895" y="1067"/>
                    <a:pt x="895" y="695"/>
                  </a:cubicBezTo>
                  <a:cubicBezTo>
                    <a:pt x="895" y="318"/>
                    <a:pt x="706" y="10"/>
                    <a:pt x="458"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0" name="Google Shape;220;p26"/>
            <p:cNvSpPr/>
            <p:nvPr/>
          </p:nvSpPr>
          <p:spPr>
            <a:xfrm>
              <a:off x="7381594" y="3139136"/>
              <a:ext cx="42615" cy="65328"/>
            </a:xfrm>
            <a:custGeom>
              <a:avLst/>
              <a:gdLst/>
              <a:ahLst/>
              <a:cxnLst/>
              <a:rect l="l" t="t" r="r" b="b"/>
              <a:pathLst>
                <a:path w="895" h="1372" extrusionOk="0">
                  <a:moveTo>
                    <a:pt x="457" y="0"/>
                  </a:moveTo>
                  <a:cubicBezTo>
                    <a:pt x="209" y="0"/>
                    <a:pt x="0" y="308"/>
                    <a:pt x="0" y="686"/>
                  </a:cubicBezTo>
                  <a:cubicBezTo>
                    <a:pt x="0" y="1063"/>
                    <a:pt x="189" y="1371"/>
                    <a:pt x="437" y="1371"/>
                  </a:cubicBezTo>
                  <a:cubicBezTo>
                    <a:pt x="442" y="1371"/>
                    <a:pt x="446" y="1371"/>
                    <a:pt x="450" y="1371"/>
                  </a:cubicBezTo>
                  <a:cubicBezTo>
                    <a:pt x="692" y="1371"/>
                    <a:pt x="884" y="1067"/>
                    <a:pt x="894" y="695"/>
                  </a:cubicBezTo>
                  <a:cubicBezTo>
                    <a:pt x="894" y="318"/>
                    <a:pt x="696" y="10"/>
                    <a:pt x="457"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1" name="Google Shape;221;p26"/>
            <p:cNvSpPr/>
            <p:nvPr/>
          </p:nvSpPr>
          <p:spPr>
            <a:xfrm>
              <a:off x="7166515" y="3094092"/>
              <a:ext cx="96087" cy="26474"/>
            </a:xfrm>
            <a:custGeom>
              <a:avLst/>
              <a:gdLst/>
              <a:ahLst/>
              <a:cxnLst/>
              <a:rect l="l" t="t" r="r" b="b"/>
              <a:pathLst>
                <a:path w="2018" h="556" extrusionOk="0">
                  <a:moveTo>
                    <a:pt x="1147" y="0"/>
                  </a:moveTo>
                  <a:cubicBezTo>
                    <a:pt x="549" y="0"/>
                    <a:pt x="1" y="519"/>
                    <a:pt x="1" y="519"/>
                  </a:cubicBezTo>
                  <a:cubicBezTo>
                    <a:pt x="409" y="380"/>
                    <a:pt x="692" y="321"/>
                    <a:pt x="921" y="321"/>
                  </a:cubicBezTo>
                  <a:cubicBezTo>
                    <a:pt x="1181" y="321"/>
                    <a:pt x="1372" y="398"/>
                    <a:pt x="1599" y="519"/>
                  </a:cubicBezTo>
                  <a:cubicBezTo>
                    <a:pt x="1648" y="544"/>
                    <a:pt x="1694" y="555"/>
                    <a:pt x="1734" y="555"/>
                  </a:cubicBezTo>
                  <a:cubicBezTo>
                    <a:pt x="1954" y="555"/>
                    <a:pt x="2017" y="235"/>
                    <a:pt x="1431" y="43"/>
                  </a:cubicBezTo>
                  <a:cubicBezTo>
                    <a:pt x="1336" y="13"/>
                    <a:pt x="1241" y="0"/>
                    <a:pt x="1147"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2" name="Google Shape;222;p26"/>
            <p:cNvSpPr/>
            <p:nvPr/>
          </p:nvSpPr>
          <p:spPr>
            <a:xfrm>
              <a:off x="7360936" y="3094092"/>
              <a:ext cx="95563" cy="26474"/>
            </a:xfrm>
            <a:custGeom>
              <a:avLst/>
              <a:gdLst/>
              <a:ahLst/>
              <a:cxnLst/>
              <a:rect l="l" t="t" r="r" b="b"/>
              <a:pathLst>
                <a:path w="2007" h="556" extrusionOk="0">
                  <a:moveTo>
                    <a:pt x="870" y="0"/>
                  </a:moveTo>
                  <a:cubicBezTo>
                    <a:pt x="776" y="0"/>
                    <a:pt x="681" y="13"/>
                    <a:pt x="587" y="43"/>
                  </a:cubicBezTo>
                  <a:cubicBezTo>
                    <a:pt x="0" y="235"/>
                    <a:pt x="64" y="555"/>
                    <a:pt x="283" y="555"/>
                  </a:cubicBezTo>
                  <a:cubicBezTo>
                    <a:pt x="324" y="555"/>
                    <a:pt x="369" y="544"/>
                    <a:pt x="418" y="519"/>
                  </a:cubicBezTo>
                  <a:cubicBezTo>
                    <a:pt x="645" y="398"/>
                    <a:pt x="833" y="321"/>
                    <a:pt x="1091" y="321"/>
                  </a:cubicBezTo>
                  <a:cubicBezTo>
                    <a:pt x="1318" y="321"/>
                    <a:pt x="1598" y="380"/>
                    <a:pt x="2007" y="519"/>
                  </a:cubicBezTo>
                  <a:cubicBezTo>
                    <a:pt x="2007" y="519"/>
                    <a:pt x="1466" y="0"/>
                    <a:pt x="87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3" name="Google Shape;223;p26"/>
            <p:cNvSpPr/>
            <p:nvPr/>
          </p:nvSpPr>
          <p:spPr>
            <a:xfrm>
              <a:off x="7554830" y="3113471"/>
              <a:ext cx="120847" cy="138274"/>
            </a:xfrm>
            <a:custGeom>
              <a:avLst/>
              <a:gdLst/>
              <a:ahLst/>
              <a:cxnLst/>
              <a:rect l="l" t="t" r="r" b="b"/>
              <a:pathLst>
                <a:path w="2538" h="2904" extrusionOk="0">
                  <a:moveTo>
                    <a:pt x="1232" y="2039"/>
                  </a:moveTo>
                  <a:cubicBezTo>
                    <a:pt x="1440" y="2039"/>
                    <a:pt x="1599" y="2208"/>
                    <a:pt x="1599" y="2407"/>
                  </a:cubicBezTo>
                  <a:cubicBezTo>
                    <a:pt x="1599" y="2605"/>
                    <a:pt x="1440" y="2774"/>
                    <a:pt x="1232" y="2774"/>
                  </a:cubicBezTo>
                  <a:cubicBezTo>
                    <a:pt x="1033" y="2774"/>
                    <a:pt x="874" y="2605"/>
                    <a:pt x="874" y="2407"/>
                  </a:cubicBezTo>
                  <a:cubicBezTo>
                    <a:pt x="874" y="2208"/>
                    <a:pt x="1033" y="2039"/>
                    <a:pt x="1232" y="2039"/>
                  </a:cubicBezTo>
                  <a:close/>
                  <a:moveTo>
                    <a:pt x="1180" y="0"/>
                  </a:moveTo>
                  <a:cubicBezTo>
                    <a:pt x="844" y="0"/>
                    <a:pt x="446" y="137"/>
                    <a:pt x="0" y="460"/>
                  </a:cubicBezTo>
                  <a:lnTo>
                    <a:pt x="199" y="2685"/>
                  </a:lnTo>
                  <a:cubicBezTo>
                    <a:pt x="199" y="2685"/>
                    <a:pt x="655" y="2903"/>
                    <a:pt x="1147" y="2903"/>
                  </a:cubicBezTo>
                  <a:cubicBezTo>
                    <a:pt x="1592" y="2903"/>
                    <a:pt x="2066" y="2724"/>
                    <a:pt x="2254" y="2039"/>
                  </a:cubicBezTo>
                  <a:cubicBezTo>
                    <a:pt x="2537" y="996"/>
                    <a:pt x="2085" y="0"/>
                    <a:pt x="1180"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4" name="Google Shape;224;p26"/>
            <p:cNvSpPr/>
            <p:nvPr/>
          </p:nvSpPr>
          <p:spPr>
            <a:xfrm>
              <a:off x="7572305" y="3133803"/>
              <a:ext cx="75232" cy="81517"/>
            </a:xfrm>
            <a:custGeom>
              <a:avLst/>
              <a:gdLst/>
              <a:ahLst/>
              <a:cxnLst/>
              <a:rect l="l" t="t" r="r" b="b"/>
              <a:pathLst>
                <a:path w="1580" h="1712" extrusionOk="0">
                  <a:moveTo>
                    <a:pt x="706" y="0"/>
                  </a:moveTo>
                  <a:cubicBezTo>
                    <a:pt x="693" y="0"/>
                    <a:pt x="680" y="1"/>
                    <a:pt x="666" y="3"/>
                  </a:cubicBezTo>
                  <a:cubicBezTo>
                    <a:pt x="537" y="3"/>
                    <a:pt x="397" y="83"/>
                    <a:pt x="338" y="192"/>
                  </a:cubicBezTo>
                  <a:cubicBezTo>
                    <a:pt x="258" y="301"/>
                    <a:pt x="229" y="420"/>
                    <a:pt x="209" y="529"/>
                  </a:cubicBezTo>
                  <a:cubicBezTo>
                    <a:pt x="189" y="649"/>
                    <a:pt x="179" y="768"/>
                    <a:pt x="179" y="887"/>
                  </a:cubicBezTo>
                  <a:lnTo>
                    <a:pt x="189" y="927"/>
                  </a:lnTo>
                  <a:lnTo>
                    <a:pt x="219" y="937"/>
                  </a:lnTo>
                  <a:cubicBezTo>
                    <a:pt x="308" y="977"/>
                    <a:pt x="397" y="1036"/>
                    <a:pt x="457" y="1096"/>
                  </a:cubicBezTo>
                  <a:cubicBezTo>
                    <a:pt x="517" y="1165"/>
                    <a:pt x="527" y="1255"/>
                    <a:pt x="477" y="1334"/>
                  </a:cubicBezTo>
                  <a:cubicBezTo>
                    <a:pt x="428" y="1414"/>
                    <a:pt x="348" y="1483"/>
                    <a:pt x="258" y="1542"/>
                  </a:cubicBezTo>
                  <a:cubicBezTo>
                    <a:pt x="179" y="1612"/>
                    <a:pt x="90" y="1652"/>
                    <a:pt x="0" y="1712"/>
                  </a:cubicBezTo>
                  <a:cubicBezTo>
                    <a:pt x="100" y="1672"/>
                    <a:pt x="199" y="1642"/>
                    <a:pt x="289" y="1582"/>
                  </a:cubicBezTo>
                  <a:cubicBezTo>
                    <a:pt x="388" y="1542"/>
                    <a:pt x="477" y="1473"/>
                    <a:pt x="547" y="1384"/>
                  </a:cubicBezTo>
                  <a:cubicBezTo>
                    <a:pt x="576" y="1334"/>
                    <a:pt x="606" y="1275"/>
                    <a:pt x="606" y="1205"/>
                  </a:cubicBezTo>
                  <a:cubicBezTo>
                    <a:pt x="606" y="1145"/>
                    <a:pt x="576" y="1086"/>
                    <a:pt x="547" y="1036"/>
                  </a:cubicBezTo>
                  <a:cubicBezTo>
                    <a:pt x="476" y="948"/>
                    <a:pt x="397" y="883"/>
                    <a:pt x="311" y="835"/>
                  </a:cubicBezTo>
                  <a:lnTo>
                    <a:pt x="311" y="835"/>
                  </a:lnTo>
                  <a:cubicBezTo>
                    <a:pt x="322" y="638"/>
                    <a:pt x="356" y="430"/>
                    <a:pt x="457" y="281"/>
                  </a:cubicBezTo>
                  <a:cubicBezTo>
                    <a:pt x="515" y="183"/>
                    <a:pt x="612" y="142"/>
                    <a:pt x="720" y="142"/>
                  </a:cubicBezTo>
                  <a:cubicBezTo>
                    <a:pt x="799" y="142"/>
                    <a:pt x="884" y="164"/>
                    <a:pt x="964" y="202"/>
                  </a:cubicBezTo>
                  <a:cubicBezTo>
                    <a:pt x="1152" y="291"/>
                    <a:pt x="1331" y="420"/>
                    <a:pt x="1421" y="619"/>
                  </a:cubicBezTo>
                  <a:cubicBezTo>
                    <a:pt x="1510" y="807"/>
                    <a:pt x="1530" y="1036"/>
                    <a:pt x="1500" y="1255"/>
                  </a:cubicBezTo>
                  <a:cubicBezTo>
                    <a:pt x="1570" y="1046"/>
                    <a:pt x="1580" y="807"/>
                    <a:pt x="1500" y="589"/>
                  </a:cubicBezTo>
                  <a:cubicBezTo>
                    <a:pt x="1421" y="361"/>
                    <a:pt x="1232" y="182"/>
                    <a:pt x="1024" y="83"/>
                  </a:cubicBezTo>
                  <a:cubicBezTo>
                    <a:pt x="964" y="53"/>
                    <a:pt x="904" y="43"/>
                    <a:pt x="854" y="23"/>
                  </a:cubicBezTo>
                  <a:cubicBezTo>
                    <a:pt x="806" y="15"/>
                    <a:pt x="759" y="0"/>
                    <a:pt x="706"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 name="Google Shape;225;p26"/>
            <p:cNvSpPr/>
            <p:nvPr/>
          </p:nvSpPr>
          <p:spPr>
            <a:xfrm>
              <a:off x="7593113" y="3207226"/>
              <a:ext cx="41187" cy="41663"/>
            </a:xfrm>
            <a:custGeom>
              <a:avLst/>
              <a:gdLst/>
              <a:ahLst/>
              <a:cxnLst/>
              <a:rect l="l" t="t" r="r" b="b"/>
              <a:pathLst>
                <a:path w="865" h="875" extrusionOk="0">
                  <a:moveTo>
                    <a:pt x="428" y="150"/>
                  </a:moveTo>
                  <a:cubicBezTo>
                    <a:pt x="596" y="150"/>
                    <a:pt x="726" y="279"/>
                    <a:pt x="726" y="438"/>
                  </a:cubicBezTo>
                  <a:cubicBezTo>
                    <a:pt x="726" y="596"/>
                    <a:pt x="596" y="726"/>
                    <a:pt x="428" y="726"/>
                  </a:cubicBezTo>
                  <a:cubicBezTo>
                    <a:pt x="269" y="726"/>
                    <a:pt x="139" y="596"/>
                    <a:pt x="139" y="438"/>
                  </a:cubicBezTo>
                  <a:cubicBezTo>
                    <a:pt x="139" y="279"/>
                    <a:pt x="269" y="150"/>
                    <a:pt x="428" y="150"/>
                  </a:cubicBezTo>
                  <a:close/>
                  <a:moveTo>
                    <a:pt x="428" y="0"/>
                  </a:moveTo>
                  <a:cubicBezTo>
                    <a:pt x="189" y="0"/>
                    <a:pt x="0" y="199"/>
                    <a:pt x="0" y="438"/>
                  </a:cubicBezTo>
                  <a:cubicBezTo>
                    <a:pt x="0" y="676"/>
                    <a:pt x="189" y="875"/>
                    <a:pt x="428" y="875"/>
                  </a:cubicBezTo>
                  <a:cubicBezTo>
                    <a:pt x="676" y="875"/>
                    <a:pt x="865" y="676"/>
                    <a:pt x="865" y="438"/>
                  </a:cubicBezTo>
                  <a:cubicBezTo>
                    <a:pt x="865" y="199"/>
                    <a:pt x="676" y="0"/>
                    <a:pt x="428" y="0"/>
                  </a:cubicBezTo>
                  <a:close/>
                </a:path>
              </a:pathLst>
            </a:custGeom>
            <a:solidFill>
              <a:srgbClr val="07030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 name="Google Shape;226;p26"/>
            <p:cNvSpPr/>
            <p:nvPr/>
          </p:nvSpPr>
          <p:spPr>
            <a:xfrm>
              <a:off x="6940829" y="3113471"/>
              <a:ext cx="120704" cy="138274"/>
            </a:xfrm>
            <a:custGeom>
              <a:avLst/>
              <a:gdLst/>
              <a:ahLst/>
              <a:cxnLst/>
              <a:rect l="l" t="t" r="r" b="b"/>
              <a:pathLst>
                <a:path w="2535" h="2904" extrusionOk="0">
                  <a:moveTo>
                    <a:pt x="1303" y="2039"/>
                  </a:moveTo>
                  <a:cubicBezTo>
                    <a:pt x="1502" y="2039"/>
                    <a:pt x="1671" y="2208"/>
                    <a:pt x="1671" y="2407"/>
                  </a:cubicBezTo>
                  <a:cubicBezTo>
                    <a:pt x="1671" y="2605"/>
                    <a:pt x="1502" y="2774"/>
                    <a:pt x="1303" y="2774"/>
                  </a:cubicBezTo>
                  <a:cubicBezTo>
                    <a:pt x="1105" y="2774"/>
                    <a:pt x="946" y="2605"/>
                    <a:pt x="946" y="2407"/>
                  </a:cubicBezTo>
                  <a:cubicBezTo>
                    <a:pt x="946" y="2208"/>
                    <a:pt x="1105" y="2039"/>
                    <a:pt x="1303" y="2039"/>
                  </a:cubicBezTo>
                  <a:close/>
                  <a:moveTo>
                    <a:pt x="1360" y="0"/>
                  </a:moveTo>
                  <a:cubicBezTo>
                    <a:pt x="456" y="0"/>
                    <a:pt x="0" y="996"/>
                    <a:pt x="290" y="2039"/>
                  </a:cubicBezTo>
                  <a:cubicBezTo>
                    <a:pt x="479" y="2724"/>
                    <a:pt x="953" y="2903"/>
                    <a:pt x="1398" y="2903"/>
                  </a:cubicBezTo>
                  <a:cubicBezTo>
                    <a:pt x="1890" y="2903"/>
                    <a:pt x="2347" y="2685"/>
                    <a:pt x="2347" y="2685"/>
                  </a:cubicBezTo>
                  <a:lnTo>
                    <a:pt x="2535" y="460"/>
                  </a:lnTo>
                  <a:cubicBezTo>
                    <a:pt x="2092" y="137"/>
                    <a:pt x="1695" y="0"/>
                    <a:pt x="1360"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 name="Google Shape;227;p26"/>
            <p:cNvSpPr/>
            <p:nvPr/>
          </p:nvSpPr>
          <p:spPr>
            <a:xfrm>
              <a:off x="6968827" y="3133803"/>
              <a:ext cx="75708" cy="81517"/>
            </a:xfrm>
            <a:custGeom>
              <a:avLst/>
              <a:gdLst/>
              <a:ahLst/>
              <a:cxnLst/>
              <a:rect l="l" t="t" r="r" b="b"/>
              <a:pathLst>
                <a:path w="1590" h="1712" extrusionOk="0">
                  <a:moveTo>
                    <a:pt x="884" y="0"/>
                  </a:moveTo>
                  <a:cubicBezTo>
                    <a:pt x="831" y="0"/>
                    <a:pt x="783" y="15"/>
                    <a:pt x="735" y="23"/>
                  </a:cubicBezTo>
                  <a:cubicBezTo>
                    <a:pt x="676" y="43"/>
                    <a:pt x="616" y="53"/>
                    <a:pt x="567" y="83"/>
                  </a:cubicBezTo>
                  <a:cubicBezTo>
                    <a:pt x="358" y="182"/>
                    <a:pt x="169" y="361"/>
                    <a:pt x="90" y="589"/>
                  </a:cubicBezTo>
                  <a:cubicBezTo>
                    <a:pt x="0" y="807"/>
                    <a:pt x="20" y="1046"/>
                    <a:pt x="90" y="1255"/>
                  </a:cubicBezTo>
                  <a:cubicBezTo>
                    <a:pt x="50" y="1036"/>
                    <a:pt x="80" y="807"/>
                    <a:pt x="169" y="619"/>
                  </a:cubicBezTo>
                  <a:cubicBezTo>
                    <a:pt x="258" y="420"/>
                    <a:pt x="428" y="291"/>
                    <a:pt x="626" y="202"/>
                  </a:cubicBezTo>
                  <a:cubicBezTo>
                    <a:pt x="706" y="164"/>
                    <a:pt x="790" y="142"/>
                    <a:pt x="869" y="142"/>
                  </a:cubicBezTo>
                  <a:cubicBezTo>
                    <a:pt x="978" y="142"/>
                    <a:pt x="1075" y="183"/>
                    <a:pt x="1132" y="281"/>
                  </a:cubicBezTo>
                  <a:cubicBezTo>
                    <a:pt x="1235" y="431"/>
                    <a:pt x="1268" y="641"/>
                    <a:pt x="1271" y="839"/>
                  </a:cubicBezTo>
                  <a:lnTo>
                    <a:pt x="1271" y="839"/>
                  </a:lnTo>
                  <a:cubicBezTo>
                    <a:pt x="1186" y="886"/>
                    <a:pt x="1103" y="950"/>
                    <a:pt x="1043" y="1036"/>
                  </a:cubicBezTo>
                  <a:cubicBezTo>
                    <a:pt x="1013" y="1086"/>
                    <a:pt x="984" y="1145"/>
                    <a:pt x="984" y="1205"/>
                  </a:cubicBezTo>
                  <a:cubicBezTo>
                    <a:pt x="984" y="1275"/>
                    <a:pt x="1013" y="1334"/>
                    <a:pt x="1043" y="1384"/>
                  </a:cubicBezTo>
                  <a:cubicBezTo>
                    <a:pt x="1113" y="1473"/>
                    <a:pt x="1202" y="1542"/>
                    <a:pt x="1302" y="1582"/>
                  </a:cubicBezTo>
                  <a:cubicBezTo>
                    <a:pt x="1391" y="1642"/>
                    <a:pt x="1490" y="1672"/>
                    <a:pt x="1589" y="1712"/>
                  </a:cubicBezTo>
                  <a:cubicBezTo>
                    <a:pt x="1500" y="1652"/>
                    <a:pt x="1411" y="1612"/>
                    <a:pt x="1322" y="1542"/>
                  </a:cubicBezTo>
                  <a:cubicBezTo>
                    <a:pt x="1242" y="1483"/>
                    <a:pt x="1163" y="1414"/>
                    <a:pt x="1113" y="1334"/>
                  </a:cubicBezTo>
                  <a:cubicBezTo>
                    <a:pt x="1063" y="1255"/>
                    <a:pt x="1073" y="1165"/>
                    <a:pt x="1132" y="1096"/>
                  </a:cubicBezTo>
                  <a:cubicBezTo>
                    <a:pt x="1192" y="1036"/>
                    <a:pt x="1282" y="977"/>
                    <a:pt x="1361" y="937"/>
                  </a:cubicBezTo>
                  <a:lnTo>
                    <a:pt x="1401" y="927"/>
                  </a:lnTo>
                  <a:lnTo>
                    <a:pt x="1401" y="887"/>
                  </a:lnTo>
                  <a:cubicBezTo>
                    <a:pt x="1411" y="768"/>
                    <a:pt x="1401" y="649"/>
                    <a:pt x="1381" y="529"/>
                  </a:cubicBezTo>
                  <a:cubicBezTo>
                    <a:pt x="1361" y="420"/>
                    <a:pt x="1322" y="301"/>
                    <a:pt x="1252" y="192"/>
                  </a:cubicBezTo>
                  <a:cubicBezTo>
                    <a:pt x="1183" y="83"/>
                    <a:pt x="1053" y="3"/>
                    <a:pt x="924" y="3"/>
                  </a:cubicBezTo>
                  <a:cubicBezTo>
                    <a:pt x="911" y="1"/>
                    <a:pt x="897" y="0"/>
                    <a:pt x="884"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 name="Google Shape;228;p26"/>
            <p:cNvSpPr/>
            <p:nvPr/>
          </p:nvSpPr>
          <p:spPr>
            <a:xfrm>
              <a:off x="6982064" y="3207226"/>
              <a:ext cx="41663" cy="41663"/>
            </a:xfrm>
            <a:custGeom>
              <a:avLst/>
              <a:gdLst/>
              <a:ahLst/>
              <a:cxnLst/>
              <a:rect l="l" t="t" r="r" b="b"/>
              <a:pathLst>
                <a:path w="875" h="875" extrusionOk="0">
                  <a:moveTo>
                    <a:pt x="437" y="150"/>
                  </a:moveTo>
                  <a:cubicBezTo>
                    <a:pt x="596" y="150"/>
                    <a:pt x="726" y="279"/>
                    <a:pt x="726" y="438"/>
                  </a:cubicBezTo>
                  <a:cubicBezTo>
                    <a:pt x="726" y="596"/>
                    <a:pt x="596" y="726"/>
                    <a:pt x="437" y="726"/>
                  </a:cubicBezTo>
                  <a:cubicBezTo>
                    <a:pt x="278" y="726"/>
                    <a:pt x="150" y="596"/>
                    <a:pt x="150" y="438"/>
                  </a:cubicBezTo>
                  <a:cubicBezTo>
                    <a:pt x="150" y="279"/>
                    <a:pt x="278" y="150"/>
                    <a:pt x="437" y="150"/>
                  </a:cubicBezTo>
                  <a:close/>
                  <a:moveTo>
                    <a:pt x="437" y="0"/>
                  </a:moveTo>
                  <a:cubicBezTo>
                    <a:pt x="199" y="0"/>
                    <a:pt x="0" y="199"/>
                    <a:pt x="0" y="438"/>
                  </a:cubicBezTo>
                  <a:cubicBezTo>
                    <a:pt x="0" y="676"/>
                    <a:pt x="199" y="875"/>
                    <a:pt x="437" y="875"/>
                  </a:cubicBezTo>
                  <a:cubicBezTo>
                    <a:pt x="676" y="875"/>
                    <a:pt x="874" y="676"/>
                    <a:pt x="874" y="438"/>
                  </a:cubicBezTo>
                  <a:cubicBezTo>
                    <a:pt x="874" y="199"/>
                    <a:pt x="676" y="0"/>
                    <a:pt x="437" y="0"/>
                  </a:cubicBezTo>
                  <a:close/>
                </a:path>
              </a:pathLst>
            </a:custGeom>
            <a:solidFill>
              <a:srgbClr val="07030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 name="Google Shape;229;p26"/>
            <p:cNvSpPr/>
            <p:nvPr/>
          </p:nvSpPr>
          <p:spPr>
            <a:xfrm>
              <a:off x="5367950" y="3207839"/>
              <a:ext cx="28425" cy="45315"/>
            </a:xfrm>
            <a:custGeom>
              <a:avLst/>
              <a:gdLst/>
              <a:ahLst/>
              <a:cxnLst/>
              <a:rect l="l" t="t" r="r" b="b"/>
              <a:pathLst>
                <a:path w="690" h="1100" extrusionOk="0">
                  <a:moveTo>
                    <a:pt x="172" y="0"/>
                  </a:moveTo>
                  <a:cubicBezTo>
                    <a:pt x="133" y="0"/>
                    <a:pt x="96" y="25"/>
                    <a:pt x="85" y="67"/>
                  </a:cubicBezTo>
                  <a:cubicBezTo>
                    <a:pt x="4" y="324"/>
                    <a:pt x="0" y="872"/>
                    <a:pt x="553" y="1090"/>
                  </a:cubicBezTo>
                  <a:cubicBezTo>
                    <a:pt x="565" y="1094"/>
                    <a:pt x="573" y="1099"/>
                    <a:pt x="586" y="1099"/>
                  </a:cubicBezTo>
                  <a:cubicBezTo>
                    <a:pt x="620" y="1099"/>
                    <a:pt x="655" y="1074"/>
                    <a:pt x="672" y="1039"/>
                  </a:cubicBezTo>
                  <a:cubicBezTo>
                    <a:pt x="689" y="991"/>
                    <a:pt x="668" y="940"/>
                    <a:pt x="620" y="920"/>
                  </a:cubicBezTo>
                  <a:cubicBezTo>
                    <a:pt x="85" y="709"/>
                    <a:pt x="253" y="144"/>
                    <a:pt x="257" y="119"/>
                  </a:cubicBezTo>
                  <a:cubicBezTo>
                    <a:pt x="274" y="73"/>
                    <a:pt x="245" y="21"/>
                    <a:pt x="197" y="4"/>
                  </a:cubicBezTo>
                  <a:cubicBezTo>
                    <a:pt x="189" y="1"/>
                    <a:pt x="181" y="0"/>
                    <a:pt x="172"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 name="Google Shape;230;p26"/>
            <p:cNvSpPr/>
            <p:nvPr/>
          </p:nvSpPr>
          <p:spPr>
            <a:xfrm rot="-1780987">
              <a:off x="7318375" y="3337626"/>
              <a:ext cx="48798" cy="32014"/>
            </a:xfrm>
            <a:custGeom>
              <a:avLst/>
              <a:gdLst/>
              <a:ahLst/>
              <a:cxnLst/>
              <a:rect l="l" t="t" r="r" b="b"/>
              <a:pathLst>
                <a:path w="1067" h="700" extrusionOk="0">
                  <a:moveTo>
                    <a:pt x="99" y="0"/>
                  </a:moveTo>
                  <a:cubicBezTo>
                    <a:pt x="93" y="0"/>
                    <a:pt x="87" y="1"/>
                    <a:pt x="82" y="2"/>
                  </a:cubicBezTo>
                  <a:cubicBezTo>
                    <a:pt x="36" y="11"/>
                    <a:pt x="1" y="62"/>
                    <a:pt x="10" y="110"/>
                  </a:cubicBezTo>
                  <a:cubicBezTo>
                    <a:pt x="14" y="114"/>
                    <a:pt x="133" y="700"/>
                    <a:pt x="972" y="700"/>
                  </a:cubicBezTo>
                  <a:cubicBezTo>
                    <a:pt x="1023" y="700"/>
                    <a:pt x="1066" y="661"/>
                    <a:pt x="1066" y="610"/>
                  </a:cubicBezTo>
                  <a:cubicBezTo>
                    <a:pt x="1066" y="558"/>
                    <a:pt x="1023" y="520"/>
                    <a:pt x="972" y="520"/>
                  </a:cubicBezTo>
                  <a:cubicBezTo>
                    <a:pt x="292" y="520"/>
                    <a:pt x="194" y="96"/>
                    <a:pt x="190" y="75"/>
                  </a:cubicBezTo>
                  <a:cubicBezTo>
                    <a:pt x="181" y="29"/>
                    <a:pt x="143" y="0"/>
                    <a:pt x="99"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 name="Google Shape;231;p26"/>
            <p:cNvSpPr/>
            <p:nvPr/>
          </p:nvSpPr>
          <p:spPr>
            <a:xfrm rot="-5400000">
              <a:off x="5980200" y="3004850"/>
              <a:ext cx="329400" cy="36300"/>
            </a:xfrm>
            <a:prstGeom prst="wave">
              <a:avLst>
                <a:gd name="adj1" fmla="val 12500"/>
                <a:gd name="adj2" fmla="val 0"/>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 name="Google Shape;232;p26"/>
            <p:cNvSpPr/>
            <p:nvPr/>
          </p:nvSpPr>
          <p:spPr>
            <a:xfrm rot="-5400000">
              <a:off x="6579325" y="3004850"/>
              <a:ext cx="329400" cy="36300"/>
            </a:xfrm>
            <a:prstGeom prst="wave">
              <a:avLst>
                <a:gd name="adj1" fmla="val 12500"/>
                <a:gd name="adj2" fmla="val 0"/>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 name="Google Shape;233;p26"/>
            <p:cNvSpPr/>
            <p:nvPr/>
          </p:nvSpPr>
          <p:spPr>
            <a:xfrm>
              <a:off x="7147963" y="2798775"/>
              <a:ext cx="457604" cy="341809"/>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2B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 name="Google Shape;234;p26"/>
            <p:cNvSpPr/>
            <p:nvPr/>
          </p:nvSpPr>
          <p:spPr>
            <a:xfrm>
              <a:off x="6996901" y="2827851"/>
              <a:ext cx="194412" cy="374765"/>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2B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 name="Google Shape;235;p26"/>
            <p:cNvSpPr/>
            <p:nvPr/>
          </p:nvSpPr>
          <p:spPr>
            <a:xfrm>
              <a:off x="7511738" y="3641859"/>
              <a:ext cx="399109" cy="701893"/>
            </a:xfrm>
            <a:custGeom>
              <a:avLst/>
              <a:gdLst/>
              <a:ahLst/>
              <a:cxnLst/>
              <a:rect l="l" t="t" r="r" b="b"/>
              <a:pathLst>
                <a:path w="8382" h="14741" extrusionOk="0">
                  <a:moveTo>
                    <a:pt x="2037" y="1"/>
                  </a:moveTo>
                  <a:lnTo>
                    <a:pt x="2037" y="1"/>
                  </a:lnTo>
                  <a:cubicBezTo>
                    <a:pt x="1" y="2831"/>
                    <a:pt x="2325" y="11334"/>
                    <a:pt x="2325" y="11334"/>
                  </a:cubicBezTo>
                  <a:cubicBezTo>
                    <a:pt x="2325" y="11334"/>
                    <a:pt x="4938" y="14731"/>
                    <a:pt x="7202" y="14741"/>
                  </a:cubicBezTo>
                  <a:cubicBezTo>
                    <a:pt x="7203" y="14741"/>
                    <a:pt x="7204" y="14741"/>
                    <a:pt x="7205" y="14741"/>
                  </a:cubicBezTo>
                  <a:cubicBezTo>
                    <a:pt x="8381" y="14741"/>
                    <a:pt x="6337" y="7280"/>
                    <a:pt x="5712" y="4987"/>
                  </a:cubicBezTo>
                  <a:cubicBezTo>
                    <a:pt x="4729" y="1372"/>
                    <a:pt x="2038" y="1"/>
                    <a:pt x="2037"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36" name="Google Shape;236;p26"/>
            <p:cNvGrpSpPr/>
            <p:nvPr/>
          </p:nvGrpSpPr>
          <p:grpSpPr>
            <a:xfrm>
              <a:off x="6725875" y="3448531"/>
              <a:ext cx="1171117" cy="1061846"/>
              <a:chOff x="4931125" y="3448531"/>
              <a:chExt cx="1171117" cy="1061846"/>
            </a:xfrm>
          </p:grpSpPr>
          <p:sp>
            <p:nvSpPr>
              <p:cNvPr id="237" name="Google Shape;237;p26"/>
              <p:cNvSpPr/>
              <p:nvPr/>
            </p:nvSpPr>
            <p:spPr>
              <a:xfrm rot="-1033963">
                <a:off x="5021703" y="3578079"/>
                <a:ext cx="989961" cy="761536"/>
              </a:xfrm>
              <a:custGeom>
                <a:avLst/>
                <a:gdLst/>
                <a:ahLst/>
                <a:cxnLst/>
                <a:rect l="l" t="t" r="r" b="b"/>
                <a:pathLst>
                  <a:path w="18713" h="16091" extrusionOk="0">
                    <a:moveTo>
                      <a:pt x="6883" y="1"/>
                    </a:moveTo>
                    <a:cubicBezTo>
                      <a:pt x="5914" y="1"/>
                      <a:pt x="4890" y="147"/>
                      <a:pt x="4150" y="630"/>
                    </a:cubicBezTo>
                    <a:cubicBezTo>
                      <a:pt x="2280" y="1854"/>
                      <a:pt x="1" y="6919"/>
                      <a:pt x="1" y="6919"/>
                    </a:cubicBezTo>
                    <a:cubicBezTo>
                      <a:pt x="1" y="6919"/>
                      <a:pt x="2234" y="8926"/>
                      <a:pt x="5566" y="9931"/>
                    </a:cubicBezTo>
                    <a:cubicBezTo>
                      <a:pt x="5566" y="9931"/>
                      <a:pt x="5344" y="13340"/>
                      <a:pt x="5660" y="15120"/>
                    </a:cubicBezTo>
                    <a:cubicBezTo>
                      <a:pt x="5660" y="15120"/>
                      <a:pt x="8214" y="16001"/>
                      <a:pt x="10130" y="16091"/>
                    </a:cubicBezTo>
                    <a:cubicBezTo>
                      <a:pt x="10130" y="16091"/>
                      <a:pt x="12278" y="15090"/>
                      <a:pt x="14057" y="12305"/>
                    </a:cubicBezTo>
                    <a:cubicBezTo>
                      <a:pt x="14057" y="12305"/>
                      <a:pt x="14448" y="12401"/>
                      <a:pt x="15078" y="12401"/>
                    </a:cubicBezTo>
                    <a:cubicBezTo>
                      <a:pt x="15882" y="12401"/>
                      <a:pt x="17073" y="12244"/>
                      <a:pt x="18335" y="11526"/>
                    </a:cubicBezTo>
                    <a:cubicBezTo>
                      <a:pt x="18335" y="11526"/>
                      <a:pt x="18712" y="6371"/>
                      <a:pt x="17844" y="4908"/>
                    </a:cubicBezTo>
                    <a:cubicBezTo>
                      <a:pt x="16975" y="3449"/>
                      <a:pt x="15332" y="2329"/>
                      <a:pt x="15332" y="2329"/>
                    </a:cubicBezTo>
                    <a:lnTo>
                      <a:pt x="9719" y="344"/>
                    </a:lnTo>
                    <a:cubicBezTo>
                      <a:pt x="9719" y="344"/>
                      <a:pt x="8367" y="1"/>
                      <a:pt x="6883" y="1"/>
                    </a:cubicBezTo>
                    <a:close/>
                  </a:path>
                </a:pathLst>
              </a:custGeom>
              <a:solidFill>
                <a:srgbClr val="FFD3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238;p26"/>
              <p:cNvSpPr/>
              <p:nvPr/>
            </p:nvSpPr>
            <p:spPr>
              <a:xfrm rot="-1033913">
                <a:off x="5182292" y="3706802"/>
                <a:ext cx="735423" cy="710589"/>
              </a:xfrm>
              <a:custGeom>
                <a:avLst/>
                <a:gdLst/>
                <a:ahLst/>
                <a:cxnLst/>
                <a:rect l="l" t="t" r="r" b="b"/>
                <a:pathLst>
                  <a:path w="11316" h="10934" extrusionOk="0">
                    <a:moveTo>
                      <a:pt x="11041" y="0"/>
                    </a:moveTo>
                    <a:cubicBezTo>
                      <a:pt x="7910" y="2626"/>
                      <a:pt x="4325" y="4693"/>
                      <a:pt x="390" y="5766"/>
                    </a:cubicBezTo>
                    <a:cubicBezTo>
                      <a:pt x="248" y="6597"/>
                      <a:pt x="145" y="7298"/>
                      <a:pt x="145" y="7298"/>
                    </a:cubicBezTo>
                    <a:cubicBezTo>
                      <a:pt x="0" y="8834"/>
                      <a:pt x="48" y="10070"/>
                      <a:pt x="125" y="10895"/>
                    </a:cubicBezTo>
                    <a:cubicBezTo>
                      <a:pt x="474" y="10921"/>
                      <a:pt x="818" y="10934"/>
                      <a:pt x="1158" y="10934"/>
                    </a:cubicBezTo>
                    <a:cubicBezTo>
                      <a:pt x="4091" y="10934"/>
                      <a:pt x="6704" y="9997"/>
                      <a:pt x="9073" y="8517"/>
                    </a:cubicBezTo>
                    <a:cubicBezTo>
                      <a:pt x="10451" y="5612"/>
                      <a:pt x="11316" y="415"/>
                      <a:pt x="11316" y="415"/>
                    </a:cubicBezTo>
                    <a:cubicBezTo>
                      <a:pt x="11290" y="278"/>
                      <a:pt x="11182" y="137"/>
                      <a:pt x="11041" y="0"/>
                    </a:cubicBezTo>
                    <a:close/>
                  </a:path>
                </a:pathLst>
              </a:custGeom>
              <a:solidFill>
                <a:srgbClr val="FF6D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239;p26"/>
              <p:cNvSpPr/>
              <p:nvPr/>
            </p:nvSpPr>
            <p:spPr>
              <a:xfrm rot="-1033913">
                <a:off x="5153668" y="3686862"/>
                <a:ext cx="692335" cy="401696"/>
              </a:xfrm>
              <a:custGeom>
                <a:avLst/>
                <a:gdLst/>
                <a:ahLst/>
                <a:cxnLst/>
                <a:rect l="l" t="t" r="r" b="b"/>
                <a:pathLst>
                  <a:path w="10653" h="6181" extrusionOk="0">
                    <a:moveTo>
                      <a:pt x="10113" y="0"/>
                    </a:moveTo>
                    <a:cubicBezTo>
                      <a:pt x="7191" y="2439"/>
                      <a:pt x="3872" y="4346"/>
                      <a:pt x="155" y="5326"/>
                    </a:cubicBezTo>
                    <a:cubicBezTo>
                      <a:pt x="99" y="5612"/>
                      <a:pt x="48" y="5904"/>
                      <a:pt x="1" y="6181"/>
                    </a:cubicBezTo>
                    <a:cubicBezTo>
                      <a:pt x="3936" y="5108"/>
                      <a:pt x="7521" y="3041"/>
                      <a:pt x="10652" y="415"/>
                    </a:cubicBezTo>
                    <a:cubicBezTo>
                      <a:pt x="10498" y="265"/>
                      <a:pt x="10297" y="119"/>
                      <a:pt x="10113" y="0"/>
                    </a:cubicBezTo>
                    <a:close/>
                  </a:path>
                </a:pathLst>
              </a:custGeom>
              <a:solidFill>
                <a:srgbClr val="FFD3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240;p26"/>
              <p:cNvSpPr/>
              <p:nvPr/>
            </p:nvSpPr>
            <p:spPr>
              <a:xfrm rot="-1033913">
                <a:off x="5153043" y="3672246"/>
                <a:ext cx="647297" cy="366147"/>
              </a:xfrm>
              <a:custGeom>
                <a:avLst/>
                <a:gdLst/>
                <a:ahLst/>
                <a:cxnLst/>
                <a:rect l="l" t="t" r="r" b="b"/>
                <a:pathLst>
                  <a:path w="9960" h="5634" extrusionOk="0">
                    <a:moveTo>
                      <a:pt x="9420" y="0"/>
                    </a:moveTo>
                    <a:cubicBezTo>
                      <a:pt x="6777" y="1890"/>
                      <a:pt x="338" y="4179"/>
                      <a:pt x="338" y="4179"/>
                    </a:cubicBezTo>
                    <a:cubicBezTo>
                      <a:pt x="232" y="4504"/>
                      <a:pt x="111" y="5052"/>
                      <a:pt x="1" y="5634"/>
                    </a:cubicBezTo>
                    <a:cubicBezTo>
                      <a:pt x="3718" y="4654"/>
                      <a:pt x="7037" y="2747"/>
                      <a:pt x="9959" y="308"/>
                    </a:cubicBezTo>
                    <a:cubicBezTo>
                      <a:pt x="9673" y="124"/>
                      <a:pt x="9420" y="0"/>
                      <a:pt x="9420" y="0"/>
                    </a:cubicBezTo>
                    <a:close/>
                  </a:path>
                </a:pathLst>
              </a:custGeom>
              <a:solidFill>
                <a:srgbClr val="FF6D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 name="Google Shape;241;p26"/>
              <p:cNvSpPr/>
              <p:nvPr/>
            </p:nvSpPr>
            <p:spPr>
              <a:xfrm rot="-1033913">
                <a:off x="5327408" y="3842457"/>
                <a:ext cx="465716" cy="387269"/>
              </a:xfrm>
              <a:custGeom>
                <a:avLst/>
                <a:gdLst/>
                <a:ahLst/>
                <a:cxnLst/>
                <a:rect l="l" t="t" r="r" b="b"/>
                <a:pathLst>
                  <a:path w="7166" h="5959" extrusionOk="0">
                    <a:moveTo>
                      <a:pt x="7166" y="0"/>
                    </a:moveTo>
                    <a:lnTo>
                      <a:pt x="0" y="5959"/>
                    </a:lnTo>
                    <a:cubicBezTo>
                      <a:pt x="5523" y="3037"/>
                      <a:pt x="7165" y="0"/>
                      <a:pt x="716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2" name="Google Shape;242;p26"/>
              <p:cNvSpPr/>
              <p:nvPr/>
            </p:nvSpPr>
            <p:spPr>
              <a:xfrm rot="-1033913">
                <a:off x="5572712" y="3953534"/>
                <a:ext cx="218365" cy="305578"/>
              </a:xfrm>
              <a:custGeom>
                <a:avLst/>
                <a:gdLst/>
                <a:ahLst/>
                <a:cxnLst/>
                <a:rect l="l" t="t" r="r" b="b"/>
                <a:pathLst>
                  <a:path w="3360" h="4702" extrusionOk="0">
                    <a:moveTo>
                      <a:pt x="3359" y="1"/>
                    </a:moveTo>
                    <a:lnTo>
                      <a:pt x="1" y="4702"/>
                    </a:lnTo>
                    <a:cubicBezTo>
                      <a:pt x="2444" y="3004"/>
                      <a:pt x="3359" y="1"/>
                      <a:pt x="33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3" name="Google Shape;243;p26"/>
            <p:cNvSpPr/>
            <p:nvPr/>
          </p:nvSpPr>
          <p:spPr>
            <a:xfrm>
              <a:off x="7777099" y="3709045"/>
              <a:ext cx="197221" cy="635327"/>
            </a:xfrm>
            <a:custGeom>
              <a:avLst/>
              <a:gdLst/>
              <a:ahLst/>
              <a:cxnLst/>
              <a:rect l="l" t="t" r="r" b="b"/>
              <a:pathLst>
                <a:path w="4142" h="13343" extrusionOk="0">
                  <a:moveTo>
                    <a:pt x="1749" y="0"/>
                  </a:moveTo>
                  <a:cubicBezTo>
                    <a:pt x="1749" y="0"/>
                    <a:pt x="427" y="8403"/>
                    <a:pt x="209" y="10082"/>
                  </a:cubicBezTo>
                  <a:cubicBezTo>
                    <a:pt x="0" y="11770"/>
                    <a:pt x="228" y="13042"/>
                    <a:pt x="1133" y="13260"/>
                  </a:cubicBezTo>
                  <a:cubicBezTo>
                    <a:pt x="1327" y="13305"/>
                    <a:pt x="1560" y="13342"/>
                    <a:pt x="1807" y="13342"/>
                  </a:cubicBezTo>
                  <a:cubicBezTo>
                    <a:pt x="2699" y="13342"/>
                    <a:pt x="3779" y="12862"/>
                    <a:pt x="3904" y="10569"/>
                  </a:cubicBezTo>
                  <a:cubicBezTo>
                    <a:pt x="4073" y="7638"/>
                    <a:pt x="4142" y="50"/>
                    <a:pt x="4142" y="50"/>
                  </a:cubicBezTo>
                  <a:lnTo>
                    <a:pt x="1749" y="0"/>
                  </a:ln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4" name="Google Shape;244;p26"/>
            <p:cNvSpPr/>
            <p:nvPr/>
          </p:nvSpPr>
          <p:spPr>
            <a:xfrm>
              <a:off x="7788907" y="3743566"/>
              <a:ext cx="184984" cy="600663"/>
            </a:xfrm>
            <a:custGeom>
              <a:avLst/>
              <a:gdLst/>
              <a:ahLst/>
              <a:cxnLst/>
              <a:rect l="l" t="t" r="r" b="b"/>
              <a:pathLst>
                <a:path w="3885" h="12615" extrusionOk="0">
                  <a:moveTo>
                    <a:pt x="3884" y="0"/>
                  </a:moveTo>
                  <a:cubicBezTo>
                    <a:pt x="3825" y="1163"/>
                    <a:pt x="3358" y="9427"/>
                    <a:pt x="2861" y="10579"/>
                  </a:cubicBezTo>
                  <a:cubicBezTo>
                    <a:pt x="2553" y="11323"/>
                    <a:pt x="1759" y="11671"/>
                    <a:pt x="984" y="11671"/>
                  </a:cubicBezTo>
                  <a:cubicBezTo>
                    <a:pt x="636" y="11671"/>
                    <a:pt x="289" y="11601"/>
                    <a:pt x="0" y="11462"/>
                  </a:cubicBezTo>
                  <a:lnTo>
                    <a:pt x="0" y="11462"/>
                  </a:lnTo>
                  <a:cubicBezTo>
                    <a:pt x="139" y="12038"/>
                    <a:pt x="417" y="12426"/>
                    <a:pt x="885" y="12535"/>
                  </a:cubicBezTo>
                  <a:cubicBezTo>
                    <a:pt x="1083" y="12575"/>
                    <a:pt x="1311" y="12615"/>
                    <a:pt x="1570" y="12615"/>
                  </a:cubicBezTo>
                  <a:cubicBezTo>
                    <a:pt x="1788" y="12615"/>
                    <a:pt x="2027" y="12585"/>
                    <a:pt x="2265" y="12506"/>
                  </a:cubicBezTo>
                  <a:cubicBezTo>
                    <a:pt x="2921" y="12267"/>
                    <a:pt x="3527" y="11601"/>
                    <a:pt x="3646" y="10003"/>
                  </a:cubicBezTo>
                  <a:cubicBezTo>
                    <a:pt x="3656" y="9953"/>
                    <a:pt x="3656" y="9903"/>
                    <a:pt x="3656" y="9844"/>
                  </a:cubicBezTo>
                  <a:lnTo>
                    <a:pt x="3656" y="9833"/>
                  </a:lnTo>
                  <a:lnTo>
                    <a:pt x="3656" y="9824"/>
                  </a:lnTo>
                  <a:lnTo>
                    <a:pt x="3656" y="9814"/>
                  </a:lnTo>
                  <a:lnTo>
                    <a:pt x="3656" y="9804"/>
                  </a:lnTo>
                  <a:lnTo>
                    <a:pt x="3656" y="9794"/>
                  </a:lnTo>
                  <a:lnTo>
                    <a:pt x="3656" y="9784"/>
                  </a:lnTo>
                  <a:cubicBezTo>
                    <a:pt x="3666" y="9784"/>
                    <a:pt x="3666" y="9774"/>
                    <a:pt x="3666" y="9764"/>
                  </a:cubicBezTo>
                  <a:lnTo>
                    <a:pt x="3666" y="9754"/>
                  </a:lnTo>
                  <a:lnTo>
                    <a:pt x="3666" y="9744"/>
                  </a:lnTo>
                  <a:lnTo>
                    <a:pt x="3666" y="9734"/>
                  </a:lnTo>
                  <a:lnTo>
                    <a:pt x="3666" y="9725"/>
                  </a:lnTo>
                  <a:lnTo>
                    <a:pt x="3666" y="9714"/>
                  </a:lnTo>
                  <a:lnTo>
                    <a:pt x="3666" y="9705"/>
                  </a:lnTo>
                  <a:lnTo>
                    <a:pt x="3666" y="9694"/>
                  </a:lnTo>
                  <a:lnTo>
                    <a:pt x="3666" y="9674"/>
                  </a:lnTo>
                  <a:lnTo>
                    <a:pt x="3666" y="9635"/>
                  </a:lnTo>
                  <a:cubicBezTo>
                    <a:pt x="3666" y="9605"/>
                    <a:pt x="3675" y="9585"/>
                    <a:pt x="3675" y="9555"/>
                  </a:cubicBezTo>
                  <a:lnTo>
                    <a:pt x="3675" y="9407"/>
                  </a:lnTo>
                  <a:cubicBezTo>
                    <a:pt x="3765" y="7549"/>
                    <a:pt x="3825" y="4420"/>
                    <a:pt x="3854" y="2146"/>
                  </a:cubicBezTo>
                  <a:lnTo>
                    <a:pt x="3854" y="2066"/>
                  </a:lnTo>
                  <a:cubicBezTo>
                    <a:pt x="3865" y="2046"/>
                    <a:pt x="3865" y="2026"/>
                    <a:pt x="3865" y="1997"/>
                  </a:cubicBezTo>
                  <a:lnTo>
                    <a:pt x="3865" y="1987"/>
                  </a:lnTo>
                  <a:lnTo>
                    <a:pt x="3865" y="1977"/>
                  </a:lnTo>
                  <a:cubicBezTo>
                    <a:pt x="3874" y="1172"/>
                    <a:pt x="3884" y="477"/>
                    <a:pt x="3884" y="0"/>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5" name="Google Shape;245;p26"/>
            <p:cNvSpPr/>
            <p:nvPr/>
          </p:nvSpPr>
          <p:spPr>
            <a:xfrm>
              <a:off x="7821143" y="3571150"/>
              <a:ext cx="203840" cy="180794"/>
            </a:xfrm>
            <a:custGeom>
              <a:avLst/>
              <a:gdLst/>
              <a:ahLst/>
              <a:cxnLst/>
              <a:rect l="l" t="t" r="r" b="b"/>
              <a:pathLst>
                <a:path w="4281" h="3797" extrusionOk="0">
                  <a:moveTo>
                    <a:pt x="2352" y="1"/>
                  </a:moveTo>
                  <a:cubicBezTo>
                    <a:pt x="1902" y="1"/>
                    <a:pt x="1462" y="36"/>
                    <a:pt x="1181" y="105"/>
                  </a:cubicBezTo>
                  <a:cubicBezTo>
                    <a:pt x="456" y="284"/>
                    <a:pt x="98" y="890"/>
                    <a:pt x="49" y="1605"/>
                  </a:cubicBezTo>
                  <a:cubicBezTo>
                    <a:pt x="1" y="2285"/>
                    <a:pt x="563" y="3797"/>
                    <a:pt x="1858" y="3797"/>
                  </a:cubicBezTo>
                  <a:cubicBezTo>
                    <a:pt x="1906" y="3797"/>
                    <a:pt x="1955" y="3795"/>
                    <a:pt x="2005" y="3790"/>
                  </a:cubicBezTo>
                  <a:cubicBezTo>
                    <a:pt x="3078" y="3691"/>
                    <a:pt x="3863" y="3274"/>
                    <a:pt x="4071" y="2062"/>
                  </a:cubicBezTo>
                  <a:cubicBezTo>
                    <a:pt x="4270" y="850"/>
                    <a:pt x="4280" y="562"/>
                    <a:pt x="3982" y="264"/>
                  </a:cubicBezTo>
                  <a:cubicBezTo>
                    <a:pt x="3800" y="88"/>
                    <a:pt x="3062" y="1"/>
                    <a:pt x="2352"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6" name="Google Shape;246;p26"/>
            <p:cNvSpPr/>
            <p:nvPr/>
          </p:nvSpPr>
          <p:spPr>
            <a:xfrm>
              <a:off x="7824000" y="3405496"/>
              <a:ext cx="153558" cy="206173"/>
            </a:xfrm>
            <a:custGeom>
              <a:avLst/>
              <a:gdLst/>
              <a:ahLst/>
              <a:cxnLst/>
              <a:rect l="l" t="t" r="r" b="b"/>
              <a:pathLst>
                <a:path w="3225" h="4330" extrusionOk="0">
                  <a:moveTo>
                    <a:pt x="2689" y="1"/>
                  </a:moveTo>
                  <a:cubicBezTo>
                    <a:pt x="2516" y="1"/>
                    <a:pt x="2348" y="115"/>
                    <a:pt x="2273" y="416"/>
                  </a:cubicBezTo>
                  <a:cubicBezTo>
                    <a:pt x="2084" y="1171"/>
                    <a:pt x="1558" y="2959"/>
                    <a:pt x="1558" y="2959"/>
                  </a:cubicBezTo>
                  <a:cubicBezTo>
                    <a:pt x="1558" y="2959"/>
                    <a:pt x="1051" y="813"/>
                    <a:pt x="922" y="386"/>
                  </a:cubicBezTo>
                  <a:cubicBezTo>
                    <a:pt x="862" y="199"/>
                    <a:pt x="674" y="96"/>
                    <a:pt x="486" y="96"/>
                  </a:cubicBezTo>
                  <a:cubicBezTo>
                    <a:pt x="243" y="96"/>
                    <a:pt x="0" y="268"/>
                    <a:pt x="29" y="654"/>
                  </a:cubicBezTo>
                  <a:cubicBezTo>
                    <a:pt x="88" y="1330"/>
                    <a:pt x="446" y="3326"/>
                    <a:pt x="187" y="4329"/>
                  </a:cubicBezTo>
                  <a:lnTo>
                    <a:pt x="2412" y="3972"/>
                  </a:lnTo>
                  <a:cubicBezTo>
                    <a:pt x="2412" y="3972"/>
                    <a:pt x="3177" y="1001"/>
                    <a:pt x="3207" y="545"/>
                  </a:cubicBezTo>
                  <a:cubicBezTo>
                    <a:pt x="3225" y="264"/>
                    <a:pt x="2951" y="1"/>
                    <a:pt x="2689"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7" name="Google Shape;247;p26"/>
            <p:cNvSpPr/>
            <p:nvPr/>
          </p:nvSpPr>
          <p:spPr>
            <a:xfrm>
              <a:off x="7918993" y="3529868"/>
              <a:ext cx="87040" cy="120180"/>
            </a:xfrm>
            <a:custGeom>
              <a:avLst/>
              <a:gdLst/>
              <a:ahLst/>
              <a:cxnLst/>
              <a:rect l="l" t="t" r="r" b="b"/>
              <a:pathLst>
                <a:path w="1828" h="2524" extrusionOk="0">
                  <a:moveTo>
                    <a:pt x="1042" y="0"/>
                  </a:moveTo>
                  <a:cubicBezTo>
                    <a:pt x="679" y="0"/>
                    <a:pt x="660" y="429"/>
                    <a:pt x="397" y="1062"/>
                  </a:cubicBezTo>
                  <a:cubicBezTo>
                    <a:pt x="89" y="1826"/>
                    <a:pt x="0" y="2283"/>
                    <a:pt x="407" y="2492"/>
                  </a:cubicBezTo>
                  <a:cubicBezTo>
                    <a:pt x="451" y="2514"/>
                    <a:pt x="494" y="2524"/>
                    <a:pt x="538" y="2524"/>
                  </a:cubicBezTo>
                  <a:cubicBezTo>
                    <a:pt x="891" y="2524"/>
                    <a:pt x="1235" y="1857"/>
                    <a:pt x="1420" y="1380"/>
                  </a:cubicBezTo>
                  <a:cubicBezTo>
                    <a:pt x="1639" y="853"/>
                    <a:pt x="1828" y="237"/>
                    <a:pt x="1321" y="58"/>
                  </a:cubicBezTo>
                  <a:cubicBezTo>
                    <a:pt x="1209" y="19"/>
                    <a:pt x="1118" y="0"/>
                    <a:pt x="1042"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 name="Google Shape;248;p26"/>
            <p:cNvSpPr/>
            <p:nvPr/>
          </p:nvSpPr>
          <p:spPr>
            <a:xfrm>
              <a:off x="7921326" y="3534486"/>
              <a:ext cx="65328" cy="118371"/>
            </a:xfrm>
            <a:custGeom>
              <a:avLst/>
              <a:gdLst/>
              <a:ahLst/>
              <a:cxnLst/>
              <a:rect l="l" t="t" r="r" b="b"/>
              <a:pathLst>
                <a:path w="1372" h="2486" extrusionOk="0">
                  <a:moveTo>
                    <a:pt x="755" y="1"/>
                  </a:moveTo>
                  <a:cubicBezTo>
                    <a:pt x="686" y="60"/>
                    <a:pt x="646" y="140"/>
                    <a:pt x="607" y="219"/>
                  </a:cubicBezTo>
                  <a:cubicBezTo>
                    <a:pt x="567" y="299"/>
                    <a:pt x="527" y="389"/>
                    <a:pt x="497" y="468"/>
                  </a:cubicBezTo>
                  <a:cubicBezTo>
                    <a:pt x="428" y="637"/>
                    <a:pt x="368" y="795"/>
                    <a:pt x="298" y="954"/>
                  </a:cubicBezTo>
                  <a:cubicBezTo>
                    <a:pt x="219" y="1124"/>
                    <a:pt x="150" y="1283"/>
                    <a:pt x="100" y="1461"/>
                  </a:cubicBezTo>
                  <a:cubicBezTo>
                    <a:pt x="51" y="1630"/>
                    <a:pt x="0" y="1819"/>
                    <a:pt x="20" y="2007"/>
                  </a:cubicBezTo>
                  <a:cubicBezTo>
                    <a:pt x="31" y="2107"/>
                    <a:pt x="60" y="2206"/>
                    <a:pt x="120" y="2296"/>
                  </a:cubicBezTo>
                  <a:cubicBezTo>
                    <a:pt x="190" y="2375"/>
                    <a:pt x="269" y="2435"/>
                    <a:pt x="368" y="2464"/>
                  </a:cubicBezTo>
                  <a:cubicBezTo>
                    <a:pt x="408" y="2479"/>
                    <a:pt x="450" y="2485"/>
                    <a:pt x="490" y="2485"/>
                  </a:cubicBezTo>
                  <a:cubicBezTo>
                    <a:pt x="559" y="2485"/>
                    <a:pt x="626" y="2466"/>
                    <a:pt x="676" y="2435"/>
                  </a:cubicBezTo>
                  <a:cubicBezTo>
                    <a:pt x="766" y="2385"/>
                    <a:pt x="835" y="2316"/>
                    <a:pt x="894" y="2246"/>
                  </a:cubicBezTo>
                  <a:cubicBezTo>
                    <a:pt x="1133" y="1958"/>
                    <a:pt x="1262" y="1630"/>
                    <a:pt x="1371" y="1283"/>
                  </a:cubicBezTo>
                  <a:lnTo>
                    <a:pt x="1371" y="1283"/>
                  </a:lnTo>
                  <a:cubicBezTo>
                    <a:pt x="1292" y="1441"/>
                    <a:pt x="1212" y="1600"/>
                    <a:pt x="1123" y="1749"/>
                  </a:cubicBezTo>
                  <a:cubicBezTo>
                    <a:pt x="1033" y="1908"/>
                    <a:pt x="934" y="2057"/>
                    <a:pt x="815" y="2176"/>
                  </a:cubicBezTo>
                  <a:cubicBezTo>
                    <a:pt x="755" y="2236"/>
                    <a:pt x="686" y="2285"/>
                    <a:pt x="616" y="2325"/>
                  </a:cubicBezTo>
                  <a:cubicBezTo>
                    <a:pt x="576" y="2343"/>
                    <a:pt x="536" y="2353"/>
                    <a:pt x="497" y="2353"/>
                  </a:cubicBezTo>
                  <a:cubicBezTo>
                    <a:pt x="469" y="2353"/>
                    <a:pt x="443" y="2348"/>
                    <a:pt x="418" y="2335"/>
                  </a:cubicBezTo>
                  <a:cubicBezTo>
                    <a:pt x="348" y="2316"/>
                    <a:pt x="279" y="2265"/>
                    <a:pt x="239" y="2206"/>
                  </a:cubicBezTo>
                  <a:cubicBezTo>
                    <a:pt x="190" y="2146"/>
                    <a:pt x="170" y="2077"/>
                    <a:pt x="159" y="1998"/>
                  </a:cubicBezTo>
                  <a:cubicBezTo>
                    <a:pt x="150" y="1839"/>
                    <a:pt x="190" y="1660"/>
                    <a:pt x="229" y="1501"/>
                  </a:cubicBezTo>
                  <a:cubicBezTo>
                    <a:pt x="279" y="1332"/>
                    <a:pt x="338" y="1163"/>
                    <a:pt x="398" y="994"/>
                  </a:cubicBezTo>
                  <a:cubicBezTo>
                    <a:pt x="457" y="835"/>
                    <a:pt x="517" y="656"/>
                    <a:pt x="567" y="488"/>
                  </a:cubicBezTo>
                  <a:cubicBezTo>
                    <a:pt x="616" y="319"/>
                    <a:pt x="646" y="140"/>
                    <a:pt x="755"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 name="Google Shape;249;p26"/>
            <p:cNvSpPr/>
            <p:nvPr/>
          </p:nvSpPr>
          <p:spPr>
            <a:xfrm>
              <a:off x="7839522" y="3569008"/>
              <a:ext cx="119847" cy="104134"/>
            </a:xfrm>
            <a:custGeom>
              <a:avLst/>
              <a:gdLst/>
              <a:ahLst/>
              <a:cxnLst/>
              <a:rect l="l" t="t" r="r" b="b"/>
              <a:pathLst>
                <a:path w="2517" h="2187" extrusionOk="0">
                  <a:moveTo>
                    <a:pt x="1990" y="0"/>
                  </a:moveTo>
                  <a:cubicBezTo>
                    <a:pt x="1913" y="0"/>
                    <a:pt x="1823" y="7"/>
                    <a:pt x="1718" y="21"/>
                  </a:cubicBezTo>
                  <a:cubicBezTo>
                    <a:pt x="904" y="130"/>
                    <a:pt x="199" y="309"/>
                    <a:pt x="1" y="666"/>
                  </a:cubicBezTo>
                  <a:lnTo>
                    <a:pt x="855" y="2187"/>
                  </a:lnTo>
                  <a:cubicBezTo>
                    <a:pt x="855" y="2187"/>
                    <a:pt x="1173" y="1878"/>
                    <a:pt x="1023" y="1362"/>
                  </a:cubicBezTo>
                  <a:cubicBezTo>
                    <a:pt x="1023" y="1362"/>
                    <a:pt x="1888" y="1233"/>
                    <a:pt x="2186" y="736"/>
                  </a:cubicBezTo>
                  <a:cubicBezTo>
                    <a:pt x="2446" y="312"/>
                    <a:pt x="2516" y="0"/>
                    <a:pt x="1990"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 name="Google Shape;250;p26"/>
            <p:cNvSpPr/>
            <p:nvPr/>
          </p:nvSpPr>
          <p:spPr>
            <a:xfrm>
              <a:off x="7839522" y="3565675"/>
              <a:ext cx="118276" cy="107467"/>
            </a:xfrm>
            <a:custGeom>
              <a:avLst/>
              <a:gdLst/>
              <a:ahLst/>
              <a:cxnLst/>
              <a:rect l="l" t="t" r="r" b="b"/>
              <a:pathLst>
                <a:path w="2484" h="2257" extrusionOk="0">
                  <a:moveTo>
                    <a:pt x="1972" y="1"/>
                  </a:moveTo>
                  <a:cubicBezTo>
                    <a:pt x="1822" y="1"/>
                    <a:pt x="1681" y="29"/>
                    <a:pt x="1540" y="51"/>
                  </a:cubicBezTo>
                  <a:cubicBezTo>
                    <a:pt x="1351" y="81"/>
                    <a:pt x="1162" y="121"/>
                    <a:pt x="974" y="171"/>
                  </a:cubicBezTo>
                  <a:cubicBezTo>
                    <a:pt x="785" y="220"/>
                    <a:pt x="596" y="280"/>
                    <a:pt x="427" y="359"/>
                  </a:cubicBezTo>
                  <a:cubicBezTo>
                    <a:pt x="259" y="449"/>
                    <a:pt x="80" y="568"/>
                    <a:pt x="1" y="736"/>
                  </a:cubicBezTo>
                  <a:cubicBezTo>
                    <a:pt x="109" y="577"/>
                    <a:pt x="279" y="488"/>
                    <a:pt x="447" y="419"/>
                  </a:cubicBezTo>
                  <a:cubicBezTo>
                    <a:pt x="626" y="349"/>
                    <a:pt x="815" y="299"/>
                    <a:pt x="994" y="270"/>
                  </a:cubicBezTo>
                  <a:cubicBezTo>
                    <a:pt x="1182" y="230"/>
                    <a:pt x="1371" y="200"/>
                    <a:pt x="1560" y="171"/>
                  </a:cubicBezTo>
                  <a:cubicBezTo>
                    <a:pt x="1705" y="155"/>
                    <a:pt x="1850" y="134"/>
                    <a:pt x="1986" y="134"/>
                  </a:cubicBezTo>
                  <a:cubicBezTo>
                    <a:pt x="2027" y="134"/>
                    <a:pt x="2067" y="136"/>
                    <a:pt x="2106" y="140"/>
                  </a:cubicBezTo>
                  <a:cubicBezTo>
                    <a:pt x="2195" y="151"/>
                    <a:pt x="2275" y="191"/>
                    <a:pt x="2295" y="240"/>
                  </a:cubicBezTo>
                  <a:cubicBezTo>
                    <a:pt x="2325" y="290"/>
                    <a:pt x="2305" y="379"/>
                    <a:pt x="2285" y="458"/>
                  </a:cubicBezTo>
                  <a:cubicBezTo>
                    <a:pt x="2215" y="628"/>
                    <a:pt x="2126" y="806"/>
                    <a:pt x="2007" y="926"/>
                  </a:cubicBezTo>
                  <a:cubicBezTo>
                    <a:pt x="1888" y="1054"/>
                    <a:pt x="1718" y="1144"/>
                    <a:pt x="1550" y="1224"/>
                  </a:cubicBezTo>
                  <a:cubicBezTo>
                    <a:pt x="1381" y="1293"/>
                    <a:pt x="1202" y="1352"/>
                    <a:pt x="1014" y="1392"/>
                  </a:cubicBezTo>
                  <a:lnTo>
                    <a:pt x="974" y="1402"/>
                  </a:lnTo>
                  <a:lnTo>
                    <a:pt x="983" y="1442"/>
                  </a:lnTo>
                  <a:cubicBezTo>
                    <a:pt x="1023" y="1581"/>
                    <a:pt x="1043" y="1720"/>
                    <a:pt x="1023" y="1859"/>
                  </a:cubicBezTo>
                  <a:cubicBezTo>
                    <a:pt x="1003" y="2008"/>
                    <a:pt x="944" y="2147"/>
                    <a:pt x="855" y="2257"/>
                  </a:cubicBezTo>
                  <a:cubicBezTo>
                    <a:pt x="964" y="2157"/>
                    <a:pt x="1034" y="2018"/>
                    <a:pt x="1073" y="1869"/>
                  </a:cubicBezTo>
                  <a:cubicBezTo>
                    <a:pt x="1093" y="1800"/>
                    <a:pt x="1103" y="1720"/>
                    <a:pt x="1093" y="1650"/>
                  </a:cubicBezTo>
                  <a:cubicBezTo>
                    <a:pt x="1093" y="1587"/>
                    <a:pt x="1086" y="1523"/>
                    <a:pt x="1074" y="1465"/>
                  </a:cubicBezTo>
                  <a:lnTo>
                    <a:pt x="1074" y="1465"/>
                  </a:lnTo>
                  <a:cubicBezTo>
                    <a:pt x="1438" y="1404"/>
                    <a:pt x="1809" y="1293"/>
                    <a:pt x="2106" y="1015"/>
                  </a:cubicBezTo>
                  <a:cubicBezTo>
                    <a:pt x="2175" y="945"/>
                    <a:pt x="2245" y="856"/>
                    <a:pt x="2285" y="776"/>
                  </a:cubicBezTo>
                  <a:cubicBezTo>
                    <a:pt x="2334" y="687"/>
                    <a:pt x="2384" y="608"/>
                    <a:pt x="2414" y="508"/>
                  </a:cubicBezTo>
                  <a:cubicBezTo>
                    <a:pt x="2444" y="409"/>
                    <a:pt x="2484" y="299"/>
                    <a:pt x="2424" y="171"/>
                  </a:cubicBezTo>
                  <a:cubicBezTo>
                    <a:pt x="2394" y="111"/>
                    <a:pt x="2334" y="71"/>
                    <a:pt x="2285" y="51"/>
                  </a:cubicBezTo>
                  <a:cubicBezTo>
                    <a:pt x="2235" y="21"/>
                    <a:pt x="2175" y="12"/>
                    <a:pt x="2126" y="12"/>
                  </a:cubicBezTo>
                  <a:cubicBezTo>
                    <a:pt x="2073" y="4"/>
                    <a:pt x="2022" y="1"/>
                    <a:pt x="1972"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1" name="Google Shape;251;p26"/>
            <p:cNvSpPr/>
            <p:nvPr/>
          </p:nvSpPr>
          <p:spPr>
            <a:xfrm>
              <a:off x="7955371" y="3556390"/>
              <a:ext cx="83279" cy="106515"/>
            </a:xfrm>
            <a:custGeom>
              <a:avLst/>
              <a:gdLst/>
              <a:ahLst/>
              <a:cxnLst/>
              <a:rect l="l" t="t" r="r" b="b"/>
              <a:pathLst>
                <a:path w="1749" h="2237" extrusionOk="0">
                  <a:moveTo>
                    <a:pt x="946" y="1"/>
                  </a:moveTo>
                  <a:cubicBezTo>
                    <a:pt x="875" y="1"/>
                    <a:pt x="814" y="31"/>
                    <a:pt x="786" y="117"/>
                  </a:cubicBezTo>
                  <a:cubicBezTo>
                    <a:pt x="706" y="366"/>
                    <a:pt x="517" y="832"/>
                    <a:pt x="269" y="1329"/>
                  </a:cubicBezTo>
                  <a:cubicBezTo>
                    <a:pt x="20" y="1816"/>
                    <a:pt x="1" y="2014"/>
                    <a:pt x="289" y="2163"/>
                  </a:cubicBezTo>
                  <a:cubicBezTo>
                    <a:pt x="376" y="2206"/>
                    <a:pt x="457" y="2236"/>
                    <a:pt x="540" y="2236"/>
                  </a:cubicBezTo>
                  <a:cubicBezTo>
                    <a:pt x="745" y="2236"/>
                    <a:pt x="961" y="2057"/>
                    <a:pt x="1292" y="1458"/>
                  </a:cubicBezTo>
                  <a:cubicBezTo>
                    <a:pt x="1749" y="614"/>
                    <a:pt x="1590" y="346"/>
                    <a:pt x="1302" y="147"/>
                  </a:cubicBezTo>
                  <a:cubicBezTo>
                    <a:pt x="1232" y="96"/>
                    <a:pt x="1073" y="1"/>
                    <a:pt x="946"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2" name="Google Shape;252;p26"/>
            <p:cNvSpPr/>
            <p:nvPr/>
          </p:nvSpPr>
          <p:spPr>
            <a:xfrm>
              <a:off x="7955371" y="3561913"/>
              <a:ext cx="61519" cy="104134"/>
            </a:xfrm>
            <a:custGeom>
              <a:avLst/>
              <a:gdLst/>
              <a:ahLst/>
              <a:cxnLst/>
              <a:rect l="l" t="t" r="r" b="b"/>
              <a:pathLst>
                <a:path w="1292" h="2187" extrusionOk="0">
                  <a:moveTo>
                    <a:pt x="786" y="1"/>
                  </a:moveTo>
                  <a:lnTo>
                    <a:pt x="786" y="1"/>
                  </a:lnTo>
                  <a:cubicBezTo>
                    <a:pt x="656" y="279"/>
                    <a:pt x="517" y="557"/>
                    <a:pt x="388" y="826"/>
                  </a:cubicBezTo>
                  <a:lnTo>
                    <a:pt x="179" y="1233"/>
                  </a:lnTo>
                  <a:cubicBezTo>
                    <a:pt x="110" y="1372"/>
                    <a:pt x="40" y="1511"/>
                    <a:pt x="11" y="1680"/>
                  </a:cubicBezTo>
                  <a:cubicBezTo>
                    <a:pt x="1" y="1769"/>
                    <a:pt x="11" y="1868"/>
                    <a:pt x="60" y="1948"/>
                  </a:cubicBezTo>
                  <a:cubicBezTo>
                    <a:pt x="120" y="2038"/>
                    <a:pt x="199" y="2077"/>
                    <a:pt x="269" y="2117"/>
                  </a:cubicBezTo>
                  <a:cubicBezTo>
                    <a:pt x="349" y="2146"/>
                    <a:pt x="428" y="2177"/>
                    <a:pt x="517" y="2186"/>
                  </a:cubicBezTo>
                  <a:cubicBezTo>
                    <a:pt x="607" y="2186"/>
                    <a:pt x="696" y="2157"/>
                    <a:pt x="766" y="2107"/>
                  </a:cubicBezTo>
                  <a:cubicBezTo>
                    <a:pt x="905" y="2018"/>
                    <a:pt x="994" y="1879"/>
                    <a:pt x="1084" y="1749"/>
                  </a:cubicBezTo>
                  <a:cubicBezTo>
                    <a:pt x="1163" y="1620"/>
                    <a:pt x="1232" y="1481"/>
                    <a:pt x="1292" y="1342"/>
                  </a:cubicBezTo>
                  <a:lnTo>
                    <a:pt x="1292" y="1342"/>
                  </a:lnTo>
                  <a:cubicBezTo>
                    <a:pt x="1203" y="1471"/>
                    <a:pt x="1123" y="1590"/>
                    <a:pt x="1024" y="1709"/>
                  </a:cubicBezTo>
                  <a:cubicBezTo>
                    <a:pt x="934" y="1829"/>
                    <a:pt x="825" y="1948"/>
                    <a:pt x="706" y="2018"/>
                  </a:cubicBezTo>
                  <a:cubicBezTo>
                    <a:pt x="657" y="2047"/>
                    <a:pt x="605" y="2060"/>
                    <a:pt x="552" y="2060"/>
                  </a:cubicBezTo>
                  <a:cubicBezTo>
                    <a:pt x="479" y="2060"/>
                    <a:pt x="404" y="2034"/>
                    <a:pt x="329" y="1987"/>
                  </a:cubicBezTo>
                  <a:cubicBezTo>
                    <a:pt x="269" y="1958"/>
                    <a:pt x="210" y="1918"/>
                    <a:pt x="179" y="1868"/>
                  </a:cubicBezTo>
                  <a:cubicBezTo>
                    <a:pt x="150" y="1829"/>
                    <a:pt x="140" y="1769"/>
                    <a:pt x="150" y="1700"/>
                  </a:cubicBezTo>
                  <a:cubicBezTo>
                    <a:pt x="170" y="1570"/>
                    <a:pt x="239" y="1431"/>
                    <a:pt x="299" y="1292"/>
                  </a:cubicBezTo>
                  <a:cubicBezTo>
                    <a:pt x="369" y="1153"/>
                    <a:pt x="438" y="1014"/>
                    <a:pt x="488" y="875"/>
                  </a:cubicBezTo>
                  <a:cubicBezTo>
                    <a:pt x="607" y="587"/>
                    <a:pt x="706" y="299"/>
                    <a:pt x="786" y="1"/>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3" name="Google Shape;253;p26"/>
            <p:cNvSpPr/>
            <p:nvPr/>
          </p:nvSpPr>
          <p:spPr>
            <a:xfrm>
              <a:off x="7796478" y="3729852"/>
              <a:ext cx="60566" cy="400585"/>
            </a:xfrm>
            <a:custGeom>
              <a:avLst/>
              <a:gdLst/>
              <a:ahLst/>
              <a:cxnLst/>
              <a:rect l="l" t="t" r="r" b="b"/>
              <a:pathLst>
                <a:path w="1272" h="8413" extrusionOk="0">
                  <a:moveTo>
                    <a:pt x="1272" y="0"/>
                  </a:moveTo>
                  <a:cubicBezTo>
                    <a:pt x="1143" y="705"/>
                    <a:pt x="1024" y="1401"/>
                    <a:pt x="905" y="2096"/>
                  </a:cubicBezTo>
                  <a:cubicBezTo>
                    <a:pt x="785" y="2801"/>
                    <a:pt x="676" y="3497"/>
                    <a:pt x="567" y="4202"/>
                  </a:cubicBezTo>
                  <a:cubicBezTo>
                    <a:pt x="467" y="4897"/>
                    <a:pt x="358" y="5602"/>
                    <a:pt x="269" y="6307"/>
                  </a:cubicBezTo>
                  <a:cubicBezTo>
                    <a:pt x="169" y="7003"/>
                    <a:pt x="80" y="7708"/>
                    <a:pt x="0" y="8413"/>
                  </a:cubicBezTo>
                  <a:cubicBezTo>
                    <a:pt x="139" y="7718"/>
                    <a:pt x="258" y="7022"/>
                    <a:pt x="378" y="6318"/>
                  </a:cubicBezTo>
                  <a:cubicBezTo>
                    <a:pt x="497" y="5622"/>
                    <a:pt x="596" y="4917"/>
                    <a:pt x="715" y="4221"/>
                  </a:cubicBezTo>
                  <a:cubicBezTo>
                    <a:pt x="815" y="3517"/>
                    <a:pt x="914" y="2821"/>
                    <a:pt x="1013" y="2116"/>
                  </a:cubicBezTo>
                  <a:cubicBezTo>
                    <a:pt x="1113" y="1411"/>
                    <a:pt x="1202" y="705"/>
                    <a:pt x="1272" y="0"/>
                  </a:cubicBezTo>
                  <a:close/>
                </a:path>
              </a:pathLst>
            </a:custGeom>
            <a:solidFill>
              <a:srgbClr val="7D45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4" name="Google Shape;254;p26"/>
            <p:cNvGrpSpPr/>
            <p:nvPr/>
          </p:nvGrpSpPr>
          <p:grpSpPr>
            <a:xfrm>
              <a:off x="7570400" y="3603100"/>
              <a:ext cx="215078" cy="203078"/>
              <a:chOff x="5775650" y="3603100"/>
              <a:chExt cx="215078" cy="203078"/>
            </a:xfrm>
          </p:grpSpPr>
          <p:sp>
            <p:nvSpPr>
              <p:cNvPr id="255" name="Google Shape;255;p26"/>
              <p:cNvSpPr/>
              <p:nvPr/>
            </p:nvSpPr>
            <p:spPr>
              <a:xfrm>
                <a:off x="5809266" y="3630193"/>
                <a:ext cx="76136" cy="162653"/>
              </a:xfrm>
              <a:custGeom>
                <a:avLst/>
                <a:gdLst/>
                <a:ahLst/>
                <a:cxnLst/>
                <a:rect l="l" t="t" r="r" b="b"/>
                <a:pathLst>
                  <a:path w="1599" h="3416" extrusionOk="0">
                    <a:moveTo>
                      <a:pt x="665" y="1"/>
                    </a:moveTo>
                    <a:cubicBezTo>
                      <a:pt x="249" y="1"/>
                      <a:pt x="300" y="612"/>
                      <a:pt x="219" y="1547"/>
                    </a:cubicBezTo>
                    <a:cubicBezTo>
                      <a:pt x="139" y="2580"/>
                      <a:pt x="0" y="2778"/>
                      <a:pt x="566" y="3246"/>
                    </a:cubicBezTo>
                    <a:cubicBezTo>
                      <a:pt x="707" y="3360"/>
                      <a:pt x="823" y="3416"/>
                      <a:pt x="920" y="3416"/>
                    </a:cubicBezTo>
                    <a:cubicBezTo>
                      <a:pt x="1216" y="3416"/>
                      <a:pt x="1325" y="2887"/>
                      <a:pt x="1400" y="1904"/>
                    </a:cubicBezTo>
                    <a:cubicBezTo>
                      <a:pt x="1400" y="1904"/>
                      <a:pt x="1450" y="1507"/>
                      <a:pt x="1530" y="1010"/>
                    </a:cubicBezTo>
                    <a:cubicBezTo>
                      <a:pt x="1599" y="514"/>
                      <a:pt x="1351" y="147"/>
                      <a:pt x="795" y="17"/>
                    </a:cubicBezTo>
                    <a:cubicBezTo>
                      <a:pt x="747" y="6"/>
                      <a:pt x="704" y="1"/>
                      <a:pt x="665" y="1"/>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6" name="Google Shape;256;p26"/>
              <p:cNvSpPr/>
              <p:nvPr/>
            </p:nvSpPr>
            <p:spPr>
              <a:xfrm>
                <a:off x="5936447" y="3702426"/>
                <a:ext cx="54281" cy="95659"/>
              </a:xfrm>
              <a:custGeom>
                <a:avLst/>
                <a:gdLst/>
                <a:ahLst/>
                <a:cxnLst/>
                <a:rect l="l" t="t" r="r" b="b"/>
                <a:pathLst>
                  <a:path w="1140" h="2009" extrusionOk="0">
                    <a:moveTo>
                      <a:pt x="90" y="0"/>
                    </a:moveTo>
                    <a:cubicBezTo>
                      <a:pt x="90" y="0"/>
                      <a:pt x="40" y="1242"/>
                      <a:pt x="20" y="1490"/>
                    </a:cubicBezTo>
                    <a:cubicBezTo>
                      <a:pt x="1" y="1748"/>
                      <a:pt x="368" y="1967"/>
                      <a:pt x="607" y="2007"/>
                    </a:cubicBezTo>
                    <a:cubicBezTo>
                      <a:pt x="615" y="2008"/>
                      <a:pt x="622" y="2008"/>
                      <a:pt x="630" y="2008"/>
                    </a:cubicBezTo>
                    <a:cubicBezTo>
                      <a:pt x="1000" y="2008"/>
                      <a:pt x="1140" y="866"/>
                      <a:pt x="984" y="467"/>
                    </a:cubicBezTo>
                    <a:cubicBezTo>
                      <a:pt x="825" y="60"/>
                      <a:pt x="90" y="0"/>
                      <a:pt x="90"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7" name="Google Shape;257;p26"/>
              <p:cNvSpPr/>
              <p:nvPr/>
            </p:nvSpPr>
            <p:spPr>
              <a:xfrm>
                <a:off x="5775650" y="3603100"/>
                <a:ext cx="57709" cy="99230"/>
              </a:xfrm>
              <a:custGeom>
                <a:avLst/>
                <a:gdLst/>
                <a:ahLst/>
                <a:cxnLst/>
                <a:rect l="l" t="t" r="r" b="b"/>
                <a:pathLst>
                  <a:path w="1212" h="2084" extrusionOk="0">
                    <a:moveTo>
                      <a:pt x="426" y="0"/>
                    </a:moveTo>
                    <a:cubicBezTo>
                      <a:pt x="59" y="0"/>
                      <a:pt x="0" y="487"/>
                      <a:pt x="0" y="487"/>
                    </a:cubicBezTo>
                    <a:lnTo>
                      <a:pt x="298" y="537"/>
                    </a:lnTo>
                    <a:cubicBezTo>
                      <a:pt x="298" y="537"/>
                      <a:pt x="259" y="626"/>
                      <a:pt x="159" y="1192"/>
                    </a:cubicBezTo>
                    <a:cubicBezTo>
                      <a:pt x="70" y="1758"/>
                      <a:pt x="627" y="1967"/>
                      <a:pt x="885" y="2076"/>
                    </a:cubicBezTo>
                    <a:cubicBezTo>
                      <a:pt x="897" y="2081"/>
                      <a:pt x="908" y="2084"/>
                      <a:pt x="919" y="2084"/>
                    </a:cubicBezTo>
                    <a:cubicBezTo>
                      <a:pt x="1149" y="2084"/>
                      <a:pt x="1211" y="930"/>
                      <a:pt x="1192" y="636"/>
                    </a:cubicBezTo>
                    <a:cubicBezTo>
                      <a:pt x="1183" y="328"/>
                      <a:pt x="825" y="0"/>
                      <a:pt x="437" y="0"/>
                    </a:cubicBezTo>
                    <a:cubicBezTo>
                      <a:pt x="434" y="0"/>
                      <a:pt x="430" y="0"/>
                      <a:pt x="426"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8" name="Google Shape;258;p26"/>
              <p:cNvSpPr/>
              <p:nvPr/>
            </p:nvSpPr>
            <p:spPr>
              <a:xfrm>
                <a:off x="5877357" y="3658429"/>
                <a:ext cx="63852" cy="147749"/>
              </a:xfrm>
              <a:custGeom>
                <a:avLst/>
                <a:gdLst/>
                <a:ahLst/>
                <a:cxnLst/>
                <a:rect l="l" t="t" r="r" b="b"/>
                <a:pathLst>
                  <a:path w="1341" h="3103" extrusionOk="0">
                    <a:moveTo>
                      <a:pt x="89" y="0"/>
                    </a:moveTo>
                    <a:lnTo>
                      <a:pt x="0" y="1053"/>
                    </a:lnTo>
                    <a:lnTo>
                      <a:pt x="338" y="1024"/>
                    </a:lnTo>
                    <a:lnTo>
                      <a:pt x="338" y="1024"/>
                    </a:lnTo>
                    <a:cubicBezTo>
                      <a:pt x="338" y="1024"/>
                      <a:pt x="239" y="1918"/>
                      <a:pt x="239" y="2374"/>
                    </a:cubicBezTo>
                    <a:cubicBezTo>
                      <a:pt x="239" y="2733"/>
                      <a:pt x="701" y="3103"/>
                      <a:pt x="979" y="3103"/>
                    </a:cubicBezTo>
                    <a:cubicBezTo>
                      <a:pt x="1063" y="3103"/>
                      <a:pt x="1130" y="3069"/>
                      <a:pt x="1162" y="2990"/>
                    </a:cubicBezTo>
                    <a:cubicBezTo>
                      <a:pt x="1301" y="2662"/>
                      <a:pt x="1341" y="1172"/>
                      <a:pt x="1331" y="854"/>
                    </a:cubicBezTo>
                    <a:cubicBezTo>
                      <a:pt x="1311" y="537"/>
                      <a:pt x="716" y="50"/>
                      <a:pt x="89" y="0"/>
                    </a:cubicBezTo>
                    <a:close/>
                  </a:path>
                </a:pathLst>
              </a:custGeom>
              <a:solidFill>
                <a:srgbClr val="EAAF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9" name="Google Shape;259;p26"/>
            <p:cNvSpPr/>
            <p:nvPr/>
          </p:nvSpPr>
          <p:spPr>
            <a:xfrm>
              <a:off x="7297513" y="3093088"/>
              <a:ext cx="28500" cy="28500"/>
            </a:xfrm>
            <a:prstGeom prst="ellipse">
              <a:avLst/>
            </a:prstGeom>
            <a:solidFill>
              <a:srgbClr val="FF51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0" name="Google Shape;260;p26"/>
            <p:cNvSpPr/>
            <p:nvPr/>
          </p:nvSpPr>
          <p:spPr>
            <a:xfrm rot="-1780987">
              <a:off x="6404225" y="3077288"/>
              <a:ext cx="48798" cy="32014"/>
            </a:xfrm>
            <a:custGeom>
              <a:avLst/>
              <a:gdLst/>
              <a:ahLst/>
              <a:cxnLst/>
              <a:rect l="l" t="t" r="r" b="b"/>
              <a:pathLst>
                <a:path w="1067" h="700" extrusionOk="0">
                  <a:moveTo>
                    <a:pt x="99" y="0"/>
                  </a:moveTo>
                  <a:cubicBezTo>
                    <a:pt x="93" y="0"/>
                    <a:pt x="87" y="1"/>
                    <a:pt x="82" y="2"/>
                  </a:cubicBezTo>
                  <a:cubicBezTo>
                    <a:pt x="36" y="11"/>
                    <a:pt x="1" y="62"/>
                    <a:pt x="10" y="110"/>
                  </a:cubicBezTo>
                  <a:cubicBezTo>
                    <a:pt x="14" y="114"/>
                    <a:pt x="133" y="700"/>
                    <a:pt x="972" y="700"/>
                  </a:cubicBezTo>
                  <a:cubicBezTo>
                    <a:pt x="1023" y="700"/>
                    <a:pt x="1066" y="661"/>
                    <a:pt x="1066" y="610"/>
                  </a:cubicBezTo>
                  <a:cubicBezTo>
                    <a:pt x="1066" y="558"/>
                    <a:pt x="1023" y="520"/>
                    <a:pt x="972" y="520"/>
                  </a:cubicBezTo>
                  <a:cubicBezTo>
                    <a:pt x="292" y="520"/>
                    <a:pt x="194" y="96"/>
                    <a:pt x="190" y="75"/>
                  </a:cubicBezTo>
                  <a:cubicBezTo>
                    <a:pt x="181" y="29"/>
                    <a:pt x="143" y="0"/>
                    <a:pt x="99"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61" name="Google Shape;261;p26"/>
            <p:cNvGrpSpPr/>
            <p:nvPr/>
          </p:nvGrpSpPr>
          <p:grpSpPr>
            <a:xfrm>
              <a:off x="6309612" y="3503697"/>
              <a:ext cx="1161384" cy="1672204"/>
              <a:chOff x="4383875" y="3503697"/>
              <a:chExt cx="1161384" cy="1672204"/>
            </a:xfrm>
          </p:grpSpPr>
          <p:grpSp>
            <p:nvGrpSpPr>
              <p:cNvPr id="262" name="Google Shape;262;p26"/>
              <p:cNvGrpSpPr/>
              <p:nvPr/>
            </p:nvGrpSpPr>
            <p:grpSpPr>
              <a:xfrm>
                <a:off x="4383875" y="3503697"/>
                <a:ext cx="1161384" cy="1672204"/>
                <a:chOff x="6806050" y="3528824"/>
                <a:chExt cx="1161384" cy="1672204"/>
              </a:xfrm>
            </p:grpSpPr>
            <p:sp>
              <p:nvSpPr>
                <p:cNvPr id="263" name="Google Shape;263;p26"/>
                <p:cNvSpPr/>
                <p:nvPr/>
              </p:nvSpPr>
              <p:spPr>
                <a:xfrm>
                  <a:off x="6832454" y="4338210"/>
                  <a:ext cx="994208" cy="862817"/>
                </a:xfrm>
                <a:custGeom>
                  <a:avLst/>
                  <a:gdLst/>
                  <a:ahLst/>
                  <a:cxnLst/>
                  <a:rect l="l" t="t" r="r" b="b"/>
                  <a:pathLst>
                    <a:path w="71771" h="62286" extrusionOk="0">
                      <a:moveTo>
                        <a:pt x="31190" y="1"/>
                      </a:moveTo>
                      <a:cubicBezTo>
                        <a:pt x="31190" y="1"/>
                        <a:pt x="16834" y="4651"/>
                        <a:pt x="13693" y="7790"/>
                      </a:cubicBezTo>
                      <a:cubicBezTo>
                        <a:pt x="10550" y="10931"/>
                        <a:pt x="0" y="29783"/>
                        <a:pt x="0" y="44735"/>
                      </a:cubicBezTo>
                      <a:cubicBezTo>
                        <a:pt x="0" y="48681"/>
                        <a:pt x="1363" y="50133"/>
                        <a:pt x="3370" y="50133"/>
                      </a:cubicBezTo>
                      <a:cubicBezTo>
                        <a:pt x="8962" y="50133"/>
                        <a:pt x="19554" y="38848"/>
                        <a:pt x="19555" y="38848"/>
                      </a:cubicBezTo>
                      <a:lnTo>
                        <a:pt x="19555" y="38848"/>
                      </a:lnTo>
                      <a:lnTo>
                        <a:pt x="15670" y="59515"/>
                      </a:lnTo>
                      <a:lnTo>
                        <a:pt x="15478" y="59925"/>
                      </a:lnTo>
                      <a:cubicBezTo>
                        <a:pt x="20857" y="61696"/>
                        <a:pt x="27169" y="62285"/>
                        <a:pt x="33197" y="62285"/>
                      </a:cubicBezTo>
                      <a:cubicBezTo>
                        <a:pt x="34100" y="62285"/>
                        <a:pt x="34997" y="62272"/>
                        <a:pt x="35883" y="62248"/>
                      </a:cubicBezTo>
                      <a:cubicBezTo>
                        <a:pt x="36770" y="62272"/>
                        <a:pt x="37668" y="62285"/>
                        <a:pt x="38571" y="62285"/>
                      </a:cubicBezTo>
                      <a:cubicBezTo>
                        <a:pt x="44602" y="62285"/>
                        <a:pt x="50913" y="61696"/>
                        <a:pt x="56293" y="59925"/>
                      </a:cubicBezTo>
                      <a:lnTo>
                        <a:pt x="56096" y="59515"/>
                      </a:lnTo>
                      <a:lnTo>
                        <a:pt x="52216" y="38848"/>
                      </a:lnTo>
                      <a:lnTo>
                        <a:pt x="52216" y="38848"/>
                      </a:lnTo>
                      <a:cubicBezTo>
                        <a:pt x="52216" y="38848"/>
                        <a:pt x="62808" y="50133"/>
                        <a:pt x="68401" y="50133"/>
                      </a:cubicBezTo>
                      <a:cubicBezTo>
                        <a:pt x="70407" y="50133"/>
                        <a:pt x="71770" y="48681"/>
                        <a:pt x="71770" y="44735"/>
                      </a:cubicBezTo>
                      <a:cubicBezTo>
                        <a:pt x="71770" y="29783"/>
                        <a:pt x="61217" y="10931"/>
                        <a:pt x="58077" y="7790"/>
                      </a:cubicBezTo>
                      <a:cubicBezTo>
                        <a:pt x="54936" y="4651"/>
                        <a:pt x="39977" y="1"/>
                        <a:pt x="39977" y="1"/>
                      </a:cubicBezTo>
                      <a:lnTo>
                        <a:pt x="35883" y="378"/>
                      </a:lnTo>
                      <a:lnTo>
                        <a:pt x="31190" y="1"/>
                      </a:lnTo>
                      <a:close/>
                    </a:path>
                  </a:pathLst>
                </a:custGeom>
                <a:solidFill>
                  <a:srgbClr val="A2C4C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4" name="Google Shape;264;p26"/>
                <p:cNvSpPr/>
                <p:nvPr/>
              </p:nvSpPr>
              <p:spPr>
                <a:xfrm>
                  <a:off x="7239335" y="4457499"/>
                  <a:ext cx="166008" cy="610327"/>
                </a:xfrm>
                <a:custGeom>
                  <a:avLst/>
                  <a:gdLst/>
                  <a:ahLst/>
                  <a:cxnLst/>
                  <a:rect l="l" t="t" r="r" b="b"/>
                  <a:pathLst>
                    <a:path w="11984" h="44059" extrusionOk="0">
                      <a:moveTo>
                        <a:pt x="6919" y="318"/>
                      </a:moveTo>
                      <a:lnTo>
                        <a:pt x="11667" y="36752"/>
                      </a:lnTo>
                      <a:lnTo>
                        <a:pt x="5712" y="43593"/>
                      </a:lnTo>
                      <a:lnTo>
                        <a:pt x="318" y="37111"/>
                      </a:lnTo>
                      <a:lnTo>
                        <a:pt x="5144" y="386"/>
                      </a:lnTo>
                      <a:lnTo>
                        <a:pt x="6919" y="318"/>
                      </a:lnTo>
                      <a:close/>
                      <a:moveTo>
                        <a:pt x="7188" y="1"/>
                      </a:moveTo>
                      <a:lnTo>
                        <a:pt x="4874" y="95"/>
                      </a:lnTo>
                      <a:lnTo>
                        <a:pt x="10" y="37137"/>
                      </a:lnTo>
                      <a:lnTo>
                        <a:pt x="1" y="37202"/>
                      </a:lnTo>
                      <a:lnTo>
                        <a:pt x="5592" y="43922"/>
                      </a:lnTo>
                      <a:lnTo>
                        <a:pt x="5703" y="44059"/>
                      </a:lnTo>
                      <a:lnTo>
                        <a:pt x="11940" y="36898"/>
                      </a:lnTo>
                      <a:lnTo>
                        <a:pt x="11983" y="36846"/>
                      </a:lnTo>
                      <a:lnTo>
                        <a:pt x="7205" y="138"/>
                      </a:lnTo>
                      <a:lnTo>
                        <a:pt x="7188" y="1"/>
                      </a:lnTo>
                      <a:close/>
                    </a:path>
                  </a:pathLst>
                </a:custGeom>
                <a:solidFill>
                  <a:srgbClr val="4E62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65;p26"/>
                <p:cNvSpPr/>
                <p:nvPr/>
              </p:nvSpPr>
              <p:spPr>
                <a:xfrm>
                  <a:off x="6832454" y="4378287"/>
                  <a:ext cx="994208" cy="822742"/>
                </a:xfrm>
                <a:custGeom>
                  <a:avLst/>
                  <a:gdLst/>
                  <a:ahLst/>
                  <a:cxnLst/>
                  <a:rect l="l" t="t" r="r" b="b"/>
                  <a:pathLst>
                    <a:path w="71771" h="59393" extrusionOk="0">
                      <a:moveTo>
                        <a:pt x="48302" y="0"/>
                      </a:moveTo>
                      <a:cubicBezTo>
                        <a:pt x="47977" y="397"/>
                        <a:pt x="47643" y="791"/>
                        <a:pt x="47271" y="1124"/>
                      </a:cubicBezTo>
                      <a:cubicBezTo>
                        <a:pt x="45996" y="2279"/>
                        <a:pt x="44559" y="3272"/>
                        <a:pt x="42938" y="3871"/>
                      </a:cubicBezTo>
                      <a:cubicBezTo>
                        <a:pt x="41522" y="4393"/>
                        <a:pt x="40012" y="4603"/>
                        <a:pt x="38505" y="4739"/>
                      </a:cubicBezTo>
                      <a:cubicBezTo>
                        <a:pt x="37353" y="4843"/>
                        <a:pt x="36192" y="4904"/>
                        <a:pt x="35033" y="4904"/>
                      </a:cubicBezTo>
                      <a:cubicBezTo>
                        <a:pt x="33033" y="4904"/>
                        <a:pt x="31037" y="4722"/>
                        <a:pt x="29090" y="4265"/>
                      </a:cubicBezTo>
                      <a:cubicBezTo>
                        <a:pt x="26382" y="3627"/>
                        <a:pt x="23772" y="2429"/>
                        <a:pt x="21681" y="603"/>
                      </a:cubicBezTo>
                      <a:cubicBezTo>
                        <a:pt x="18301" y="1997"/>
                        <a:pt x="15012" y="3580"/>
                        <a:pt x="13693" y="4897"/>
                      </a:cubicBezTo>
                      <a:cubicBezTo>
                        <a:pt x="10550" y="8038"/>
                        <a:pt x="0" y="26890"/>
                        <a:pt x="0" y="41842"/>
                      </a:cubicBezTo>
                      <a:cubicBezTo>
                        <a:pt x="0" y="45788"/>
                        <a:pt x="1363" y="47240"/>
                        <a:pt x="3370" y="47240"/>
                      </a:cubicBezTo>
                      <a:cubicBezTo>
                        <a:pt x="8962" y="47240"/>
                        <a:pt x="19554" y="35955"/>
                        <a:pt x="19555" y="35955"/>
                      </a:cubicBezTo>
                      <a:lnTo>
                        <a:pt x="19555" y="35955"/>
                      </a:lnTo>
                      <a:lnTo>
                        <a:pt x="15670" y="56622"/>
                      </a:lnTo>
                      <a:lnTo>
                        <a:pt x="15478" y="57032"/>
                      </a:lnTo>
                      <a:cubicBezTo>
                        <a:pt x="20857" y="58803"/>
                        <a:pt x="27169" y="59392"/>
                        <a:pt x="33197" y="59392"/>
                      </a:cubicBezTo>
                      <a:cubicBezTo>
                        <a:pt x="34100" y="59392"/>
                        <a:pt x="34997" y="59379"/>
                        <a:pt x="35883" y="59355"/>
                      </a:cubicBezTo>
                      <a:cubicBezTo>
                        <a:pt x="36770" y="59379"/>
                        <a:pt x="37668" y="59392"/>
                        <a:pt x="38571" y="59392"/>
                      </a:cubicBezTo>
                      <a:cubicBezTo>
                        <a:pt x="44602" y="59392"/>
                        <a:pt x="50913" y="58803"/>
                        <a:pt x="56293" y="57032"/>
                      </a:cubicBezTo>
                      <a:lnTo>
                        <a:pt x="56096" y="56622"/>
                      </a:lnTo>
                      <a:lnTo>
                        <a:pt x="52216" y="35955"/>
                      </a:lnTo>
                      <a:lnTo>
                        <a:pt x="52216" y="35955"/>
                      </a:lnTo>
                      <a:cubicBezTo>
                        <a:pt x="52216" y="35955"/>
                        <a:pt x="62808" y="47240"/>
                        <a:pt x="68401" y="47240"/>
                      </a:cubicBezTo>
                      <a:cubicBezTo>
                        <a:pt x="70407" y="47240"/>
                        <a:pt x="71770" y="45788"/>
                        <a:pt x="71770" y="41842"/>
                      </a:cubicBezTo>
                      <a:cubicBezTo>
                        <a:pt x="71770" y="26890"/>
                        <a:pt x="61217" y="8038"/>
                        <a:pt x="58077" y="4897"/>
                      </a:cubicBezTo>
                      <a:cubicBezTo>
                        <a:pt x="56563" y="3383"/>
                        <a:pt x="52306" y="1523"/>
                        <a:pt x="48302" y="0"/>
                      </a:cubicBezTo>
                      <a:close/>
                    </a:path>
                  </a:pathLst>
                </a:custGeom>
                <a:solidFill>
                  <a:srgbClr val="A2C4C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6" name="Google Shape;266;p26"/>
                <p:cNvSpPr/>
                <p:nvPr/>
              </p:nvSpPr>
              <p:spPr>
                <a:xfrm>
                  <a:off x="7267429" y="4175781"/>
                  <a:ext cx="117829" cy="238471"/>
                </a:xfrm>
                <a:custGeom>
                  <a:avLst/>
                  <a:gdLst/>
                  <a:ahLst/>
                  <a:cxnLst/>
                  <a:rect l="l" t="t" r="r" b="b"/>
                  <a:pathLst>
                    <a:path w="8506" h="17215" extrusionOk="0">
                      <a:moveTo>
                        <a:pt x="1" y="0"/>
                      </a:moveTo>
                      <a:lnTo>
                        <a:pt x="1" y="17138"/>
                      </a:lnTo>
                      <a:cubicBezTo>
                        <a:pt x="1" y="17180"/>
                        <a:pt x="30" y="17215"/>
                        <a:pt x="74" y="17215"/>
                      </a:cubicBezTo>
                      <a:lnTo>
                        <a:pt x="8429" y="17215"/>
                      </a:lnTo>
                      <a:cubicBezTo>
                        <a:pt x="8471" y="17215"/>
                        <a:pt x="8506" y="17180"/>
                        <a:pt x="8506" y="17138"/>
                      </a:cubicBezTo>
                      <a:lnTo>
                        <a:pt x="8506" y="0"/>
                      </a:ln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7" name="Google Shape;267;p26"/>
                <p:cNvSpPr/>
                <p:nvPr/>
              </p:nvSpPr>
              <p:spPr>
                <a:xfrm>
                  <a:off x="7091480" y="4378287"/>
                  <a:ext cx="453697" cy="111762"/>
                </a:xfrm>
                <a:custGeom>
                  <a:avLst/>
                  <a:gdLst/>
                  <a:ahLst/>
                  <a:cxnLst/>
                  <a:rect l="l" t="t" r="r" b="b"/>
                  <a:pathLst>
                    <a:path w="32752" h="8068" extrusionOk="0">
                      <a:moveTo>
                        <a:pt x="29604" y="0"/>
                      </a:moveTo>
                      <a:cubicBezTo>
                        <a:pt x="29279" y="397"/>
                        <a:pt x="28945" y="791"/>
                        <a:pt x="28573" y="1124"/>
                      </a:cubicBezTo>
                      <a:cubicBezTo>
                        <a:pt x="27298" y="2279"/>
                        <a:pt x="25861" y="3272"/>
                        <a:pt x="24240" y="3871"/>
                      </a:cubicBezTo>
                      <a:cubicBezTo>
                        <a:pt x="22824" y="4393"/>
                        <a:pt x="21314" y="4603"/>
                        <a:pt x="19807" y="4739"/>
                      </a:cubicBezTo>
                      <a:cubicBezTo>
                        <a:pt x="18655" y="4843"/>
                        <a:pt x="17494" y="4904"/>
                        <a:pt x="16335" y="4904"/>
                      </a:cubicBezTo>
                      <a:cubicBezTo>
                        <a:pt x="14335" y="4904"/>
                        <a:pt x="12339" y="4722"/>
                        <a:pt x="10392" y="4265"/>
                      </a:cubicBezTo>
                      <a:cubicBezTo>
                        <a:pt x="7684" y="3627"/>
                        <a:pt x="5074" y="2429"/>
                        <a:pt x="2983" y="603"/>
                      </a:cubicBezTo>
                      <a:cubicBezTo>
                        <a:pt x="1965" y="1027"/>
                        <a:pt x="955" y="1463"/>
                        <a:pt x="0" y="1904"/>
                      </a:cubicBezTo>
                      <a:cubicBezTo>
                        <a:pt x="4190" y="5814"/>
                        <a:pt x="9704" y="8068"/>
                        <a:pt x="15554" y="8068"/>
                      </a:cubicBezTo>
                      <a:cubicBezTo>
                        <a:pt x="15564" y="8068"/>
                        <a:pt x="15575" y="8068"/>
                        <a:pt x="15586" y="8068"/>
                      </a:cubicBezTo>
                      <a:cubicBezTo>
                        <a:pt x="18712" y="8064"/>
                        <a:pt x="21930" y="7965"/>
                        <a:pt x="24812" y="6699"/>
                      </a:cubicBezTo>
                      <a:cubicBezTo>
                        <a:pt x="27662" y="5450"/>
                        <a:pt x="30121" y="3713"/>
                        <a:pt x="32398" y="1600"/>
                      </a:cubicBezTo>
                      <a:cubicBezTo>
                        <a:pt x="32517" y="1489"/>
                        <a:pt x="32633" y="1373"/>
                        <a:pt x="32752" y="1258"/>
                      </a:cubicBezTo>
                      <a:cubicBezTo>
                        <a:pt x="31721" y="821"/>
                        <a:pt x="30656" y="397"/>
                        <a:pt x="29604" y="0"/>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68;p26"/>
                <p:cNvSpPr/>
                <p:nvPr/>
              </p:nvSpPr>
              <p:spPr>
                <a:xfrm>
                  <a:off x="7267429" y="4261228"/>
                  <a:ext cx="117829" cy="60882"/>
                </a:xfrm>
                <a:custGeom>
                  <a:avLst/>
                  <a:gdLst/>
                  <a:ahLst/>
                  <a:cxnLst/>
                  <a:rect l="l" t="t" r="r" b="b"/>
                  <a:pathLst>
                    <a:path w="8506" h="4395" extrusionOk="0">
                      <a:moveTo>
                        <a:pt x="1" y="0"/>
                      </a:moveTo>
                      <a:lnTo>
                        <a:pt x="1" y="4154"/>
                      </a:lnTo>
                      <a:cubicBezTo>
                        <a:pt x="1576" y="4313"/>
                        <a:pt x="3162" y="4395"/>
                        <a:pt x="4745" y="4395"/>
                      </a:cubicBezTo>
                      <a:cubicBezTo>
                        <a:pt x="5999" y="4395"/>
                        <a:pt x="7252" y="4343"/>
                        <a:pt x="8506" y="4245"/>
                      </a:cubicBezTo>
                      <a:lnTo>
                        <a:pt x="8506" y="0"/>
                      </a:lnTo>
                      <a:cubicBezTo>
                        <a:pt x="7500" y="146"/>
                        <a:pt x="6473" y="223"/>
                        <a:pt x="5430" y="223"/>
                      </a:cubicBezTo>
                      <a:lnTo>
                        <a:pt x="3077" y="223"/>
                      </a:lnTo>
                      <a:cubicBezTo>
                        <a:pt x="2028" y="223"/>
                        <a:pt x="1002" y="146"/>
                        <a:pt x="1"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9" name="Google Shape;269;p26"/>
                <p:cNvSpPr/>
                <p:nvPr/>
              </p:nvSpPr>
              <p:spPr>
                <a:xfrm>
                  <a:off x="6972897" y="3528824"/>
                  <a:ext cx="707032" cy="671167"/>
                </a:xfrm>
                <a:custGeom>
                  <a:avLst/>
                  <a:gdLst/>
                  <a:ahLst/>
                  <a:cxnLst/>
                  <a:rect l="l" t="t" r="r" b="b"/>
                  <a:pathLst>
                    <a:path w="51040" h="48451" extrusionOk="0">
                      <a:moveTo>
                        <a:pt x="29059" y="0"/>
                      </a:moveTo>
                      <a:cubicBezTo>
                        <a:pt x="29051" y="0"/>
                        <a:pt x="29043" y="0"/>
                        <a:pt x="29035" y="0"/>
                      </a:cubicBezTo>
                      <a:lnTo>
                        <a:pt x="21955" y="9"/>
                      </a:lnTo>
                      <a:cubicBezTo>
                        <a:pt x="9827" y="21"/>
                        <a:pt x="1" y="9865"/>
                        <a:pt x="13" y="21997"/>
                      </a:cubicBezTo>
                      <a:lnTo>
                        <a:pt x="18" y="26509"/>
                      </a:lnTo>
                      <a:cubicBezTo>
                        <a:pt x="31" y="38629"/>
                        <a:pt x="9861" y="48451"/>
                        <a:pt x="21981" y="48451"/>
                      </a:cubicBezTo>
                      <a:cubicBezTo>
                        <a:pt x="21990" y="48451"/>
                        <a:pt x="21998" y="48451"/>
                        <a:pt x="22006" y="48451"/>
                      </a:cubicBezTo>
                      <a:lnTo>
                        <a:pt x="29086" y="48442"/>
                      </a:lnTo>
                      <a:cubicBezTo>
                        <a:pt x="41218" y="48429"/>
                        <a:pt x="51040" y="38586"/>
                        <a:pt x="51027" y="26454"/>
                      </a:cubicBezTo>
                      <a:lnTo>
                        <a:pt x="51023" y="21941"/>
                      </a:lnTo>
                      <a:cubicBezTo>
                        <a:pt x="51010" y="9818"/>
                        <a:pt x="41180" y="0"/>
                        <a:pt x="29059"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0" name="Google Shape;270;p26"/>
                <p:cNvSpPr/>
                <p:nvPr/>
              </p:nvSpPr>
              <p:spPr>
                <a:xfrm>
                  <a:off x="7019901" y="3595236"/>
                  <a:ext cx="612876" cy="669062"/>
                </a:xfrm>
                <a:custGeom>
                  <a:avLst/>
                  <a:gdLst/>
                  <a:ahLst/>
                  <a:cxnLst/>
                  <a:rect l="l" t="t" r="r" b="b"/>
                  <a:pathLst>
                    <a:path w="44243" h="48299" extrusionOk="0">
                      <a:moveTo>
                        <a:pt x="21039" y="1"/>
                      </a:moveTo>
                      <a:cubicBezTo>
                        <a:pt x="9420" y="1"/>
                        <a:pt x="0" y="9421"/>
                        <a:pt x="0" y="21040"/>
                      </a:cubicBezTo>
                      <a:lnTo>
                        <a:pt x="0" y="27354"/>
                      </a:lnTo>
                      <a:cubicBezTo>
                        <a:pt x="0" y="38922"/>
                        <a:pt x="9377" y="48298"/>
                        <a:pt x="20945" y="48298"/>
                      </a:cubicBezTo>
                      <a:lnTo>
                        <a:pt x="23298" y="48298"/>
                      </a:lnTo>
                      <a:cubicBezTo>
                        <a:pt x="34864" y="48298"/>
                        <a:pt x="44242" y="38922"/>
                        <a:pt x="44242" y="27354"/>
                      </a:cubicBezTo>
                      <a:lnTo>
                        <a:pt x="44242" y="21040"/>
                      </a:lnTo>
                      <a:cubicBezTo>
                        <a:pt x="44242" y="9421"/>
                        <a:pt x="34822" y="1"/>
                        <a:pt x="23203" y="1"/>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271;p26"/>
                <p:cNvSpPr/>
                <p:nvPr/>
              </p:nvSpPr>
              <p:spPr>
                <a:xfrm>
                  <a:off x="7207639" y="3934168"/>
                  <a:ext cx="40491" cy="60466"/>
                </a:xfrm>
                <a:custGeom>
                  <a:avLst/>
                  <a:gdLst/>
                  <a:ahLst/>
                  <a:cxnLst/>
                  <a:rect l="l" t="t" r="r" b="b"/>
                  <a:pathLst>
                    <a:path w="2923" h="4365" extrusionOk="0">
                      <a:moveTo>
                        <a:pt x="1463" y="1"/>
                      </a:moveTo>
                      <a:cubicBezTo>
                        <a:pt x="655" y="1"/>
                        <a:pt x="0" y="976"/>
                        <a:pt x="0" y="2183"/>
                      </a:cubicBezTo>
                      <a:cubicBezTo>
                        <a:pt x="0" y="3389"/>
                        <a:pt x="655" y="4364"/>
                        <a:pt x="1463" y="4364"/>
                      </a:cubicBezTo>
                      <a:cubicBezTo>
                        <a:pt x="2267" y="4364"/>
                        <a:pt x="2922" y="3389"/>
                        <a:pt x="2922" y="2183"/>
                      </a:cubicBezTo>
                      <a:cubicBezTo>
                        <a:pt x="2922" y="976"/>
                        <a:pt x="2267" y="1"/>
                        <a:pt x="1463"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2" name="Google Shape;272;p26"/>
                <p:cNvSpPr/>
                <p:nvPr/>
              </p:nvSpPr>
              <p:spPr>
                <a:xfrm>
                  <a:off x="7376716" y="3934168"/>
                  <a:ext cx="40546" cy="60466"/>
                </a:xfrm>
                <a:custGeom>
                  <a:avLst/>
                  <a:gdLst/>
                  <a:ahLst/>
                  <a:cxnLst/>
                  <a:rect l="l" t="t" r="r" b="b"/>
                  <a:pathLst>
                    <a:path w="2927" h="4365" extrusionOk="0">
                      <a:moveTo>
                        <a:pt x="1464" y="1"/>
                      </a:moveTo>
                      <a:cubicBezTo>
                        <a:pt x="659" y="1"/>
                        <a:pt x="1" y="976"/>
                        <a:pt x="1" y="2183"/>
                      </a:cubicBezTo>
                      <a:cubicBezTo>
                        <a:pt x="1" y="3389"/>
                        <a:pt x="659" y="4364"/>
                        <a:pt x="1464" y="4364"/>
                      </a:cubicBezTo>
                      <a:cubicBezTo>
                        <a:pt x="2272" y="4364"/>
                        <a:pt x="2927" y="3389"/>
                        <a:pt x="2927" y="2183"/>
                      </a:cubicBezTo>
                      <a:cubicBezTo>
                        <a:pt x="2927" y="976"/>
                        <a:pt x="2272" y="1"/>
                        <a:pt x="1464"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3" name="Google Shape;273;p26"/>
                <p:cNvSpPr/>
                <p:nvPr/>
              </p:nvSpPr>
              <p:spPr>
                <a:xfrm>
                  <a:off x="7138193" y="3829036"/>
                  <a:ext cx="108617" cy="54745"/>
                </a:xfrm>
                <a:custGeom>
                  <a:avLst/>
                  <a:gdLst/>
                  <a:ahLst/>
                  <a:cxnLst/>
                  <a:rect l="l" t="t" r="r" b="b"/>
                  <a:pathLst>
                    <a:path w="7841" h="3952" extrusionOk="0">
                      <a:moveTo>
                        <a:pt x="5932" y="1"/>
                      </a:moveTo>
                      <a:cubicBezTo>
                        <a:pt x="5156" y="1"/>
                        <a:pt x="4197" y="163"/>
                        <a:pt x="3247" y="578"/>
                      </a:cubicBezTo>
                      <a:cubicBezTo>
                        <a:pt x="2040" y="1108"/>
                        <a:pt x="1129" y="1926"/>
                        <a:pt x="633" y="2615"/>
                      </a:cubicBezTo>
                      <a:cubicBezTo>
                        <a:pt x="128" y="3308"/>
                        <a:pt x="0" y="3837"/>
                        <a:pt x="145" y="3932"/>
                      </a:cubicBezTo>
                      <a:cubicBezTo>
                        <a:pt x="166" y="3945"/>
                        <a:pt x="190" y="3952"/>
                        <a:pt x="218" y="3952"/>
                      </a:cubicBezTo>
                      <a:cubicBezTo>
                        <a:pt x="626" y="3952"/>
                        <a:pt x="1833" y="2609"/>
                        <a:pt x="3777" y="1789"/>
                      </a:cubicBezTo>
                      <a:cubicBezTo>
                        <a:pt x="5831" y="856"/>
                        <a:pt x="7752" y="946"/>
                        <a:pt x="7815" y="569"/>
                      </a:cubicBezTo>
                      <a:cubicBezTo>
                        <a:pt x="7841" y="403"/>
                        <a:pt x="7367" y="137"/>
                        <a:pt x="6515" y="35"/>
                      </a:cubicBezTo>
                      <a:cubicBezTo>
                        <a:pt x="6337" y="13"/>
                        <a:pt x="6141" y="1"/>
                        <a:pt x="5932" y="1"/>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4" name="Google Shape;274;p26"/>
                <p:cNvSpPr/>
                <p:nvPr/>
              </p:nvSpPr>
              <p:spPr>
                <a:xfrm>
                  <a:off x="7113802" y="4021500"/>
                  <a:ext cx="109633" cy="76468"/>
                </a:xfrm>
                <a:custGeom>
                  <a:avLst/>
                  <a:gdLst/>
                  <a:ahLst/>
                  <a:cxnLst/>
                  <a:rect l="l" t="t" r="r" b="b"/>
                  <a:pathLst>
                    <a:path w="9138" h="6375" extrusionOk="0">
                      <a:moveTo>
                        <a:pt x="4950" y="1"/>
                      </a:moveTo>
                      <a:cubicBezTo>
                        <a:pt x="4753" y="1"/>
                        <a:pt x="4557" y="5"/>
                        <a:pt x="4351" y="9"/>
                      </a:cubicBezTo>
                      <a:cubicBezTo>
                        <a:pt x="3431" y="34"/>
                        <a:pt x="2366" y="544"/>
                        <a:pt x="1621" y="1083"/>
                      </a:cubicBezTo>
                      <a:cubicBezTo>
                        <a:pt x="620" y="1815"/>
                        <a:pt x="0" y="3162"/>
                        <a:pt x="411" y="4330"/>
                      </a:cubicBezTo>
                      <a:cubicBezTo>
                        <a:pt x="672" y="5074"/>
                        <a:pt x="1305" y="5647"/>
                        <a:pt x="2024" y="5968"/>
                      </a:cubicBezTo>
                      <a:cubicBezTo>
                        <a:pt x="2742" y="6285"/>
                        <a:pt x="3542" y="6374"/>
                        <a:pt x="4326" y="6374"/>
                      </a:cubicBezTo>
                      <a:lnTo>
                        <a:pt x="4338" y="6374"/>
                      </a:lnTo>
                      <a:cubicBezTo>
                        <a:pt x="5506" y="6374"/>
                        <a:pt x="6699" y="6173"/>
                        <a:pt x="7700" y="5570"/>
                      </a:cubicBezTo>
                      <a:cubicBezTo>
                        <a:pt x="8372" y="5168"/>
                        <a:pt x="8821" y="4428"/>
                        <a:pt x="8984" y="3628"/>
                      </a:cubicBezTo>
                      <a:cubicBezTo>
                        <a:pt x="9138" y="2871"/>
                        <a:pt x="9031" y="2058"/>
                        <a:pt x="8603" y="1420"/>
                      </a:cubicBezTo>
                      <a:cubicBezTo>
                        <a:pt x="8428" y="1160"/>
                        <a:pt x="8172" y="968"/>
                        <a:pt x="7915" y="783"/>
                      </a:cubicBezTo>
                      <a:cubicBezTo>
                        <a:pt x="6986" y="115"/>
                        <a:pt x="6020" y="1"/>
                        <a:pt x="49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5" name="Google Shape;275;p26"/>
                <p:cNvSpPr/>
                <p:nvPr/>
              </p:nvSpPr>
              <p:spPr>
                <a:xfrm>
                  <a:off x="7413491" y="4021500"/>
                  <a:ext cx="109633" cy="76468"/>
                </a:xfrm>
                <a:custGeom>
                  <a:avLst/>
                  <a:gdLst/>
                  <a:ahLst/>
                  <a:cxnLst/>
                  <a:rect l="l" t="t" r="r" b="b"/>
                  <a:pathLst>
                    <a:path w="9138" h="6375" extrusionOk="0">
                      <a:moveTo>
                        <a:pt x="4946" y="1"/>
                      </a:moveTo>
                      <a:cubicBezTo>
                        <a:pt x="4753" y="1"/>
                        <a:pt x="4551" y="5"/>
                        <a:pt x="4351" y="9"/>
                      </a:cubicBezTo>
                      <a:cubicBezTo>
                        <a:pt x="3431" y="34"/>
                        <a:pt x="2361" y="544"/>
                        <a:pt x="1621" y="1083"/>
                      </a:cubicBezTo>
                      <a:cubicBezTo>
                        <a:pt x="620" y="1815"/>
                        <a:pt x="0" y="3162"/>
                        <a:pt x="411" y="4330"/>
                      </a:cubicBezTo>
                      <a:cubicBezTo>
                        <a:pt x="667" y="5074"/>
                        <a:pt x="1305" y="5647"/>
                        <a:pt x="2024" y="5968"/>
                      </a:cubicBezTo>
                      <a:cubicBezTo>
                        <a:pt x="2742" y="6285"/>
                        <a:pt x="3538" y="6374"/>
                        <a:pt x="4326" y="6374"/>
                      </a:cubicBezTo>
                      <a:lnTo>
                        <a:pt x="4338" y="6374"/>
                      </a:lnTo>
                      <a:cubicBezTo>
                        <a:pt x="5501" y="6374"/>
                        <a:pt x="6699" y="6173"/>
                        <a:pt x="7700" y="5570"/>
                      </a:cubicBezTo>
                      <a:cubicBezTo>
                        <a:pt x="8368" y="5168"/>
                        <a:pt x="8821" y="4428"/>
                        <a:pt x="8984" y="3628"/>
                      </a:cubicBezTo>
                      <a:cubicBezTo>
                        <a:pt x="9138" y="2871"/>
                        <a:pt x="9031" y="2058"/>
                        <a:pt x="8603" y="1420"/>
                      </a:cubicBezTo>
                      <a:cubicBezTo>
                        <a:pt x="8427" y="1160"/>
                        <a:pt x="8170" y="968"/>
                        <a:pt x="7914" y="783"/>
                      </a:cubicBezTo>
                      <a:cubicBezTo>
                        <a:pt x="6986" y="115"/>
                        <a:pt x="6014" y="1"/>
                        <a:pt x="494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6" name="Google Shape;276;p26"/>
                <p:cNvSpPr/>
                <p:nvPr/>
              </p:nvSpPr>
              <p:spPr>
                <a:xfrm>
                  <a:off x="7139426" y="3584763"/>
                  <a:ext cx="508234" cy="379628"/>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7" name="Google Shape;277;p26"/>
                <p:cNvSpPr/>
                <p:nvPr/>
              </p:nvSpPr>
              <p:spPr>
                <a:xfrm>
                  <a:off x="6987720" y="3622860"/>
                  <a:ext cx="171452" cy="330507"/>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A96C4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8" name="Google Shape;278;p26"/>
                <p:cNvSpPr/>
                <p:nvPr/>
              </p:nvSpPr>
              <p:spPr>
                <a:xfrm>
                  <a:off x="7588462" y="3935456"/>
                  <a:ext cx="171092" cy="166036"/>
                </a:xfrm>
                <a:custGeom>
                  <a:avLst/>
                  <a:gdLst/>
                  <a:ahLst/>
                  <a:cxnLst/>
                  <a:rect l="l" t="t" r="r" b="b"/>
                  <a:pathLst>
                    <a:path w="12351" h="11986" extrusionOk="0">
                      <a:moveTo>
                        <a:pt x="7751" y="0"/>
                      </a:moveTo>
                      <a:cubicBezTo>
                        <a:pt x="5954" y="0"/>
                        <a:pt x="3931" y="1022"/>
                        <a:pt x="2443" y="2872"/>
                      </a:cubicBezTo>
                      <a:cubicBezTo>
                        <a:pt x="172" y="5699"/>
                        <a:pt x="0" y="9387"/>
                        <a:pt x="2062" y="11107"/>
                      </a:cubicBezTo>
                      <a:cubicBezTo>
                        <a:pt x="2774" y="11702"/>
                        <a:pt x="3658" y="11985"/>
                        <a:pt x="4605" y="11985"/>
                      </a:cubicBezTo>
                      <a:cubicBezTo>
                        <a:pt x="6401" y="11985"/>
                        <a:pt x="8420" y="10965"/>
                        <a:pt x="9908" y="9113"/>
                      </a:cubicBezTo>
                      <a:cubicBezTo>
                        <a:pt x="12180" y="6290"/>
                        <a:pt x="12350" y="2603"/>
                        <a:pt x="10293" y="878"/>
                      </a:cubicBezTo>
                      <a:cubicBezTo>
                        <a:pt x="9582" y="284"/>
                        <a:pt x="8698" y="0"/>
                        <a:pt x="7751" y="0"/>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9" name="Google Shape;279;p26"/>
                <p:cNvSpPr/>
                <p:nvPr/>
              </p:nvSpPr>
              <p:spPr>
                <a:xfrm>
                  <a:off x="7634025" y="3966571"/>
                  <a:ext cx="89446" cy="99115"/>
                </a:xfrm>
                <a:custGeom>
                  <a:avLst/>
                  <a:gdLst/>
                  <a:ahLst/>
                  <a:cxnLst/>
                  <a:rect l="l" t="t" r="r" b="b"/>
                  <a:pathLst>
                    <a:path w="6457" h="7155" extrusionOk="0">
                      <a:moveTo>
                        <a:pt x="6335" y="0"/>
                      </a:moveTo>
                      <a:cubicBezTo>
                        <a:pt x="6171" y="0"/>
                        <a:pt x="5668" y="110"/>
                        <a:pt x="4976" y="421"/>
                      </a:cubicBezTo>
                      <a:cubicBezTo>
                        <a:pt x="4142" y="793"/>
                        <a:pt x="3059" y="1503"/>
                        <a:pt x="2115" y="2564"/>
                      </a:cubicBezTo>
                      <a:cubicBezTo>
                        <a:pt x="1173" y="3625"/>
                        <a:pt x="587" y="4797"/>
                        <a:pt x="309" y="5678"/>
                      </a:cubicBezTo>
                      <a:cubicBezTo>
                        <a:pt x="26" y="6563"/>
                        <a:pt x="1" y="7141"/>
                        <a:pt x="52" y="7154"/>
                      </a:cubicBezTo>
                      <a:cubicBezTo>
                        <a:pt x="53" y="7154"/>
                        <a:pt x="55" y="7154"/>
                        <a:pt x="57" y="7154"/>
                      </a:cubicBezTo>
                      <a:cubicBezTo>
                        <a:pt x="203" y="7154"/>
                        <a:pt x="654" y="4894"/>
                        <a:pt x="2465" y="2885"/>
                      </a:cubicBezTo>
                      <a:cubicBezTo>
                        <a:pt x="4265" y="827"/>
                        <a:pt x="6456" y="156"/>
                        <a:pt x="6392" y="14"/>
                      </a:cubicBezTo>
                      <a:cubicBezTo>
                        <a:pt x="6389" y="5"/>
                        <a:pt x="6369" y="0"/>
                        <a:pt x="6335"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0" name="Google Shape;280;p26"/>
                <p:cNvSpPr/>
                <p:nvPr/>
              </p:nvSpPr>
              <p:spPr>
                <a:xfrm>
                  <a:off x="7646825" y="4017093"/>
                  <a:ext cx="54662" cy="12924"/>
                </a:xfrm>
                <a:custGeom>
                  <a:avLst/>
                  <a:gdLst/>
                  <a:ahLst/>
                  <a:cxnLst/>
                  <a:rect l="l" t="t" r="r" b="b"/>
                  <a:pathLst>
                    <a:path w="3946" h="933" extrusionOk="0">
                      <a:moveTo>
                        <a:pt x="2412" y="0"/>
                      </a:moveTo>
                      <a:cubicBezTo>
                        <a:pt x="2254" y="0"/>
                        <a:pt x="2087" y="10"/>
                        <a:pt x="1913" y="33"/>
                      </a:cubicBezTo>
                      <a:cubicBezTo>
                        <a:pt x="758" y="175"/>
                        <a:pt x="1" y="807"/>
                        <a:pt x="78" y="910"/>
                      </a:cubicBezTo>
                      <a:cubicBezTo>
                        <a:pt x="87" y="926"/>
                        <a:pt x="108" y="933"/>
                        <a:pt x="141" y="933"/>
                      </a:cubicBezTo>
                      <a:cubicBezTo>
                        <a:pt x="358" y="933"/>
                        <a:pt x="1069" y="621"/>
                        <a:pt x="1973" y="513"/>
                      </a:cubicBezTo>
                      <a:cubicBezTo>
                        <a:pt x="2293" y="469"/>
                        <a:pt x="2596" y="457"/>
                        <a:pt x="2863" y="457"/>
                      </a:cubicBezTo>
                      <a:cubicBezTo>
                        <a:pt x="3198" y="457"/>
                        <a:pt x="3475" y="476"/>
                        <a:pt x="3660" y="476"/>
                      </a:cubicBezTo>
                      <a:cubicBezTo>
                        <a:pt x="3804" y="476"/>
                        <a:pt x="3890" y="464"/>
                        <a:pt x="3902" y="422"/>
                      </a:cubicBezTo>
                      <a:cubicBezTo>
                        <a:pt x="3946" y="325"/>
                        <a:pt x="3315" y="0"/>
                        <a:pt x="2412"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1" name="Google Shape;281;p26"/>
                <p:cNvSpPr/>
                <p:nvPr/>
              </p:nvSpPr>
              <p:spPr>
                <a:xfrm>
                  <a:off x="6898354" y="3935456"/>
                  <a:ext cx="171092" cy="166036"/>
                </a:xfrm>
                <a:custGeom>
                  <a:avLst/>
                  <a:gdLst/>
                  <a:ahLst/>
                  <a:cxnLst/>
                  <a:rect l="l" t="t" r="r" b="b"/>
                  <a:pathLst>
                    <a:path w="12351" h="11986" extrusionOk="0">
                      <a:moveTo>
                        <a:pt x="4600" y="0"/>
                      </a:moveTo>
                      <a:cubicBezTo>
                        <a:pt x="3653" y="0"/>
                        <a:pt x="2769" y="284"/>
                        <a:pt x="2058" y="878"/>
                      </a:cubicBezTo>
                      <a:cubicBezTo>
                        <a:pt x="0" y="2603"/>
                        <a:pt x="172" y="6290"/>
                        <a:pt x="2443" y="9113"/>
                      </a:cubicBezTo>
                      <a:cubicBezTo>
                        <a:pt x="3930" y="10965"/>
                        <a:pt x="5950" y="11985"/>
                        <a:pt x="7746" y="11985"/>
                      </a:cubicBezTo>
                      <a:cubicBezTo>
                        <a:pt x="8693" y="11985"/>
                        <a:pt x="9577" y="11702"/>
                        <a:pt x="10289" y="11107"/>
                      </a:cubicBezTo>
                      <a:cubicBezTo>
                        <a:pt x="12350" y="9387"/>
                        <a:pt x="12180" y="5699"/>
                        <a:pt x="9908" y="2872"/>
                      </a:cubicBezTo>
                      <a:cubicBezTo>
                        <a:pt x="8420" y="1022"/>
                        <a:pt x="6397" y="0"/>
                        <a:pt x="4600" y="0"/>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2" name="Google Shape;282;p26"/>
                <p:cNvSpPr/>
                <p:nvPr/>
              </p:nvSpPr>
              <p:spPr>
                <a:xfrm>
                  <a:off x="6934441" y="3966571"/>
                  <a:ext cx="89487" cy="99115"/>
                </a:xfrm>
                <a:custGeom>
                  <a:avLst/>
                  <a:gdLst/>
                  <a:ahLst/>
                  <a:cxnLst/>
                  <a:rect l="l" t="t" r="r" b="b"/>
                  <a:pathLst>
                    <a:path w="6460" h="7155" extrusionOk="0">
                      <a:moveTo>
                        <a:pt x="122" y="0"/>
                      </a:moveTo>
                      <a:cubicBezTo>
                        <a:pt x="87" y="0"/>
                        <a:pt x="68" y="5"/>
                        <a:pt x="64" y="14"/>
                      </a:cubicBezTo>
                      <a:cubicBezTo>
                        <a:pt x="1" y="156"/>
                        <a:pt x="2191" y="827"/>
                        <a:pt x="3992" y="2885"/>
                      </a:cubicBezTo>
                      <a:cubicBezTo>
                        <a:pt x="5803" y="4894"/>
                        <a:pt x="6254" y="7154"/>
                        <a:pt x="6400" y="7154"/>
                      </a:cubicBezTo>
                      <a:cubicBezTo>
                        <a:pt x="6401" y="7154"/>
                        <a:pt x="6403" y="7154"/>
                        <a:pt x="6404" y="7154"/>
                      </a:cubicBezTo>
                      <a:cubicBezTo>
                        <a:pt x="6460" y="7141"/>
                        <a:pt x="6430" y="6563"/>
                        <a:pt x="6148" y="5678"/>
                      </a:cubicBezTo>
                      <a:cubicBezTo>
                        <a:pt x="5869" y="4797"/>
                        <a:pt x="5284" y="3625"/>
                        <a:pt x="4343" y="2564"/>
                      </a:cubicBezTo>
                      <a:cubicBezTo>
                        <a:pt x="3397" y="1503"/>
                        <a:pt x="2315" y="793"/>
                        <a:pt x="1480" y="421"/>
                      </a:cubicBezTo>
                      <a:cubicBezTo>
                        <a:pt x="789" y="110"/>
                        <a:pt x="287" y="0"/>
                        <a:pt x="122"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3" name="Google Shape;283;p26"/>
                <p:cNvSpPr/>
                <p:nvPr/>
              </p:nvSpPr>
              <p:spPr>
                <a:xfrm>
                  <a:off x="6956412" y="4017093"/>
                  <a:ext cx="54662" cy="12924"/>
                </a:xfrm>
                <a:custGeom>
                  <a:avLst/>
                  <a:gdLst/>
                  <a:ahLst/>
                  <a:cxnLst/>
                  <a:rect l="l" t="t" r="r" b="b"/>
                  <a:pathLst>
                    <a:path w="3946" h="933" extrusionOk="0">
                      <a:moveTo>
                        <a:pt x="1535" y="0"/>
                      </a:moveTo>
                      <a:cubicBezTo>
                        <a:pt x="632" y="0"/>
                        <a:pt x="1" y="325"/>
                        <a:pt x="44" y="422"/>
                      </a:cubicBezTo>
                      <a:cubicBezTo>
                        <a:pt x="56" y="464"/>
                        <a:pt x="143" y="476"/>
                        <a:pt x="287" y="476"/>
                      </a:cubicBezTo>
                      <a:cubicBezTo>
                        <a:pt x="471" y="476"/>
                        <a:pt x="749" y="457"/>
                        <a:pt x="1083" y="457"/>
                      </a:cubicBezTo>
                      <a:cubicBezTo>
                        <a:pt x="1350" y="457"/>
                        <a:pt x="1653" y="469"/>
                        <a:pt x="1973" y="513"/>
                      </a:cubicBezTo>
                      <a:cubicBezTo>
                        <a:pt x="2878" y="621"/>
                        <a:pt x="3588" y="933"/>
                        <a:pt x="3805" y="933"/>
                      </a:cubicBezTo>
                      <a:cubicBezTo>
                        <a:pt x="3838" y="933"/>
                        <a:pt x="3859" y="926"/>
                        <a:pt x="3869" y="910"/>
                      </a:cubicBezTo>
                      <a:cubicBezTo>
                        <a:pt x="3946" y="807"/>
                        <a:pt x="3189" y="175"/>
                        <a:pt x="2034" y="33"/>
                      </a:cubicBezTo>
                      <a:cubicBezTo>
                        <a:pt x="1861" y="10"/>
                        <a:pt x="1694" y="0"/>
                        <a:pt x="1535" y="0"/>
                      </a:cubicBezTo>
                      <a:close/>
                    </a:path>
                  </a:pathLst>
                </a:custGeom>
                <a:solidFill>
                  <a:srgbClr val="C891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4" name="Google Shape;284;p26"/>
                <p:cNvSpPr/>
                <p:nvPr/>
              </p:nvSpPr>
              <p:spPr>
                <a:xfrm>
                  <a:off x="7125337" y="4500707"/>
                  <a:ext cx="423402" cy="532227"/>
                </a:xfrm>
                <a:custGeom>
                  <a:avLst/>
                  <a:gdLst/>
                  <a:ahLst/>
                  <a:cxnLst/>
                  <a:rect l="l" t="t" r="r" b="b"/>
                  <a:pathLst>
                    <a:path w="30565" h="38421" extrusionOk="0">
                      <a:moveTo>
                        <a:pt x="16" y="1"/>
                      </a:moveTo>
                      <a:cubicBezTo>
                        <a:pt x="8" y="1"/>
                        <a:pt x="0" y="9"/>
                        <a:pt x="0" y="18"/>
                      </a:cubicBezTo>
                      <a:lnTo>
                        <a:pt x="0" y="38399"/>
                      </a:lnTo>
                      <a:cubicBezTo>
                        <a:pt x="0" y="38411"/>
                        <a:pt x="8" y="38420"/>
                        <a:pt x="16" y="38420"/>
                      </a:cubicBezTo>
                      <a:lnTo>
                        <a:pt x="30548" y="38420"/>
                      </a:lnTo>
                      <a:cubicBezTo>
                        <a:pt x="30556" y="38420"/>
                        <a:pt x="30565" y="38411"/>
                        <a:pt x="30565" y="38399"/>
                      </a:cubicBezTo>
                      <a:lnTo>
                        <a:pt x="30565" y="18"/>
                      </a:lnTo>
                      <a:cubicBezTo>
                        <a:pt x="30565" y="9"/>
                        <a:pt x="30556" y="1"/>
                        <a:pt x="30548" y="1"/>
                      </a:cubicBezTo>
                      <a:close/>
                    </a:path>
                  </a:pathLst>
                </a:custGeom>
                <a:solidFill>
                  <a:srgbClr val="741B4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5" name="Google Shape;285;p26"/>
                <p:cNvSpPr/>
                <p:nvPr/>
              </p:nvSpPr>
              <p:spPr>
                <a:xfrm>
                  <a:off x="7153528" y="4529328"/>
                  <a:ext cx="367008" cy="474919"/>
                </a:xfrm>
                <a:custGeom>
                  <a:avLst/>
                  <a:gdLst/>
                  <a:ahLst/>
                  <a:cxnLst/>
                  <a:rect l="l" t="t" r="r" b="b"/>
                  <a:pathLst>
                    <a:path w="26494" h="34284" extrusionOk="0">
                      <a:moveTo>
                        <a:pt x="25557" y="231"/>
                      </a:moveTo>
                      <a:cubicBezTo>
                        <a:pt x="25946" y="231"/>
                        <a:pt x="26263" y="549"/>
                        <a:pt x="26263" y="938"/>
                      </a:cubicBezTo>
                      <a:lnTo>
                        <a:pt x="26263" y="33351"/>
                      </a:lnTo>
                      <a:cubicBezTo>
                        <a:pt x="26263" y="33740"/>
                        <a:pt x="25946" y="34057"/>
                        <a:pt x="25557" y="34057"/>
                      </a:cubicBezTo>
                      <a:lnTo>
                        <a:pt x="937" y="34057"/>
                      </a:lnTo>
                      <a:cubicBezTo>
                        <a:pt x="548" y="34057"/>
                        <a:pt x="232" y="33740"/>
                        <a:pt x="232" y="33351"/>
                      </a:cubicBezTo>
                      <a:lnTo>
                        <a:pt x="232" y="938"/>
                      </a:lnTo>
                      <a:cubicBezTo>
                        <a:pt x="232" y="549"/>
                        <a:pt x="548" y="231"/>
                        <a:pt x="937" y="231"/>
                      </a:cubicBezTo>
                      <a:close/>
                      <a:moveTo>
                        <a:pt x="937" y="0"/>
                      </a:moveTo>
                      <a:cubicBezTo>
                        <a:pt x="420" y="0"/>
                        <a:pt x="1" y="420"/>
                        <a:pt x="1" y="938"/>
                      </a:cubicBezTo>
                      <a:lnTo>
                        <a:pt x="1" y="33351"/>
                      </a:lnTo>
                      <a:cubicBezTo>
                        <a:pt x="1" y="33865"/>
                        <a:pt x="420" y="34283"/>
                        <a:pt x="937" y="34283"/>
                      </a:cubicBezTo>
                      <a:lnTo>
                        <a:pt x="25557" y="34283"/>
                      </a:lnTo>
                      <a:cubicBezTo>
                        <a:pt x="26075" y="34283"/>
                        <a:pt x="26494" y="33865"/>
                        <a:pt x="26494" y="33351"/>
                      </a:cubicBezTo>
                      <a:lnTo>
                        <a:pt x="26494" y="938"/>
                      </a:lnTo>
                      <a:cubicBezTo>
                        <a:pt x="26494" y="420"/>
                        <a:pt x="26075" y="0"/>
                        <a:pt x="25557" y="0"/>
                      </a:cubicBezTo>
                      <a:close/>
                    </a:path>
                  </a:pathLst>
                </a:custGeom>
                <a:solidFill>
                  <a:srgbClr val="AB8C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6" name="Google Shape;286;p26"/>
                <p:cNvSpPr/>
                <p:nvPr/>
              </p:nvSpPr>
              <p:spPr>
                <a:xfrm>
                  <a:off x="7025290" y="4446818"/>
                  <a:ext cx="77643" cy="392635"/>
                </a:xfrm>
                <a:custGeom>
                  <a:avLst/>
                  <a:gdLst/>
                  <a:ahLst/>
                  <a:cxnLst/>
                  <a:rect l="l" t="t" r="r" b="b"/>
                  <a:pathLst>
                    <a:path w="5605" h="28344" extrusionOk="0">
                      <a:moveTo>
                        <a:pt x="25" y="1"/>
                      </a:moveTo>
                      <a:cubicBezTo>
                        <a:pt x="24" y="1"/>
                        <a:pt x="23" y="1"/>
                        <a:pt x="22" y="2"/>
                      </a:cubicBezTo>
                      <a:cubicBezTo>
                        <a:pt x="0" y="23"/>
                        <a:pt x="283" y="340"/>
                        <a:pt x="800" y="888"/>
                      </a:cubicBezTo>
                      <a:cubicBezTo>
                        <a:pt x="1057" y="1162"/>
                        <a:pt x="1390" y="1482"/>
                        <a:pt x="1686" y="1927"/>
                      </a:cubicBezTo>
                      <a:cubicBezTo>
                        <a:pt x="1862" y="2163"/>
                        <a:pt x="2028" y="2389"/>
                        <a:pt x="2199" y="2616"/>
                      </a:cubicBezTo>
                      <a:cubicBezTo>
                        <a:pt x="2285" y="2736"/>
                        <a:pt x="2383" y="2856"/>
                        <a:pt x="2474" y="2992"/>
                      </a:cubicBezTo>
                      <a:lnTo>
                        <a:pt x="2713" y="3421"/>
                      </a:lnTo>
                      <a:cubicBezTo>
                        <a:pt x="2888" y="3729"/>
                        <a:pt x="3059" y="4031"/>
                        <a:pt x="3230" y="4335"/>
                      </a:cubicBezTo>
                      <a:cubicBezTo>
                        <a:pt x="3423" y="4647"/>
                        <a:pt x="3530" y="5016"/>
                        <a:pt x="3692" y="5375"/>
                      </a:cubicBezTo>
                      <a:cubicBezTo>
                        <a:pt x="4034" y="6085"/>
                        <a:pt x="4245" y="6906"/>
                        <a:pt x="4496" y="7753"/>
                      </a:cubicBezTo>
                      <a:cubicBezTo>
                        <a:pt x="4907" y="9478"/>
                        <a:pt x="5138" y="11424"/>
                        <a:pt x="5163" y="13482"/>
                      </a:cubicBezTo>
                      <a:cubicBezTo>
                        <a:pt x="5159" y="17593"/>
                        <a:pt x="4557" y="21301"/>
                        <a:pt x="4188" y="23984"/>
                      </a:cubicBezTo>
                      <a:cubicBezTo>
                        <a:pt x="4004" y="25323"/>
                        <a:pt x="3846" y="26409"/>
                        <a:pt x="3769" y="27167"/>
                      </a:cubicBezTo>
                      <a:cubicBezTo>
                        <a:pt x="3684" y="27919"/>
                        <a:pt x="3654" y="28338"/>
                        <a:pt x="3684" y="28343"/>
                      </a:cubicBezTo>
                      <a:cubicBezTo>
                        <a:pt x="3684" y="28343"/>
                        <a:pt x="3684" y="28343"/>
                        <a:pt x="3684" y="28343"/>
                      </a:cubicBezTo>
                      <a:cubicBezTo>
                        <a:pt x="3715" y="28343"/>
                        <a:pt x="3800" y="27933"/>
                        <a:pt x="3937" y="27192"/>
                      </a:cubicBezTo>
                      <a:cubicBezTo>
                        <a:pt x="4133" y="26085"/>
                        <a:pt x="4322" y="25027"/>
                        <a:pt x="4496" y="24031"/>
                      </a:cubicBezTo>
                      <a:cubicBezTo>
                        <a:pt x="4942" y="21362"/>
                        <a:pt x="5600" y="17648"/>
                        <a:pt x="5605" y="13477"/>
                      </a:cubicBezTo>
                      <a:cubicBezTo>
                        <a:pt x="5579" y="11394"/>
                        <a:pt x="5331" y="9409"/>
                        <a:pt x="4890" y="7650"/>
                      </a:cubicBezTo>
                      <a:cubicBezTo>
                        <a:pt x="4620" y="6787"/>
                        <a:pt x="4389" y="5956"/>
                        <a:pt x="4030" y="5230"/>
                      </a:cubicBezTo>
                      <a:cubicBezTo>
                        <a:pt x="3854" y="4866"/>
                        <a:pt x="3735" y="4493"/>
                        <a:pt x="3530" y="4177"/>
                      </a:cubicBezTo>
                      <a:cubicBezTo>
                        <a:pt x="3350" y="3873"/>
                        <a:pt x="3167" y="3565"/>
                        <a:pt x="2978" y="3253"/>
                      </a:cubicBezTo>
                      <a:lnTo>
                        <a:pt x="2717" y="2825"/>
                      </a:lnTo>
                      <a:cubicBezTo>
                        <a:pt x="2622" y="2693"/>
                        <a:pt x="2520" y="2574"/>
                        <a:pt x="2426" y="2453"/>
                      </a:cubicBezTo>
                      <a:cubicBezTo>
                        <a:pt x="2247" y="2231"/>
                        <a:pt x="2063" y="2004"/>
                        <a:pt x="1878" y="1773"/>
                      </a:cubicBezTo>
                      <a:cubicBezTo>
                        <a:pt x="1558" y="1332"/>
                        <a:pt x="1203" y="1028"/>
                        <a:pt x="920" y="768"/>
                      </a:cubicBezTo>
                      <a:cubicBezTo>
                        <a:pt x="380" y="269"/>
                        <a:pt x="66" y="1"/>
                        <a:pt x="25" y="1"/>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7" name="Google Shape;287;p26"/>
                <p:cNvSpPr/>
                <p:nvPr/>
              </p:nvSpPr>
              <p:spPr>
                <a:xfrm>
                  <a:off x="7555450" y="4446818"/>
                  <a:ext cx="77574" cy="392635"/>
                </a:xfrm>
                <a:custGeom>
                  <a:avLst/>
                  <a:gdLst/>
                  <a:ahLst/>
                  <a:cxnLst/>
                  <a:rect l="l" t="t" r="r" b="b"/>
                  <a:pathLst>
                    <a:path w="5600" h="28344" extrusionOk="0">
                      <a:moveTo>
                        <a:pt x="5580" y="1"/>
                      </a:moveTo>
                      <a:cubicBezTo>
                        <a:pt x="5539" y="1"/>
                        <a:pt x="5226" y="269"/>
                        <a:pt x="4685" y="768"/>
                      </a:cubicBezTo>
                      <a:cubicBezTo>
                        <a:pt x="4403" y="1028"/>
                        <a:pt x="4047" y="1332"/>
                        <a:pt x="3726" y="1773"/>
                      </a:cubicBezTo>
                      <a:cubicBezTo>
                        <a:pt x="3538" y="2004"/>
                        <a:pt x="3358" y="2231"/>
                        <a:pt x="3179" y="2453"/>
                      </a:cubicBezTo>
                      <a:cubicBezTo>
                        <a:pt x="3084" y="2574"/>
                        <a:pt x="2977" y="2693"/>
                        <a:pt x="2884" y="2825"/>
                      </a:cubicBezTo>
                      <a:lnTo>
                        <a:pt x="2627" y="3253"/>
                      </a:lnTo>
                      <a:cubicBezTo>
                        <a:pt x="2438" y="3565"/>
                        <a:pt x="2255" y="3873"/>
                        <a:pt x="2071" y="4177"/>
                      </a:cubicBezTo>
                      <a:cubicBezTo>
                        <a:pt x="1870" y="4493"/>
                        <a:pt x="1750" y="4866"/>
                        <a:pt x="1575" y="5230"/>
                      </a:cubicBezTo>
                      <a:cubicBezTo>
                        <a:pt x="1211" y="5956"/>
                        <a:pt x="985" y="6787"/>
                        <a:pt x="715" y="7650"/>
                      </a:cubicBezTo>
                      <a:cubicBezTo>
                        <a:pt x="270" y="9409"/>
                        <a:pt x="22" y="11394"/>
                        <a:pt x="0" y="13477"/>
                      </a:cubicBezTo>
                      <a:cubicBezTo>
                        <a:pt x="4" y="17648"/>
                        <a:pt x="659" y="21362"/>
                        <a:pt x="1104" y="24031"/>
                      </a:cubicBezTo>
                      <a:cubicBezTo>
                        <a:pt x="1283" y="25027"/>
                        <a:pt x="1467" y="26085"/>
                        <a:pt x="1664" y="27192"/>
                      </a:cubicBezTo>
                      <a:cubicBezTo>
                        <a:pt x="1800" y="27933"/>
                        <a:pt x="1890" y="28343"/>
                        <a:pt x="1921" y="28343"/>
                      </a:cubicBezTo>
                      <a:cubicBezTo>
                        <a:pt x="1921" y="28343"/>
                        <a:pt x="1921" y="28343"/>
                        <a:pt x="1921" y="28343"/>
                      </a:cubicBezTo>
                      <a:cubicBezTo>
                        <a:pt x="1951" y="28338"/>
                        <a:pt x="1921" y="27919"/>
                        <a:pt x="1836" y="27167"/>
                      </a:cubicBezTo>
                      <a:cubicBezTo>
                        <a:pt x="1755" y="26409"/>
                        <a:pt x="1601" y="25323"/>
                        <a:pt x="1412" y="23984"/>
                      </a:cubicBezTo>
                      <a:cubicBezTo>
                        <a:pt x="1044" y="21301"/>
                        <a:pt x="441" y="17593"/>
                        <a:pt x="441" y="13482"/>
                      </a:cubicBezTo>
                      <a:cubicBezTo>
                        <a:pt x="462" y="11424"/>
                        <a:pt x="693" y="9478"/>
                        <a:pt x="1108" y="7753"/>
                      </a:cubicBezTo>
                      <a:cubicBezTo>
                        <a:pt x="1360" y="6906"/>
                        <a:pt x="1570" y="6085"/>
                        <a:pt x="1909" y="5375"/>
                      </a:cubicBezTo>
                      <a:cubicBezTo>
                        <a:pt x="2071" y="5016"/>
                        <a:pt x="2182" y="4647"/>
                        <a:pt x="2371" y="4335"/>
                      </a:cubicBezTo>
                      <a:cubicBezTo>
                        <a:pt x="2541" y="4031"/>
                        <a:pt x="2717" y="3729"/>
                        <a:pt x="2892" y="3421"/>
                      </a:cubicBezTo>
                      <a:lnTo>
                        <a:pt x="3132" y="2992"/>
                      </a:lnTo>
                      <a:cubicBezTo>
                        <a:pt x="3218" y="2856"/>
                        <a:pt x="3315" y="2736"/>
                        <a:pt x="3406" y="2616"/>
                      </a:cubicBezTo>
                      <a:cubicBezTo>
                        <a:pt x="3572" y="2389"/>
                        <a:pt x="3743" y="2163"/>
                        <a:pt x="3915" y="1927"/>
                      </a:cubicBezTo>
                      <a:cubicBezTo>
                        <a:pt x="4214" y="1482"/>
                        <a:pt x="4543" y="1162"/>
                        <a:pt x="4804" y="888"/>
                      </a:cubicBezTo>
                      <a:cubicBezTo>
                        <a:pt x="5322" y="340"/>
                        <a:pt x="5600" y="23"/>
                        <a:pt x="5583" y="2"/>
                      </a:cubicBezTo>
                      <a:cubicBezTo>
                        <a:pt x="5582" y="1"/>
                        <a:pt x="5581" y="1"/>
                        <a:pt x="5580" y="1"/>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8" name="Google Shape;288;p26"/>
                <p:cNvSpPr/>
                <p:nvPr/>
              </p:nvSpPr>
              <p:spPr>
                <a:xfrm>
                  <a:off x="7274369" y="4586819"/>
                  <a:ext cx="125337" cy="208009"/>
                </a:xfrm>
                <a:custGeom>
                  <a:avLst/>
                  <a:gdLst/>
                  <a:ahLst/>
                  <a:cxnLst/>
                  <a:rect l="l" t="t" r="r" b="b"/>
                  <a:pathLst>
                    <a:path w="9048" h="15016" extrusionOk="0">
                      <a:moveTo>
                        <a:pt x="4086" y="0"/>
                      </a:moveTo>
                      <a:cubicBezTo>
                        <a:pt x="3906" y="0"/>
                        <a:pt x="3765" y="142"/>
                        <a:pt x="3765" y="317"/>
                      </a:cubicBezTo>
                      <a:lnTo>
                        <a:pt x="3765" y="3710"/>
                      </a:lnTo>
                      <a:lnTo>
                        <a:pt x="321" y="3710"/>
                      </a:lnTo>
                      <a:cubicBezTo>
                        <a:pt x="141" y="3710"/>
                        <a:pt x="1" y="3850"/>
                        <a:pt x="1" y="4030"/>
                      </a:cubicBezTo>
                      <a:lnTo>
                        <a:pt x="1" y="4911"/>
                      </a:lnTo>
                      <a:cubicBezTo>
                        <a:pt x="1" y="5087"/>
                        <a:pt x="141" y="5228"/>
                        <a:pt x="321" y="5228"/>
                      </a:cubicBezTo>
                      <a:lnTo>
                        <a:pt x="3765" y="5228"/>
                      </a:lnTo>
                      <a:lnTo>
                        <a:pt x="3765" y="14699"/>
                      </a:lnTo>
                      <a:cubicBezTo>
                        <a:pt x="3765" y="14875"/>
                        <a:pt x="3906" y="15016"/>
                        <a:pt x="4086" y="15016"/>
                      </a:cubicBezTo>
                      <a:lnTo>
                        <a:pt x="4963" y="15016"/>
                      </a:lnTo>
                      <a:cubicBezTo>
                        <a:pt x="5142" y="15016"/>
                        <a:pt x="5284" y="14875"/>
                        <a:pt x="5284" y="14699"/>
                      </a:cubicBezTo>
                      <a:lnTo>
                        <a:pt x="5284" y="5228"/>
                      </a:lnTo>
                      <a:lnTo>
                        <a:pt x="8728" y="5228"/>
                      </a:lnTo>
                      <a:cubicBezTo>
                        <a:pt x="8907" y="5228"/>
                        <a:pt x="9048" y="5087"/>
                        <a:pt x="9048" y="4911"/>
                      </a:cubicBezTo>
                      <a:lnTo>
                        <a:pt x="9048" y="4030"/>
                      </a:lnTo>
                      <a:cubicBezTo>
                        <a:pt x="9048" y="3850"/>
                        <a:pt x="8907" y="3710"/>
                        <a:pt x="8728" y="3710"/>
                      </a:cubicBezTo>
                      <a:lnTo>
                        <a:pt x="5284" y="3710"/>
                      </a:lnTo>
                      <a:lnTo>
                        <a:pt x="5284" y="317"/>
                      </a:lnTo>
                      <a:cubicBezTo>
                        <a:pt x="5284" y="142"/>
                        <a:pt x="5142" y="0"/>
                        <a:pt x="4963" y="0"/>
                      </a:cubicBezTo>
                      <a:close/>
                    </a:path>
                  </a:pathLst>
                </a:custGeom>
                <a:solidFill>
                  <a:srgbClr val="FFA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9" name="Google Shape;289;p26"/>
                <p:cNvSpPr/>
                <p:nvPr/>
              </p:nvSpPr>
              <p:spPr>
                <a:xfrm>
                  <a:off x="6830612" y="4600602"/>
                  <a:ext cx="483397" cy="448101"/>
                </a:xfrm>
                <a:custGeom>
                  <a:avLst/>
                  <a:gdLst/>
                  <a:ahLst/>
                  <a:cxnLst/>
                  <a:rect l="l" t="t" r="r" b="b"/>
                  <a:pathLst>
                    <a:path w="34896" h="32348" extrusionOk="0">
                      <a:moveTo>
                        <a:pt x="29457" y="1"/>
                      </a:moveTo>
                      <a:cubicBezTo>
                        <a:pt x="29386" y="1"/>
                        <a:pt x="29313" y="28"/>
                        <a:pt x="29248" y="58"/>
                      </a:cubicBezTo>
                      <a:cubicBezTo>
                        <a:pt x="28504" y="413"/>
                        <a:pt x="28051" y="1191"/>
                        <a:pt x="27781" y="1970"/>
                      </a:cubicBezTo>
                      <a:cubicBezTo>
                        <a:pt x="27353" y="3223"/>
                        <a:pt x="27302" y="4554"/>
                        <a:pt x="27033" y="5837"/>
                      </a:cubicBezTo>
                      <a:cubicBezTo>
                        <a:pt x="26763" y="7120"/>
                        <a:pt x="26369" y="7997"/>
                        <a:pt x="25309" y="8793"/>
                      </a:cubicBezTo>
                      <a:cubicBezTo>
                        <a:pt x="24021" y="9764"/>
                        <a:pt x="22464" y="10299"/>
                        <a:pt x="20941" y="10820"/>
                      </a:cubicBezTo>
                      <a:cubicBezTo>
                        <a:pt x="17874" y="11873"/>
                        <a:pt x="14807" y="12925"/>
                        <a:pt x="11739" y="13973"/>
                      </a:cubicBezTo>
                      <a:cubicBezTo>
                        <a:pt x="8411" y="15116"/>
                        <a:pt x="4899" y="16382"/>
                        <a:pt x="2718" y="19142"/>
                      </a:cubicBezTo>
                      <a:cubicBezTo>
                        <a:pt x="416" y="22054"/>
                        <a:pt x="1" y="26410"/>
                        <a:pt x="167" y="29981"/>
                      </a:cubicBezTo>
                      <a:cubicBezTo>
                        <a:pt x="181" y="30238"/>
                        <a:pt x="193" y="30503"/>
                        <a:pt x="317" y="30734"/>
                      </a:cubicBezTo>
                      <a:cubicBezTo>
                        <a:pt x="420" y="30927"/>
                        <a:pt x="587" y="31072"/>
                        <a:pt x="754" y="31213"/>
                      </a:cubicBezTo>
                      <a:cubicBezTo>
                        <a:pt x="1736" y="32063"/>
                        <a:pt x="2924" y="32347"/>
                        <a:pt x="4156" y="32347"/>
                      </a:cubicBezTo>
                      <a:cubicBezTo>
                        <a:pt x="5369" y="32347"/>
                        <a:pt x="6625" y="32071"/>
                        <a:pt x="7769" y="31786"/>
                      </a:cubicBezTo>
                      <a:cubicBezTo>
                        <a:pt x="10884" y="31012"/>
                        <a:pt x="13664" y="29515"/>
                        <a:pt x="16209" y="27650"/>
                      </a:cubicBezTo>
                      <a:cubicBezTo>
                        <a:pt x="17887" y="26426"/>
                        <a:pt x="19457" y="25040"/>
                        <a:pt x="20954" y="23598"/>
                      </a:cubicBezTo>
                      <a:cubicBezTo>
                        <a:pt x="23204" y="21434"/>
                        <a:pt x="25566" y="19616"/>
                        <a:pt x="27388" y="17041"/>
                      </a:cubicBezTo>
                      <a:cubicBezTo>
                        <a:pt x="27961" y="16232"/>
                        <a:pt x="28508" y="15407"/>
                        <a:pt x="29090" y="14603"/>
                      </a:cubicBezTo>
                      <a:cubicBezTo>
                        <a:pt x="29535" y="13983"/>
                        <a:pt x="29993" y="13392"/>
                        <a:pt x="30314" y="12699"/>
                      </a:cubicBezTo>
                      <a:cubicBezTo>
                        <a:pt x="30528" y="12228"/>
                        <a:pt x="30664" y="11176"/>
                        <a:pt x="31096" y="10877"/>
                      </a:cubicBezTo>
                      <a:cubicBezTo>
                        <a:pt x="31169" y="10826"/>
                        <a:pt x="31254" y="10804"/>
                        <a:pt x="31341" y="10782"/>
                      </a:cubicBezTo>
                      <a:cubicBezTo>
                        <a:pt x="31957" y="10637"/>
                        <a:pt x="32611" y="10662"/>
                        <a:pt x="33205" y="10441"/>
                      </a:cubicBezTo>
                      <a:cubicBezTo>
                        <a:pt x="33801" y="10222"/>
                        <a:pt x="34334" y="9610"/>
                        <a:pt x="34155" y="9003"/>
                      </a:cubicBezTo>
                      <a:cubicBezTo>
                        <a:pt x="34026" y="8571"/>
                        <a:pt x="33574" y="8297"/>
                        <a:pt x="33124" y="8245"/>
                      </a:cubicBezTo>
                      <a:cubicBezTo>
                        <a:pt x="33053" y="8237"/>
                        <a:pt x="32983" y="8234"/>
                        <a:pt x="32912" y="8234"/>
                      </a:cubicBezTo>
                      <a:cubicBezTo>
                        <a:pt x="32537" y="8234"/>
                        <a:pt x="32161" y="8338"/>
                        <a:pt x="31799" y="8443"/>
                      </a:cubicBezTo>
                      <a:cubicBezTo>
                        <a:pt x="32367" y="7955"/>
                        <a:pt x="34895" y="6046"/>
                        <a:pt x="34421" y="5183"/>
                      </a:cubicBezTo>
                      <a:cubicBezTo>
                        <a:pt x="34241" y="4858"/>
                        <a:pt x="33869" y="4735"/>
                        <a:pt x="33486" y="4735"/>
                      </a:cubicBezTo>
                      <a:cubicBezTo>
                        <a:pt x="33314" y="4735"/>
                        <a:pt x="33140" y="4760"/>
                        <a:pt x="32979" y="4802"/>
                      </a:cubicBezTo>
                      <a:cubicBezTo>
                        <a:pt x="32393" y="4960"/>
                        <a:pt x="31854" y="5286"/>
                        <a:pt x="31439" y="5722"/>
                      </a:cubicBezTo>
                      <a:cubicBezTo>
                        <a:pt x="31978" y="4948"/>
                        <a:pt x="32517" y="4169"/>
                        <a:pt x="33060" y="3390"/>
                      </a:cubicBezTo>
                      <a:cubicBezTo>
                        <a:pt x="33295" y="3052"/>
                        <a:pt x="33535" y="2607"/>
                        <a:pt x="33321" y="2257"/>
                      </a:cubicBezTo>
                      <a:cubicBezTo>
                        <a:pt x="33218" y="2081"/>
                        <a:pt x="33021" y="1979"/>
                        <a:pt x="32825" y="1931"/>
                      </a:cubicBezTo>
                      <a:cubicBezTo>
                        <a:pt x="32700" y="1899"/>
                        <a:pt x="32572" y="1885"/>
                        <a:pt x="32445" y="1885"/>
                      </a:cubicBezTo>
                      <a:cubicBezTo>
                        <a:pt x="32045" y="1885"/>
                        <a:pt x="31643" y="2027"/>
                        <a:pt x="31289" y="2222"/>
                      </a:cubicBezTo>
                      <a:cubicBezTo>
                        <a:pt x="30506" y="2650"/>
                        <a:pt x="29868" y="3335"/>
                        <a:pt x="29497" y="4143"/>
                      </a:cubicBezTo>
                      <a:cubicBezTo>
                        <a:pt x="29890" y="2859"/>
                        <a:pt x="30275" y="1435"/>
                        <a:pt x="29714" y="220"/>
                      </a:cubicBezTo>
                      <a:cubicBezTo>
                        <a:pt x="29676" y="139"/>
                        <a:pt x="29629" y="58"/>
                        <a:pt x="29552" y="20"/>
                      </a:cubicBezTo>
                      <a:cubicBezTo>
                        <a:pt x="29521" y="6"/>
                        <a:pt x="29490" y="1"/>
                        <a:pt x="29457" y="1"/>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0" name="Google Shape;290;p26"/>
                <p:cNvSpPr/>
                <p:nvPr/>
              </p:nvSpPr>
              <p:spPr>
                <a:xfrm>
                  <a:off x="6806050" y="4716844"/>
                  <a:ext cx="427890" cy="341824"/>
                </a:xfrm>
                <a:custGeom>
                  <a:avLst/>
                  <a:gdLst/>
                  <a:ahLst/>
                  <a:cxnLst/>
                  <a:rect l="l" t="t" r="r" b="b"/>
                  <a:pathLst>
                    <a:path w="30889" h="24676" extrusionOk="0">
                      <a:moveTo>
                        <a:pt x="25524" y="0"/>
                      </a:moveTo>
                      <a:cubicBezTo>
                        <a:pt x="25524" y="0"/>
                        <a:pt x="18736" y="2614"/>
                        <a:pt x="10651" y="5630"/>
                      </a:cubicBezTo>
                      <a:cubicBezTo>
                        <a:pt x="2566" y="8646"/>
                        <a:pt x="1996" y="14955"/>
                        <a:pt x="1996" y="14955"/>
                      </a:cubicBezTo>
                      <a:cubicBezTo>
                        <a:pt x="0" y="22292"/>
                        <a:pt x="1018" y="24675"/>
                        <a:pt x="4872" y="24675"/>
                      </a:cubicBezTo>
                      <a:cubicBezTo>
                        <a:pt x="6700" y="24675"/>
                        <a:pt x="9168" y="24138"/>
                        <a:pt x="12254" y="23340"/>
                      </a:cubicBezTo>
                      <a:cubicBezTo>
                        <a:pt x="21850" y="20858"/>
                        <a:pt x="30427" y="7781"/>
                        <a:pt x="30889" y="6558"/>
                      </a:cubicBezTo>
                      <a:cubicBezTo>
                        <a:pt x="30213" y="4158"/>
                        <a:pt x="25524" y="0"/>
                        <a:pt x="25524" y="0"/>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1" name="Google Shape;291;p26"/>
                <p:cNvSpPr/>
                <p:nvPr/>
              </p:nvSpPr>
              <p:spPr>
                <a:xfrm>
                  <a:off x="7128108" y="4726652"/>
                  <a:ext cx="93878" cy="105875"/>
                </a:xfrm>
                <a:custGeom>
                  <a:avLst/>
                  <a:gdLst/>
                  <a:ahLst/>
                  <a:cxnLst/>
                  <a:rect l="l" t="t" r="r" b="b"/>
                  <a:pathLst>
                    <a:path w="6777" h="7643" extrusionOk="0">
                      <a:moveTo>
                        <a:pt x="128" y="0"/>
                      </a:moveTo>
                      <a:cubicBezTo>
                        <a:pt x="95" y="0"/>
                        <a:pt x="63" y="14"/>
                        <a:pt x="39" y="41"/>
                      </a:cubicBezTo>
                      <a:cubicBezTo>
                        <a:pt x="0" y="92"/>
                        <a:pt x="5" y="161"/>
                        <a:pt x="52" y="203"/>
                      </a:cubicBezTo>
                      <a:cubicBezTo>
                        <a:pt x="108" y="246"/>
                        <a:pt x="5279" y="4596"/>
                        <a:pt x="6545" y="7573"/>
                      </a:cubicBezTo>
                      <a:cubicBezTo>
                        <a:pt x="6563" y="7617"/>
                        <a:pt x="6606" y="7642"/>
                        <a:pt x="6648" y="7642"/>
                      </a:cubicBezTo>
                      <a:cubicBezTo>
                        <a:pt x="6665" y="7642"/>
                        <a:pt x="6679" y="7638"/>
                        <a:pt x="6691" y="7634"/>
                      </a:cubicBezTo>
                      <a:cubicBezTo>
                        <a:pt x="6751" y="7608"/>
                        <a:pt x="6776" y="7540"/>
                        <a:pt x="6756" y="7484"/>
                      </a:cubicBezTo>
                      <a:cubicBezTo>
                        <a:pt x="5467" y="4460"/>
                        <a:pt x="416" y="207"/>
                        <a:pt x="201" y="27"/>
                      </a:cubicBezTo>
                      <a:cubicBezTo>
                        <a:pt x="179" y="9"/>
                        <a:pt x="153" y="0"/>
                        <a:pt x="1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2" name="Google Shape;292;p26"/>
                <p:cNvSpPr/>
                <p:nvPr/>
              </p:nvSpPr>
              <p:spPr>
                <a:xfrm>
                  <a:off x="7201183" y="4802596"/>
                  <a:ext cx="17440" cy="17482"/>
                </a:xfrm>
                <a:custGeom>
                  <a:avLst/>
                  <a:gdLst/>
                  <a:ahLst/>
                  <a:cxnLst/>
                  <a:rect l="l" t="t" r="r" b="b"/>
                  <a:pathLst>
                    <a:path w="1259" h="1262" extrusionOk="0">
                      <a:moveTo>
                        <a:pt x="629" y="0"/>
                      </a:moveTo>
                      <a:cubicBezTo>
                        <a:pt x="283" y="0"/>
                        <a:pt x="0" y="282"/>
                        <a:pt x="0" y="634"/>
                      </a:cubicBezTo>
                      <a:cubicBezTo>
                        <a:pt x="0" y="980"/>
                        <a:pt x="283" y="1262"/>
                        <a:pt x="629" y="1262"/>
                      </a:cubicBezTo>
                      <a:cubicBezTo>
                        <a:pt x="980" y="1262"/>
                        <a:pt x="1258" y="980"/>
                        <a:pt x="1258" y="634"/>
                      </a:cubicBezTo>
                      <a:cubicBezTo>
                        <a:pt x="1258" y="282"/>
                        <a:pt x="980" y="0"/>
                        <a:pt x="62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3" name="Google Shape;293;p26"/>
                <p:cNvSpPr/>
                <p:nvPr/>
              </p:nvSpPr>
              <p:spPr>
                <a:xfrm>
                  <a:off x="7344175" y="4600602"/>
                  <a:ext cx="483328" cy="448101"/>
                </a:xfrm>
                <a:custGeom>
                  <a:avLst/>
                  <a:gdLst/>
                  <a:ahLst/>
                  <a:cxnLst/>
                  <a:rect l="l" t="t" r="r" b="b"/>
                  <a:pathLst>
                    <a:path w="34891" h="32348" extrusionOk="0">
                      <a:moveTo>
                        <a:pt x="5436" y="1"/>
                      </a:moveTo>
                      <a:cubicBezTo>
                        <a:pt x="5404" y="1"/>
                        <a:pt x="5373" y="6"/>
                        <a:pt x="5344" y="20"/>
                      </a:cubicBezTo>
                      <a:cubicBezTo>
                        <a:pt x="5262" y="58"/>
                        <a:pt x="5215" y="139"/>
                        <a:pt x="5181" y="220"/>
                      </a:cubicBezTo>
                      <a:cubicBezTo>
                        <a:pt x="4617" y="1435"/>
                        <a:pt x="5002" y="2859"/>
                        <a:pt x="5395" y="4143"/>
                      </a:cubicBezTo>
                      <a:cubicBezTo>
                        <a:pt x="5023" y="3335"/>
                        <a:pt x="4386" y="2650"/>
                        <a:pt x="3602" y="2222"/>
                      </a:cubicBezTo>
                      <a:cubicBezTo>
                        <a:pt x="3249" y="2027"/>
                        <a:pt x="2847" y="1885"/>
                        <a:pt x="2449" y="1885"/>
                      </a:cubicBezTo>
                      <a:cubicBezTo>
                        <a:pt x="2322" y="1885"/>
                        <a:pt x="2196" y="1899"/>
                        <a:pt x="2071" y="1931"/>
                      </a:cubicBezTo>
                      <a:cubicBezTo>
                        <a:pt x="1870" y="1979"/>
                        <a:pt x="1677" y="2081"/>
                        <a:pt x="1570" y="2257"/>
                      </a:cubicBezTo>
                      <a:cubicBezTo>
                        <a:pt x="1357" y="2607"/>
                        <a:pt x="1600" y="3052"/>
                        <a:pt x="1836" y="3390"/>
                      </a:cubicBezTo>
                      <a:cubicBezTo>
                        <a:pt x="2375" y="4169"/>
                        <a:pt x="2914" y="4948"/>
                        <a:pt x="3458" y="5722"/>
                      </a:cubicBezTo>
                      <a:cubicBezTo>
                        <a:pt x="3038" y="5286"/>
                        <a:pt x="2499" y="4960"/>
                        <a:pt x="1917" y="4802"/>
                      </a:cubicBezTo>
                      <a:cubicBezTo>
                        <a:pt x="1757" y="4760"/>
                        <a:pt x="1582" y="4735"/>
                        <a:pt x="1410" y="4735"/>
                      </a:cubicBezTo>
                      <a:cubicBezTo>
                        <a:pt x="1026" y="4735"/>
                        <a:pt x="653" y="4858"/>
                        <a:pt x="476" y="5183"/>
                      </a:cubicBezTo>
                      <a:cubicBezTo>
                        <a:pt x="1" y="6046"/>
                        <a:pt x="2524" y="7955"/>
                        <a:pt x="3094" y="8443"/>
                      </a:cubicBezTo>
                      <a:cubicBezTo>
                        <a:pt x="2730" y="8338"/>
                        <a:pt x="2357" y="8234"/>
                        <a:pt x="1981" y="8234"/>
                      </a:cubicBezTo>
                      <a:cubicBezTo>
                        <a:pt x="1910" y="8234"/>
                        <a:pt x="1839" y="8237"/>
                        <a:pt x="1768" y="8245"/>
                      </a:cubicBezTo>
                      <a:cubicBezTo>
                        <a:pt x="1318" y="8297"/>
                        <a:pt x="865" y="8571"/>
                        <a:pt x="741" y="9003"/>
                      </a:cubicBezTo>
                      <a:cubicBezTo>
                        <a:pt x="557" y="9610"/>
                        <a:pt x="1096" y="10222"/>
                        <a:pt x="1686" y="10441"/>
                      </a:cubicBezTo>
                      <a:cubicBezTo>
                        <a:pt x="2281" y="10662"/>
                        <a:pt x="2940" y="10637"/>
                        <a:pt x="3556" y="10782"/>
                      </a:cubicBezTo>
                      <a:cubicBezTo>
                        <a:pt x="3637" y="10804"/>
                        <a:pt x="3722" y="10826"/>
                        <a:pt x="3795" y="10877"/>
                      </a:cubicBezTo>
                      <a:cubicBezTo>
                        <a:pt x="4232" y="11176"/>
                        <a:pt x="4364" y="12228"/>
                        <a:pt x="4583" y="12699"/>
                      </a:cubicBezTo>
                      <a:cubicBezTo>
                        <a:pt x="4903" y="13392"/>
                        <a:pt x="5357" y="13983"/>
                        <a:pt x="5801" y="14603"/>
                      </a:cubicBezTo>
                      <a:cubicBezTo>
                        <a:pt x="6384" y="15407"/>
                        <a:pt x="6935" y="16232"/>
                        <a:pt x="7509" y="17041"/>
                      </a:cubicBezTo>
                      <a:cubicBezTo>
                        <a:pt x="9331" y="19616"/>
                        <a:pt x="11687" y="21434"/>
                        <a:pt x="13938" y="23598"/>
                      </a:cubicBezTo>
                      <a:cubicBezTo>
                        <a:pt x="15435" y="25040"/>
                        <a:pt x="17010" y="26426"/>
                        <a:pt x="18682" y="27650"/>
                      </a:cubicBezTo>
                      <a:cubicBezTo>
                        <a:pt x="21227" y="29515"/>
                        <a:pt x="24013" y="31012"/>
                        <a:pt x="27127" y="31786"/>
                      </a:cubicBezTo>
                      <a:cubicBezTo>
                        <a:pt x="28269" y="32071"/>
                        <a:pt x="29524" y="32347"/>
                        <a:pt x="30737" y="32347"/>
                      </a:cubicBezTo>
                      <a:cubicBezTo>
                        <a:pt x="31968" y="32347"/>
                        <a:pt x="33155" y="32063"/>
                        <a:pt x="34138" y="31213"/>
                      </a:cubicBezTo>
                      <a:cubicBezTo>
                        <a:pt x="34305" y="31072"/>
                        <a:pt x="34476" y="30927"/>
                        <a:pt x="34579" y="30734"/>
                      </a:cubicBezTo>
                      <a:cubicBezTo>
                        <a:pt x="34699" y="30503"/>
                        <a:pt x="34716" y="30238"/>
                        <a:pt x="34728" y="29981"/>
                      </a:cubicBezTo>
                      <a:cubicBezTo>
                        <a:pt x="34891" y="26410"/>
                        <a:pt x="34476" y="22054"/>
                        <a:pt x="32175" y="19142"/>
                      </a:cubicBezTo>
                      <a:cubicBezTo>
                        <a:pt x="29993" y="16382"/>
                        <a:pt x="26481" y="15116"/>
                        <a:pt x="23152" y="13973"/>
                      </a:cubicBezTo>
                      <a:cubicBezTo>
                        <a:pt x="20086" y="12925"/>
                        <a:pt x="17022" y="11873"/>
                        <a:pt x="13955" y="10820"/>
                      </a:cubicBezTo>
                      <a:cubicBezTo>
                        <a:pt x="12428" y="10299"/>
                        <a:pt x="10875" y="9764"/>
                        <a:pt x="9583" y="8793"/>
                      </a:cubicBezTo>
                      <a:cubicBezTo>
                        <a:pt x="8522" y="7997"/>
                        <a:pt x="8129" y="7120"/>
                        <a:pt x="7859" y="5837"/>
                      </a:cubicBezTo>
                      <a:cubicBezTo>
                        <a:pt x="7594" y="4554"/>
                        <a:pt x="7539" y="3223"/>
                        <a:pt x="7110" y="1970"/>
                      </a:cubicBezTo>
                      <a:cubicBezTo>
                        <a:pt x="6846" y="1191"/>
                        <a:pt x="6388" y="413"/>
                        <a:pt x="5643" y="58"/>
                      </a:cubicBezTo>
                      <a:cubicBezTo>
                        <a:pt x="5578" y="28"/>
                        <a:pt x="5505" y="1"/>
                        <a:pt x="5436" y="1"/>
                      </a:cubicBezTo>
                      <a:close/>
                    </a:path>
                  </a:pathLst>
                </a:custGeom>
                <a:solidFill>
                  <a:srgbClr val="FBCF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4" name="Google Shape;294;p26"/>
                <p:cNvSpPr/>
                <p:nvPr/>
              </p:nvSpPr>
              <p:spPr>
                <a:xfrm>
                  <a:off x="7424177" y="4716844"/>
                  <a:ext cx="427945" cy="341824"/>
                </a:xfrm>
                <a:custGeom>
                  <a:avLst/>
                  <a:gdLst/>
                  <a:ahLst/>
                  <a:cxnLst/>
                  <a:rect l="l" t="t" r="r" b="b"/>
                  <a:pathLst>
                    <a:path w="30893" h="24676" extrusionOk="0">
                      <a:moveTo>
                        <a:pt x="5365" y="0"/>
                      </a:moveTo>
                      <a:cubicBezTo>
                        <a:pt x="5365" y="0"/>
                        <a:pt x="681" y="4158"/>
                        <a:pt x="1" y="6558"/>
                      </a:cubicBezTo>
                      <a:cubicBezTo>
                        <a:pt x="463" y="7781"/>
                        <a:pt x="9040" y="20858"/>
                        <a:pt x="18635" y="23340"/>
                      </a:cubicBezTo>
                      <a:cubicBezTo>
                        <a:pt x="21723" y="24138"/>
                        <a:pt x="24192" y="24675"/>
                        <a:pt x="26021" y="24675"/>
                      </a:cubicBezTo>
                      <a:cubicBezTo>
                        <a:pt x="29876" y="24675"/>
                        <a:pt x="30893" y="22292"/>
                        <a:pt x="28894" y="14955"/>
                      </a:cubicBezTo>
                      <a:cubicBezTo>
                        <a:pt x="28894" y="14955"/>
                        <a:pt x="28325" y="8646"/>
                        <a:pt x="20244" y="5630"/>
                      </a:cubicBezTo>
                      <a:cubicBezTo>
                        <a:pt x="12159" y="2614"/>
                        <a:pt x="5365" y="0"/>
                        <a:pt x="5365" y="0"/>
                      </a:cubicBezTo>
                      <a:close/>
                    </a:path>
                  </a:pathLst>
                </a:custGeom>
                <a:solidFill>
                  <a:srgbClr val="76A5A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5" name="Google Shape;295;p26"/>
                <p:cNvSpPr/>
                <p:nvPr/>
              </p:nvSpPr>
              <p:spPr>
                <a:xfrm>
                  <a:off x="7436160" y="4726652"/>
                  <a:ext cx="93934" cy="105875"/>
                </a:xfrm>
                <a:custGeom>
                  <a:avLst/>
                  <a:gdLst/>
                  <a:ahLst/>
                  <a:cxnLst/>
                  <a:rect l="l" t="t" r="r" b="b"/>
                  <a:pathLst>
                    <a:path w="6781" h="7643" extrusionOk="0">
                      <a:moveTo>
                        <a:pt x="6651" y="0"/>
                      </a:moveTo>
                      <a:cubicBezTo>
                        <a:pt x="6626" y="0"/>
                        <a:pt x="6600" y="9"/>
                        <a:pt x="6579" y="27"/>
                      </a:cubicBezTo>
                      <a:cubicBezTo>
                        <a:pt x="6366" y="207"/>
                        <a:pt x="1309" y="4460"/>
                        <a:pt x="26" y="7484"/>
                      </a:cubicBezTo>
                      <a:cubicBezTo>
                        <a:pt x="0" y="7540"/>
                        <a:pt x="26" y="7608"/>
                        <a:pt x="85" y="7634"/>
                      </a:cubicBezTo>
                      <a:cubicBezTo>
                        <a:pt x="99" y="7638"/>
                        <a:pt x="115" y="7642"/>
                        <a:pt x="129" y="7642"/>
                      </a:cubicBezTo>
                      <a:cubicBezTo>
                        <a:pt x="176" y="7642"/>
                        <a:pt x="218" y="7617"/>
                        <a:pt x="235" y="7573"/>
                      </a:cubicBezTo>
                      <a:cubicBezTo>
                        <a:pt x="1497" y="4596"/>
                        <a:pt x="6674" y="246"/>
                        <a:pt x="6725" y="203"/>
                      </a:cubicBezTo>
                      <a:cubicBezTo>
                        <a:pt x="6772" y="161"/>
                        <a:pt x="6781" y="92"/>
                        <a:pt x="6737" y="41"/>
                      </a:cubicBezTo>
                      <a:cubicBezTo>
                        <a:pt x="6716" y="14"/>
                        <a:pt x="6684" y="0"/>
                        <a:pt x="665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6" name="Google Shape;296;p26"/>
                <p:cNvSpPr/>
                <p:nvPr/>
              </p:nvSpPr>
              <p:spPr>
                <a:xfrm>
                  <a:off x="7439527" y="4802596"/>
                  <a:ext cx="17440" cy="17482"/>
                </a:xfrm>
                <a:custGeom>
                  <a:avLst/>
                  <a:gdLst/>
                  <a:ahLst/>
                  <a:cxnLst/>
                  <a:rect l="l" t="t" r="r" b="b"/>
                  <a:pathLst>
                    <a:path w="1259" h="1262" extrusionOk="0">
                      <a:moveTo>
                        <a:pt x="630" y="0"/>
                      </a:moveTo>
                      <a:cubicBezTo>
                        <a:pt x="283" y="0"/>
                        <a:pt x="1" y="282"/>
                        <a:pt x="1" y="634"/>
                      </a:cubicBezTo>
                      <a:cubicBezTo>
                        <a:pt x="1" y="980"/>
                        <a:pt x="283" y="1262"/>
                        <a:pt x="630" y="1262"/>
                      </a:cubicBezTo>
                      <a:cubicBezTo>
                        <a:pt x="976" y="1262"/>
                        <a:pt x="1258" y="980"/>
                        <a:pt x="1258" y="634"/>
                      </a:cubicBezTo>
                      <a:cubicBezTo>
                        <a:pt x="1258" y="282"/>
                        <a:pt x="976" y="0"/>
                        <a:pt x="63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7" name="Google Shape;297;p26"/>
                <p:cNvSpPr/>
                <p:nvPr/>
              </p:nvSpPr>
              <p:spPr>
                <a:xfrm rot="1219687">
                  <a:off x="7282727" y="3918734"/>
                  <a:ext cx="59394" cy="135882"/>
                </a:xfrm>
                <a:custGeom>
                  <a:avLst/>
                  <a:gdLst/>
                  <a:ahLst/>
                  <a:cxnLst/>
                  <a:rect l="l" t="t" r="r" b="b"/>
                  <a:pathLst>
                    <a:path w="1292" h="2956" extrusionOk="0">
                      <a:moveTo>
                        <a:pt x="80" y="0"/>
                      </a:moveTo>
                      <a:cubicBezTo>
                        <a:pt x="62" y="0"/>
                        <a:pt x="45" y="8"/>
                        <a:pt x="30" y="23"/>
                      </a:cubicBezTo>
                      <a:cubicBezTo>
                        <a:pt x="0" y="42"/>
                        <a:pt x="0" y="92"/>
                        <a:pt x="20" y="112"/>
                      </a:cubicBezTo>
                      <a:cubicBezTo>
                        <a:pt x="417" y="559"/>
                        <a:pt x="1013" y="1552"/>
                        <a:pt x="1123" y="1890"/>
                      </a:cubicBezTo>
                      <a:cubicBezTo>
                        <a:pt x="1143" y="1930"/>
                        <a:pt x="1133" y="1949"/>
                        <a:pt x="1133" y="1949"/>
                      </a:cubicBezTo>
                      <a:cubicBezTo>
                        <a:pt x="1123" y="1955"/>
                        <a:pt x="1090" y="1957"/>
                        <a:pt x="1053" y="1957"/>
                      </a:cubicBezTo>
                      <a:cubicBezTo>
                        <a:pt x="1016" y="1957"/>
                        <a:pt x="974" y="1955"/>
                        <a:pt x="944" y="1949"/>
                      </a:cubicBezTo>
                      <a:cubicBezTo>
                        <a:pt x="907" y="1948"/>
                        <a:pt x="866" y="1946"/>
                        <a:pt x="824" y="1946"/>
                      </a:cubicBezTo>
                      <a:cubicBezTo>
                        <a:pt x="641" y="1946"/>
                        <a:pt x="427" y="1980"/>
                        <a:pt x="338" y="2198"/>
                      </a:cubicBezTo>
                      <a:cubicBezTo>
                        <a:pt x="298" y="2287"/>
                        <a:pt x="298" y="2377"/>
                        <a:pt x="348" y="2466"/>
                      </a:cubicBezTo>
                      <a:cubicBezTo>
                        <a:pt x="448" y="2665"/>
                        <a:pt x="726" y="2794"/>
                        <a:pt x="944" y="2874"/>
                      </a:cubicBezTo>
                      <a:cubicBezTo>
                        <a:pt x="1083" y="2923"/>
                        <a:pt x="1192" y="2953"/>
                        <a:pt x="1203" y="2953"/>
                      </a:cubicBezTo>
                      <a:cubicBezTo>
                        <a:pt x="1209" y="2955"/>
                        <a:pt x="1215" y="2955"/>
                        <a:pt x="1221" y="2955"/>
                      </a:cubicBezTo>
                      <a:cubicBezTo>
                        <a:pt x="1252" y="2955"/>
                        <a:pt x="1273" y="2936"/>
                        <a:pt x="1282" y="2903"/>
                      </a:cubicBezTo>
                      <a:cubicBezTo>
                        <a:pt x="1292" y="2863"/>
                        <a:pt x="1272" y="2824"/>
                        <a:pt x="1232" y="2814"/>
                      </a:cubicBezTo>
                      <a:cubicBezTo>
                        <a:pt x="1053" y="2774"/>
                        <a:pt x="576" y="2615"/>
                        <a:pt x="468" y="2406"/>
                      </a:cubicBezTo>
                      <a:cubicBezTo>
                        <a:pt x="448" y="2357"/>
                        <a:pt x="437" y="2307"/>
                        <a:pt x="468" y="2247"/>
                      </a:cubicBezTo>
                      <a:cubicBezTo>
                        <a:pt x="523" y="2111"/>
                        <a:pt x="645" y="2085"/>
                        <a:pt x="809" y="2085"/>
                      </a:cubicBezTo>
                      <a:cubicBezTo>
                        <a:pt x="848" y="2085"/>
                        <a:pt x="890" y="2087"/>
                        <a:pt x="934" y="2088"/>
                      </a:cubicBezTo>
                      <a:cubicBezTo>
                        <a:pt x="977" y="2092"/>
                        <a:pt x="1019" y="2095"/>
                        <a:pt x="1058" y="2095"/>
                      </a:cubicBezTo>
                      <a:cubicBezTo>
                        <a:pt x="1136" y="2095"/>
                        <a:pt x="1203" y="2082"/>
                        <a:pt x="1242" y="2029"/>
                      </a:cubicBezTo>
                      <a:cubicBezTo>
                        <a:pt x="1292" y="1960"/>
                        <a:pt x="1262" y="1880"/>
                        <a:pt x="1262" y="1850"/>
                      </a:cubicBezTo>
                      <a:cubicBezTo>
                        <a:pt x="1133" y="1473"/>
                        <a:pt x="507" y="450"/>
                        <a:pt x="130" y="23"/>
                      </a:cubicBezTo>
                      <a:cubicBezTo>
                        <a:pt x="115" y="8"/>
                        <a:pt x="97" y="0"/>
                        <a:pt x="80"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8" name="Google Shape;298;p26"/>
                <p:cNvSpPr/>
                <p:nvPr/>
              </p:nvSpPr>
              <p:spPr>
                <a:xfrm>
                  <a:off x="7228638" y="4394884"/>
                  <a:ext cx="524" cy="476"/>
                </a:xfrm>
                <a:custGeom>
                  <a:avLst/>
                  <a:gdLst/>
                  <a:ahLst/>
                  <a:cxnLst/>
                  <a:rect l="l" t="t" r="r" b="b"/>
                  <a:pathLst>
                    <a:path w="11" h="10" extrusionOk="0">
                      <a:moveTo>
                        <a:pt x="1" y="0"/>
                      </a:moveTo>
                      <a:lnTo>
                        <a:pt x="10" y="10"/>
                      </a:lnTo>
                      <a:cubicBezTo>
                        <a:pt x="10" y="10"/>
                        <a:pt x="10" y="0"/>
                        <a:pt x="1" y="0"/>
                      </a:cubicBezTo>
                      <a:close/>
                    </a:path>
                  </a:pathLst>
                </a:custGeom>
                <a:solidFill>
                  <a:srgbClr val="CBD1C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9" name="Google Shape;299;p26"/>
                <p:cNvSpPr/>
                <p:nvPr/>
              </p:nvSpPr>
              <p:spPr>
                <a:xfrm>
                  <a:off x="7263635" y="4709336"/>
                  <a:ext cx="1952" cy="4333"/>
                </a:xfrm>
                <a:custGeom>
                  <a:avLst/>
                  <a:gdLst/>
                  <a:ahLst/>
                  <a:cxnLst/>
                  <a:rect l="l" t="t" r="r" b="b"/>
                  <a:pathLst>
                    <a:path w="41" h="91" extrusionOk="0">
                      <a:moveTo>
                        <a:pt x="40" y="1"/>
                      </a:moveTo>
                      <a:cubicBezTo>
                        <a:pt x="21" y="31"/>
                        <a:pt x="10" y="61"/>
                        <a:pt x="1" y="91"/>
                      </a:cubicBezTo>
                      <a:lnTo>
                        <a:pt x="1" y="91"/>
                      </a:lnTo>
                      <a:cubicBezTo>
                        <a:pt x="10" y="61"/>
                        <a:pt x="21" y="31"/>
                        <a:pt x="40" y="1"/>
                      </a:cubicBezTo>
                      <a:close/>
                      <a:moveTo>
                        <a:pt x="40" y="1"/>
                      </a:moveTo>
                      <a:lnTo>
                        <a:pt x="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0" name="Google Shape;300;p26"/>
                <p:cNvSpPr/>
                <p:nvPr/>
              </p:nvSpPr>
              <p:spPr>
                <a:xfrm>
                  <a:off x="7258445" y="4713622"/>
                  <a:ext cx="5238" cy="10904"/>
                </a:xfrm>
                <a:custGeom>
                  <a:avLst/>
                  <a:gdLst/>
                  <a:ahLst/>
                  <a:cxnLst/>
                  <a:rect l="l" t="t" r="r" b="b"/>
                  <a:pathLst>
                    <a:path w="110" h="229" extrusionOk="0">
                      <a:moveTo>
                        <a:pt x="110" y="1"/>
                      </a:moveTo>
                      <a:cubicBezTo>
                        <a:pt x="50" y="110"/>
                        <a:pt x="20" y="189"/>
                        <a:pt x="0" y="229"/>
                      </a:cubicBezTo>
                      <a:cubicBezTo>
                        <a:pt x="20" y="189"/>
                        <a:pt x="50" y="120"/>
                        <a:pt x="110" y="1"/>
                      </a:cubicBezTo>
                      <a:close/>
                    </a:path>
                  </a:pathLst>
                </a:custGeom>
                <a:solidFill>
                  <a:srgbClr val="7D8B7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1" name="Google Shape;301;p26"/>
                <p:cNvSpPr/>
                <p:nvPr/>
              </p:nvSpPr>
              <p:spPr>
                <a:xfrm>
                  <a:off x="7337868" y="4216088"/>
                  <a:ext cx="13285" cy="23189"/>
                </a:xfrm>
                <a:custGeom>
                  <a:avLst/>
                  <a:gdLst/>
                  <a:ahLst/>
                  <a:cxnLst/>
                  <a:rect l="l" t="t" r="r" b="b"/>
                  <a:pathLst>
                    <a:path w="279" h="487" extrusionOk="0">
                      <a:moveTo>
                        <a:pt x="1" y="10"/>
                      </a:moveTo>
                      <a:cubicBezTo>
                        <a:pt x="100" y="169"/>
                        <a:pt x="190" y="328"/>
                        <a:pt x="279" y="487"/>
                      </a:cubicBezTo>
                      <a:lnTo>
                        <a:pt x="279" y="487"/>
                      </a:lnTo>
                      <a:cubicBezTo>
                        <a:pt x="190" y="328"/>
                        <a:pt x="100" y="169"/>
                        <a:pt x="1" y="10"/>
                      </a:cubicBezTo>
                      <a:close/>
                      <a:moveTo>
                        <a:pt x="1" y="1"/>
                      </a:moveTo>
                      <a:lnTo>
                        <a:pt x="1" y="1"/>
                      </a:lnTo>
                      <a:close/>
                    </a:path>
                  </a:pathLst>
                </a:custGeom>
                <a:solidFill>
                  <a:srgbClr val="8B6A6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2" name="Google Shape;302;p26"/>
                <p:cNvSpPr/>
                <p:nvPr/>
              </p:nvSpPr>
              <p:spPr>
                <a:xfrm>
                  <a:off x="7391340" y="4381123"/>
                  <a:ext cx="576094" cy="19903"/>
                </a:xfrm>
                <a:custGeom>
                  <a:avLst/>
                  <a:gdLst/>
                  <a:ahLst/>
                  <a:cxnLst/>
                  <a:rect l="l" t="t" r="r" b="b"/>
                  <a:pathLst>
                    <a:path w="12099" h="418" extrusionOk="0">
                      <a:moveTo>
                        <a:pt x="12048" y="21"/>
                      </a:moveTo>
                      <a:lnTo>
                        <a:pt x="12048" y="21"/>
                      </a:lnTo>
                      <a:cubicBezTo>
                        <a:pt x="12059" y="150"/>
                        <a:pt x="12079" y="279"/>
                        <a:pt x="12098" y="418"/>
                      </a:cubicBezTo>
                      <a:lnTo>
                        <a:pt x="12098" y="418"/>
                      </a:lnTo>
                      <a:cubicBezTo>
                        <a:pt x="12079" y="279"/>
                        <a:pt x="12059" y="150"/>
                        <a:pt x="12048" y="21"/>
                      </a:cubicBezTo>
                      <a:close/>
                      <a:moveTo>
                        <a:pt x="50" y="1"/>
                      </a:moveTo>
                      <a:cubicBezTo>
                        <a:pt x="40" y="130"/>
                        <a:pt x="30" y="259"/>
                        <a:pt x="0" y="398"/>
                      </a:cubicBezTo>
                      <a:lnTo>
                        <a:pt x="0" y="398"/>
                      </a:lnTo>
                      <a:cubicBezTo>
                        <a:pt x="30" y="259"/>
                        <a:pt x="40" y="130"/>
                        <a:pt x="50" y="1"/>
                      </a:cubicBezTo>
                      <a:close/>
                    </a:path>
                  </a:pathLst>
                </a:custGeom>
                <a:solidFill>
                  <a:srgbClr val="9B8CA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3" name="Google Shape;303;p26"/>
                <p:cNvSpPr/>
                <p:nvPr/>
              </p:nvSpPr>
              <p:spPr>
                <a:xfrm>
                  <a:off x="7258445" y="4713622"/>
                  <a:ext cx="5238" cy="10904"/>
                </a:xfrm>
                <a:custGeom>
                  <a:avLst/>
                  <a:gdLst/>
                  <a:ahLst/>
                  <a:cxnLst/>
                  <a:rect l="l" t="t" r="r" b="b"/>
                  <a:pathLst>
                    <a:path w="110" h="229" extrusionOk="0">
                      <a:moveTo>
                        <a:pt x="110" y="1"/>
                      </a:moveTo>
                      <a:cubicBezTo>
                        <a:pt x="50" y="110"/>
                        <a:pt x="20" y="189"/>
                        <a:pt x="0" y="229"/>
                      </a:cubicBezTo>
                      <a:lnTo>
                        <a:pt x="0" y="229"/>
                      </a:lnTo>
                      <a:cubicBezTo>
                        <a:pt x="20" y="189"/>
                        <a:pt x="50" y="110"/>
                        <a:pt x="110" y="1"/>
                      </a:cubicBezTo>
                      <a:close/>
                    </a:path>
                  </a:pathLst>
                </a:custGeom>
                <a:solidFill>
                  <a:srgbClr val="575D5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04" name="Google Shape;304;p26"/>
              <p:cNvSpPr/>
              <p:nvPr/>
            </p:nvSpPr>
            <p:spPr>
              <a:xfrm flipH="1">
                <a:off x="4925957" y="4058289"/>
                <a:ext cx="28425" cy="45314"/>
              </a:xfrm>
              <a:custGeom>
                <a:avLst/>
                <a:gdLst/>
                <a:ahLst/>
                <a:cxnLst/>
                <a:rect l="l" t="t" r="r" b="b"/>
                <a:pathLst>
                  <a:path w="690" h="1100" extrusionOk="0">
                    <a:moveTo>
                      <a:pt x="172" y="0"/>
                    </a:moveTo>
                    <a:cubicBezTo>
                      <a:pt x="133" y="0"/>
                      <a:pt x="96" y="25"/>
                      <a:pt x="85" y="67"/>
                    </a:cubicBezTo>
                    <a:cubicBezTo>
                      <a:pt x="4" y="324"/>
                      <a:pt x="0" y="872"/>
                      <a:pt x="553" y="1090"/>
                    </a:cubicBezTo>
                    <a:cubicBezTo>
                      <a:pt x="565" y="1094"/>
                      <a:pt x="573" y="1099"/>
                      <a:pt x="586" y="1099"/>
                    </a:cubicBezTo>
                    <a:cubicBezTo>
                      <a:pt x="620" y="1099"/>
                      <a:pt x="655" y="1074"/>
                      <a:pt x="672" y="1039"/>
                    </a:cubicBezTo>
                    <a:cubicBezTo>
                      <a:pt x="689" y="991"/>
                      <a:pt x="668" y="940"/>
                      <a:pt x="620" y="920"/>
                    </a:cubicBezTo>
                    <a:cubicBezTo>
                      <a:pt x="85" y="709"/>
                      <a:pt x="253" y="144"/>
                      <a:pt x="257" y="119"/>
                    </a:cubicBezTo>
                    <a:cubicBezTo>
                      <a:pt x="274" y="73"/>
                      <a:pt x="245" y="21"/>
                      <a:pt x="197" y="4"/>
                    </a:cubicBezTo>
                    <a:cubicBezTo>
                      <a:pt x="189" y="1"/>
                      <a:pt x="181" y="0"/>
                      <a:pt x="172" y="0"/>
                    </a:cubicBezTo>
                    <a:close/>
                  </a:path>
                </a:pathLst>
              </a:custGeom>
              <a:solidFill>
                <a:srgbClr val="23020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05" name="Google Shape;305;p26"/>
            <p:cNvSpPr/>
            <p:nvPr/>
          </p:nvSpPr>
          <p:spPr>
            <a:xfrm rot="6780584">
              <a:off x="6311494" y="2386358"/>
              <a:ext cx="250967" cy="250967"/>
            </a:xfrm>
            <a:prstGeom prst="chord">
              <a:avLst>
                <a:gd name="adj1" fmla="val 4586578"/>
                <a:gd name="adj2" fmla="val 14304342"/>
              </a:avLst>
            </a:prstGeom>
            <a:solidFill>
              <a:srgbClr val="CCCCC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306" name="Google Shape;306;p26"/>
            <p:cNvGrpSpPr/>
            <p:nvPr/>
          </p:nvGrpSpPr>
          <p:grpSpPr>
            <a:xfrm>
              <a:off x="6025455" y="2451894"/>
              <a:ext cx="812120" cy="481451"/>
              <a:chOff x="6025455" y="2451894"/>
              <a:chExt cx="812120" cy="481451"/>
            </a:xfrm>
          </p:grpSpPr>
          <p:grpSp>
            <p:nvGrpSpPr>
              <p:cNvPr id="307" name="Google Shape;307;p26"/>
              <p:cNvGrpSpPr/>
              <p:nvPr/>
            </p:nvGrpSpPr>
            <p:grpSpPr>
              <a:xfrm>
                <a:off x="6101022" y="2491877"/>
                <a:ext cx="682353" cy="441469"/>
                <a:chOff x="5202151" y="2798775"/>
                <a:chExt cx="620546" cy="401481"/>
              </a:xfrm>
            </p:grpSpPr>
            <p:sp>
              <p:nvSpPr>
                <p:cNvPr id="308" name="Google Shape;308;p26"/>
                <p:cNvSpPr/>
                <p:nvPr/>
              </p:nvSpPr>
              <p:spPr>
                <a:xfrm flipH="1">
                  <a:off x="5202151" y="2798775"/>
                  <a:ext cx="457604" cy="341809"/>
                </a:xfrm>
                <a:custGeom>
                  <a:avLst/>
                  <a:gdLst/>
                  <a:ahLst/>
                  <a:cxnLst/>
                  <a:rect l="l" t="t" r="r" b="b"/>
                  <a:pathLst>
                    <a:path w="36689" h="27405" extrusionOk="0">
                      <a:moveTo>
                        <a:pt x="13769" y="0"/>
                      </a:moveTo>
                      <a:cubicBezTo>
                        <a:pt x="9873" y="0"/>
                        <a:pt x="5321" y="660"/>
                        <a:pt x="0" y="2174"/>
                      </a:cubicBezTo>
                      <a:cubicBezTo>
                        <a:pt x="0" y="2174"/>
                        <a:pt x="1040" y="22591"/>
                        <a:pt x="36688" y="27405"/>
                      </a:cubicBezTo>
                      <a:cubicBezTo>
                        <a:pt x="36688" y="19450"/>
                        <a:pt x="34916" y="0"/>
                        <a:pt x="13769" y="0"/>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9" name="Google Shape;309;p26"/>
                <p:cNvSpPr/>
                <p:nvPr/>
              </p:nvSpPr>
              <p:spPr>
                <a:xfrm flipH="1">
                  <a:off x="5628285" y="2816425"/>
                  <a:ext cx="194412" cy="383832"/>
                </a:xfrm>
                <a:custGeom>
                  <a:avLst/>
                  <a:gdLst/>
                  <a:ahLst/>
                  <a:cxnLst/>
                  <a:rect l="l" t="t" r="r" b="b"/>
                  <a:pathLst>
                    <a:path w="12377" h="23859" extrusionOk="0">
                      <a:moveTo>
                        <a:pt x="12376" y="1"/>
                      </a:moveTo>
                      <a:lnTo>
                        <a:pt x="12376" y="1"/>
                      </a:lnTo>
                      <a:cubicBezTo>
                        <a:pt x="9865" y="189"/>
                        <a:pt x="1" y="5306"/>
                        <a:pt x="1365" y="23859"/>
                      </a:cubicBezTo>
                      <a:cubicBezTo>
                        <a:pt x="1365" y="23859"/>
                        <a:pt x="12376" y="13699"/>
                        <a:pt x="12376" y="1"/>
                      </a:cubicBezTo>
                      <a:close/>
                    </a:path>
                  </a:pathLst>
                </a:cu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10" name="Google Shape;310;p26"/>
              <p:cNvSpPr/>
              <p:nvPr/>
            </p:nvSpPr>
            <p:spPr>
              <a:xfrm rot="-2700000">
                <a:off x="6105840" y="2535889"/>
                <a:ext cx="206192" cy="148068"/>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1" name="Google Shape;311;p26"/>
              <p:cNvSpPr/>
              <p:nvPr/>
            </p:nvSpPr>
            <p:spPr>
              <a:xfrm rot="-537318">
                <a:off x="6240899" y="2470593"/>
                <a:ext cx="206214" cy="148211"/>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2" name="Google Shape;312;p26"/>
              <p:cNvSpPr/>
              <p:nvPr/>
            </p:nvSpPr>
            <p:spPr>
              <a:xfrm rot="598161">
                <a:off x="6426528" y="2468640"/>
                <a:ext cx="206214" cy="148309"/>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3" name="Google Shape;313;p26"/>
              <p:cNvSpPr/>
              <p:nvPr/>
            </p:nvSpPr>
            <p:spPr>
              <a:xfrm rot="3730063">
                <a:off x="6577889" y="2557669"/>
                <a:ext cx="206261" cy="148149"/>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4" name="Google Shape;314;p26"/>
              <p:cNvSpPr/>
              <p:nvPr/>
            </p:nvSpPr>
            <p:spPr>
              <a:xfrm rot="5144893">
                <a:off x="6652791" y="2698029"/>
                <a:ext cx="206368" cy="148294"/>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5" name="Google Shape;315;p26"/>
              <p:cNvSpPr/>
              <p:nvPr/>
            </p:nvSpPr>
            <p:spPr>
              <a:xfrm rot="6314869">
                <a:off x="6020921" y="2695342"/>
                <a:ext cx="206468" cy="148398"/>
              </a:xfrm>
              <a:prstGeom prst="ellipse">
                <a:avLst/>
              </a:prstGeom>
              <a:solidFill>
                <a:srgbClr val="1D21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316" name="TextBox 315">
            <a:extLst>
              <a:ext uri="{FF2B5EF4-FFF2-40B4-BE49-F238E27FC236}">
                <a16:creationId xmlns:a16="http://schemas.microsoft.com/office/drawing/2014/main" id="{1B859070-200C-4DC7-80E5-F139A1BA2132}"/>
              </a:ext>
            </a:extLst>
          </p:cNvPr>
          <p:cNvSpPr txBox="1"/>
          <p:nvPr/>
        </p:nvSpPr>
        <p:spPr>
          <a:xfrm>
            <a:off x="490484" y="2541283"/>
            <a:ext cx="5717627" cy="1036309"/>
          </a:xfrm>
          <a:prstGeom prst="rect">
            <a:avLst/>
          </a:prstGeom>
          <a:noFill/>
        </p:spPr>
        <p:txBody>
          <a:bodyPr wrap="square">
            <a:spAutoFit/>
          </a:bodyPr>
          <a:lstStyle/>
          <a:p>
            <a:pPr algn="ctr" defTabSz="914377">
              <a:defRPr/>
            </a:pPr>
            <a:r>
              <a:rPr lang="vi-VN" sz="3067" dirty="0">
                <a:solidFill>
                  <a:srgbClr val="000000"/>
                </a:solidFill>
                <a:latin typeface="#9Slide03 Roboto Condensed" panose="02000000000000000000" pitchFamily="2" charset="0"/>
                <a:ea typeface="#9Slide03 Roboto Condensed" panose="02000000000000000000" pitchFamily="2" charset="0"/>
              </a:rPr>
              <a:t>Nam </a:t>
            </a:r>
            <a:r>
              <a:rPr lang="vi-VN" sz="3067">
                <a:solidFill>
                  <a:srgbClr val="000000"/>
                </a:solidFill>
                <a:latin typeface="#9Slide03 Roboto Condensed" panose="02000000000000000000" pitchFamily="2" charset="0"/>
                <a:ea typeface="#9Slide03 Roboto Condensed" panose="02000000000000000000" pitchFamily="2" charset="0"/>
              </a:rPr>
              <a:t>Á </a:t>
            </a:r>
            <a:r>
              <a:rPr lang="en-US" sz="3067">
                <a:solidFill>
                  <a:srgbClr val="000000"/>
                </a:solidFill>
                <a:latin typeface="#9Slide03 Roboto Condensed" panose="02000000000000000000" pitchFamily="2" charset="0"/>
                <a:ea typeface="#9Slide03 Roboto Condensed" panose="02000000000000000000" pitchFamily="2" charset="0"/>
              </a:rPr>
              <a:t>nôi</a:t>
            </a:r>
            <a:r>
              <a:rPr lang="vi-VN" sz="3067">
                <a:solidFill>
                  <a:srgbClr val="000000"/>
                </a:solidFill>
                <a:latin typeface="#9Slide03 Roboto Condensed" panose="02000000000000000000" pitchFamily="2" charset="0"/>
                <a:ea typeface="#9Slide03 Roboto Condensed" panose="02000000000000000000" pitchFamily="2" charset="0"/>
              </a:rPr>
              <a:t> </a:t>
            </a:r>
            <a:r>
              <a:rPr lang="vi-VN" sz="3067" dirty="0">
                <a:solidFill>
                  <a:srgbClr val="000000"/>
                </a:solidFill>
                <a:latin typeface="#9Slide03 Roboto Condensed" panose="02000000000000000000" pitchFamily="2" charset="0"/>
                <a:ea typeface="#9Slide03 Roboto Condensed" panose="02000000000000000000" pitchFamily="2" charset="0"/>
              </a:rPr>
              <a:t>ra đời của </a:t>
            </a:r>
            <a:r>
              <a:rPr lang="en-US" sz="3067" dirty="0">
                <a:solidFill>
                  <a:srgbClr val="000000"/>
                </a:solidFill>
                <a:latin typeface="#9Slide03 Roboto Condensed" panose="02000000000000000000" pitchFamily="2" charset="0"/>
                <a:ea typeface="#9Slide03 Roboto Condensed" panose="02000000000000000000" pitchFamily="2" charset="0"/>
              </a:rPr>
              <a:t>2</a:t>
            </a:r>
            <a:r>
              <a:rPr lang="vi-VN" sz="3067" dirty="0">
                <a:solidFill>
                  <a:srgbClr val="000000"/>
                </a:solidFill>
                <a:latin typeface="#9Slide03 Roboto Condensed" panose="02000000000000000000" pitchFamily="2" charset="0"/>
                <a:ea typeface="#9Slide03 Roboto Condensed" panose="02000000000000000000" pitchFamily="2" charset="0"/>
              </a:rPr>
              <a:t> tôn giáo </a:t>
            </a:r>
            <a:r>
              <a:rPr lang="vi-VN" sz="3067">
                <a:solidFill>
                  <a:srgbClr val="000000"/>
                </a:solidFill>
                <a:latin typeface="#9Slide03 Roboto Condensed" panose="02000000000000000000" pitchFamily="2" charset="0"/>
                <a:ea typeface="#9Slide03 Roboto Condensed" panose="02000000000000000000" pitchFamily="2" charset="0"/>
              </a:rPr>
              <a:t>lớn:</a:t>
            </a:r>
            <a:endParaRPr lang="en-US" sz="3067">
              <a:solidFill>
                <a:srgbClr val="000000"/>
              </a:solidFill>
              <a:latin typeface="#9Slide03 Roboto Condensed" panose="02000000000000000000" pitchFamily="2" charset="0"/>
              <a:ea typeface="#9Slide03 Roboto Condensed" panose="02000000000000000000" pitchFamily="2" charset="0"/>
            </a:endParaRPr>
          </a:p>
          <a:p>
            <a:pPr algn="ctr" defTabSz="914377">
              <a:defRPr/>
            </a:pPr>
            <a:r>
              <a:rPr lang="vi-VN" sz="3067">
                <a:solidFill>
                  <a:srgbClr val="000000"/>
                </a:solidFill>
                <a:latin typeface="#9Slide03 Roboto Condensed" panose="02000000000000000000" pitchFamily="2" charset="0"/>
                <a:ea typeface="#9Slide03 Roboto Condensed" panose="02000000000000000000" pitchFamily="2" charset="0"/>
              </a:rPr>
              <a:t>Ấn </a:t>
            </a:r>
            <a:r>
              <a:rPr lang="vi-VN" sz="3067" dirty="0">
                <a:solidFill>
                  <a:srgbClr val="000000"/>
                </a:solidFill>
                <a:latin typeface="#9Slide03 Roboto Condensed" panose="02000000000000000000" pitchFamily="2" charset="0"/>
                <a:ea typeface="#9Slide03 Roboto Condensed" panose="02000000000000000000" pitchFamily="2" charset="0"/>
              </a:rPr>
              <a:t>Độ giáo, Phật giáo.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500" fill="hold"/>
                                        <p:tgtEl>
                                          <p:spTgt spid="316"/>
                                        </p:tgtEl>
                                        <p:attrNameLst>
                                          <p:attrName>ppt_x</p:attrName>
                                        </p:attrNameLst>
                                      </p:cBhvr>
                                      <p:tavLst>
                                        <p:tav tm="0">
                                          <p:val>
                                            <p:strVal val="#ppt_x"/>
                                          </p:val>
                                        </p:tav>
                                        <p:tav tm="100000">
                                          <p:val>
                                            <p:strVal val="#ppt_x"/>
                                          </p:val>
                                        </p:tav>
                                      </p:tavLst>
                                    </p:anim>
                                    <p:anim calcmode="lin" valueType="num">
                                      <p:cBhvr additive="base">
                                        <p:cTn id="8" dur="500" fill="hold"/>
                                        <p:tgtEl>
                                          <p:spTgt spid="3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6">
                                            <p:txEl>
                                              <p:pRg st="1" end="1"/>
                                            </p:txEl>
                                          </p:spTgt>
                                        </p:tgtEl>
                                        <p:attrNameLst>
                                          <p:attrName>style.visibility</p:attrName>
                                        </p:attrNameLst>
                                      </p:cBhvr>
                                      <p:to>
                                        <p:strVal val="visible"/>
                                      </p:to>
                                    </p:set>
                                    <p:animEffect transition="in" filter="fade">
                                      <p:cBhvr>
                                        <p:cTn id="13" dur="500"/>
                                        <p:tgtEl>
                                          <p:spTgt spid="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2905</TotalTime>
  <Words>2872</Words>
  <Application>Microsoft Office PowerPoint</Application>
  <PresentationFormat>Widescreen</PresentationFormat>
  <Paragraphs>243</Paragraphs>
  <Slides>37</Slides>
  <Notes>9</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37</vt:i4>
      </vt:variant>
    </vt:vector>
  </HeadingPairs>
  <TitlesOfParts>
    <vt:vector size="55" baseType="lpstr">
      <vt:lpstr>#9Slide02 Noi dung dai</vt:lpstr>
      <vt:lpstr>#9Slide03 AllRoundGothic</vt:lpstr>
      <vt:lpstr>#9Slide03 IcielPanton Black</vt:lpstr>
      <vt:lpstr>#9Slide03 IcielUni Sans Heavy</vt:lpstr>
      <vt:lpstr>#9Slide03 Roboto Condensed</vt:lpstr>
      <vt:lpstr>#9Slide05 Fourth Medium</vt:lpstr>
      <vt:lpstr>#9Slide07 IcielBC Cubano Normal</vt:lpstr>
      <vt:lpstr>-apple-system</vt:lpstr>
      <vt:lpstr>Arial</vt:lpstr>
      <vt:lpstr>Calibri</vt:lpstr>
      <vt:lpstr>Calibri Light</vt:lpstr>
      <vt:lpstr>Helvetica Neue</vt:lpstr>
      <vt:lpstr>Lato Light</vt:lpstr>
      <vt:lpstr>Open Sans</vt:lpstr>
      <vt:lpstr>Tahoma</vt:lpstr>
      <vt:lpstr>Times New Roman</vt:lpstr>
      <vt:lpstr>Wingdings</vt:lpstr>
      <vt:lpstr>Office Theme</vt:lpstr>
      <vt:lpstr>TỚ LÀ CHUYÊN GIA BẢN ĐỒ</vt:lpstr>
      <vt:lpstr>PowerPoint Presentation</vt:lpstr>
      <vt:lpstr>PowerPoint Presentation</vt:lpstr>
      <vt:lpstr>PowerPoint Presentation</vt:lpstr>
      <vt:lpstr>PowerPoint Presentation</vt:lpstr>
      <vt:lpstr>EM CÓ BIẾT?</vt:lpstr>
      <vt:lpstr>Áp lực dân số Nam Á</vt:lpstr>
      <vt:lpstr>PowerPoint Presentation</vt:lpstr>
      <vt:lpstr>PowerPoint Presentation</vt:lpstr>
      <vt:lpstr>PowerPoint Presentation</vt:lpstr>
      <vt:lpstr>PowerPoint Presentation</vt:lpstr>
      <vt:lpstr>PowerPoint Presentation</vt:lpstr>
      <vt:lpstr>HỒI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 lịch Nam 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7: TRÒ CHƠI GHÉP NỐI</dc:title>
  <dc:creator>C3 Tự Lập</dc:creator>
  <cp:lastModifiedBy>84974897627</cp:lastModifiedBy>
  <cp:revision>66</cp:revision>
  <dcterms:created xsi:type="dcterms:W3CDTF">2019-11-16T00:24:42Z</dcterms:created>
  <dcterms:modified xsi:type="dcterms:W3CDTF">2022-12-09T03:07:22Z</dcterms:modified>
</cp:coreProperties>
</file>