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8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  <p:sldMasterId id="2147483660" r:id="rId2"/>
    <p:sldMasterId id="2147483713" r:id="rId3"/>
    <p:sldMasterId id="2147483746" r:id="rId4"/>
    <p:sldMasterId id="2147483769" r:id="rId5"/>
    <p:sldMasterId id="2147483781" r:id="rId6"/>
    <p:sldMasterId id="2147483793" r:id="rId7"/>
    <p:sldMasterId id="2147483808" r:id="rId8"/>
    <p:sldMasterId id="2147483820" r:id="rId9"/>
  </p:sldMasterIdLst>
  <p:notesMasterIdLst>
    <p:notesMasterId r:id="rId47"/>
  </p:notesMasterIdLst>
  <p:sldIdLst>
    <p:sldId id="621" r:id="rId10"/>
    <p:sldId id="598" r:id="rId11"/>
    <p:sldId id="297" r:id="rId12"/>
    <p:sldId id="298" r:id="rId13"/>
    <p:sldId id="299" r:id="rId14"/>
    <p:sldId id="300" r:id="rId15"/>
    <p:sldId id="368" r:id="rId16"/>
    <p:sldId id="370" r:id="rId17"/>
    <p:sldId id="257" r:id="rId18"/>
    <p:sldId id="372" r:id="rId19"/>
    <p:sldId id="367" r:id="rId20"/>
    <p:sldId id="625" r:id="rId21"/>
    <p:sldId id="622" r:id="rId22"/>
    <p:sldId id="626" r:id="rId23"/>
    <p:sldId id="627" r:id="rId24"/>
    <p:sldId id="624" r:id="rId25"/>
    <p:sldId id="623" r:id="rId26"/>
    <p:sldId id="256" r:id="rId27"/>
    <p:sldId id="595" r:id="rId28"/>
    <p:sldId id="261" r:id="rId29"/>
    <p:sldId id="313" r:id="rId30"/>
    <p:sldId id="628" r:id="rId31"/>
    <p:sldId id="347" r:id="rId32"/>
    <p:sldId id="629" r:id="rId33"/>
    <p:sldId id="634" r:id="rId34"/>
    <p:sldId id="630" r:id="rId35"/>
    <p:sldId id="631" r:id="rId36"/>
    <p:sldId id="318" r:id="rId37"/>
    <p:sldId id="633" r:id="rId38"/>
    <p:sldId id="338" r:id="rId39"/>
    <p:sldId id="632" r:id="rId40"/>
    <p:sldId id="613" r:id="rId41"/>
    <p:sldId id="614" r:id="rId42"/>
    <p:sldId id="635" r:id="rId43"/>
    <p:sldId id="258" r:id="rId44"/>
    <p:sldId id="636" r:id="rId45"/>
    <p:sldId id="312" r:id="rId46"/>
  </p:sldIdLst>
  <p:sldSz cx="9144000" cy="5143500" type="screen16x9"/>
  <p:notesSz cx="6858000" cy="9144000"/>
  <p:embeddedFontLst>
    <p:embeddedFont>
      <p:font typeface="Parisienne" panose="020B0604020202020204" charset="0"/>
      <p:regular r:id="rId48"/>
      <p:bold r:id="rId49"/>
      <p:italic r:id="rId50"/>
      <p:boldItalic r:id="rId51"/>
    </p:embeddedFont>
    <p:embeddedFont>
      <p:font typeface="Cabin" panose="020B0604020202020204" charset="0"/>
      <p:regular r:id="rId52"/>
      <p:bold r:id="rId53"/>
      <p:italic r:id="rId54"/>
      <p:boldItalic r:id="rId55"/>
    </p:embeddedFont>
    <p:embeddedFont>
      <p:font typeface="Cinzel" panose="020B0604020202020204" charset="0"/>
      <p:regular r:id="rId56"/>
      <p:bold r:id="rId57"/>
      <p:italic r:id="rId58"/>
      <p:boldItalic r:id="rId59"/>
    </p:embeddedFont>
    <p:embeddedFont>
      <p:font typeface="Cabin Condensed" panose="020B0604020202020204" charset="0"/>
      <p:regular r:id="rId60"/>
      <p:bold r:id="rId61"/>
      <p:italic r:id="rId62"/>
      <p:boldItalic r:id="rId63"/>
    </p:embeddedFont>
    <p:embeddedFont>
      <p:font typeface="Bellota Text Light" panose="020B0604020202020204" charset="0"/>
      <p:regular r:id="rId64"/>
      <p:bold r:id="rId65"/>
      <p:italic r:id="rId66"/>
      <p:boldItalic r:id="rId67"/>
    </p:embeddedFont>
    <p:embeddedFont>
      <p:font typeface="Roboto Slab" panose="020B0604020202020204" charset="0"/>
      <p:regular r:id="rId68"/>
      <p:bold r:id="rId69"/>
      <p:italic r:id="rId70"/>
      <p:boldItalic r:id="rId71"/>
    </p:embeddedFont>
    <p:embeddedFont>
      <p:font typeface="Cambria" panose="02040503050406030204" pitchFamily="18" charset="0"/>
      <p:regular r:id="rId72"/>
      <p:bold r:id="rId73"/>
      <p:italic r:id="rId74"/>
      <p:boldItalic r:id="rId75"/>
    </p:embeddedFont>
    <p:embeddedFont>
      <p:font typeface="Tahoma" panose="020B0604030504040204" pitchFamily="34" charset="0"/>
      <p:regular r:id="rId76"/>
      <p:bold r:id="rId77"/>
      <p:italic r:id="rId78"/>
      <p:boldItalic r:id="rId79"/>
    </p:embeddedFont>
    <p:embeddedFont>
      <p:font typeface="Calibri Light" panose="020F0302020204030204" pitchFamily="34" charset="0"/>
      <p:regular r:id="rId80"/>
      <p:italic r:id="rId81"/>
    </p:embeddedFont>
    <p:embeddedFont>
      <p:font typeface="SNELL ROUNDHAND BLACK" panose="020B0604020202020204" charset="0"/>
      <p:bold r:id="rId82"/>
    </p:embeddedFont>
    <p:embeddedFont>
      <p:font typeface="Libre Baskerville" panose="020B0604020202020204" charset="0"/>
      <p:regular r:id="rId83"/>
      <p:bold r:id="rId84"/>
      <p:italic r:id="rId85"/>
      <p:boldItalic r:id="rId86"/>
    </p:embeddedFont>
    <p:embeddedFont>
      <p:font typeface="Livvic" panose="020B0604020202020204" charset="0"/>
      <p:regular r:id="rId87"/>
      <p:bold r:id="rId88"/>
      <p:italic r:id="rId89"/>
      <p:boldItalic r:id="rId90"/>
    </p:embeddedFont>
    <p:embeddedFont>
      <p:font typeface="Open Sans" panose="020B0606030504020204" pitchFamily="34" charset="0"/>
      <p:regular r:id="rId91"/>
      <p:bold r:id="rId92"/>
      <p:italic r:id="rId93"/>
      <p:boldItalic r:id="rId94"/>
    </p:embeddedFont>
    <p:embeddedFont>
      <p:font typeface="Roboto Condensed Light" panose="020B0604020202020204" charset="0"/>
      <p:regular r:id="rId95"/>
      <p:italic r:id="rId96"/>
    </p:embeddedFont>
    <p:embeddedFont>
      <p:font typeface="Vidaloka" panose="020B0604020202020204" charset="0"/>
      <p:regular r:id="rId97"/>
      <p:bold r:id="rId98"/>
      <p:italic r:id="rId99"/>
      <p:boldItalic r:id="rId100"/>
    </p:embeddedFont>
    <p:embeddedFont>
      <p:font typeface="Snell Roundhand" panose="020B0604020202020204" charset="0"/>
      <p:regular r:id="rId101"/>
      <p:bold r:id="rId102"/>
    </p:embeddedFont>
    <p:embeddedFont>
      <p:font typeface="Brush Script MT" panose="03060802040406070304" pitchFamily="66" charset="0"/>
      <p:italic r:id="rId103"/>
    </p:embeddedFont>
    <p:embeddedFont>
      <p:font typeface="Calibri" panose="020F0502020204030204" pitchFamily="34" charset="0"/>
      <p:regular r:id="rId104"/>
      <p:bold r:id="rId105"/>
      <p:italic r:id="rId106"/>
      <p:boldItalic r:id="rId10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B5B5"/>
    <a:srgbClr val="00FA00"/>
    <a:srgbClr val="282828"/>
    <a:srgbClr val="F3F2EB"/>
    <a:srgbClr val="F7FBF4"/>
    <a:srgbClr val="73F43F"/>
    <a:srgbClr val="F17E3D"/>
    <a:srgbClr val="811916"/>
    <a:srgbClr val="FFFFFF"/>
    <a:srgbClr val="812A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A3AB21C-F81B-4AE0-BC1B-9D4B83972B87}">
  <a:tblStyle styleId="{1A3AB21C-F81B-4AE0-BC1B-9D4B83972B8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74FCA45-03BC-45BD-BB16-C2BAAE2C371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18"/>
    <p:restoredTop sz="94627"/>
  </p:normalViewPr>
  <p:slideViewPr>
    <p:cSldViewPr snapToGrid="0" snapToObjects="1">
      <p:cViewPr varScale="1">
        <p:scale>
          <a:sx n="105" d="100"/>
          <a:sy n="105" d="100"/>
        </p:scale>
        <p:origin x="475" y="72"/>
      </p:cViewPr>
      <p:guideLst>
        <p:guide orient="horz" pos="1620"/>
        <p:guide pos="285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notesMaster" Target="notesMasters/notesMaster1.xml"/><Relationship Id="rId63" Type="http://schemas.openxmlformats.org/officeDocument/2006/relationships/font" Target="fonts/font16.fntdata"/><Relationship Id="rId68" Type="http://schemas.openxmlformats.org/officeDocument/2006/relationships/font" Target="fonts/font21.fntdata"/><Relationship Id="rId84" Type="http://schemas.openxmlformats.org/officeDocument/2006/relationships/font" Target="fonts/font37.fntdata"/><Relationship Id="rId89" Type="http://schemas.openxmlformats.org/officeDocument/2006/relationships/font" Target="fonts/font42.fntdata"/><Relationship Id="rId16" Type="http://schemas.openxmlformats.org/officeDocument/2006/relationships/slide" Target="slides/slide7.xml"/><Relationship Id="rId107" Type="http://schemas.openxmlformats.org/officeDocument/2006/relationships/font" Target="fonts/font60.fntdata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74" Type="http://schemas.openxmlformats.org/officeDocument/2006/relationships/font" Target="fonts/font27.fntdata"/><Relationship Id="rId79" Type="http://schemas.openxmlformats.org/officeDocument/2006/relationships/font" Target="fonts/font32.fntdata"/><Relationship Id="rId102" Type="http://schemas.openxmlformats.org/officeDocument/2006/relationships/font" Target="fonts/font55.fntdata"/><Relationship Id="rId5" Type="http://schemas.openxmlformats.org/officeDocument/2006/relationships/slideMaster" Target="slideMasters/slideMaster5.xml"/><Relationship Id="rId90" Type="http://schemas.openxmlformats.org/officeDocument/2006/relationships/font" Target="fonts/font43.fntdata"/><Relationship Id="rId95" Type="http://schemas.openxmlformats.org/officeDocument/2006/relationships/font" Target="fonts/font48.fntdata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43" Type="http://schemas.openxmlformats.org/officeDocument/2006/relationships/slide" Target="slides/slide34.xml"/><Relationship Id="rId48" Type="http://schemas.openxmlformats.org/officeDocument/2006/relationships/font" Target="fonts/font1.fntdata"/><Relationship Id="rId64" Type="http://schemas.openxmlformats.org/officeDocument/2006/relationships/font" Target="fonts/font17.fntdata"/><Relationship Id="rId69" Type="http://schemas.openxmlformats.org/officeDocument/2006/relationships/font" Target="fonts/font22.fntdata"/><Relationship Id="rId80" Type="http://schemas.openxmlformats.org/officeDocument/2006/relationships/font" Target="fonts/font33.fntdata"/><Relationship Id="rId85" Type="http://schemas.openxmlformats.org/officeDocument/2006/relationships/font" Target="fonts/font38.fntdata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59" Type="http://schemas.openxmlformats.org/officeDocument/2006/relationships/font" Target="fonts/font12.fntdata"/><Relationship Id="rId103" Type="http://schemas.openxmlformats.org/officeDocument/2006/relationships/font" Target="fonts/font56.fntdata"/><Relationship Id="rId108" Type="http://schemas.openxmlformats.org/officeDocument/2006/relationships/presProps" Target="presProps.xml"/><Relationship Id="rId54" Type="http://schemas.openxmlformats.org/officeDocument/2006/relationships/font" Target="fonts/font7.fntdata"/><Relationship Id="rId70" Type="http://schemas.openxmlformats.org/officeDocument/2006/relationships/font" Target="fonts/font23.fntdata"/><Relationship Id="rId75" Type="http://schemas.openxmlformats.org/officeDocument/2006/relationships/font" Target="fonts/font28.fntdata"/><Relationship Id="rId91" Type="http://schemas.openxmlformats.org/officeDocument/2006/relationships/font" Target="fonts/font44.fntdata"/><Relationship Id="rId96" Type="http://schemas.openxmlformats.org/officeDocument/2006/relationships/font" Target="fonts/font49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6" Type="http://schemas.openxmlformats.org/officeDocument/2006/relationships/font" Target="fonts/font59.fntdata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font" Target="fonts/font18.fntdata"/><Relationship Id="rId73" Type="http://schemas.openxmlformats.org/officeDocument/2006/relationships/font" Target="fonts/font26.fntdata"/><Relationship Id="rId78" Type="http://schemas.openxmlformats.org/officeDocument/2006/relationships/font" Target="fonts/font31.fntdata"/><Relationship Id="rId81" Type="http://schemas.openxmlformats.org/officeDocument/2006/relationships/font" Target="fonts/font34.fntdata"/><Relationship Id="rId86" Type="http://schemas.openxmlformats.org/officeDocument/2006/relationships/font" Target="fonts/font39.fntdata"/><Relationship Id="rId94" Type="http://schemas.openxmlformats.org/officeDocument/2006/relationships/font" Target="fonts/font47.fntdata"/><Relationship Id="rId99" Type="http://schemas.openxmlformats.org/officeDocument/2006/relationships/font" Target="fonts/font52.fntdata"/><Relationship Id="rId101" Type="http://schemas.openxmlformats.org/officeDocument/2006/relationships/font" Target="fonts/font54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109" Type="http://schemas.openxmlformats.org/officeDocument/2006/relationships/viewProps" Target="viewProps.xml"/><Relationship Id="rId34" Type="http://schemas.openxmlformats.org/officeDocument/2006/relationships/slide" Target="slides/slide25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6" Type="http://schemas.openxmlformats.org/officeDocument/2006/relationships/font" Target="fonts/font29.fntdata"/><Relationship Id="rId97" Type="http://schemas.openxmlformats.org/officeDocument/2006/relationships/font" Target="fonts/font50.fntdata"/><Relationship Id="rId104" Type="http://schemas.openxmlformats.org/officeDocument/2006/relationships/font" Target="fonts/font57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24.fntdata"/><Relationship Id="rId92" Type="http://schemas.openxmlformats.org/officeDocument/2006/relationships/font" Target="fonts/font45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font" Target="fonts/font19.fntdata"/><Relationship Id="rId87" Type="http://schemas.openxmlformats.org/officeDocument/2006/relationships/font" Target="fonts/font40.fntdata"/><Relationship Id="rId110" Type="http://schemas.openxmlformats.org/officeDocument/2006/relationships/theme" Target="theme/theme1.xml"/><Relationship Id="rId61" Type="http://schemas.openxmlformats.org/officeDocument/2006/relationships/font" Target="fonts/font14.fntdata"/><Relationship Id="rId82" Type="http://schemas.openxmlformats.org/officeDocument/2006/relationships/font" Target="fonts/font35.fntdata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56" Type="http://schemas.openxmlformats.org/officeDocument/2006/relationships/font" Target="fonts/font9.fntdata"/><Relationship Id="rId77" Type="http://schemas.openxmlformats.org/officeDocument/2006/relationships/font" Target="fonts/font30.fntdata"/><Relationship Id="rId100" Type="http://schemas.openxmlformats.org/officeDocument/2006/relationships/font" Target="fonts/font53.fntdata"/><Relationship Id="rId105" Type="http://schemas.openxmlformats.org/officeDocument/2006/relationships/font" Target="fonts/font58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4.fntdata"/><Relationship Id="rId72" Type="http://schemas.openxmlformats.org/officeDocument/2006/relationships/font" Target="fonts/font25.fntdata"/><Relationship Id="rId93" Type="http://schemas.openxmlformats.org/officeDocument/2006/relationships/font" Target="fonts/font46.fntdata"/><Relationship Id="rId98" Type="http://schemas.openxmlformats.org/officeDocument/2006/relationships/font" Target="fonts/font51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6.xml"/><Relationship Id="rId46" Type="http://schemas.openxmlformats.org/officeDocument/2006/relationships/slide" Target="slides/slide37.xml"/><Relationship Id="rId67" Type="http://schemas.openxmlformats.org/officeDocument/2006/relationships/font" Target="fonts/font20.fntdata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62" Type="http://schemas.openxmlformats.org/officeDocument/2006/relationships/font" Target="fonts/font15.fntdata"/><Relationship Id="rId83" Type="http://schemas.openxmlformats.org/officeDocument/2006/relationships/font" Target="fonts/font36.fntdata"/><Relationship Id="rId88" Type="http://schemas.openxmlformats.org/officeDocument/2006/relationships/font" Target="fonts/font41.fntdata"/><Relationship Id="rId11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1c736f5c39_1_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1c736f5c39_1_3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1c736f5c39_1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1c736f5c39_1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1c736f5c39_1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1c736f5c39_1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5525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1c736f5c39_1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1c736f5c39_1_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7882870172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7882870172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7978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331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a9179a95dd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a9179a95dd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8220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7329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sldNum" idx="12"/>
          </p:nvPr>
        </p:nvSpPr>
        <p:spPr>
          <a:xfrm>
            <a:off x="4297650" y="47499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5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5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5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4608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4" name="Google Shape;174;p11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5" name="Google Shape;175;p11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76" name="Google Shape;176;p11"/>
          <p:cNvGrpSpPr/>
          <p:nvPr/>
        </p:nvGrpSpPr>
        <p:grpSpPr>
          <a:xfrm>
            <a:off x="664005" y="536350"/>
            <a:ext cx="7453562" cy="4147729"/>
            <a:chOff x="677150" y="1466675"/>
            <a:chExt cx="4997025" cy="2780725"/>
          </a:xfrm>
        </p:grpSpPr>
        <p:sp>
          <p:nvSpPr>
            <p:cNvPr id="177" name="Google Shape;177;p11"/>
            <p:cNvSpPr/>
            <p:nvPr/>
          </p:nvSpPr>
          <p:spPr>
            <a:xfrm>
              <a:off x="932550" y="4033075"/>
              <a:ext cx="186350" cy="152125"/>
            </a:xfrm>
            <a:custGeom>
              <a:avLst/>
              <a:gdLst/>
              <a:ahLst/>
              <a:cxnLst/>
              <a:rect l="l" t="t" r="r" b="b"/>
              <a:pathLst>
                <a:path w="7454" h="6085" extrusionOk="0">
                  <a:moveTo>
                    <a:pt x="7061" y="0"/>
                  </a:moveTo>
                  <a:lnTo>
                    <a:pt x="6692" y="191"/>
                  </a:lnTo>
                  <a:lnTo>
                    <a:pt x="6644" y="191"/>
                  </a:lnTo>
                  <a:lnTo>
                    <a:pt x="6453" y="226"/>
                  </a:lnTo>
                  <a:lnTo>
                    <a:pt x="5799" y="131"/>
                  </a:lnTo>
                  <a:lnTo>
                    <a:pt x="5418" y="274"/>
                  </a:lnTo>
                  <a:lnTo>
                    <a:pt x="5299" y="357"/>
                  </a:lnTo>
                  <a:lnTo>
                    <a:pt x="5096" y="429"/>
                  </a:lnTo>
                  <a:lnTo>
                    <a:pt x="5084" y="453"/>
                  </a:lnTo>
                  <a:lnTo>
                    <a:pt x="5072" y="453"/>
                  </a:lnTo>
                  <a:lnTo>
                    <a:pt x="4858" y="512"/>
                  </a:lnTo>
                  <a:lnTo>
                    <a:pt x="4656" y="715"/>
                  </a:lnTo>
                  <a:lnTo>
                    <a:pt x="4584" y="929"/>
                  </a:lnTo>
                  <a:lnTo>
                    <a:pt x="4346" y="1143"/>
                  </a:lnTo>
                  <a:lnTo>
                    <a:pt x="4227" y="1286"/>
                  </a:lnTo>
                  <a:lnTo>
                    <a:pt x="4191" y="1322"/>
                  </a:lnTo>
                  <a:lnTo>
                    <a:pt x="3751" y="1667"/>
                  </a:lnTo>
                  <a:lnTo>
                    <a:pt x="3703" y="1667"/>
                  </a:lnTo>
                  <a:lnTo>
                    <a:pt x="3298" y="1846"/>
                  </a:lnTo>
                  <a:lnTo>
                    <a:pt x="3179" y="1905"/>
                  </a:lnTo>
                  <a:lnTo>
                    <a:pt x="3155" y="1917"/>
                  </a:lnTo>
                  <a:lnTo>
                    <a:pt x="3036" y="1953"/>
                  </a:lnTo>
                  <a:lnTo>
                    <a:pt x="2632" y="1953"/>
                  </a:lnTo>
                  <a:lnTo>
                    <a:pt x="2084" y="2072"/>
                  </a:lnTo>
                  <a:lnTo>
                    <a:pt x="1465" y="2191"/>
                  </a:lnTo>
                  <a:lnTo>
                    <a:pt x="1393" y="2191"/>
                  </a:lnTo>
                  <a:lnTo>
                    <a:pt x="1215" y="2203"/>
                  </a:lnTo>
                  <a:lnTo>
                    <a:pt x="1203" y="2191"/>
                  </a:lnTo>
                  <a:lnTo>
                    <a:pt x="989" y="2155"/>
                  </a:lnTo>
                  <a:lnTo>
                    <a:pt x="631" y="2096"/>
                  </a:lnTo>
                  <a:lnTo>
                    <a:pt x="369" y="2239"/>
                  </a:lnTo>
                  <a:lnTo>
                    <a:pt x="191" y="2310"/>
                  </a:lnTo>
                  <a:lnTo>
                    <a:pt x="119" y="2322"/>
                  </a:lnTo>
                  <a:lnTo>
                    <a:pt x="0" y="2393"/>
                  </a:lnTo>
                  <a:lnTo>
                    <a:pt x="0" y="2429"/>
                  </a:lnTo>
                  <a:lnTo>
                    <a:pt x="0" y="2548"/>
                  </a:lnTo>
                  <a:lnTo>
                    <a:pt x="155" y="2715"/>
                  </a:lnTo>
                  <a:lnTo>
                    <a:pt x="191" y="2727"/>
                  </a:lnTo>
                  <a:lnTo>
                    <a:pt x="310" y="2834"/>
                  </a:lnTo>
                  <a:lnTo>
                    <a:pt x="322" y="2858"/>
                  </a:lnTo>
                  <a:lnTo>
                    <a:pt x="357" y="2905"/>
                  </a:lnTo>
                  <a:lnTo>
                    <a:pt x="429" y="3024"/>
                  </a:lnTo>
                  <a:lnTo>
                    <a:pt x="441" y="3048"/>
                  </a:lnTo>
                  <a:lnTo>
                    <a:pt x="631" y="3429"/>
                  </a:lnTo>
                  <a:lnTo>
                    <a:pt x="655" y="3703"/>
                  </a:lnTo>
                  <a:lnTo>
                    <a:pt x="679" y="3822"/>
                  </a:lnTo>
                  <a:lnTo>
                    <a:pt x="869" y="4108"/>
                  </a:lnTo>
                  <a:lnTo>
                    <a:pt x="917" y="4120"/>
                  </a:lnTo>
                  <a:lnTo>
                    <a:pt x="1108" y="4417"/>
                  </a:lnTo>
                  <a:lnTo>
                    <a:pt x="1108" y="4465"/>
                  </a:lnTo>
                  <a:lnTo>
                    <a:pt x="1155" y="4536"/>
                  </a:lnTo>
                  <a:lnTo>
                    <a:pt x="1548" y="5013"/>
                  </a:lnTo>
                  <a:lnTo>
                    <a:pt x="1631" y="5156"/>
                  </a:lnTo>
                  <a:lnTo>
                    <a:pt x="1739" y="5346"/>
                  </a:lnTo>
                  <a:lnTo>
                    <a:pt x="1881" y="5548"/>
                  </a:lnTo>
                  <a:lnTo>
                    <a:pt x="2024" y="5989"/>
                  </a:lnTo>
                  <a:lnTo>
                    <a:pt x="2060" y="6060"/>
                  </a:lnTo>
                  <a:lnTo>
                    <a:pt x="2155" y="6084"/>
                  </a:lnTo>
                  <a:lnTo>
                    <a:pt x="2632" y="5989"/>
                  </a:lnTo>
                  <a:lnTo>
                    <a:pt x="2894" y="5846"/>
                  </a:lnTo>
                  <a:lnTo>
                    <a:pt x="3275" y="5751"/>
                  </a:lnTo>
                  <a:lnTo>
                    <a:pt x="3656" y="5596"/>
                  </a:lnTo>
                  <a:lnTo>
                    <a:pt x="3989" y="5227"/>
                  </a:lnTo>
                  <a:lnTo>
                    <a:pt x="4144" y="4989"/>
                  </a:lnTo>
                  <a:lnTo>
                    <a:pt x="4346" y="4703"/>
                  </a:lnTo>
                  <a:lnTo>
                    <a:pt x="4358" y="4703"/>
                  </a:lnTo>
                  <a:lnTo>
                    <a:pt x="4584" y="4501"/>
                  </a:lnTo>
                  <a:lnTo>
                    <a:pt x="4620" y="4346"/>
                  </a:lnTo>
                  <a:lnTo>
                    <a:pt x="4727" y="3929"/>
                  </a:lnTo>
                  <a:lnTo>
                    <a:pt x="4739" y="3905"/>
                  </a:lnTo>
                  <a:lnTo>
                    <a:pt x="4894" y="3501"/>
                  </a:lnTo>
                  <a:lnTo>
                    <a:pt x="4906" y="3465"/>
                  </a:lnTo>
                  <a:lnTo>
                    <a:pt x="5013" y="3262"/>
                  </a:lnTo>
                  <a:lnTo>
                    <a:pt x="5084" y="3108"/>
                  </a:lnTo>
                  <a:lnTo>
                    <a:pt x="5215" y="2905"/>
                  </a:lnTo>
                  <a:lnTo>
                    <a:pt x="5215" y="2608"/>
                  </a:lnTo>
                  <a:lnTo>
                    <a:pt x="5203" y="2512"/>
                  </a:lnTo>
                  <a:lnTo>
                    <a:pt x="5453" y="2072"/>
                  </a:lnTo>
                  <a:lnTo>
                    <a:pt x="5965" y="1596"/>
                  </a:lnTo>
                  <a:lnTo>
                    <a:pt x="6049" y="1500"/>
                  </a:lnTo>
                  <a:lnTo>
                    <a:pt x="6251" y="1310"/>
                  </a:lnTo>
                  <a:lnTo>
                    <a:pt x="7227" y="786"/>
                  </a:lnTo>
                  <a:lnTo>
                    <a:pt x="7239" y="726"/>
                  </a:lnTo>
                  <a:lnTo>
                    <a:pt x="7454" y="357"/>
                  </a:lnTo>
                  <a:lnTo>
                    <a:pt x="7454" y="334"/>
                  </a:lnTo>
                  <a:lnTo>
                    <a:pt x="7323" y="12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552275" y="3990200"/>
              <a:ext cx="99725" cy="145275"/>
            </a:xfrm>
            <a:custGeom>
              <a:avLst/>
              <a:gdLst/>
              <a:ahLst/>
              <a:cxnLst/>
              <a:rect l="l" t="t" r="r" b="b"/>
              <a:pathLst>
                <a:path w="3989" h="5811" extrusionOk="0">
                  <a:moveTo>
                    <a:pt x="3560" y="1"/>
                  </a:moveTo>
                  <a:lnTo>
                    <a:pt x="2893" y="36"/>
                  </a:lnTo>
                  <a:lnTo>
                    <a:pt x="2417" y="274"/>
                  </a:lnTo>
                  <a:lnTo>
                    <a:pt x="2215" y="596"/>
                  </a:lnTo>
                  <a:lnTo>
                    <a:pt x="2119" y="1072"/>
                  </a:lnTo>
                  <a:lnTo>
                    <a:pt x="2072" y="1191"/>
                  </a:lnTo>
                  <a:lnTo>
                    <a:pt x="2000" y="1632"/>
                  </a:lnTo>
                  <a:lnTo>
                    <a:pt x="1917" y="1715"/>
                  </a:lnTo>
                  <a:lnTo>
                    <a:pt x="1441" y="2549"/>
                  </a:lnTo>
                  <a:lnTo>
                    <a:pt x="1357" y="2715"/>
                  </a:lnTo>
                  <a:lnTo>
                    <a:pt x="1238" y="2918"/>
                  </a:lnTo>
                  <a:lnTo>
                    <a:pt x="881" y="3680"/>
                  </a:lnTo>
                  <a:lnTo>
                    <a:pt x="810" y="3846"/>
                  </a:lnTo>
                  <a:lnTo>
                    <a:pt x="762" y="3870"/>
                  </a:lnTo>
                  <a:lnTo>
                    <a:pt x="750" y="3989"/>
                  </a:lnTo>
                  <a:lnTo>
                    <a:pt x="595" y="4215"/>
                  </a:lnTo>
                  <a:lnTo>
                    <a:pt x="405" y="4632"/>
                  </a:lnTo>
                  <a:lnTo>
                    <a:pt x="405" y="4668"/>
                  </a:lnTo>
                  <a:lnTo>
                    <a:pt x="369" y="5204"/>
                  </a:lnTo>
                  <a:lnTo>
                    <a:pt x="357" y="5263"/>
                  </a:lnTo>
                  <a:lnTo>
                    <a:pt x="238" y="5418"/>
                  </a:lnTo>
                  <a:lnTo>
                    <a:pt x="0" y="5704"/>
                  </a:lnTo>
                  <a:lnTo>
                    <a:pt x="536" y="5811"/>
                  </a:lnTo>
                  <a:lnTo>
                    <a:pt x="822" y="5775"/>
                  </a:lnTo>
                  <a:lnTo>
                    <a:pt x="965" y="5799"/>
                  </a:lnTo>
                  <a:lnTo>
                    <a:pt x="965" y="5573"/>
                  </a:lnTo>
                  <a:lnTo>
                    <a:pt x="1262" y="5418"/>
                  </a:lnTo>
                  <a:lnTo>
                    <a:pt x="2131" y="5085"/>
                  </a:lnTo>
                  <a:lnTo>
                    <a:pt x="3620" y="3573"/>
                  </a:lnTo>
                  <a:lnTo>
                    <a:pt x="3679" y="3501"/>
                  </a:lnTo>
                  <a:lnTo>
                    <a:pt x="3679" y="3239"/>
                  </a:lnTo>
                  <a:lnTo>
                    <a:pt x="3679" y="2953"/>
                  </a:lnTo>
                  <a:lnTo>
                    <a:pt x="3846" y="2430"/>
                  </a:lnTo>
                  <a:lnTo>
                    <a:pt x="3965" y="2001"/>
                  </a:lnTo>
                  <a:lnTo>
                    <a:pt x="3989" y="1810"/>
                  </a:lnTo>
                  <a:lnTo>
                    <a:pt x="3989" y="1715"/>
                  </a:lnTo>
                  <a:lnTo>
                    <a:pt x="3989" y="1525"/>
                  </a:lnTo>
                  <a:lnTo>
                    <a:pt x="3870" y="441"/>
                  </a:lnTo>
                  <a:lnTo>
                    <a:pt x="3798" y="274"/>
                  </a:lnTo>
                  <a:lnTo>
                    <a:pt x="3786" y="274"/>
                  </a:lnTo>
                  <a:lnTo>
                    <a:pt x="3632" y="120"/>
                  </a:lnTo>
                  <a:lnTo>
                    <a:pt x="3560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1185850" y="4136950"/>
              <a:ext cx="105700" cy="110450"/>
            </a:xfrm>
            <a:custGeom>
              <a:avLst/>
              <a:gdLst/>
              <a:ahLst/>
              <a:cxnLst/>
              <a:rect l="l" t="t" r="r" b="b"/>
              <a:pathLst>
                <a:path w="4228" h="4418" extrusionOk="0">
                  <a:moveTo>
                    <a:pt x="3751" y="0"/>
                  </a:moveTo>
                  <a:lnTo>
                    <a:pt x="3584" y="72"/>
                  </a:lnTo>
                  <a:lnTo>
                    <a:pt x="3584" y="143"/>
                  </a:lnTo>
                  <a:lnTo>
                    <a:pt x="3620" y="262"/>
                  </a:lnTo>
                  <a:lnTo>
                    <a:pt x="3620" y="346"/>
                  </a:lnTo>
                  <a:lnTo>
                    <a:pt x="3060" y="358"/>
                  </a:lnTo>
                  <a:lnTo>
                    <a:pt x="2798" y="262"/>
                  </a:lnTo>
                  <a:lnTo>
                    <a:pt x="2263" y="310"/>
                  </a:lnTo>
                  <a:lnTo>
                    <a:pt x="1620" y="131"/>
                  </a:lnTo>
                  <a:lnTo>
                    <a:pt x="1429" y="108"/>
                  </a:lnTo>
                  <a:lnTo>
                    <a:pt x="1310" y="108"/>
                  </a:lnTo>
                  <a:lnTo>
                    <a:pt x="1096" y="143"/>
                  </a:lnTo>
                  <a:lnTo>
                    <a:pt x="1084" y="143"/>
                  </a:lnTo>
                  <a:lnTo>
                    <a:pt x="1013" y="786"/>
                  </a:lnTo>
                  <a:lnTo>
                    <a:pt x="667" y="1322"/>
                  </a:lnTo>
                  <a:lnTo>
                    <a:pt x="489" y="1489"/>
                  </a:lnTo>
                  <a:lnTo>
                    <a:pt x="262" y="1620"/>
                  </a:lnTo>
                  <a:lnTo>
                    <a:pt x="60" y="1739"/>
                  </a:lnTo>
                  <a:lnTo>
                    <a:pt x="24" y="2084"/>
                  </a:lnTo>
                  <a:lnTo>
                    <a:pt x="1" y="2584"/>
                  </a:lnTo>
                  <a:lnTo>
                    <a:pt x="24" y="2786"/>
                  </a:lnTo>
                  <a:lnTo>
                    <a:pt x="143" y="3048"/>
                  </a:lnTo>
                  <a:lnTo>
                    <a:pt x="227" y="3215"/>
                  </a:lnTo>
                  <a:lnTo>
                    <a:pt x="239" y="3239"/>
                  </a:lnTo>
                  <a:lnTo>
                    <a:pt x="346" y="3465"/>
                  </a:lnTo>
                  <a:lnTo>
                    <a:pt x="501" y="3584"/>
                  </a:lnTo>
                  <a:lnTo>
                    <a:pt x="655" y="3703"/>
                  </a:lnTo>
                  <a:lnTo>
                    <a:pt x="739" y="3858"/>
                  </a:lnTo>
                  <a:lnTo>
                    <a:pt x="989" y="4013"/>
                  </a:lnTo>
                  <a:lnTo>
                    <a:pt x="1382" y="4334"/>
                  </a:lnTo>
                  <a:lnTo>
                    <a:pt x="1429" y="4346"/>
                  </a:lnTo>
                  <a:lnTo>
                    <a:pt x="1786" y="4370"/>
                  </a:lnTo>
                  <a:lnTo>
                    <a:pt x="1953" y="4418"/>
                  </a:lnTo>
                  <a:lnTo>
                    <a:pt x="2560" y="4287"/>
                  </a:lnTo>
                  <a:lnTo>
                    <a:pt x="3179" y="4049"/>
                  </a:lnTo>
                  <a:lnTo>
                    <a:pt x="3465" y="3977"/>
                  </a:lnTo>
                  <a:lnTo>
                    <a:pt x="3620" y="3894"/>
                  </a:lnTo>
                  <a:lnTo>
                    <a:pt x="4180" y="3227"/>
                  </a:lnTo>
                  <a:lnTo>
                    <a:pt x="4227" y="3096"/>
                  </a:lnTo>
                  <a:lnTo>
                    <a:pt x="4120" y="2941"/>
                  </a:lnTo>
                  <a:lnTo>
                    <a:pt x="4180" y="2548"/>
                  </a:lnTo>
                  <a:lnTo>
                    <a:pt x="4227" y="2346"/>
                  </a:lnTo>
                  <a:lnTo>
                    <a:pt x="4227" y="1846"/>
                  </a:lnTo>
                  <a:lnTo>
                    <a:pt x="4168" y="1596"/>
                  </a:lnTo>
                  <a:lnTo>
                    <a:pt x="3894" y="905"/>
                  </a:lnTo>
                  <a:lnTo>
                    <a:pt x="3811" y="596"/>
                  </a:lnTo>
                  <a:lnTo>
                    <a:pt x="3930" y="191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1638875" y="3864900"/>
              <a:ext cx="105100" cy="100625"/>
            </a:xfrm>
            <a:custGeom>
              <a:avLst/>
              <a:gdLst/>
              <a:ahLst/>
              <a:cxnLst/>
              <a:rect l="l" t="t" r="r" b="b"/>
              <a:pathLst>
                <a:path w="4204" h="4025" extrusionOk="0">
                  <a:moveTo>
                    <a:pt x="3918" y="0"/>
                  </a:moveTo>
                  <a:lnTo>
                    <a:pt x="3549" y="167"/>
                  </a:lnTo>
                  <a:lnTo>
                    <a:pt x="3442" y="393"/>
                  </a:lnTo>
                  <a:lnTo>
                    <a:pt x="3442" y="417"/>
                  </a:lnTo>
                  <a:lnTo>
                    <a:pt x="3370" y="631"/>
                  </a:lnTo>
                  <a:lnTo>
                    <a:pt x="3239" y="988"/>
                  </a:lnTo>
                  <a:lnTo>
                    <a:pt x="2858" y="1107"/>
                  </a:lnTo>
                  <a:lnTo>
                    <a:pt x="2561" y="1024"/>
                  </a:lnTo>
                  <a:lnTo>
                    <a:pt x="2477" y="1060"/>
                  </a:lnTo>
                  <a:lnTo>
                    <a:pt x="2323" y="1143"/>
                  </a:lnTo>
                  <a:lnTo>
                    <a:pt x="2287" y="1143"/>
                  </a:lnTo>
                  <a:lnTo>
                    <a:pt x="1846" y="1346"/>
                  </a:lnTo>
                  <a:lnTo>
                    <a:pt x="1787" y="1417"/>
                  </a:lnTo>
                  <a:lnTo>
                    <a:pt x="1370" y="1584"/>
                  </a:lnTo>
                  <a:lnTo>
                    <a:pt x="1180" y="1596"/>
                  </a:lnTo>
                  <a:lnTo>
                    <a:pt x="989" y="1667"/>
                  </a:lnTo>
                  <a:lnTo>
                    <a:pt x="953" y="1679"/>
                  </a:lnTo>
                  <a:lnTo>
                    <a:pt x="1001" y="1703"/>
                  </a:lnTo>
                  <a:lnTo>
                    <a:pt x="656" y="2024"/>
                  </a:lnTo>
                  <a:lnTo>
                    <a:pt x="632" y="2072"/>
                  </a:lnTo>
                  <a:lnTo>
                    <a:pt x="465" y="2310"/>
                  </a:lnTo>
                  <a:lnTo>
                    <a:pt x="382" y="2536"/>
                  </a:lnTo>
                  <a:lnTo>
                    <a:pt x="382" y="2953"/>
                  </a:lnTo>
                  <a:lnTo>
                    <a:pt x="382" y="2965"/>
                  </a:lnTo>
                  <a:lnTo>
                    <a:pt x="382" y="2977"/>
                  </a:lnTo>
                  <a:lnTo>
                    <a:pt x="358" y="3143"/>
                  </a:lnTo>
                  <a:lnTo>
                    <a:pt x="96" y="3489"/>
                  </a:lnTo>
                  <a:lnTo>
                    <a:pt x="1" y="3572"/>
                  </a:lnTo>
                  <a:lnTo>
                    <a:pt x="215" y="3929"/>
                  </a:lnTo>
                  <a:lnTo>
                    <a:pt x="572" y="3941"/>
                  </a:lnTo>
                  <a:lnTo>
                    <a:pt x="775" y="3977"/>
                  </a:lnTo>
                  <a:lnTo>
                    <a:pt x="882" y="4024"/>
                  </a:lnTo>
                  <a:lnTo>
                    <a:pt x="1001" y="4001"/>
                  </a:lnTo>
                  <a:lnTo>
                    <a:pt x="1287" y="3560"/>
                  </a:lnTo>
                  <a:lnTo>
                    <a:pt x="1406" y="3405"/>
                  </a:lnTo>
                  <a:lnTo>
                    <a:pt x="1846" y="3286"/>
                  </a:lnTo>
                  <a:lnTo>
                    <a:pt x="1882" y="3310"/>
                  </a:lnTo>
                  <a:lnTo>
                    <a:pt x="2120" y="3310"/>
                  </a:lnTo>
                  <a:lnTo>
                    <a:pt x="2239" y="3262"/>
                  </a:lnTo>
                  <a:lnTo>
                    <a:pt x="2596" y="3012"/>
                  </a:lnTo>
                  <a:lnTo>
                    <a:pt x="2715" y="2929"/>
                  </a:lnTo>
                  <a:lnTo>
                    <a:pt x="3085" y="2893"/>
                  </a:lnTo>
                  <a:lnTo>
                    <a:pt x="3358" y="2679"/>
                  </a:lnTo>
                  <a:lnTo>
                    <a:pt x="3477" y="2608"/>
                  </a:lnTo>
                  <a:lnTo>
                    <a:pt x="3597" y="2536"/>
                  </a:lnTo>
                  <a:lnTo>
                    <a:pt x="3620" y="2489"/>
                  </a:lnTo>
                  <a:lnTo>
                    <a:pt x="3787" y="2215"/>
                  </a:lnTo>
                  <a:lnTo>
                    <a:pt x="3799" y="2179"/>
                  </a:lnTo>
                  <a:lnTo>
                    <a:pt x="3870" y="1703"/>
                  </a:lnTo>
                  <a:lnTo>
                    <a:pt x="3906" y="1655"/>
                  </a:lnTo>
                  <a:lnTo>
                    <a:pt x="3918" y="1429"/>
                  </a:lnTo>
                  <a:lnTo>
                    <a:pt x="3870" y="1262"/>
                  </a:lnTo>
                  <a:lnTo>
                    <a:pt x="3870" y="1107"/>
                  </a:lnTo>
                  <a:lnTo>
                    <a:pt x="3906" y="1012"/>
                  </a:lnTo>
                  <a:lnTo>
                    <a:pt x="4085" y="881"/>
                  </a:lnTo>
                  <a:lnTo>
                    <a:pt x="4108" y="869"/>
                  </a:lnTo>
                  <a:lnTo>
                    <a:pt x="4192" y="631"/>
                  </a:lnTo>
                  <a:lnTo>
                    <a:pt x="4204" y="512"/>
                  </a:lnTo>
                  <a:lnTo>
                    <a:pt x="4156" y="191"/>
                  </a:lnTo>
                  <a:lnTo>
                    <a:pt x="3918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677150" y="3964900"/>
              <a:ext cx="67600" cy="96175"/>
            </a:xfrm>
            <a:custGeom>
              <a:avLst/>
              <a:gdLst/>
              <a:ahLst/>
              <a:cxnLst/>
              <a:rect l="l" t="t" r="r" b="b"/>
              <a:pathLst>
                <a:path w="2704" h="3847" extrusionOk="0">
                  <a:moveTo>
                    <a:pt x="1001" y="1"/>
                  </a:moveTo>
                  <a:lnTo>
                    <a:pt x="894" y="24"/>
                  </a:lnTo>
                  <a:lnTo>
                    <a:pt x="846" y="6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656" y="120"/>
                  </a:lnTo>
                  <a:lnTo>
                    <a:pt x="596" y="215"/>
                  </a:lnTo>
                  <a:lnTo>
                    <a:pt x="715" y="382"/>
                  </a:lnTo>
                  <a:lnTo>
                    <a:pt x="251" y="739"/>
                  </a:lnTo>
                  <a:lnTo>
                    <a:pt x="120" y="739"/>
                  </a:lnTo>
                  <a:lnTo>
                    <a:pt x="120" y="703"/>
                  </a:lnTo>
                  <a:lnTo>
                    <a:pt x="108" y="703"/>
                  </a:lnTo>
                  <a:lnTo>
                    <a:pt x="1" y="822"/>
                  </a:lnTo>
                  <a:lnTo>
                    <a:pt x="48" y="1001"/>
                  </a:lnTo>
                  <a:lnTo>
                    <a:pt x="48" y="1013"/>
                  </a:lnTo>
                  <a:lnTo>
                    <a:pt x="286" y="1215"/>
                  </a:lnTo>
                  <a:lnTo>
                    <a:pt x="596" y="1894"/>
                  </a:lnTo>
                  <a:lnTo>
                    <a:pt x="644" y="1989"/>
                  </a:lnTo>
                  <a:lnTo>
                    <a:pt x="894" y="2489"/>
                  </a:lnTo>
                  <a:lnTo>
                    <a:pt x="1048" y="2787"/>
                  </a:lnTo>
                  <a:lnTo>
                    <a:pt x="1263" y="3275"/>
                  </a:lnTo>
                  <a:lnTo>
                    <a:pt x="1346" y="3608"/>
                  </a:lnTo>
                  <a:lnTo>
                    <a:pt x="1596" y="3834"/>
                  </a:lnTo>
                  <a:lnTo>
                    <a:pt x="1715" y="3846"/>
                  </a:lnTo>
                  <a:lnTo>
                    <a:pt x="1739" y="3846"/>
                  </a:lnTo>
                  <a:lnTo>
                    <a:pt x="1953" y="3608"/>
                  </a:lnTo>
                  <a:lnTo>
                    <a:pt x="2108" y="3275"/>
                  </a:lnTo>
                  <a:lnTo>
                    <a:pt x="2180" y="3132"/>
                  </a:lnTo>
                  <a:lnTo>
                    <a:pt x="2477" y="2560"/>
                  </a:lnTo>
                  <a:lnTo>
                    <a:pt x="2477" y="2525"/>
                  </a:lnTo>
                  <a:lnTo>
                    <a:pt x="2489" y="2287"/>
                  </a:lnTo>
                  <a:lnTo>
                    <a:pt x="2430" y="2084"/>
                  </a:lnTo>
                  <a:lnTo>
                    <a:pt x="2382" y="1965"/>
                  </a:lnTo>
                  <a:lnTo>
                    <a:pt x="2442" y="1537"/>
                  </a:lnTo>
                  <a:lnTo>
                    <a:pt x="2549" y="1358"/>
                  </a:lnTo>
                  <a:lnTo>
                    <a:pt x="2656" y="1239"/>
                  </a:lnTo>
                  <a:lnTo>
                    <a:pt x="2703" y="1048"/>
                  </a:lnTo>
                  <a:lnTo>
                    <a:pt x="2501" y="810"/>
                  </a:lnTo>
                  <a:lnTo>
                    <a:pt x="2430" y="620"/>
                  </a:lnTo>
                  <a:lnTo>
                    <a:pt x="2239" y="167"/>
                  </a:lnTo>
                  <a:lnTo>
                    <a:pt x="2156" y="96"/>
                  </a:lnTo>
                  <a:lnTo>
                    <a:pt x="1894" y="24"/>
                  </a:lnTo>
                  <a:lnTo>
                    <a:pt x="1763" y="48"/>
                  </a:lnTo>
                  <a:lnTo>
                    <a:pt x="1072" y="2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40275" y="4134575"/>
              <a:ext cx="50625" cy="44075"/>
            </a:xfrm>
            <a:custGeom>
              <a:avLst/>
              <a:gdLst/>
              <a:ahLst/>
              <a:cxnLst/>
              <a:rect l="l" t="t" r="r" b="b"/>
              <a:pathLst>
                <a:path w="2025" h="1763" extrusionOk="0">
                  <a:moveTo>
                    <a:pt x="1096" y="0"/>
                  </a:moveTo>
                  <a:lnTo>
                    <a:pt x="512" y="322"/>
                  </a:lnTo>
                  <a:lnTo>
                    <a:pt x="12" y="834"/>
                  </a:lnTo>
                  <a:lnTo>
                    <a:pt x="0" y="1119"/>
                  </a:lnTo>
                  <a:lnTo>
                    <a:pt x="12" y="1286"/>
                  </a:lnTo>
                  <a:lnTo>
                    <a:pt x="536" y="1762"/>
                  </a:lnTo>
                  <a:lnTo>
                    <a:pt x="858" y="1727"/>
                  </a:lnTo>
                  <a:lnTo>
                    <a:pt x="929" y="1715"/>
                  </a:lnTo>
                  <a:lnTo>
                    <a:pt x="1334" y="1667"/>
                  </a:lnTo>
                  <a:lnTo>
                    <a:pt x="1393" y="1643"/>
                  </a:lnTo>
                  <a:lnTo>
                    <a:pt x="1691" y="1405"/>
                  </a:lnTo>
                  <a:lnTo>
                    <a:pt x="1846" y="1227"/>
                  </a:lnTo>
                  <a:lnTo>
                    <a:pt x="1858" y="1215"/>
                  </a:lnTo>
                  <a:lnTo>
                    <a:pt x="2001" y="1000"/>
                  </a:lnTo>
                  <a:lnTo>
                    <a:pt x="2024" y="953"/>
                  </a:lnTo>
                  <a:lnTo>
                    <a:pt x="2024" y="691"/>
                  </a:lnTo>
                  <a:lnTo>
                    <a:pt x="2001" y="643"/>
                  </a:lnTo>
                  <a:lnTo>
                    <a:pt x="1751" y="381"/>
                  </a:lnTo>
                  <a:lnTo>
                    <a:pt x="1643" y="322"/>
                  </a:lnTo>
                  <a:lnTo>
                    <a:pt x="1608" y="298"/>
                  </a:lnTo>
                  <a:lnTo>
                    <a:pt x="1489" y="226"/>
                  </a:lnTo>
                  <a:lnTo>
                    <a:pt x="1286" y="95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4813975" y="3285125"/>
              <a:ext cx="59575" cy="40050"/>
            </a:xfrm>
            <a:custGeom>
              <a:avLst/>
              <a:gdLst/>
              <a:ahLst/>
              <a:cxnLst/>
              <a:rect l="l" t="t" r="r" b="b"/>
              <a:pathLst>
                <a:path w="2383" h="1602" extrusionOk="0">
                  <a:moveTo>
                    <a:pt x="695" y="168"/>
                  </a:moveTo>
                  <a:lnTo>
                    <a:pt x="695" y="168"/>
                  </a:lnTo>
                  <a:cubicBezTo>
                    <a:pt x="705" y="183"/>
                    <a:pt x="720" y="198"/>
                    <a:pt x="739" y="212"/>
                  </a:cubicBezTo>
                  <a:cubicBezTo>
                    <a:pt x="718" y="202"/>
                    <a:pt x="704" y="186"/>
                    <a:pt x="695" y="168"/>
                  </a:cubicBezTo>
                  <a:close/>
                  <a:moveTo>
                    <a:pt x="1037" y="807"/>
                  </a:moveTo>
                  <a:cubicBezTo>
                    <a:pt x="1049" y="807"/>
                    <a:pt x="1049" y="819"/>
                    <a:pt x="1072" y="843"/>
                  </a:cubicBezTo>
                  <a:lnTo>
                    <a:pt x="1037" y="807"/>
                  </a:lnTo>
                  <a:close/>
                  <a:moveTo>
                    <a:pt x="636" y="1"/>
                  </a:moveTo>
                  <a:cubicBezTo>
                    <a:pt x="620" y="1"/>
                    <a:pt x="599" y="10"/>
                    <a:pt x="572" y="34"/>
                  </a:cubicBezTo>
                  <a:cubicBezTo>
                    <a:pt x="596" y="45"/>
                    <a:pt x="596" y="81"/>
                    <a:pt x="596" y="105"/>
                  </a:cubicBezTo>
                  <a:cubicBezTo>
                    <a:pt x="572" y="105"/>
                    <a:pt x="596" y="81"/>
                    <a:pt x="572" y="69"/>
                  </a:cubicBezTo>
                  <a:cubicBezTo>
                    <a:pt x="572" y="45"/>
                    <a:pt x="560" y="45"/>
                    <a:pt x="548" y="45"/>
                  </a:cubicBezTo>
                  <a:cubicBezTo>
                    <a:pt x="489" y="81"/>
                    <a:pt x="477" y="129"/>
                    <a:pt x="441" y="164"/>
                  </a:cubicBezTo>
                  <a:cubicBezTo>
                    <a:pt x="429" y="188"/>
                    <a:pt x="418" y="212"/>
                    <a:pt x="394" y="224"/>
                  </a:cubicBezTo>
                  <a:cubicBezTo>
                    <a:pt x="382" y="260"/>
                    <a:pt x="358" y="284"/>
                    <a:pt x="322" y="307"/>
                  </a:cubicBezTo>
                  <a:cubicBezTo>
                    <a:pt x="239" y="379"/>
                    <a:pt x="120" y="307"/>
                    <a:pt x="37" y="391"/>
                  </a:cubicBezTo>
                  <a:cubicBezTo>
                    <a:pt x="1" y="438"/>
                    <a:pt x="1" y="498"/>
                    <a:pt x="13" y="557"/>
                  </a:cubicBezTo>
                  <a:cubicBezTo>
                    <a:pt x="144" y="629"/>
                    <a:pt x="144" y="736"/>
                    <a:pt x="84" y="855"/>
                  </a:cubicBezTo>
                  <a:cubicBezTo>
                    <a:pt x="37" y="962"/>
                    <a:pt x="37" y="1057"/>
                    <a:pt x="25" y="1165"/>
                  </a:cubicBezTo>
                  <a:cubicBezTo>
                    <a:pt x="120" y="1260"/>
                    <a:pt x="203" y="1343"/>
                    <a:pt x="334" y="1355"/>
                  </a:cubicBezTo>
                  <a:cubicBezTo>
                    <a:pt x="429" y="1319"/>
                    <a:pt x="548" y="1319"/>
                    <a:pt x="608" y="1212"/>
                  </a:cubicBezTo>
                  <a:cubicBezTo>
                    <a:pt x="620" y="1177"/>
                    <a:pt x="596" y="1153"/>
                    <a:pt x="608" y="1117"/>
                  </a:cubicBezTo>
                  <a:lnTo>
                    <a:pt x="608" y="1117"/>
                  </a:lnTo>
                  <a:cubicBezTo>
                    <a:pt x="656" y="1153"/>
                    <a:pt x="679" y="1165"/>
                    <a:pt x="715" y="1165"/>
                  </a:cubicBezTo>
                  <a:cubicBezTo>
                    <a:pt x="752" y="1152"/>
                    <a:pt x="789" y="1147"/>
                    <a:pt x="824" y="1147"/>
                  </a:cubicBezTo>
                  <a:cubicBezTo>
                    <a:pt x="927" y="1147"/>
                    <a:pt x="1026" y="1189"/>
                    <a:pt x="1132" y="1224"/>
                  </a:cubicBezTo>
                  <a:cubicBezTo>
                    <a:pt x="1229" y="1232"/>
                    <a:pt x="1321" y="1252"/>
                    <a:pt x="1416" y="1252"/>
                  </a:cubicBezTo>
                  <a:cubicBezTo>
                    <a:pt x="1459" y="1252"/>
                    <a:pt x="1503" y="1247"/>
                    <a:pt x="1549" y="1236"/>
                  </a:cubicBezTo>
                  <a:lnTo>
                    <a:pt x="1549" y="1236"/>
                  </a:lnTo>
                  <a:cubicBezTo>
                    <a:pt x="1549" y="1296"/>
                    <a:pt x="1489" y="1319"/>
                    <a:pt x="1465" y="1355"/>
                  </a:cubicBezTo>
                  <a:cubicBezTo>
                    <a:pt x="1465" y="1367"/>
                    <a:pt x="1465" y="1391"/>
                    <a:pt x="1489" y="1391"/>
                  </a:cubicBezTo>
                  <a:cubicBezTo>
                    <a:pt x="1505" y="1389"/>
                    <a:pt x="1522" y="1387"/>
                    <a:pt x="1538" y="1387"/>
                  </a:cubicBezTo>
                  <a:cubicBezTo>
                    <a:pt x="1607" y="1387"/>
                    <a:pt x="1675" y="1412"/>
                    <a:pt x="1703" y="1498"/>
                  </a:cubicBezTo>
                  <a:cubicBezTo>
                    <a:pt x="1703" y="1510"/>
                    <a:pt x="1727" y="1510"/>
                    <a:pt x="1739" y="1510"/>
                  </a:cubicBezTo>
                  <a:cubicBezTo>
                    <a:pt x="1787" y="1510"/>
                    <a:pt x="1846" y="1510"/>
                    <a:pt x="1870" y="1558"/>
                  </a:cubicBezTo>
                  <a:cubicBezTo>
                    <a:pt x="1928" y="1579"/>
                    <a:pt x="1982" y="1601"/>
                    <a:pt x="2037" y="1601"/>
                  </a:cubicBezTo>
                  <a:cubicBezTo>
                    <a:pt x="2072" y="1601"/>
                    <a:pt x="2107" y="1592"/>
                    <a:pt x="2144" y="1569"/>
                  </a:cubicBezTo>
                  <a:cubicBezTo>
                    <a:pt x="2215" y="1534"/>
                    <a:pt x="2287" y="1510"/>
                    <a:pt x="2334" y="1438"/>
                  </a:cubicBezTo>
                  <a:cubicBezTo>
                    <a:pt x="2334" y="1403"/>
                    <a:pt x="2346" y="1391"/>
                    <a:pt x="2346" y="1379"/>
                  </a:cubicBezTo>
                  <a:cubicBezTo>
                    <a:pt x="2382" y="1331"/>
                    <a:pt x="2358" y="1284"/>
                    <a:pt x="2358" y="1236"/>
                  </a:cubicBezTo>
                  <a:cubicBezTo>
                    <a:pt x="2382" y="1105"/>
                    <a:pt x="2323" y="1034"/>
                    <a:pt x="2180" y="1022"/>
                  </a:cubicBezTo>
                  <a:cubicBezTo>
                    <a:pt x="2156" y="1022"/>
                    <a:pt x="2120" y="998"/>
                    <a:pt x="2096" y="986"/>
                  </a:cubicBezTo>
                  <a:cubicBezTo>
                    <a:pt x="2084" y="974"/>
                    <a:pt x="2061" y="962"/>
                    <a:pt x="2049" y="962"/>
                  </a:cubicBezTo>
                  <a:cubicBezTo>
                    <a:pt x="1970" y="941"/>
                    <a:pt x="1896" y="936"/>
                    <a:pt x="1821" y="936"/>
                  </a:cubicBezTo>
                  <a:cubicBezTo>
                    <a:pt x="1771" y="936"/>
                    <a:pt x="1720" y="938"/>
                    <a:pt x="1668" y="938"/>
                  </a:cubicBezTo>
                  <a:cubicBezTo>
                    <a:pt x="1549" y="938"/>
                    <a:pt x="1430" y="926"/>
                    <a:pt x="1334" y="855"/>
                  </a:cubicBezTo>
                  <a:cubicBezTo>
                    <a:pt x="1315" y="852"/>
                    <a:pt x="1296" y="851"/>
                    <a:pt x="1276" y="851"/>
                  </a:cubicBezTo>
                  <a:cubicBezTo>
                    <a:pt x="1241" y="851"/>
                    <a:pt x="1204" y="854"/>
                    <a:pt x="1168" y="854"/>
                  </a:cubicBezTo>
                  <a:cubicBezTo>
                    <a:pt x="1146" y="854"/>
                    <a:pt x="1123" y="853"/>
                    <a:pt x="1102" y="850"/>
                  </a:cubicBezTo>
                  <a:lnTo>
                    <a:pt x="1102" y="850"/>
                  </a:lnTo>
                  <a:cubicBezTo>
                    <a:pt x="1209" y="811"/>
                    <a:pt x="1144" y="733"/>
                    <a:pt x="1144" y="676"/>
                  </a:cubicBezTo>
                  <a:cubicBezTo>
                    <a:pt x="1072" y="676"/>
                    <a:pt x="1096" y="629"/>
                    <a:pt x="1096" y="581"/>
                  </a:cubicBezTo>
                  <a:lnTo>
                    <a:pt x="1096" y="557"/>
                  </a:lnTo>
                  <a:cubicBezTo>
                    <a:pt x="1025" y="367"/>
                    <a:pt x="906" y="224"/>
                    <a:pt x="775" y="81"/>
                  </a:cubicBezTo>
                  <a:cubicBezTo>
                    <a:pt x="752" y="74"/>
                    <a:pt x="735" y="57"/>
                    <a:pt x="719" y="57"/>
                  </a:cubicBezTo>
                  <a:cubicBezTo>
                    <a:pt x="709" y="57"/>
                    <a:pt x="700" y="63"/>
                    <a:pt x="691" y="81"/>
                  </a:cubicBezTo>
                  <a:cubicBezTo>
                    <a:pt x="685" y="97"/>
                    <a:pt x="682" y="110"/>
                    <a:pt x="682" y="123"/>
                  </a:cubicBezTo>
                  <a:lnTo>
                    <a:pt x="682" y="123"/>
                  </a:lnTo>
                  <a:cubicBezTo>
                    <a:pt x="680" y="110"/>
                    <a:pt x="679" y="96"/>
                    <a:pt x="679" y="81"/>
                  </a:cubicBezTo>
                  <a:cubicBezTo>
                    <a:pt x="679" y="41"/>
                    <a:pt x="669" y="1"/>
                    <a:pt x="63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5526875" y="2776075"/>
              <a:ext cx="147300" cy="98700"/>
            </a:xfrm>
            <a:custGeom>
              <a:avLst/>
              <a:gdLst/>
              <a:ahLst/>
              <a:cxnLst/>
              <a:rect l="l" t="t" r="r" b="b"/>
              <a:pathLst>
                <a:path w="5892" h="3948" extrusionOk="0">
                  <a:moveTo>
                    <a:pt x="3155" y="0"/>
                  </a:moveTo>
                  <a:cubicBezTo>
                    <a:pt x="3069" y="33"/>
                    <a:pt x="2972" y="85"/>
                    <a:pt x="2883" y="85"/>
                  </a:cubicBezTo>
                  <a:cubicBezTo>
                    <a:pt x="2875" y="85"/>
                    <a:pt x="2866" y="85"/>
                    <a:pt x="2858" y="83"/>
                  </a:cubicBezTo>
                  <a:cubicBezTo>
                    <a:pt x="2753" y="73"/>
                    <a:pt x="2649" y="69"/>
                    <a:pt x="2544" y="69"/>
                  </a:cubicBezTo>
                  <a:cubicBezTo>
                    <a:pt x="2292" y="69"/>
                    <a:pt x="2042" y="94"/>
                    <a:pt x="1798" y="119"/>
                  </a:cubicBezTo>
                  <a:cubicBezTo>
                    <a:pt x="1679" y="119"/>
                    <a:pt x="1572" y="155"/>
                    <a:pt x="1453" y="155"/>
                  </a:cubicBezTo>
                  <a:cubicBezTo>
                    <a:pt x="1414" y="170"/>
                    <a:pt x="1376" y="177"/>
                    <a:pt x="1337" y="177"/>
                  </a:cubicBezTo>
                  <a:cubicBezTo>
                    <a:pt x="1257" y="177"/>
                    <a:pt x="1176" y="148"/>
                    <a:pt x="1096" y="107"/>
                  </a:cubicBezTo>
                  <a:cubicBezTo>
                    <a:pt x="1050" y="98"/>
                    <a:pt x="1005" y="75"/>
                    <a:pt x="960" y="75"/>
                  </a:cubicBezTo>
                  <a:cubicBezTo>
                    <a:pt x="946" y="75"/>
                    <a:pt x="931" y="78"/>
                    <a:pt x="917" y="83"/>
                  </a:cubicBezTo>
                  <a:cubicBezTo>
                    <a:pt x="750" y="143"/>
                    <a:pt x="572" y="119"/>
                    <a:pt x="429" y="226"/>
                  </a:cubicBezTo>
                  <a:cubicBezTo>
                    <a:pt x="357" y="238"/>
                    <a:pt x="298" y="274"/>
                    <a:pt x="215" y="286"/>
                  </a:cubicBezTo>
                  <a:cubicBezTo>
                    <a:pt x="203" y="334"/>
                    <a:pt x="238" y="357"/>
                    <a:pt x="250" y="393"/>
                  </a:cubicBezTo>
                  <a:cubicBezTo>
                    <a:pt x="274" y="417"/>
                    <a:pt x="334" y="464"/>
                    <a:pt x="298" y="512"/>
                  </a:cubicBezTo>
                  <a:cubicBezTo>
                    <a:pt x="282" y="529"/>
                    <a:pt x="267" y="535"/>
                    <a:pt x="254" y="535"/>
                  </a:cubicBezTo>
                  <a:cubicBezTo>
                    <a:pt x="220" y="535"/>
                    <a:pt x="196" y="490"/>
                    <a:pt x="179" y="464"/>
                  </a:cubicBezTo>
                  <a:cubicBezTo>
                    <a:pt x="153" y="456"/>
                    <a:pt x="133" y="422"/>
                    <a:pt x="102" y="422"/>
                  </a:cubicBezTo>
                  <a:cubicBezTo>
                    <a:pt x="90" y="422"/>
                    <a:pt x="76" y="427"/>
                    <a:pt x="60" y="441"/>
                  </a:cubicBezTo>
                  <a:lnTo>
                    <a:pt x="24" y="464"/>
                  </a:lnTo>
                  <a:cubicBezTo>
                    <a:pt x="24" y="512"/>
                    <a:pt x="12" y="536"/>
                    <a:pt x="0" y="584"/>
                  </a:cubicBezTo>
                  <a:lnTo>
                    <a:pt x="0" y="679"/>
                  </a:lnTo>
                  <a:cubicBezTo>
                    <a:pt x="18" y="661"/>
                    <a:pt x="42" y="652"/>
                    <a:pt x="66" y="652"/>
                  </a:cubicBezTo>
                  <a:cubicBezTo>
                    <a:pt x="90" y="652"/>
                    <a:pt x="113" y="661"/>
                    <a:pt x="131" y="679"/>
                  </a:cubicBezTo>
                  <a:cubicBezTo>
                    <a:pt x="131" y="691"/>
                    <a:pt x="119" y="750"/>
                    <a:pt x="96" y="774"/>
                  </a:cubicBezTo>
                  <a:cubicBezTo>
                    <a:pt x="84" y="810"/>
                    <a:pt x="36" y="857"/>
                    <a:pt x="119" y="881"/>
                  </a:cubicBezTo>
                  <a:cubicBezTo>
                    <a:pt x="24" y="929"/>
                    <a:pt x="250" y="1036"/>
                    <a:pt x="84" y="1048"/>
                  </a:cubicBezTo>
                  <a:cubicBezTo>
                    <a:pt x="72" y="1167"/>
                    <a:pt x="179" y="1155"/>
                    <a:pt x="238" y="1191"/>
                  </a:cubicBezTo>
                  <a:cubicBezTo>
                    <a:pt x="453" y="1250"/>
                    <a:pt x="453" y="1250"/>
                    <a:pt x="334" y="1417"/>
                  </a:cubicBezTo>
                  <a:cubicBezTo>
                    <a:pt x="262" y="1572"/>
                    <a:pt x="274" y="1727"/>
                    <a:pt x="298" y="1893"/>
                  </a:cubicBezTo>
                  <a:cubicBezTo>
                    <a:pt x="274" y="1941"/>
                    <a:pt x="274" y="1988"/>
                    <a:pt x="262" y="2024"/>
                  </a:cubicBezTo>
                  <a:cubicBezTo>
                    <a:pt x="310" y="2131"/>
                    <a:pt x="417" y="2119"/>
                    <a:pt x="488" y="2167"/>
                  </a:cubicBezTo>
                  <a:cubicBezTo>
                    <a:pt x="572" y="2191"/>
                    <a:pt x="655" y="2239"/>
                    <a:pt x="750" y="2239"/>
                  </a:cubicBezTo>
                  <a:cubicBezTo>
                    <a:pt x="798" y="2239"/>
                    <a:pt x="858" y="2239"/>
                    <a:pt x="905" y="2227"/>
                  </a:cubicBezTo>
                  <a:cubicBezTo>
                    <a:pt x="965" y="2203"/>
                    <a:pt x="1012" y="2203"/>
                    <a:pt x="1048" y="2191"/>
                  </a:cubicBezTo>
                  <a:cubicBezTo>
                    <a:pt x="1155" y="2191"/>
                    <a:pt x="1250" y="2167"/>
                    <a:pt x="1334" y="2131"/>
                  </a:cubicBezTo>
                  <a:cubicBezTo>
                    <a:pt x="1381" y="2119"/>
                    <a:pt x="1441" y="2119"/>
                    <a:pt x="1489" y="2108"/>
                  </a:cubicBezTo>
                  <a:cubicBezTo>
                    <a:pt x="1525" y="2094"/>
                    <a:pt x="1566" y="2091"/>
                    <a:pt x="1608" y="2091"/>
                  </a:cubicBezTo>
                  <a:cubicBezTo>
                    <a:pt x="1642" y="2091"/>
                    <a:pt x="1677" y="2093"/>
                    <a:pt x="1712" y="2093"/>
                  </a:cubicBezTo>
                  <a:cubicBezTo>
                    <a:pt x="1745" y="2093"/>
                    <a:pt x="1778" y="2091"/>
                    <a:pt x="1810" y="2084"/>
                  </a:cubicBezTo>
                  <a:cubicBezTo>
                    <a:pt x="1965" y="2084"/>
                    <a:pt x="2096" y="2108"/>
                    <a:pt x="2215" y="2167"/>
                  </a:cubicBezTo>
                  <a:cubicBezTo>
                    <a:pt x="2298" y="2191"/>
                    <a:pt x="2382" y="2227"/>
                    <a:pt x="2453" y="2262"/>
                  </a:cubicBezTo>
                  <a:cubicBezTo>
                    <a:pt x="2798" y="2489"/>
                    <a:pt x="3132" y="2727"/>
                    <a:pt x="3465" y="2953"/>
                  </a:cubicBezTo>
                  <a:cubicBezTo>
                    <a:pt x="3548" y="3001"/>
                    <a:pt x="3655" y="3060"/>
                    <a:pt x="3727" y="3131"/>
                  </a:cubicBezTo>
                  <a:cubicBezTo>
                    <a:pt x="3834" y="3191"/>
                    <a:pt x="3929" y="3251"/>
                    <a:pt x="4025" y="3322"/>
                  </a:cubicBezTo>
                  <a:cubicBezTo>
                    <a:pt x="4144" y="3382"/>
                    <a:pt x="4227" y="3489"/>
                    <a:pt x="4358" y="3501"/>
                  </a:cubicBezTo>
                  <a:cubicBezTo>
                    <a:pt x="4368" y="3499"/>
                    <a:pt x="4377" y="3498"/>
                    <a:pt x="4387" y="3498"/>
                  </a:cubicBezTo>
                  <a:cubicBezTo>
                    <a:pt x="4471" y="3498"/>
                    <a:pt x="4554" y="3558"/>
                    <a:pt x="4631" y="3558"/>
                  </a:cubicBezTo>
                  <a:cubicBezTo>
                    <a:pt x="4648" y="3558"/>
                    <a:pt x="4666" y="3555"/>
                    <a:pt x="4683" y="3547"/>
                  </a:cubicBezTo>
                  <a:lnTo>
                    <a:pt x="4683" y="3547"/>
                  </a:lnTo>
                  <a:cubicBezTo>
                    <a:pt x="4661" y="3562"/>
                    <a:pt x="4634" y="3581"/>
                    <a:pt x="4608" y="3608"/>
                  </a:cubicBezTo>
                  <a:cubicBezTo>
                    <a:pt x="4608" y="3620"/>
                    <a:pt x="4608" y="3620"/>
                    <a:pt x="4620" y="3643"/>
                  </a:cubicBezTo>
                  <a:cubicBezTo>
                    <a:pt x="4656" y="3655"/>
                    <a:pt x="4703" y="3655"/>
                    <a:pt x="4727" y="3667"/>
                  </a:cubicBezTo>
                  <a:cubicBezTo>
                    <a:pt x="4822" y="3715"/>
                    <a:pt x="4965" y="3679"/>
                    <a:pt x="5001" y="3834"/>
                  </a:cubicBezTo>
                  <a:lnTo>
                    <a:pt x="5037" y="3882"/>
                  </a:lnTo>
                  <a:cubicBezTo>
                    <a:pt x="5096" y="3932"/>
                    <a:pt x="5161" y="3947"/>
                    <a:pt x="5228" y="3947"/>
                  </a:cubicBezTo>
                  <a:cubicBezTo>
                    <a:pt x="5255" y="3947"/>
                    <a:pt x="5283" y="3945"/>
                    <a:pt x="5310" y="3941"/>
                  </a:cubicBezTo>
                  <a:cubicBezTo>
                    <a:pt x="5430" y="3905"/>
                    <a:pt x="5560" y="3893"/>
                    <a:pt x="5680" y="3882"/>
                  </a:cubicBezTo>
                  <a:cubicBezTo>
                    <a:pt x="5799" y="3846"/>
                    <a:pt x="5834" y="3739"/>
                    <a:pt x="5834" y="3643"/>
                  </a:cubicBezTo>
                  <a:lnTo>
                    <a:pt x="5834" y="3524"/>
                  </a:lnTo>
                  <a:cubicBezTo>
                    <a:pt x="5811" y="3310"/>
                    <a:pt x="5834" y="3120"/>
                    <a:pt x="5834" y="2905"/>
                  </a:cubicBezTo>
                  <a:cubicBezTo>
                    <a:pt x="5799" y="2846"/>
                    <a:pt x="5811" y="2786"/>
                    <a:pt x="5799" y="2727"/>
                  </a:cubicBezTo>
                  <a:cubicBezTo>
                    <a:pt x="5775" y="2597"/>
                    <a:pt x="5891" y="2468"/>
                    <a:pt x="5790" y="2327"/>
                  </a:cubicBezTo>
                  <a:lnTo>
                    <a:pt x="5790" y="2327"/>
                  </a:lnTo>
                  <a:cubicBezTo>
                    <a:pt x="5793" y="2329"/>
                    <a:pt x="5796" y="2330"/>
                    <a:pt x="5800" y="2330"/>
                  </a:cubicBezTo>
                  <a:cubicBezTo>
                    <a:pt x="5803" y="2330"/>
                    <a:pt x="5807" y="2328"/>
                    <a:pt x="5811" y="2322"/>
                  </a:cubicBezTo>
                  <a:cubicBezTo>
                    <a:pt x="5834" y="2310"/>
                    <a:pt x="5846" y="2298"/>
                    <a:pt x="5846" y="2286"/>
                  </a:cubicBezTo>
                  <a:cubicBezTo>
                    <a:pt x="5846" y="2167"/>
                    <a:pt x="5811" y="2060"/>
                    <a:pt x="5775" y="1953"/>
                  </a:cubicBezTo>
                  <a:cubicBezTo>
                    <a:pt x="5727" y="1917"/>
                    <a:pt x="5668" y="1881"/>
                    <a:pt x="5596" y="1881"/>
                  </a:cubicBezTo>
                  <a:cubicBezTo>
                    <a:pt x="5553" y="1886"/>
                    <a:pt x="5511" y="1893"/>
                    <a:pt x="5472" y="1893"/>
                  </a:cubicBezTo>
                  <a:cubicBezTo>
                    <a:pt x="5416" y="1893"/>
                    <a:pt x="5365" y="1878"/>
                    <a:pt x="5322" y="1822"/>
                  </a:cubicBezTo>
                  <a:cubicBezTo>
                    <a:pt x="5382" y="1810"/>
                    <a:pt x="5441" y="1786"/>
                    <a:pt x="5418" y="1715"/>
                  </a:cubicBezTo>
                  <a:cubicBezTo>
                    <a:pt x="4977" y="1298"/>
                    <a:pt x="4489" y="976"/>
                    <a:pt x="4013" y="595"/>
                  </a:cubicBezTo>
                  <a:cubicBezTo>
                    <a:pt x="3941" y="595"/>
                    <a:pt x="3870" y="584"/>
                    <a:pt x="3834" y="512"/>
                  </a:cubicBezTo>
                  <a:cubicBezTo>
                    <a:pt x="3763" y="393"/>
                    <a:pt x="3655" y="286"/>
                    <a:pt x="3536" y="214"/>
                  </a:cubicBezTo>
                  <a:cubicBezTo>
                    <a:pt x="3417" y="143"/>
                    <a:pt x="3310" y="24"/>
                    <a:pt x="3155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4764500" y="3140575"/>
              <a:ext cx="117375" cy="110700"/>
            </a:xfrm>
            <a:custGeom>
              <a:avLst/>
              <a:gdLst/>
              <a:ahLst/>
              <a:cxnLst/>
              <a:rect l="l" t="t" r="r" b="b"/>
              <a:pathLst>
                <a:path w="4695" h="4428" extrusionOk="0">
                  <a:moveTo>
                    <a:pt x="3688" y="1"/>
                  </a:moveTo>
                  <a:cubicBezTo>
                    <a:pt x="3645" y="1"/>
                    <a:pt x="3599" y="10"/>
                    <a:pt x="3551" y="29"/>
                  </a:cubicBezTo>
                  <a:cubicBezTo>
                    <a:pt x="3448" y="113"/>
                    <a:pt x="3345" y="190"/>
                    <a:pt x="3208" y="190"/>
                  </a:cubicBezTo>
                  <a:cubicBezTo>
                    <a:pt x="3170" y="190"/>
                    <a:pt x="3130" y="185"/>
                    <a:pt x="3087" y="172"/>
                  </a:cubicBezTo>
                  <a:cubicBezTo>
                    <a:pt x="3063" y="172"/>
                    <a:pt x="3016" y="184"/>
                    <a:pt x="2992" y="208"/>
                  </a:cubicBezTo>
                  <a:cubicBezTo>
                    <a:pt x="2813" y="255"/>
                    <a:pt x="2647" y="315"/>
                    <a:pt x="2492" y="446"/>
                  </a:cubicBezTo>
                  <a:cubicBezTo>
                    <a:pt x="2468" y="482"/>
                    <a:pt x="2408" y="529"/>
                    <a:pt x="2468" y="589"/>
                  </a:cubicBezTo>
                  <a:cubicBezTo>
                    <a:pt x="2492" y="636"/>
                    <a:pt x="2468" y="648"/>
                    <a:pt x="2432" y="648"/>
                  </a:cubicBezTo>
                  <a:cubicBezTo>
                    <a:pt x="2397" y="648"/>
                    <a:pt x="2349" y="624"/>
                    <a:pt x="2301" y="624"/>
                  </a:cubicBezTo>
                  <a:cubicBezTo>
                    <a:pt x="2285" y="624"/>
                    <a:pt x="2264" y="630"/>
                    <a:pt x="2248" y="630"/>
                  </a:cubicBezTo>
                  <a:cubicBezTo>
                    <a:pt x="2240" y="630"/>
                    <a:pt x="2234" y="628"/>
                    <a:pt x="2230" y="624"/>
                  </a:cubicBezTo>
                  <a:cubicBezTo>
                    <a:pt x="2186" y="603"/>
                    <a:pt x="2146" y="592"/>
                    <a:pt x="2108" y="592"/>
                  </a:cubicBezTo>
                  <a:cubicBezTo>
                    <a:pt x="2044" y="592"/>
                    <a:pt x="1989" y="624"/>
                    <a:pt x="1944" y="684"/>
                  </a:cubicBezTo>
                  <a:cubicBezTo>
                    <a:pt x="1916" y="712"/>
                    <a:pt x="1892" y="723"/>
                    <a:pt x="1868" y="723"/>
                  </a:cubicBezTo>
                  <a:cubicBezTo>
                    <a:pt x="1851" y="723"/>
                    <a:pt x="1833" y="718"/>
                    <a:pt x="1813" y="708"/>
                  </a:cubicBezTo>
                  <a:cubicBezTo>
                    <a:pt x="1779" y="691"/>
                    <a:pt x="1746" y="674"/>
                    <a:pt x="1716" y="674"/>
                  </a:cubicBezTo>
                  <a:cubicBezTo>
                    <a:pt x="1704" y="674"/>
                    <a:pt x="1693" y="677"/>
                    <a:pt x="1682" y="684"/>
                  </a:cubicBezTo>
                  <a:cubicBezTo>
                    <a:pt x="1646" y="696"/>
                    <a:pt x="1623" y="708"/>
                    <a:pt x="1623" y="755"/>
                  </a:cubicBezTo>
                  <a:cubicBezTo>
                    <a:pt x="1640" y="806"/>
                    <a:pt x="1632" y="821"/>
                    <a:pt x="1606" y="821"/>
                  </a:cubicBezTo>
                  <a:cubicBezTo>
                    <a:pt x="1595" y="821"/>
                    <a:pt x="1580" y="818"/>
                    <a:pt x="1563" y="815"/>
                  </a:cubicBezTo>
                  <a:cubicBezTo>
                    <a:pt x="1539" y="827"/>
                    <a:pt x="1527" y="827"/>
                    <a:pt x="1515" y="839"/>
                  </a:cubicBezTo>
                  <a:cubicBezTo>
                    <a:pt x="1361" y="993"/>
                    <a:pt x="1230" y="1113"/>
                    <a:pt x="1051" y="1220"/>
                  </a:cubicBezTo>
                  <a:cubicBezTo>
                    <a:pt x="980" y="1255"/>
                    <a:pt x="920" y="1315"/>
                    <a:pt x="908" y="1410"/>
                  </a:cubicBezTo>
                  <a:cubicBezTo>
                    <a:pt x="884" y="1458"/>
                    <a:pt x="884" y="1482"/>
                    <a:pt x="884" y="1529"/>
                  </a:cubicBezTo>
                  <a:cubicBezTo>
                    <a:pt x="908" y="1636"/>
                    <a:pt x="884" y="1732"/>
                    <a:pt x="908" y="1827"/>
                  </a:cubicBezTo>
                  <a:cubicBezTo>
                    <a:pt x="932" y="1898"/>
                    <a:pt x="920" y="1958"/>
                    <a:pt x="932" y="2029"/>
                  </a:cubicBezTo>
                  <a:cubicBezTo>
                    <a:pt x="968" y="2089"/>
                    <a:pt x="968" y="2172"/>
                    <a:pt x="980" y="2244"/>
                  </a:cubicBezTo>
                  <a:cubicBezTo>
                    <a:pt x="990" y="2317"/>
                    <a:pt x="973" y="2353"/>
                    <a:pt x="905" y="2353"/>
                  </a:cubicBezTo>
                  <a:cubicBezTo>
                    <a:pt x="895" y="2353"/>
                    <a:pt x="884" y="2352"/>
                    <a:pt x="873" y="2351"/>
                  </a:cubicBezTo>
                  <a:lnTo>
                    <a:pt x="742" y="2351"/>
                  </a:lnTo>
                  <a:cubicBezTo>
                    <a:pt x="730" y="2351"/>
                    <a:pt x="706" y="2363"/>
                    <a:pt x="694" y="2363"/>
                  </a:cubicBezTo>
                  <a:cubicBezTo>
                    <a:pt x="646" y="2375"/>
                    <a:pt x="622" y="2410"/>
                    <a:pt x="587" y="2434"/>
                  </a:cubicBezTo>
                  <a:cubicBezTo>
                    <a:pt x="570" y="2485"/>
                    <a:pt x="529" y="2500"/>
                    <a:pt x="490" y="2500"/>
                  </a:cubicBezTo>
                  <a:cubicBezTo>
                    <a:pt x="473" y="2500"/>
                    <a:pt x="458" y="2497"/>
                    <a:pt x="444" y="2494"/>
                  </a:cubicBezTo>
                  <a:cubicBezTo>
                    <a:pt x="414" y="2488"/>
                    <a:pt x="386" y="2485"/>
                    <a:pt x="359" y="2485"/>
                  </a:cubicBezTo>
                  <a:cubicBezTo>
                    <a:pt x="277" y="2485"/>
                    <a:pt x="206" y="2506"/>
                    <a:pt x="134" y="2506"/>
                  </a:cubicBezTo>
                  <a:cubicBezTo>
                    <a:pt x="111" y="2506"/>
                    <a:pt x="111" y="2506"/>
                    <a:pt x="99" y="2529"/>
                  </a:cubicBezTo>
                  <a:cubicBezTo>
                    <a:pt x="15" y="2613"/>
                    <a:pt x="111" y="2672"/>
                    <a:pt x="134" y="2744"/>
                  </a:cubicBezTo>
                  <a:cubicBezTo>
                    <a:pt x="134" y="2827"/>
                    <a:pt x="87" y="2898"/>
                    <a:pt x="99" y="2970"/>
                  </a:cubicBezTo>
                  <a:cubicBezTo>
                    <a:pt x="111" y="3065"/>
                    <a:pt x="158" y="3137"/>
                    <a:pt x="170" y="3208"/>
                  </a:cubicBezTo>
                  <a:cubicBezTo>
                    <a:pt x="156" y="3194"/>
                    <a:pt x="144" y="3190"/>
                    <a:pt x="132" y="3190"/>
                  </a:cubicBezTo>
                  <a:cubicBezTo>
                    <a:pt x="101" y="3190"/>
                    <a:pt x="73" y="3220"/>
                    <a:pt x="39" y="3220"/>
                  </a:cubicBezTo>
                  <a:cubicBezTo>
                    <a:pt x="27" y="3244"/>
                    <a:pt x="27" y="3268"/>
                    <a:pt x="39" y="3279"/>
                  </a:cubicBezTo>
                  <a:cubicBezTo>
                    <a:pt x="49" y="3297"/>
                    <a:pt x="50" y="3302"/>
                    <a:pt x="45" y="3302"/>
                  </a:cubicBezTo>
                  <a:cubicBezTo>
                    <a:pt x="38" y="3302"/>
                    <a:pt x="19" y="3288"/>
                    <a:pt x="9" y="3288"/>
                  </a:cubicBezTo>
                  <a:cubicBezTo>
                    <a:pt x="3" y="3288"/>
                    <a:pt x="0" y="3292"/>
                    <a:pt x="3" y="3303"/>
                  </a:cubicBezTo>
                  <a:cubicBezTo>
                    <a:pt x="3" y="3375"/>
                    <a:pt x="87" y="3601"/>
                    <a:pt x="99" y="3625"/>
                  </a:cubicBezTo>
                  <a:cubicBezTo>
                    <a:pt x="99" y="3625"/>
                    <a:pt x="93" y="3619"/>
                    <a:pt x="83" y="3619"/>
                  </a:cubicBezTo>
                  <a:cubicBezTo>
                    <a:pt x="77" y="3619"/>
                    <a:pt x="71" y="3621"/>
                    <a:pt x="63" y="3625"/>
                  </a:cubicBezTo>
                  <a:cubicBezTo>
                    <a:pt x="51" y="3649"/>
                    <a:pt x="51" y="3672"/>
                    <a:pt x="51" y="3684"/>
                  </a:cubicBezTo>
                  <a:cubicBezTo>
                    <a:pt x="75" y="3744"/>
                    <a:pt x="87" y="3803"/>
                    <a:pt x="158" y="3815"/>
                  </a:cubicBezTo>
                  <a:cubicBezTo>
                    <a:pt x="194" y="3815"/>
                    <a:pt x="206" y="3839"/>
                    <a:pt x="218" y="3839"/>
                  </a:cubicBezTo>
                  <a:cubicBezTo>
                    <a:pt x="235" y="3836"/>
                    <a:pt x="248" y="3834"/>
                    <a:pt x="260" y="3834"/>
                  </a:cubicBezTo>
                  <a:cubicBezTo>
                    <a:pt x="286" y="3834"/>
                    <a:pt x="300" y="3843"/>
                    <a:pt x="325" y="3851"/>
                  </a:cubicBezTo>
                  <a:cubicBezTo>
                    <a:pt x="337" y="3863"/>
                    <a:pt x="337" y="3887"/>
                    <a:pt x="349" y="3887"/>
                  </a:cubicBezTo>
                  <a:cubicBezTo>
                    <a:pt x="396" y="3899"/>
                    <a:pt x="444" y="3899"/>
                    <a:pt x="444" y="3946"/>
                  </a:cubicBezTo>
                  <a:cubicBezTo>
                    <a:pt x="483" y="3985"/>
                    <a:pt x="511" y="4034"/>
                    <a:pt x="556" y="4034"/>
                  </a:cubicBezTo>
                  <a:cubicBezTo>
                    <a:pt x="580" y="4034"/>
                    <a:pt x="609" y="4019"/>
                    <a:pt x="646" y="3982"/>
                  </a:cubicBezTo>
                  <a:cubicBezTo>
                    <a:pt x="670" y="3946"/>
                    <a:pt x="682" y="3899"/>
                    <a:pt x="706" y="3863"/>
                  </a:cubicBezTo>
                  <a:cubicBezTo>
                    <a:pt x="765" y="3827"/>
                    <a:pt x="825" y="3827"/>
                    <a:pt x="896" y="3803"/>
                  </a:cubicBezTo>
                  <a:cubicBezTo>
                    <a:pt x="896" y="3803"/>
                    <a:pt x="920" y="3791"/>
                    <a:pt x="932" y="3791"/>
                  </a:cubicBezTo>
                  <a:cubicBezTo>
                    <a:pt x="961" y="3769"/>
                    <a:pt x="987" y="3751"/>
                    <a:pt x="1008" y="3751"/>
                  </a:cubicBezTo>
                  <a:cubicBezTo>
                    <a:pt x="1032" y="3751"/>
                    <a:pt x="1051" y="3772"/>
                    <a:pt x="1063" y="3827"/>
                  </a:cubicBezTo>
                  <a:lnTo>
                    <a:pt x="1063" y="3863"/>
                  </a:lnTo>
                  <a:cubicBezTo>
                    <a:pt x="1099" y="3911"/>
                    <a:pt x="1111" y="3958"/>
                    <a:pt x="1111" y="4006"/>
                  </a:cubicBezTo>
                  <a:cubicBezTo>
                    <a:pt x="1123" y="4030"/>
                    <a:pt x="1146" y="4030"/>
                    <a:pt x="1158" y="4041"/>
                  </a:cubicBezTo>
                  <a:lnTo>
                    <a:pt x="1218" y="4041"/>
                  </a:lnTo>
                  <a:cubicBezTo>
                    <a:pt x="1226" y="4038"/>
                    <a:pt x="1235" y="4036"/>
                    <a:pt x="1245" y="4036"/>
                  </a:cubicBezTo>
                  <a:cubicBezTo>
                    <a:pt x="1264" y="4036"/>
                    <a:pt x="1285" y="4041"/>
                    <a:pt x="1301" y="4041"/>
                  </a:cubicBezTo>
                  <a:cubicBezTo>
                    <a:pt x="1325" y="4047"/>
                    <a:pt x="1349" y="4050"/>
                    <a:pt x="1373" y="4050"/>
                  </a:cubicBezTo>
                  <a:cubicBezTo>
                    <a:pt x="1396" y="4050"/>
                    <a:pt x="1420" y="4047"/>
                    <a:pt x="1444" y="4041"/>
                  </a:cubicBezTo>
                  <a:cubicBezTo>
                    <a:pt x="1471" y="4028"/>
                    <a:pt x="1497" y="4022"/>
                    <a:pt x="1523" y="4022"/>
                  </a:cubicBezTo>
                  <a:cubicBezTo>
                    <a:pt x="1586" y="4022"/>
                    <a:pt x="1643" y="4058"/>
                    <a:pt x="1694" y="4101"/>
                  </a:cubicBezTo>
                  <a:cubicBezTo>
                    <a:pt x="1754" y="4149"/>
                    <a:pt x="1813" y="4232"/>
                    <a:pt x="1896" y="4268"/>
                  </a:cubicBezTo>
                  <a:cubicBezTo>
                    <a:pt x="1901" y="4269"/>
                    <a:pt x="1906" y="4270"/>
                    <a:pt x="1912" y="4270"/>
                  </a:cubicBezTo>
                  <a:cubicBezTo>
                    <a:pt x="1926" y="4270"/>
                    <a:pt x="1941" y="4266"/>
                    <a:pt x="1953" y="4266"/>
                  </a:cubicBezTo>
                  <a:cubicBezTo>
                    <a:pt x="1973" y="4266"/>
                    <a:pt x="1982" y="4276"/>
                    <a:pt x="1956" y="4327"/>
                  </a:cubicBezTo>
                  <a:lnTo>
                    <a:pt x="1992" y="4351"/>
                  </a:lnTo>
                  <a:cubicBezTo>
                    <a:pt x="2071" y="4400"/>
                    <a:pt x="2123" y="4427"/>
                    <a:pt x="2160" y="4427"/>
                  </a:cubicBezTo>
                  <a:cubicBezTo>
                    <a:pt x="2212" y="4427"/>
                    <a:pt x="2233" y="4374"/>
                    <a:pt x="2254" y="4256"/>
                  </a:cubicBezTo>
                  <a:cubicBezTo>
                    <a:pt x="2254" y="4232"/>
                    <a:pt x="2277" y="4208"/>
                    <a:pt x="2277" y="4196"/>
                  </a:cubicBezTo>
                  <a:cubicBezTo>
                    <a:pt x="2289" y="4113"/>
                    <a:pt x="2301" y="4041"/>
                    <a:pt x="2337" y="3970"/>
                  </a:cubicBezTo>
                  <a:cubicBezTo>
                    <a:pt x="2349" y="3958"/>
                    <a:pt x="2349" y="3922"/>
                    <a:pt x="2361" y="3899"/>
                  </a:cubicBezTo>
                  <a:cubicBezTo>
                    <a:pt x="2373" y="3815"/>
                    <a:pt x="2432" y="3756"/>
                    <a:pt x="2408" y="3684"/>
                  </a:cubicBezTo>
                  <a:cubicBezTo>
                    <a:pt x="2343" y="3477"/>
                    <a:pt x="2397" y="3360"/>
                    <a:pt x="2562" y="3360"/>
                  </a:cubicBezTo>
                  <a:cubicBezTo>
                    <a:pt x="2578" y="3360"/>
                    <a:pt x="2594" y="3361"/>
                    <a:pt x="2611" y="3363"/>
                  </a:cubicBezTo>
                  <a:cubicBezTo>
                    <a:pt x="2671" y="3325"/>
                    <a:pt x="2721" y="3279"/>
                    <a:pt x="2774" y="3279"/>
                  </a:cubicBezTo>
                  <a:cubicBezTo>
                    <a:pt x="2805" y="3279"/>
                    <a:pt x="2837" y="3295"/>
                    <a:pt x="2873" y="3339"/>
                  </a:cubicBezTo>
                  <a:cubicBezTo>
                    <a:pt x="2883" y="3354"/>
                    <a:pt x="2897" y="3361"/>
                    <a:pt x="2913" y="3361"/>
                  </a:cubicBezTo>
                  <a:cubicBezTo>
                    <a:pt x="2936" y="3361"/>
                    <a:pt x="2964" y="3348"/>
                    <a:pt x="2992" y="3327"/>
                  </a:cubicBezTo>
                  <a:cubicBezTo>
                    <a:pt x="3051" y="3256"/>
                    <a:pt x="3147" y="3208"/>
                    <a:pt x="3230" y="3125"/>
                  </a:cubicBezTo>
                  <a:cubicBezTo>
                    <a:pt x="3240" y="3083"/>
                    <a:pt x="3233" y="3062"/>
                    <a:pt x="3217" y="3053"/>
                  </a:cubicBezTo>
                  <a:lnTo>
                    <a:pt x="3217" y="3053"/>
                  </a:lnTo>
                  <a:cubicBezTo>
                    <a:pt x="3268" y="3033"/>
                    <a:pt x="3291" y="2984"/>
                    <a:pt x="3266" y="2898"/>
                  </a:cubicBezTo>
                  <a:lnTo>
                    <a:pt x="3266" y="2898"/>
                  </a:lnTo>
                  <a:cubicBezTo>
                    <a:pt x="3275" y="2921"/>
                    <a:pt x="3289" y="2928"/>
                    <a:pt x="3305" y="2928"/>
                  </a:cubicBezTo>
                  <a:cubicBezTo>
                    <a:pt x="3330" y="2928"/>
                    <a:pt x="3358" y="2910"/>
                    <a:pt x="3373" y="2910"/>
                  </a:cubicBezTo>
                  <a:cubicBezTo>
                    <a:pt x="3468" y="2898"/>
                    <a:pt x="3504" y="2851"/>
                    <a:pt x="3540" y="2768"/>
                  </a:cubicBezTo>
                  <a:cubicBezTo>
                    <a:pt x="3550" y="2714"/>
                    <a:pt x="3580" y="2670"/>
                    <a:pt x="3637" y="2670"/>
                  </a:cubicBezTo>
                  <a:cubicBezTo>
                    <a:pt x="3644" y="2670"/>
                    <a:pt x="3651" y="2671"/>
                    <a:pt x="3659" y="2672"/>
                  </a:cubicBezTo>
                  <a:cubicBezTo>
                    <a:pt x="3742" y="2648"/>
                    <a:pt x="3766" y="2565"/>
                    <a:pt x="3790" y="2494"/>
                  </a:cubicBezTo>
                  <a:cubicBezTo>
                    <a:pt x="3801" y="2387"/>
                    <a:pt x="3849" y="2315"/>
                    <a:pt x="3956" y="2291"/>
                  </a:cubicBezTo>
                  <a:cubicBezTo>
                    <a:pt x="3980" y="2291"/>
                    <a:pt x="4004" y="2267"/>
                    <a:pt x="4016" y="2244"/>
                  </a:cubicBezTo>
                  <a:cubicBezTo>
                    <a:pt x="4028" y="2184"/>
                    <a:pt x="4087" y="2184"/>
                    <a:pt x="4135" y="2184"/>
                  </a:cubicBezTo>
                  <a:cubicBezTo>
                    <a:pt x="4159" y="2184"/>
                    <a:pt x="4194" y="2172"/>
                    <a:pt x="4218" y="2148"/>
                  </a:cubicBezTo>
                  <a:cubicBezTo>
                    <a:pt x="4361" y="2077"/>
                    <a:pt x="4385" y="1946"/>
                    <a:pt x="4397" y="1815"/>
                  </a:cubicBezTo>
                  <a:cubicBezTo>
                    <a:pt x="4421" y="1732"/>
                    <a:pt x="4444" y="1648"/>
                    <a:pt x="4504" y="1589"/>
                  </a:cubicBezTo>
                  <a:cubicBezTo>
                    <a:pt x="4516" y="1553"/>
                    <a:pt x="4552" y="1541"/>
                    <a:pt x="4563" y="1494"/>
                  </a:cubicBezTo>
                  <a:cubicBezTo>
                    <a:pt x="4563" y="1470"/>
                    <a:pt x="4599" y="1458"/>
                    <a:pt x="4623" y="1458"/>
                  </a:cubicBezTo>
                  <a:cubicBezTo>
                    <a:pt x="4659" y="1458"/>
                    <a:pt x="4683" y="1434"/>
                    <a:pt x="4694" y="1422"/>
                  </a:cubicBezTo>
                  <a:cubicBezTo>
                    <a:pt x="4683" y="1291"/>
                    <a:pt x="4671" y="1160"/>
                    <a:pt x="4683" y="1017"/>
                  </a:cubicBezTo>
                  <a:cubicBezTo>
                    <a:pt x="4683" y="958"/>
                    <a:pt x="4671" y="922"/>
                    <a:pt x="4659" y="863"/>
                  </a:cubicBezTo>
                  <a:cubicBezTo>
                    <a:pt x="4635" y="743"/>
                    <a:pt x="4575" y="636"/>
                    <a:pt x="4623" y="517"/>
                  </a:cubicBezTo>
                  <a:cubicBezTo>
                    <a:pt x="4623" y="482"/>
                    <a:pt x="4623" y="458"/>
                    <a:pt x="4611" y="422"/>
                  </a:cubicBezTo>
                  <a:cubicBezTo>
                    <a:pt x="4516" y="303"/>
                    <a:pt x="4397" y="231"/>
                    <a:pt x="4254" y="220"/>
                  </a:cubicBezTo>
                  <a:cubicBezTo>
                    <a:pt x="4099" y="208"/>
                    <a:pt x="3980" y="160"/>
                    <a:pt x="3861" y="65"/>
                  </a:cubicBezTo>
                  <a:cubicBezTo>
                    <a:pt x="3811" y="22"/>
                    <a:pt x="3752" y="1"/>
                    <a:pt x="3688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1906475" y="1466675"/>
              <a:ext cx="3163525" cy="2660175"/>
            </a:xfrm>
            <a:custGeom>
              <a:avLst/>
              <a:gdLst/>
              <a:ahLst/>
              <a:cxnLst/>
              <a:rect l="l" t="t" r="r" b="b"/>
              <a:pathLst>
                <a:path w="126541" h="106407" extrusionOk="0">
                  <a:moveTo>
                    <a:pt x="17169" y="1"/>
                  </a:moveTo>
                  <a:lnTo>
                    <a:pt x="16836" y="60"/>
                  </a:lnTo>
                  <a:lnTo>
                    <a:pt x="16526" y="370"/>
                  </a:lnTo>
                  <a:lnTo>
                    <a:pt x="16169" y="572"/>
                  </a:lnTo>
                  <a:lnTo>
                    <a:pt x="15812" y="786"/>
                  </a:lnTo>
                  <a:lnTo>
                    <a:pt x="15610" y="834"/>
                  </a:lnTo>
                  <a:lnTo>
                    <a:pt x="15514" y="667"/>
                  </a:lnTo>
                  <a:lnTo>
                    <a:pt x="15121" y="72"/>
                  </a:lnTo>
                  <a:lnTo>
                    <a:pt x="14455" y="334"/>
                  </a:lnTo>
                  <a:lnTo>
                    <a:pt x="13752" y="906"/>
                  </a:lnTo>
                  <a:lnTo>
                    <a:pt x="13038" y="1394"/>
                  </a:lnTo>
                  <a:lnTo>
                    <a:pt x="12324" y="1739"/>
                  </a:lnTo>
                  <a:lnTo>
                    <a:pt x="11657" y="2156"/>
                  </a:lnTo>
                  <a:lnTo>
                    <a:pt x="11383" y="2334"/>
                  </a:lnTo>
                  <a:lnTo>
                    <a:pt x="11050" y="2358"/>
                  </a:lnTo>
                  <a:lnTo>
                    <a:pt x="10728" y="2596"/>
                  </a:lnTo>
                  <a:lnTo>
                    <a:pt x="10609" y="3049"/>
                  </a:lnTo>
                  <a:lnTo>
                    <a:pt x="10466" y="3251"/>
                  </a:lnTo>
                  <a:lnTo>
                    <a:pt x="10514" y="3549"/>
                  </a:lnTo>
                  <a:lnTo>
                    <a:pt x="10633" y="3608"/>
                  </a:lnTo>
                  <a:lnTo>
                    <a:pt x="10764" y="3584"/>
                  </a:lnTo>
                  <a:lnTo>
                    <a:pt x="10990" y="3525"/>
                  </a:lnTo>
                  <a:lnTo>
                    <a:pt x="11192" y="3608"/>
                  </a:lnTo>
                  <a:lnTo>
                    <a:pt x="10966" y="3834"/>
                  </a:lnTo>
                  <a:lnTo>
                    <a:pt x="10847" y="4073"/>
                  </a:lnTo>
                  <a:lnTo>
                    <a:pt x="11121" y="4263"/>
                  </a:lnTo>
                  <a:lnTo>
                    <a:pt x="11478" y="4346"/>
                  </a:lnTo>
                  <a:lnTo>
                    <a:pt x="11669" y="4323"/>
                  </a:lnTo>
                  <a:lnTo>
                    <a:pt x="11871" y="4299"/>
                  </a:lnTo>
                  <a:lnTo>
                    <a:pt x="11990" y="4358"/>
                  </a:lnTo>
                  <a:lnTo>
                    <a:pt x="12073" y="4466"/>
                  </a:lnTo>
                  <a:lnTo>
                    <a:pt x="11621" y="4835"/>
                  </a:lnTo>
                  <a:lnTo>
                    <a:pt x="11073" y="5001"/>
                  </a:lnTo>
                  <a:lnTo>
                    <a:pt x="10383" y="4727"/>
                  </a:lnTo>
                  <a:lnTo>
                    <a:pt x="9871" y="5454"/>
                  </a:lnTo>
                  <a:lnTo>
                    <a:pt x="9597" y="4739"/>
                  </a:lnTo>
                  <a:lnTo>
                    <a:pt x="9061" y="4942"/>
                  </a:lnTo>
                  <a:lnTo>
                    <a:pt x="8228" y="5335"/>
                  </a:lnTo>
                  <a:lnTo>
                    <a:pt x="7323" y="5454"/>
                  </a:lnTo>
                  <a:lnTo>
                    <a:pt x="6656" y="5537"/>
                  </a:lnTo>
                  <a:lnTo>
                    <a:pt x="6001" y="5478"/>
                  </a:lnTo>
                  <a:lnTo>
                    <a:pt x="5537" y="5073"/>
                  </a:lnTo>
                  <a:lnTo>
                    <a:pt x="5263" y="4442"/>
                  </a:lnTo>
                  <a:lnTo>
                    <a:pt x="4954" y="5085"/>
                  </a:lnTo>
                  <a:lnTo>
                    <a:pt x="4334" y="5335"/>
                  </a:lnTo>
                  <a:lnTo>
                    <a:pt x="3822" y="5561"/>
                  </a:lnTo>
                  <a:lnTo>
                    <a:pt x="3953" y="6085"/>
                  </a:lnTo>
                  <a:lnTo>
                    <a:pt x="2858" y="6573"/>
                  </a:lnTo>
                  <a:lnTo>
                    <a:pt x="1679" y="6644"/>
                  </a:lnTo>
                  <a:lnTo>
                    <a:pt x="1536" y="6692"/>
                  </a:lnTo>
                  <a:lnTo>
                    <a:pt x="1382" y="6799"/>
                  </a:lnTo>
                  <a:lnTo>
                    <a:pt x="1215" y="6978"/>
                  </a:lnTo>
                  <a:lnTo>
                    <a:pt x="1203" y="7216"/>
                  </a:lnTo>
                  <a:lnTo>
                    <a:pt x="1358" y="7394"/>
                  </a:lnTo>
                  <a:lnTo>
                    <a:pt x="1596" y="7383"/>
                  </a:lnTo>
                  <a:lnTo>
                    <a:pt x="1751" y="7347"/>
                  </a:lnTo>
                  <a:lnTo>
                    <a:pt x="1929" y="7442"/>
                  </a:lnTo>
                  <a:lnTo>
                    <a:pt x="1203" y="7883"/>
                  </a:lnTo>
                  <a:lnTo>
                    <a:pt x="429" y="8359"/>
                  </a:lnTo>
                  <a:lnTo>
                    <a:pt x="298" y="8537"/>
                  </a:lnTo>
                  <a:lnTo>
                    <a:pt x="310" y="8776"/>
                  </a:lnTo>
                  <a:lnTo>
                    <a:pt x="524" y="9228"/>
                  </a:lnTo>
                  <a:lnTo>
                    <a:pt x="239" y="9657"/>
                  </a:lnTo>
                  <a:lnTo>
                    <a:pt x="120" y="9847"/>
                  </a:lnTo>
                  <a:lnTo>
                    <a:pt x="60" y="10097"/>
                  </a:lnTo>
                  <a:lnTo>
                    <a:pt x="1" y="10454"/>
                  </a:lnTo>
                  <a:lnTo>
                    <a:pt x="155" y="10740"/>
                  </a:lnTo>
                  <a:lnTo>
                    <a:pt x="393" y="10692"/>
                  </a:lnTo>
                  <a:lnTo>
                    <a:pt x="584" y="10478"/>
                  </a:lnTo>
                  <a:lnTo>
                    <a:pt x="965" y="10264"/>
                  </a:lnTo>
                  <a:lnTo>
                    <a:pt x="1370" y="10300"/>
                  </a:lnTo>
                  <a:lnTo>
                    <a:pt x="1489" y="10538"/>
                  </a:lnTo>
                  <a:lnTo>
                    <a:pt x="1370" y="10800"/>
                  </a:lnTo>
                  <a:lnTo>
                    <a:pt x="1465" y="11097"/>
                  </a:lnTo>
                  <a:lnTo>
                    <a:pt x="1656" y="11347"/>
                  </a:lnTo>
                  <a:lnTo>
                    <a:pt x="1798" y="11526"/>
                  </a:lnTo>
                  <a:lnTo>
                    <a:pt x="1703" y="11740"/>
                  </a:lnTo>
                  <a:lnTo>
                    <a:pt x="1441" y="12097"/>
                  </a:lnTo>
                  <a:lnTo>
                    <a:pt x="1620" y="12502"/>
                  </a:lnTo>
                  <a:lnTo>
                    <a:pt x="2001" y="12586"/>
                  </a:lnTo>
                  <a:lnTo>
                    <a:pt x="2263" y="12300"/>
                  </a:lnTo>
                  <a:lnTo>
                    <a:pt x="2727" y="12181"/>
                  </a:lnTo>
                  <a:lnTo>
                    <a:pt x="3096" y="12466"/>
                  </a:lnTo>
                  <a:lnTo>
                    <a:pt x="3132" y="12752"/>
                  </a:lnTo>
                  <a:lnTo>
                    <a:pt x="2858" y="12895"/>
                  </a:lnTo>
                  <a:lnTo>
                    <a:pt x="2120" y="13812"/>
                  </a:lnTo>
                  <a:cubicBezTo>
                    <a:pt x="2009" y="14651"/>
                    <a:pt x="2082" y="15537"/>
                    <a:pt x="2508" y="15537"/>
                  </a:cubicBezTo>
                  <a:cubicBezTo>
                    <a:pt x="2722" y="15537"/>
                    <a:pt x="3026" y="15311"/>
                    <a:pt x="3441" y="14741"/>
                  </a:cubicBezTo>
                  <a:lnTo>
                    <a:pt x="4180" y="14669"/>
                  </a:lnTo>
                  <a:lnTo>
                    <a:pt x="4227" y="14645"/>
                  </a:lnTo>
                  <a:lnTo>
                    <a:pt x="4287" y="14586"/>
                  </a:lnTo>
                  <a:lnTo>
                    <a:pt x="4501" y="14360"/>
                  </a:lnTo>
                  <a:lnTo>
                    <a:pt x="4763" y="14467"/>
                  </a:lnTo>
                  <a:lnTo>
                    <a:pt x="4918" y="14800"/>
                  </a:lnTo>
                  <a:lnTo>
                    <a:pt x="4704" y="15122"/>
                  </a:lnTo>
                  <a:lnTo>
                    <a:pt x="4453" y="15312"/>
                  </a:lnTo>
                  <a:lnTo>
                    <a:pt x="4358" y="15610"/>
                  </a:lnTo>
                  <a:lnTo>
                    <a:pt x="4299" y="16086"/>
                  </a:lnTo>
                  <a:lnTo>
                    <a:pt x="3918" y="16431"/>
                  </a:lnTo>
                  <a:lnTo>
                    <a:pt x="3572" y="16800"/>
                  </a:lnTo>
                  <a:lnTo>
                    <a:pt x="3572" y="17336"/>
                  </a:lnTo>
                  <a:lnTo>
                    <a:pt x="3918" y="17646"/>
                  </a:lnTo>
                  <a:lnTo>
                    <a:pt x="4406" y="17705"/>
                  </a:lnTo>
                  <a:lnTo>
                    <a:pt x="4823" y="17598"/>
                  </a:lnTo>
                  <a:lnTo>
                    <a:pt x="5275" y="17646"/>
                  </a:lnTo>
                  <a:lnTo>
                    <a:pt x="4930" y="18170"/>
                  </a:lnTo>
                  <a:lnTo>
                    <a:pt x="4358" y="18432"/>
                  </a:lnTo>
                  <a:lnTo>
                    <a:pt x="3870" y="18634"/>
                  </a:lnTo>
                  <a:lnTo>
                    <a:pt x="3703" y="19110"/>
                  </a:lnTo>
                  <a:lnTo>
                    <a:pt x="4025" y="19467"/>
                  </a:lnTo>
                  <a:lnTo>
                    <a:pt x="4561" y="19408"/>
                  </a:lnTo>
                  <a:lnTo>
                    <a:pt x="4870" y="19348"/>
                  </a:lnTo>
                  <a:lnTo>
                    <a:pt x="5108" y="19491"/>
                  </a:lnTo>
                  <a:lnTo>
                    <a:pt x="5013" y="19789"/>
                  </a:lnTo>
                  <a:lnTo>
                    <a:pt x="4704" y="19967"/>
                  </a:lnTo>
                  <a:lnTo>
                    <a:pt x="4537" y="20027"/>
                  </a:lnTo>
                  <a:lnTo>
                    <a:pt x="4382" y="20086"/>
                  </a:lnTo>
                  <a:lnTo>
                    <a:pt x="3608" y="20896"/>
                  </a:lnTo>
                  <a:lnTo>
                    <a:pt x="2906" y="21765"/>
                  </a:lnTo>
                  <a:lnTo>
                    <a:pt x="2846" y="21980"/>
                  </a:lnTo>
                  <a:lnTo>
                    <a:pt x="2906" y="22230"/>
                  </a:lnTo>
                  <a:lnTo>
                    <a:pt x="2965" y="22813"/>
                  </a:lnTo>
                  <a:lnTo>
                    <a:pt x="2858" y="23396"/>
                  </a:lnTo>
                  <a:lnTo>
                    <a:pt x="2858" y="24051"/>
                  </a:lnTo>
                  <a:lnTo>
                    <a:pt x="3525" y="24111"/>
                  </a:lnTo>
                  <a:lnTo>
                    <a:pt x="4418" y="23623"/>
                  </a:lnTo>
                  <a:lnTo>
                    <a:pt x="5073" y="22873"/>
                  </a:lnTo>
                  <a:lnTo>
                    <a:pt x="5406" y="22587"/>
                  </a:lnTo>
                  <a:lnTo>
                    <a:pt x="5823" y="22420"/>
                  </a:lnTo>
                  <a:lnTo>
                    <a:pt x="7740" y="22277"/>
                  </a:lnTo>
                  <a:lnTo>
                    <a:pt x="9597" y="21777"/>
                  </a:lnTo>
                  <a:lnTo>
                    <a:pt x="9978" y="21753"/>
                  </a:lnTo>
                  <a:lnTo>
                    <a:pt x="10157" y="22158"/>
                  </a:lnTo>
                  <a:lnTo>
                    <a:pt x="10252" y="22575"/>
                  </a:lnTo>
                  <a:lnTo>
                    <a:pt x="10669" y="22730"/>
                  </a:lnTo>
                  <a:lnTo>
                    <a:pt x="11109" y="22992"/>
                  </a:lnTo>
                  <a:lnTo>
                    <a:pt x="10990" y="23480"/>
                  </a:lnTo>
                  <a:lnTo>
                    <a:pt x="10764" y="23646"/>
                  </a:lnTo>
                  <a:lnTo>
                    <a:pt x="10514" y="23754"/>
                  </a:lnTo>
                  <a:lnTo>
                    <a:pt x="10026" y="24146"/>
                  </a:lnTo>
                  <a:lnTo>
                    <a:pt x="9716" y="24682"/>
                  </a:lnTo>
                  <a:lnTo>
                    <a:pt x="9787" y="25028"/>
                  </a:lnTo>
                  <a:lnTo>
                    <a:pt x="10145" y="25159"/>
                  </a:lnTo>
                  <a:lnTo>
                    <a:pt x="10228" y="25266"/>
                  </a:lnTo>
                  <a:lnTo>
                    <a:pt x="10180" y="25397"/>
                  </a:lnTo>
                  <a:lnTo>
                    <a:pt x="10061" y="25849"/>
                  </a:lnTo>
                  <a:lnTo>
                    <a:pt x="10311" y="26171"/>
                  </a:lnTo>
                  <a:lnTo>
                    <a:pt x="10847" y="26194"/>
                  </a:lnTo>
                  <a:lnTo>
                    <a:pt x="11359" y="25932"/>
                  </a:lnTo>
                  <a:lnTo>
                    <a:pt x="12300" y="25325"/>
                  </a:lnTo>
                  <a:lnTo>
                    <a:pt x="13407" y="25492"/>
                  </a:lnTo>
                  <a:lnTo>
                    <a:pt x="13705" y="25540"/>
                  </a:lnTo>
                  <a:lnTo>
                    <a:pt x="14002" y="25432"/>
                  </a:lnTo>
                  <a:lnTo>
                    <a:pt x="14479" y="25301"/>
                  </a:lnTo>
                  <a:lnTo>
                    <a:pt x="14895" y="25575"/>
                  </a:lnTo>
                  <a:lnTo>
                    <a:pt x="15705" y="26171"/>
                  </a:lnTo>
                  <a:lnTo>
                    <a:pt x="16717" y="26218"/>
                  </a:lnTo>
                  <a:lnTo>
                    <a:pt x="17026" y="26194"/>
                  </a:lnTo>
                  <a:lnTo>
                    <a:pt x="17312" y="26349"/>
                  </a:lnTo>
                  <a:lnTo>
                    <a:pt x="17967" y="26635"/>
                  </a:lnTo>
                  <a:lnTo>
                    <a:pt x="18598" y="26337"/>
                  </a:lnTo>
                  <a:lnTo>
                    <a:pt x="18931" y="26147"/>
                  </a:lnTo>
                  <a:lnTo>
                    <a:pt x="19301" y="26075"/>
                  </a:lnTo>
                  <a:lnTo>
                    <a:pt x="19932" y="25897"/>
                  </a:lnTo>
                  <a:lnTo>
                    <a:pt x="20098" y="25266"/>
                  </a:lnTo>
                  <a:lnTo>
                    <a:pt x="20229" y="24849"/>
                  </a:lnTo>
                  <a:lnTo>
                    <a:pt x="20479" y="24766"/>
                  </a:lnTo>
                  <a:lnTo>
                    <a:pt x="21503" y="25063"/>
                  </a:lnTo>
                  <a:lnTo>
                    <a:pt x="22527" y="25004"/>
                  </a:lnTo>
                  <a:lnTo>
                    <a:pt x="23468" y="25218"/>
                  </a:lnTo>
                  <a:lnTo>
                    <a:pt x="24230" y="24658"/>
                  </a:lnTo>
                  <a:lnTo>
                    <a:pt x="24337" y="24599"/>
                  </a:lnTo>
                  <a:lnTo>
                    <a:pt x="24480" y="24551"/>
                  </a:lnTo>
                  <a:lnTo>
                    <a:pt x="24611" y="25397"/>
                  </a:lnTo>
                  <a:lnTo>
                    <a:pt x="25468" y="25504"/>
                  </a:lnTo>
                  <a:lnTo>
                    <a:pt x="25778" y="25480"/>
                  </a:lnTo>
                  <a:lnTo>
                    <a:pt x="26087" y="25420"/>
                  </a:lnTo>
                  <a:lnTo>
                    <a:pt x="26373" y="25420"/>
                  </a:lnTo>
                  <a:lnTo>
                    <a:pt x="26480" y="25659"/>
                  </a:lnTo>
                  <a:lnTo>
                    <a:pt x="26563" y="26802"/>
                  </a:lnTo>
                  <a:lnTo>
                    <a:pt x="26361" y="27980"/>
                  </a:lnTo>
                  <a:lnTo>
                    <a:pt x="26337" y="29016"/>
                  </a:lnTo>
                  <a:lnTo>
                    <a:pt x="27135" y="29373"/>
                  </a:lnTo>
                  <a:lnTo>
                    <a:pt x="28468" y="29409"/>
                  </a:lnTo>
                  <a:lnTo>
                    <a:pt x="29492" y="30254"/>
                  </a:lnTo>
                  <a:lnTo>
                    <a:pt x="29719" y="30802"/>
                  </a:lnTo>
                  <a:lnTo>
                    <a:pt x="29457" y="31290"/>
                  </a:lnTo>
                  <a:lnTo>
                    <a:pt x="28897" y="31921"/>
                  </a:lnTo>
                  <a:lnTo>
                    <a:pt x="28564" y="32683"/>
                  </a:lnTo>
                  <a:lnTo>
                    <a:pt x="28445" y="32993"/>
                  </a:lnTo>
                  <a:lnTo>
                    <a:pt x="28230" y="33195"/>
                  </a:lnTo>
                  <a:lnTo>
                    <a:pt x="27564" y="33707"/>
                  </a:lnTo>
                  <a:lnTo>
                    <a:pt x="26992" y="34314"/>
                  </a:lnTo>
                  <a:lnTo>
                    <a:pt x="26694" y="34553"/>
                  </a:lnTo>
                  <a:lnTo>
                    <a:pt x="26361" y="34731"/>
                  </a:lnTo>
                  <a:lnTo>
                    <a:pt x="25111" y="35160"/>
                  </a:lnTo>
                  <a:lnTo>
                    <a:pt x="24111" y="36041"/>
                  </a:lnTo>
                  <a:lnTo>
                    <a:pt x="23801" y="36267"/>
                  </a:lnTo>
                  <a:lnTo>
                    <a:pt x="23515" y="36577"/>
                  </a:lnTo>
                  <a:lnTo>
                    <a:pt x="23099" y="37529"/>
                  </a:lnTo>
                  <a:lnTo>
                    <a:pt x="22099" y="37624"/>
                  </a:lnTo>
                  <a:lnTo>
                    <a:pt x="21789" y="37708"/>
                  </a:lnTo>
                  <a:lnTo>
                    <a:pt x="21849" y="37982"/>
                  </a:lnTo>
                  <a:lnTo>
                    <a:pt x="22265" y="38970"/>
                  </a:lnTo>
                  <a:lnTo>
                    <a:pt x="22682" y="39958"/>
                  </a:lnTo>
                  <a:lnTo>
                    <a:pt x="22789" y="40137"/>
                  </a:lnTo>
                  <a:lnTo>
                    <a:pt x="22741" y="40339"/>
                  </a:lnTo>
                  <a:lnTo>
                    <a:pt x="22503" y="40970"/>
                  </a:lnTo>
                  <a:lnTo>
                    <a:pt x="22563" y="41625"/>
                  </a:lnTo>
                  <a:lnTo>
                    <a:pt x="22741" y="42589"/>
                  </a:lnTo>
                  <a:lnTo>
                    <a:pt x="22551" y="43554"/>
                  </a:lnTo>
                  <a:lnTo>
                    <a:pt x="22515" y="43816"/>
                  </a:lnTo>
                  <a:lnTo>
                    <a:pt x="22646" y="44078"/>
                  </a:lnTo>
                  <a:lnTo>
                    <a:pt x="22801" y="44542"/>
                  </a:lnTo>
                  <a:lnTo>
                    <a:pt x="22527" y="44923"/>
                  </a:lnTo>
                  <a:lnTo>
                    <a:pt x="22230" y="45399"/>
                  </a:lnTo>
                  <a:lnTo>
                    <a:pt x="22265" y="45959"/>
                  </a:lnTo>
                  <a:lnTo>
                    <a:pt x="22349" y="46673"/>
                  </a:lnTo>
                  <a:lnTo>
                    <a:pt x="22075" y="47387"/>
                  </a:lnTo>
                  <a:lnTo>
                    <a:pt x="21563" y="47923"/>
                  </a:lnTo>
                  <a:lnTo>
                    <a:pt x="20896" y="48173"/>
                  </a:lnTo>
                  <a:lnTo>
                    <a:pt x="20658" y="48233"/>
                  </a:lnTo>
                  <a:lnTo>
                    <a:pt x="20432" y="48340"/>
                  </a:lnTo>
                  <a:lnTo>
                    <a:pt x="20063" y="48578"/>
                  </a:lnTo>
                  <a:lnTo>
                    <a:pt x="19944" y="48935"/>
                  </a:lnTo>
                  <a:lnTo>
                    <a:pt x="20039" y="49542"/>
                  </a:lnTo>
                  <a:lnTo>
                    <a:pt x="20372" y="50019"/>
                  </a:lnTo>
                  <a:lnTo>
                    <a:pt x="20729" y="50304"/>
                  </a:lnTo>
                  <a:lnTo>
                    <a:pt x="20920" y="50685"/>
                  </a:lnTo>
                  <a:lnTo>
                    <a:pt x="21027" y="52400"/>
                  </a:lnTo>
                  <a:lnTo>
                    <a:pt x="20301" y="53948"/>
                  </a:lnTo>
                  <a:lnTo>
                    <a:pt x="20015" y="54424"/>
                  </a:lnTo>
                  <a:lnTo>
                    <a:pt x="19836" y="54948"/>
                  </a:lnTo>
                  <a:lnTo>
                    <a:pt x="19372" y="55924"/>
                  </a:lnTo>
                  <a:lnTo>
                    <a:pt x="18277" y="55996"/>
                  </a:lnTo>
                  <a:lnTo>
                    <a:pt x="17515" y="55865"/>
                  </a:lnTo>
                  <a:lnTo>
                    <a:pt x="16776" y="55877"/>
                  </a:lnTo>
                  <a:lnTo>
                    <a:pt x="15622" y="55996"/>
                  </a:lnTo>
                  <a:lnTo>
                    <a:pt x="14526" y="55746"/>
                  </a:lnTo>
                  <a:lnTo>
                    <a:pt x="14312" y="55698"/>
                  </a:lnTo>
                  <a:lnTo>
                    <a:pt x="14157" y="55805"/>
                  </a:lnTo>
                  <a:lnTo>
                    <a:pt x="14109" y="55972"/>
                  </a:lnTo>
                  <a:lnTo>
                    <a:pt x="14181" y="56139"/>
                  </a:lnTo>
                  <a:lnTo>
                    <a:pt x="14526" y="56770"/>
                  </a:lnTo>
                  <a:lnTo>
                    <a:pt x="14955" y="57365"/>
                  </a:lnTo>
                  <a:lnTo>
                    <a:pt x="15205" y="57651"/>
                  </a:lnTo>
                  <a:lnTo>
                    <a:pt x="15241" y="58020"/>
                  </a:lnTo>
                  <a:lnTo>
                    <a:pt x="15252" y="58436"/>
                  </a:lnTo>
                  <a:lnTo>
                    <a:pt x="15586" y="58675"/>
                  </a:lnTo>
                  <a:lnTo>
                    <a:pt x="16003" y="58996"/>
                  </a:lnTo>
                  <a:lnTo>
                    <a:pt x="15943" y="59544"/>
                  </a:lnTo>
                  <a:lnTo>
                    <a:pt x="15836" y="59960"/>
                  </a:lnTo>
                  <a:lnTo>
                    <a:pt x="16003" y="60341"/>
                  </a:lnTo>
                  <a:lnTo>
                    <a:pt x="16491" y="61020"/>
                  </a:lnTo>
                  <a:lnTo>
                    <a:pt x="16634" y="61818"/>
                  </a:lnTo>
                  <a:lnTo>
                    <a:pt x="16788" y="62306"/>
                  </a:lnTo>
                  <a:lnTo>
                    <a:pt x="17169" y="62651"/>
                  </a:lnTo>
                  <a:lnTo>
                    <a:pt x="17431" y="62818"/>
                  </a:lnTo>
                  <a:lnTo>
                    <a:pt x="17550" y="63104"/>
                  </a:lnTo>
                  <a:lnTo>
                    <a:pt x="17765" y="63592"/>
                  </a:lnTo>
                  <a:lnTo>
                    <a:pt x="18312" y="63568"/>
                  </a:lnTo>
                  <a:lnTo>
                    <a:pt x="18848" y="63604"/>
                  </a:lnTo>
                  <a:lnTo>
                    <a:pt x="19348" y="64128"/>
                  </a:lnTo>
                  <a:lnTo>
                    <a:pt x="19467" y="64794"/>
                  </a:lnTo>
                  <a:lnTo>
                    <a:pt x="19146" y="65378"/>
                  </a:lnTo>
                  <a:lnTo>
                    <a:pt x="18562" y="66009"/>
                  </a:lnTo>
                  <a:lnTo>
                    <a:pt x="18622" y="66878"/>
                  </a:lnTo>
                  <a:lnTo>
                    <a:pt x="18622" y="67021"/>
                  </a:lnTo>
                  <a:lnTo>
                    <a:pt x="18467" y="67140"/>
                  </a:lnTo>
                  <a:lnTo>
                    <a:pt x="17503" y="67759"/>
                  </a:lnTo>
                  <a:lnTo>
                    <a:pt x="16610" y="68485"/>
                  </a:lnTo>
                  <a:lnTo>
                    <a:pt x="16086" y="68950"/>
                  </a:lnTo>
                  <a:lnTo>
                    <a:pt x="15907" y="69545"/>
                  </a:lnTo>
                  <a:lnTo>
                    <a:pt x="15848" y="70378"/>
                  </a:lnTo>
                  <a:lnTo>
                    <a:pt x="15514" y="71105"/>
                  </a:lnTo>
                  <a:lnTo>
                    <a:pt x="15229" y="71724"/>
                  </a:lnTo>
                  <a:lnTo>
                    <a:pt x="15300" y="72414"/>
                  </a:lnTo>
                  <a:lnTo>
                    <a:pt x="16288" y="74010"/>
                  </a:lnTo>
                  <a:lnTo>
                    <a:pt x="17038" y="75736"/>
                  </a:lnTo>
                  <a:lnTo>
                    <a:pt x="17431" y="76153"/>
                  </a:lnTo>
                  <a:lnTo>
                    <a:pt x="18027" y="76093"/>
                  </a:lnTo>
                  <a:lnTo>
                    <a:pt x="18789" y="75927"/>
                  </a:lnTo>
                  <a:lnTo>
                    <a:pt x="19039" y="76677"/>
                  </a:lnTo>
                  <a:lnTo>
                    <a:pt x="19039" y="77034"/>
                  </a:lnTo>
                  <a:lnTo>
                    <a:pt x="18801" y="77248"/>
                  </a:lnTo>
                  <a:lnTo>
                    <a:pt x="18586" y="77415"/>
                  </a:lnTo>
                  <a:lnTo>
                    <a:pt x="18503" y="77665"/>
                  </a:lnTo>
                  <a:lnTo>
                    <a:pt x="18134" y="78177"/>
                  </a:lnTo>
                  <a:lnTo>
                    <a:pt x="17479" y="78082"/>
                  </a:lnTo>
                  <a:lnTo>
                    <a:pt x="17086" y="77927"/>
                  </a:lnTo>
                  <a:lnTo>
                    <a:pt x="16741" y="78106"/>
                  </a:lnTo>
                  <a:lnTo>
                    <a:pt x="16467" y="78379"/>
                  </a:lnTo>
                  <a:lnTo>
                    <a:pt x="16086" y="78320"/>
                  </a:lnTo>
                  <a:lnTo>
                    <a:pt x="15657" y="78296"/>
                  </a:lnTo>
                  <a:lnTo>
                    <a:pt x="15407" y="78713"/>
                  </a:lnTo>
                  <a:lnTo>
                    <a:pt x="14943" y="80058"/>
                  </a:lnTo>
                  <a:lnTo>
                    <a:pt x="14026" y="81177"/>
                  </a:lnTo>
                  <a:lnTo>
                    <a:pt x="13288" y="81749"/>
                  </a:lnTo>
                  <a:lnTo>
                    <a:pt x="12835" y="82547"/>
                  </a:lnTo>
                  <a:lnTo>
                    <a:pt x="12550" y="83392"/>
                  </a:lnTo>
                  <a:lnTo>
                    <a:pt x="12085" y="84154"/>
                  </a:lnTo>
                  <a:lnTo>
                    <a:pt x="11978" y="84368"/>
                  </a:lnTo>
                  <a:lnTo>
                    <a:pt x="12038" y="84606"/>
                  </a:lnTo>
                  <a:lnTo>
                    <a:pt x="12574" y="85987"/>
                  </a:lnTo>
                  <a:lnTo>
                    <a:pt x="12514" y="87464"/>
                  </a:lnTo>
                  <a:lnTo>
                    <a:pt x="12562" y="88369"/>
                  </a:lnTo>
                  <a:lnTo>
                    <a:pt x="12895" y="89202"/>
                  </a:lnTo>
                  <a:lnTo>
                    <a:pt x="13228" y="89274"/>
                  </a:lnTo>
                  <a:lnTo>
                    <a:pt x="13609" y="89035"/>
                  </a:lnTo>
                  <a:lnTo>
                    <a:pt x="14871" y="89190"/>
                  </a:lnTo>
                  <a:lnTo>
                    <a:pt x="16134" y="89202"/>
                  </a:lnTo>
                  <a:lnTo>
                    <a:pt x="17146" y="89345"/>
                  </a:lnTo>
                  <a:lnTo>
                    <a:pt x="18027" y="89809"/>
                  </a:lnTo>
                  <a:lnTo>
                    <a:pt x="18848" y="90286"/>
                  </a:lnTo>
                  <a:lnTo>
                    <a:pt x="19682" y="90738"/>
                  </a:lnTo>
                  <a:lnTo>
                    <a:pt x="20634" y="91298"/>
                  </a:lnTo>
                  <a:lnTo>
                    <a:pt x="21503" y="91988"/>
                  </a:lnTo>
                  <a:lnTo>
                    <a:pt x="22980" y="93607"/>
                  </a:lnTo>
                  <a:lnTo>
                    <a:pt x="24277" y="95358"/>
                  </a:lnTo>
                  <a:lnTo>
                    <a:pt x="24087" y="95417"/>
                  </a:lnTo>
                  <a:lnTo>
                    <a:pt x="23884" y="95501"/>
                  </a:lnTo>
                  <a:lnTo>
                    <a:pt x="23325" y="95703"/>
                  </a:lnTo>
                  <a:lnTo>
                    <a:pt x="23099" y="96251"/>
                  </a:lnTo>
                  <a:lnTo>
                    <a:pt x="23456" y="97346"/>
                  </a:lnTo>
                  <a:lnTo>
                    <a:pt x="24218" y="97620"/>
                  </a:lnTo>
                  <a:lnTo>
                    <a:pt x="24861" y="97798"/>
                  </a:lnTo>
                  <a:lnTo>
                    <a:pt x="25373" y="98191"/>
                  </a:lnTo>
                  <a:lnTo>
                    <a:pt x="25528" y="98477"/>
                  </a:lnTo>
                  <a:lnTo>
                    <a:pt x="25254" y="98596"/>
                  </a:lnTo>
                  <a:lnTo>
                    <a:pt x="24682" y="98858"/>
                  </a:lnTo>
                  <a:lnTo>
                    <a:pt x="24801" y="99465"/>
                  </a:lnTo>
                  <a:lnTo>
                    <a:pt x="25004" y="99989"/>
                  </a:lnTo>
                  <a:lnTo>
                    <a:pt x="25230" y="100513"/>
                  </a:lnTo>
                  <a:lnTo>
                    <a:pt x="26182" y="102025"/>
                  </a:lnTo>
                  <a:lnTo>
                    <a:pt x="27087" y="103573"/>
                  </a:lnTo>
                  <a:lnTo>
                    <a:pt x="27278" y="103752"/>
                  </a:lnTo>
                  <a:lnTo>
                    <a:pt x="27575" y="103811"/>
                  </a:lnTo>
                  <a:lnTo>
                    <a:pt x="28468" y="104073"/>
                  </a:lnTo>
                  <a:lnTo>
                    <a:pt x="29147" y="104704"/>
                  </a:lnTo>
                  <a:lnTo>
                    <a:pt x="29445" y="104990"/>
                  </a:lnTo>
                  <a:lnTo>
                    <a:pt x="29778" y="105228"/>
                  </a:lnTo>
                  <a:lnTo>
                    <a:pt x="30671" y="105704"/>
                  </a:lnTo>
                  <a:lnTo>
                    <a:pt x="31588" y="106133"/>
                  </a:lnTo>
                  <a:lnTo>
                    <a:pt x="32517" y="106407"/>
                  </a:lnTo>
                  <a:lnTo>
                    <a:pt x="33469" y="106180"/>
                  </a:lnTo>
                  <a:lnTo>
                    <a:pt x="33814" y="105597"/>
                  </a:lnTo>
                  <a:lnTo>
                    <a:pt x="33695" y="104871"/>
                  </a:lnTo>
                  <a:lnTo>
                    <a:pt x="33826" y="104383"/>
                  </a:lnTo>
                  <a:lnTo>
                    <a:pt x="34338" y="104311"/>
                  </a:lnTo>
                  <a:lnTo>
                    <a:pt x="34779" y="104275"/>
                  </a:lnTo>
                  <a:lnTo>
                    <a:pt x="35005" y="103918"/>
                  </a:lnTo>
                  <a:lnTo>
                    <a:pt x="35898" y="102716"/>
                  </a:lnTo>
                  <a:lnTo>
                    <a:pt x="36767" y="101477"/>
                  </a:lnTo>
                  <a:lnTo>
                    <a:pt x="36827" y="101406"/>
                  </a:lnTo>
                  <a:lnTo>
                    <a:pt x="36910" y="101346"/>
                  </a:lnTo>
                  <a:lnTo>
                    <a:pt x="38684" y="100692"/>
                  </a:lnTo>
                  <a:lnTo>
                    <a:pt x="40470" y="100037"/>
                  </a:lnTo>
                  <a:lnTo>
                    <a:pt x="40910" y="99989"/>
                  </a:lnTo>
                  <a:lnTo>
                    <a:pt x="41410" y="100156"/>
                  </a:lnTo>
                  <a:lnTo>
                    <a:pt x="42315" y="100346"/>
                  </a:lnTo>
                  <a:lnTo>
                    <a:pt x="43149" y="100072"/>
                  </a:lnTo>
                  <a:lnTo>
                    <a:pt x="44387" y="99037"/>
                  </a:lnTo>
                  <a:lnTo>
                    <a:pt x="45482" y="97870"/>
                  </a:lnTo>
                  <a:lnTo>
                    <a:pt x="45852" y="97548"/>
                  </a:lnTo>
                  <a:lnTo>
                    <a:pt x="46304" y="97477"/>
                  </a:lnTo>
                  <a:lnTo>
                    <a:pt x="47447" y="97596"/>
                  </a:lnTo>
                  <a:lnTo>
                    <a:pt x="48578" y="97477"/>
                  </a:lnTo>
                  <a:lnTo>
                    <a:pt x="50162" y="97239"/>
                  </a:lnTo>
                  <a:lnTo>
                    <a:pt x="51745" y="97239"/>
                  </a:lnTo>
                  <a:lnTo>
                    <a:pt x="53031" y="97358"/>
                  </a:lnTo>
                  <a:lnTo>
                    <a:pt x="54353" y="97346"/>
                  </a:lnTo>
                  <a:lnTo>
                    <a:pt x="54603" y="97405"/>
                  </a:lnTo>
                  <a:lnTo>
                    <a:pt x="54841" y="97548"/>
                  </a:lnTo>
                  <a:lnTo>
                    <a:pt x="55972" y="97965"/>
                  </a:lnTo>
                  <a:lnTo>
                    <a:pt x="57162" y="97846"/>
                  </a:lnTo>
                  <a:lnTo>
                    <a:pt x="58294" y="97525"/>
                  </a:lnTo>
                  <a:lnTo>
                    <a:pt x="59472" y="97477"/>
                  </a:lnTo>
                  <a:lnTo>
                    <a:pt x="60639" y="97489"/>
                  </a:lnTo>
                  <a:lnTo>
                    <a:pt x="61794" y="97477"/>
                  </a:lnTo>
                  <a:lnTo>
                    <a:pt x="62306" y="97525"/>
                  </a:lnTo>
                  <a:lnTo>
                    <a:pt x="62782" y="97727"/>
                  </a:lnTo>
                  <a:lnTo>
                    <a:pt x="63413" y="98060"/>
                  </a:lnTo>
                  <a:lnTo>
                    <a:pt x="64104" y="98275"/>
                  </a:lnTo>
                  <a:lnTo>
                    <a:pt x="64997" y="98096"/>
                  </a:lnTo>
                  <a:lnTo>
                    <a:pt x="65735" y="97227"/>
                  </a:lnTo>
                  <a:lnTo>
                    <a:pt x="66485" y="96358"/>
                  </a:lnTo>
                  <a:lnTo>
                    <a:pt x="67580" y="96358"/>
                  </a:lnTo>
                  <a:lnTo>
                    <a:pt x="67854" y="96417"/>
                  </a:lnTo>
                  <a:lnTo>
                    <a:pt x="68116" y="96346"/>
                  </a:lnTo>
                  <a:lnTo>
                    <a:pt x="68688" y="96191"/>
                  </a:lnTo>
                  <a:lnTo>
                    <a:pt x="69247" y="96382"/>
                  </a:lnTo>
                  <a:lnTo>
                    <a:pt x="69771" y="96774"/>
                  </a:lnTo>
                  <a:lnTo>
                    <a:pt x="70188" y="97286"/>
                  </a:lnTo>
                  <a:lnTo>
                    <a:pt x="70914" y="97775"/>
                  </a:lnTo>
                  <a:lnTo>
                    <a:pt x="71605" y="97298"/>
                  </a:lnTo>
                  <a:lnTo>
                    <a:pt x="72391" y="96489"/>
                  </a:lnTo>
                  <a:lnTo>
                    <a:pt x="72903" y="95489"/>
                  </a:lnTo>
                  <a:lnTo>
                    <a:pt x="72962" y="95346"/>
                  </a:lnTo>
                  <a:lnTo>
                    <a:pt x="73057" y="95262"/>
                  </a:lnTo>
                  <a:lnTo>
                    <a:pt x="73795" y="94667"/>
                  </a:lnTo>
                  <a:lnTo>
                    <a:pt x="73986" y="93738"/>
                  </a:lnTo>
                  <a:lnTo>
                    <a:pt x="74117" y="93250"/>
                  </a:lnTo>
                  <a:lnTo>
                    <a:pt x="74427" y="92822"/>
                  </a:lnTo>
                  <a:lnTo>
                    <a:pt x="74700" y="92464"/>
                  </a:lnTo>
                  <a:lnTo>
                    <a:pt x="74748" y="92060"/>
                  </a:lnTo>
                  <a:lnTo>
                    <a:pt x="75200" y="90583"/>
                  </a:lnTo>
                  <a:lnTo>
                    <a:pt x="76308" y="89547"/>
                  </a:lnTo>
                  <a:lnTo>
                    <a:pt x="77582" y="88619"/>
                  </a:lnTo>
                  <a:lnTo>
                    <a:pt x="78796" y="87488"/>
                  </a:lnTo>
                  <a:lnTo>
                    <a:pt x="78868" y="87428"/>
                  </a:lnTo>
                  <a:lnTo>
                    <a:pt x="78975" y="87369"/>
                  </a:lnTo>
                  <a:lnTo>
                    <a:pt x="81201" y="86476"/>
                  </a:lnTo>
                  <a:lnTo>
                    <a:pt x="83582" y="86237"/>
                  </a:lnTo>
                  <a:lnTo>
                    <a:pt x="83856" y="86297"/>
                  </a:lnTo>
                  <a:lnTo>
                    <a:pt x="84071" y="86464"/>
                  </a:lnTo>
                  <a:lnTo>
                    <a:pt x="84428" y="86654"/>
                  </a:lnTo>
                  <a:lnTo>
                    <a:pt x="84785" y="86595"/>
                  </a:lnTo>
                  <a:lnTo>
                    <a:pt x="85499" y="86333"/>
                  </a:lnTo>
                  <a:lnTo>
                    <a:pt x="86249" y="86166"/>
                  </a:lnTo>
                  <a:lnTo>
                    <a:pt x="86690" y="86095"/>
                  </a:lnTo>
                  <a:lnTo>
                    <a:pt x="86976" y="85749"/>
                  </a:lnTo>
                  <a:lnTo>
                    <a:pt x="86773" y="85404"/>
                  </a:lnTo>
                  <a:lnTo>
                    <a:pt x="86368" y="85273"/>
                  </a:lnTo>
                  <a:lnTo>
                    <a:pt x="85821" y="84904"/>
                  </a:lnTo>
                  <a:lnTo>
                    <a:pt x="85523" y="84416"/>
                  </a:lnTo>
                  <a:lnTo>
                    <a:pt x="85678" y="83713"/>
                  </a:lnTo>
                  <a:lnTo>
                    <a:pt x="86011" y="83249"/>
                  </a:lnTo>
                  <a:lnTo>
                    <a:pt x="86535" y="82713"/>
                  </a:lnTo>
                  <a:lnTo>
                    <a:pt x="86571" y="82046"/>
                  </a:lnTo>
                  <a:lnTo>
                    <a:pt x="86690" y="81558"/>
                  </a:lnTo>
                  <a:lnTo>
                    <a:pt x="86976" y="81177"/>
                  </a:lnTo>
                  <a:lnTo>
                    <a:pt x="87333" y="80606"/>
                  </a:lnTo>
                  <a:lnTo>
                    <a:pt x="87452" y="79927"/>
                  </a:lnTo>
                  <a:lnTo>
                    <a:pt x="87619" y="78725"/>
                  </a:lnTo>
                  <a:lnTo>
                    <a:pt x="88559" y="77927"/>
                  </a:lnTo>
                  <a:lnTo>
                    <a:pt x="88857" y="77701"/>
                  </a:lnTo>
                  <a:lnTo>
                    <a:pt x="88869" y="77248"/>
                  </a:lnTo>
                  <a:lnTo>
                    <a:pt x="88821" y="76451"/>
                  </a:lnTo>
                  <a:lnTo>
                    <a:pt x="89416" y="75879"/>
                  </a:lnTo>
                  <a:lnTo>
                    <a:pt x="90059" y="75498"/>
                  </a:lnTo>
                  <a:lnTo>
                    <a:pt x="90369" y="74796"/>
                  </a:lnTo>
                  <a:lnTo>
                    <a:pt x="90679" y="74296"/>
                  </a:lnTo>
                  <a:lnTo>
                    <a:pt x="91262" y="73974"/>
                  </a:lnTo>
                  <a:lnTo>
                    <a:pt x="92286" y="73653"/>
                  </a:lnTo>
                  <a:lnTo>
                    <a:pt x="93322" y="73295"/>
                  </a:lnTo>
                  <a:lnTo>
                    <a:pt x="93715" y="73117"/>
                  </a:lnTo>
                  <a:lnTo>
                    <a:pt x="93893" y="72700"/>
                  </a:lnTo>
                  <a:lnTo>
                    <a:pt x="94167" y="72010"/>
                  </a:lnTo>
                  <a:lnTo>
                    <a:pt x="94905" y="71998"/>
                  </a:lnTo>
                  <a:lnTo>
                    <a:pt x="95203" y="72045"/>
                  </a:lnTo>
                  <a:lnTo>
                    <a:pt x="95370" y="71879"/>
                  </a:lnTo>
                  <a:lnTo>
                    <a:pt x="95763" y="71105"/>
                  </a:lnTo>
                  <a:lnTo>
                    <a:pt x="96441" y="70616"/>
                  </a:lnTo>
                  <a:lnTo>
                    <a:pt x="96632" y="70402"/>
                  </a:lnTo>
                  <a:lnTo>
                    <a:pt x="96620" y="70152"/>
                  </a:lnTo>
                  <a:lnTo>
                    <a:pt x="95763" y="69200"/>
                  </a:lnTo>
                  <a:lnTo>
                    <a:pt x="94643" y="68545"/>
                  </a:lnTo>
                  <a:lnTo>
                    <a:pt x="92929" y="67461"/>
                  </a:lnTo>
                  <a:lnTo>
                    <a:pt x="91905" y="65699"/>
                  </a:lnTo>
                  <a:lnTo>
                    <a:pt x="91738" y="64782"/>
                  </a:lnTo>
                  <a:lnTo>
                    <a:pt x="91500" y="63866"/>
                  </a:lnTo>
                  <a:lnTo>
                    <a:pt x="91024" y="62711"/>
                  </a:lnTo>
                  <a:lnTo>
                    <a:pt x="90607" y="61532"/>
                  </a:lnTo>
                  <a:lnTo>
                    <a:pt x="90500" y="60901"/>
                  </a:lnTo>
                  <a:lnTo>
                    <a:pt x="90643" y="60246"/>
                  </a:lnTo>
                  <a:lnTo>
                    <a:pt x="91500" y="58615"/>
                  </a:lnTo>
                  <a:lnTo>
                    <a:pt x="92191" y="56912"/>
                  </a:lnTo>
                  <a:lnTo>
                    <a:pt x="92203" y="56877"/>
                  </a:lnTo>
                  <a:lnTo>
                    <a:pt x="92214" y="56853"/>
                  </a:lnTo>
                  <a:lnTo>
                    <a:pt x="93262" y="55126"/>
                  </a:lnTo>
                  <a:lnTo>
                    <a:pt x="94310" y="53412"/>
                  </a:lnTo>
                  <a:lnTo>
                    <a:pt x="94429" y="53257"/>
                  </a:lnTo>
                  <a:lnTo>
                    <a:pt x="94608" y="53138"/>
                  </a:lnTo>
                  <a:lnTo>
                    <a:pt x="95298" y="52579"/>
                  </a:lnTo>
                  <a:lnTo>
                    <a:pt x="95655" y="51745"/>
                  </a:lnTo>
                  <a:lnTo>
                    <a:pt x="95834" y="51257"/>
                  </a:lnTo>
                  <a:lnTo>
                    <a:pt x="96203" y="50876"/>
                  </a:lnTo>
                  <a:lnTo>
                    <a:pt x="97251" y="49733"/>
                  </a:lnTo>
                  <a:lnTo>
                    <a:pt x="98025" y="48399"/>
                  </a:lnTo>
                  <a:lnTo>
                    <a:pt x="98953" y="46768"/>
                  </a:lnTo>
                  <a:lnTo>
                    <a:pt x="99775" y="45078"/>
                  </a:lnTo>
                  <a:lnTo>
                    <a:pt x="100073" y="44709"/>
                  </a:lnTo>
                  <a:lnTo>
                    <a:pt x="100477" y="44589"/>
                  </a:lnTo>
                  <a:lnTo>
                    <a:pt x="101478" y="44328"/>
                  </a:lnTo>
                  <a:lnTo>
                    <a:pt x="102430" y="43958"/>
                  </a:lnTo>
                  <a:lnTo>
                    <a:pt x="102787" y="43732"/>
                  </a:lnTo>
                  <a:lnTo>
                    <a:pt x="102930" y="43351"/>
                  </a:lnTo>
                  <a:lnTo>
                    <a:pt x="102740" y="43196"/>
                  </a:lnTo>
                  <a:lnTo>
                    <a:pt x="102442" y="43232"/>
                  </a:lnTo>
                  <a:lnTo>
                    <a:pt x="102275" y="43113"/>
                  </a:lnTo>
                  <a:lnTo>
                    <a:pt x="102156" y="42946"/>
                  </a:lnTo>
                  <a:lnTo>
                    <a:pt x="101966" y="42684"/>
                  </a:lnTo>
                  <a:lnTo>
                    <a:pt x="101632" y="42589"/>
                  </a:lnTo>
                  <a:lnTo>
                    <a:pt x="101156" y="42327"/>
                  </a:lnTo>
                  <a:lnTo>
                    <a:pt x="101358" y="41827"/>
                  </a:lnTo>
                  <a:lnTo>
                    <a:pt x="101954" y="41053"/>
                  </a:lnTo>
                  <a:lnTo>
                    <a:pt x="102513" y="40268"/>
                  </a:lnTo>
                  <a:lnTo>
                    <a:pt x="103394" y="39315"/>
                  </a:lnTo>
                  <a:lnTo>
                    <a:pt x="104526" y="38708"/>
                  </a:lnTo>
                  <a:lnTo>
                    <a:pt x="105561" y="38398"/>
                  </a:lnTo>
                  <a:lnTo>
                    <a:pt x="106550" y="37874"/>
                  </a:lnTo>
                  <a:lnTo>
                    <a:pt x="107752" y="37279"/>
                  </a:lnTo>
                  <a:lnTo>
                    <a:pt x="109074" y="36886"/>
                  </a:lnTo>
                  <a:lnTo>
                    <a:pt x="111562" y="36088"/>
                  </a:lnTo>
                  <a:lnTo>
                    <a:pt x="114074" y="35386"/>
                  </a:lnTo>
                  <a:lnTo>
                    <a:pt x="114991" y="35076"/>
                  </a:lnTo>
                  <a:lnTo>
                    <a:pt x="115598" y="34374"/>
                  </a:lnTo>
                  <a:lnTo>
                    <a:pt x="116360" y="33076"/>
                  </a:lnTo>
                  <a:lnTo>
                    <a:pt x="117503" y="32147"/>
                  </a:lnTo>
                  <a:lnTo>
                    <a:pt x="119230" y="30981"/>
                  </a:lnTo>
                  <a:lnTo>
                    <a:pt x="121147" y="30159"/>
                  </a:lnTo>
                  <a:lnTo>
                    <a:pt x="121540" y="29981"/>
                  </a:lnTo>
                  <a:lnTo>
                    <a:pt x="121790" y="29671"/>
                  </a:lnTo>
                  <a:lnTo>
                    <a:pt x="122254" y="29147"/>
                  </a:lnTo>
                  <a:lnTo>
                    <a:pt x="122849" y="28826"/>
                  </a:lnTo>
                  <a:lnTo>
                    <a:pt x="123266" y="28576"/>
                  </a:lnTo>
                  <a:lnTo>
                    <a:pt x="123647" y="28290"/>
                  </a:lnTo>
                  <a:lnTo>
                    <a:pt x="124647" y="27302"/>
                  </a:lnTo>
                  <a:lnTo>
                    <a:pt x="125611" y="26278"/>
                  </a:lnTo>
                  <a:lnTo>
                    <a:pt x="126123" y="24908"/>
                  </a:lnTo>
                  <a:lnTo>
                    <a:pt x="125671" y="23492"/>
                  </a:lnTo>
                  <a:lnTo>
                    <a:pt x="125171" y="22956"/>
                  </a:lnTo>
                  <a:lnTo>
                    <a:pt x="124766" y="22361"/>
                  </a:lnTo>
                  <a:lnTo>
                    <a:pt x="124516" y="21860"/>
                  </a:lnTo>
                  <a:lnTo>
                    <a:pt x="124647" y="21337"/>
                  </a:lnTo>
                  <a:lnTo>
                    <a:pt x="125076" y="21194"/>
                  </a:lnTo>
                  <a:lnTo>
                    <a:pt x="125528" y="21384"/>
                  </a:lnTo>
                  <a:lnTo>
                    <a:pt x="126159" y="21384"/>
                  </a:lnTo>
                  <a:lnTo>
                    <a:pt x="126540" y="20848"/>
                  </a:lnTo>
                  <a:lnTo>
                    <a:pt x="126504" y="20313"/>
                  </a:lnTo>
                  <a:lnTo>
                    <a:pt x="126028" y="20075"/>
                  </a:lnTo>
                  <a:lnTo>
                    <a:pt x="125135" y="19670"/>
                  </a:lnTo>
                  <a:lnTo>
                    <a:pt x="125016" y="18801"/>
                  </a:lnTo>
                  <a:lnTo>
                    <a:pt x="124576" y="18824"/>
                  </a:lnTo>
                  <a:lnTo>
                    <a:pt x="124195" y="18741"/>
                  </a:lnTo>
                  <a:lnTo>
                    <a:pt x="123064" y="18312"/>
                  </a:lnTo>
                  <a:lnTo>
                    <a:pt x="121992" y="18693"/>
                  </a:lnTo>
                  <a:lnTo>
                    <a:pt x="120849" y="19194"/>
                  </a:lnTo>
                  <a:lnTo>
                    <a:pt x="120063" y="20182"/>
                  </a:lnTo>
                  <a:lnTo>
                    <a:pt x="119932" y="20337"/>
                  </a:lnTo>
                  <a:lnTo>
                    <a:pt x="119754" y="20420"/>
                  </a:lnTo>
                  <a:lnTo>
                    <a:pt x="118658" y="20420"/>
                  </a:lnTo>
                  <a:lnTo>
                    <a:pt x="117575" y="20039"/>
                  </a:lnTo>
                  <a:lnTo>
                    <a:pt x="116313" y="19384"/>
                  </a:lnTo>
                  <a:lnTo>
                    <a:pt x="114836" y="19551"/>
                  </a:lnTo>
                  <a:lnTo>
                    <a:pt x="114420" y="19860"/>
                  </a:lnTo>
                  <a:lnTo>
                    <a:pt x="114098" y="20241"/>
                  </a:lnTo>
                  <a:lnTo>
                    <a:pt x="113586" y="20456"/>
                  </a:lnTo>
                  <a:lnTo>
                    <a:pt x="113146" y="20158"/>
                  </a:lnTo>
                  <a:lnTo>
                    <a:pt x="112860" y="19789"/>
                  </a:lnTo>
                  <a:lnTo>
                    <a:pt x="112967" y="19324"/>
                  </a:lnTo>
                  <a:lnTo>
                    <a:pt x="113265" y="19146"/>
                  </a:lnTo>
                  <a:lnTo>
                    <a:pt x="113277" y="18848"/>
                  </a:lnTo>
                  <a:lnTo>
                    <a:pt x="112979" y="18813"/>
                  </a:lnTo>
                  <a:lnTo>
                    <a:pt x="112646" y="18991"/>
                  </a:lnTo>
                  <a:lnTo>
                    <a:pt x="112229" y="19229"/>
                  </a:lnTo>
                  <a:lnTo>
                    <a:pt x="111717" y="19194"/>
                  </a:lnTo>
                  <a:lnTo>
                    <a:pt x="110455" y="18872"/>
                  </a:lnTo>
                  <a:lnTo>
                    <a:pt x="109193" y="19229"/>
                  </a:lnTo>
                  <a:lnTo>
                    <a:pt x="108693" y="19539"/>
                  </a:lnTo>
                  <a:lnTo>
                    <a:pt x="108121" y="19491"/>
                  </a:lnTo>
                  <a:lnTo>
                    <a:pt x="107621" y="18932"/>
                  </a:lnTo>
                  <a:lnTo>
                    <a:pt x="107502" y="18241"/>
                  </a:lnTo>
                  <a:lnTo>
                    <a:pt x="107454" y="17336"/>
                  </a:lnTo>
                  <a:lnTo>
                    <a:pt x="107121" y="16515"/>
                  </a:lnTo>
                  <a:lnTo>
                    <a:pt x="106573" y="15895"/>
                  </a:lnTo>
                  <a:lnTo>
                    <a:pt x="105716" y="15788"/>
                  </a:lnTo>
                  <a:lnTo>
                    <a:pt x="104847" y="15907"/>
                  </a:lnTo>
                  <a:lnTo>
                    <a:pt x="104121" y="15395"/>
                  </a:lnTo>
                  <a:lnTo>
                    <a:pt x="103787" y="15181"/>
                  </a:lnTo>
                  <a:lnTo>
                    <a:pt x="103347" y="15122"/>
                  </a:lnTo>
                  <a:lnTo>
                    <a:pt x="102216" y="14979"/>
                  </a:lnTo>
                  <a:lnTo>
                    <a:pt x="101144" y="14586"/>
                  </a:lnTo>
                  <a:lnTo>
                    <a:pt x="100311" y="14360"/>
                  </a:lnTo>
                  <a:lnTo>
                    <a:pt x="99537" y="14550"/>
                  </a:lnTo>
                  <a:lnTo>
                    <a:pt x="99287" y="15181"/>
                  </a:lnTo>
                  <a:lnTo>
                    <a:pt x="99501" y="15907"/>
                  </a:lnTo>
                  <a:lnTo>
                    <a:pt x="99501" y="16312"/>
                  </a:lnTo>
                  <a:lnTo>
                    <a:pt x="99120" y="16396"/>
                  </a:lnTo>
                  <a:lnTo>
                    <a:pt x="98632" y="16396"/>
                  </a:lnTo>
                  <a:lnTo>
                    <a:pt x="98144" y="16431"/>
                  </a:lnTo>
                  <a:lnTo>
                    <a:pt x="97441" y="16527"/>
                  </a:lnTo>
                  <a:lnTo>
                    <a:pt x="96798" y="16217"/>
                  </a:lnTo>
                  <a:lnTo>
                    <a:pt x="96632" y="16146"/>
                  </a:lnTo>
                  <a:lnTo>
                    <a:pt x="96489" y="16229"/>
                  </a:lnTo>
                  <a:lnTo>
                    <a:pt x="96013" y="16669"/>
                  </a:lnTo>
                  <a:lnTo>
                    <a:pt x="95465" y="16312"/>
                  </a:lnTo>
                  <a:lnTo>
                    <a:pt x="95179" y="16157"/>
                  </a:lnTo>
                  <a:lnTo>
                    <a:pt x="94798" y="16193"/>
                  </a:lnTo>
                  <a:lnTo>
                    <a:pt x="94119" y="16455"/>
                  </a:lnTo>
                  <a:lnTo>
                    <a:pt x="93453" y="16753"/>
                  </a:lnTo>
                  <a:lnTo>
                    <a:pt x="92595" y="17003"/>
                  </a:lnTo>
                  <a:lnTo>
                    <a:pt x="91929" y="16396"/>
                  </a:lnTo>
                  <a:lnTo>
                    <a:pt x="91321" y="15693"/>
                  </a:lnTo>
                  <a:lnTo>
                    <a:pt x="90429" y="15300"/>
                  </a:lnTo>
                  <a:lnTo>
                    <a:pt x="89690" y="15276"/>
                  </a:lnTo>
                  <a:lnTo>
                    <a:pt x="88988" y="15384"/>
                  </a:lnTo>
                  <a:lnTo>
                    <a:pt x="87571" y="15217"/>
                  </a:lnTo>
                  <a:lnTo>
                    <a:pt x="86261" y="14550"/>
                  </a:lnTo>
                  <a:lnTo>
                    <a:pt x="85940" y="14193"/>
                  </a:lnTo>
                  <a:lnTo>
                    <a:pt x="85726" y="13764"/>
                  </a:lnTo>
                  <a:lnTo>
                    <a:pt x="85309" y="13074"/>
                  </a:lnTo>
                  <a:lnTo>
                    <a:pt x="84487" y="13133"/>
                  </a:lnTo>
                  <a:lnTo>
                    <a:pt x="83928" y="13300"/>
                  </a:lnTo>
                  <a:lnTo>
                    <a:pt x="83344" y="13240"/>
                  </a:lnTo>
                  <a:lnTo>
                    <a:pt x="82106" y="12764"/>
                  </a:lnTo>
                  <a:lnTo>
                    <a:pt x="80808" y="12455"/>
                  </a:lnTo>
                  <a:lnTo>
                    <a:pt x="80213" y="12205"/>
                  </a:lnTo>
                  <a:lnTo>
                    <a:pt x="80189" y="11562"/>
                  </a:lnTo>
                  <a:lnTo>
                    <a:pt x="80201" y="11276"/>
                  </a:lnTo>
                  <a:lnTo>
                    <a:pt x="80011" y="11085"/>
                  </a:lnTo>
                  <a:lnTo>
                    <a:pt x="79772" y="11097"/>
                  </a:lnTo>
                  <a:lnTo>
                    <a:pt x="79606" y="11276"/>
                  </a:lnTo>
                  <a:lnTo>
                    <a:pt x="79475" y="11443"/>
                  </a:lnTo>
                  <a:lnTo>
                    <a:pt x="79344" y="11609"/>
                  </a:lnTo>
                  <a:lnTo>
                    <a:pt x="79177" y="11931"/>
                  </a:lnTo>
                  <a:lnTo>
                    <a:pt x="78820" y="11919"/>
                  </a:lnTo>
                  <a:lnTo>
                    <a:pt x="78558" y="11562"/>
                  </a:lnTo>
                  <a:lnTo>
                    <a:pt x="78665" y="11133"/>
                  </a:lnTo>
                  <a:lnTo>
                    <a:pt x="79010" y="10395"/>
                  </a:lnTo>
                  <a:lnTo>
                    <a:pt x="79106" y="9609"/>
                  </a:lnTo>
                  <a:lnTo>
                    <a:pt x="79129" y="9073"/>
                  </a:lnTo>
                  <a:lnTo>
                    <a:pt x="78796" y="8645"/>
                  </a:lnTo>
                  <a:lnTo>
                    <a:pt x="78165" y="8585"/>
                  </a:lnTo>
                  <a:lnTo>
                    <a:pt x="77665" y="8930"/>
                  </a:lnTo>
                  <a:lnTo>
                    <a:pt x="77332" y="9133"/>
                  </a:lnTo>
                  <a:lnTo>
                    <a:pt x="76915" y="9133"/>
                  </a:lnTo>
                  <a:lnTo>
                    <a:pt x="76177" y="8954"/>
                  </a:lnTo>
                  <a:lnTo>
                    <a:pt x="75665" y="8371"/>
                  </a:lnTo>
                  <a:lnTo>
                    <a:pt x="75403" y="7990"/>
                  </a:lnTo>
                  <a:lnTo>
                    <a:pt x="75069" y="7597"/>
                  </a:lnTo>
                  <a:lnTo>
                    <a:pt x="74629" y="7323"/>
                  </a:lnTo>
                  <a:lnTo>
                    <a:pt x="74165" y="7597"/>
                  </a:lnTo>
                  <a:lnTo>
                    <a:pt x="74034" y="7871"/>
                  </a:lnTo>
                  <a:lnTo>
                    <a:pt x="73819" y="8109"/>
                  </a:lnTo>
                  <a:cubicBezTo>
                    <a:pt x="72842" y="8406"/>
                    <a:pt x="72030" y="8540"/>
                    <a:pt x="71274" y="8540"/>
                  </a:cubicBezTo>
                  <a:cubicBezTo>
                    <a:pt x="69794" y="8540"/>
                    <a:pt x="68528" y="8028"/>
                    <a:pt x="66652" y="7240"/>
                  </a:cubicBezTo>
                  <a:cubicBezTo>
                    <a:pt x="66127" y="7019"/>
                    <a:pt x="65513" y="6892"/>
                    <a:pt x="64921" y="6892"/>
                  </a:cubicBezTo>
                  <a:cubicBezTo>
                    <a:pt x="63913" y="6892"/>
                    <a:pt x="62969" y="7261"/>
                    <a:pt x="62639" y="8168"/>
                  </a:cubicBezTo>
                  <a:cubicBezTo>
                    <a:pt x="61234" y="7513"/>
                    <a:pt x="59722" y="7037"/>
                    <a:pt x="58174" y="6787"/>
                  </a:cubicBezTo>
                  <a:lnTo>
                    <a:pt x="58174" y="6787"/>
                  </a:lnTo>
                  <a:cubicBezTo>
                    <a:pt x="58178" y="6787"/>
                    <a:pt x="58181" y="6787"/>
                    <a:pt x="58185" y="6787"/>
                  </a:cubicBezTo>
                  <a:cubicBezTo>
                    <a:pt x="58657" y="6787"/>
                    <a:pt x="58278" y="5977"/>
                    <a:pt x="57805" y="5894"/>
                  </a:cubicBezTo>
                  <a:cubicBezTo>
                    <a:pt x="57647" y="5867"/>
                    <a:pt x="57487" y="5853"/>
                    <a:pt x="57327" y="5853"/>
                  </a:cubicBezTo>
                  <a:cubicBezTo>
                    <a:pt x="56451" y="5853"/>
                    <a:pt x="55573" y="6255"/>
                    <a:pt x="55019" y="6930"/>
                  </a:cubicBezTo>
                  <a:lnTo>
                    <a:pt x="55019" y="6882"/>
                  </a:lnTo>
                  <a:cubicBezTo>
                    <a:pt x="54968" y="6455"/>
                    <a:pt x="54621" y="6140"/>
                    <a:pt x="54216" y="6140"/>
                  </a:cubicBezTo>
                  <a:cubicBezTo>
                    <a:pt x="54148" y="6140"/>
                    <a:pt x="54078" y="6149"/>
                    <a:pt x="54007" y="6168"/>
                  </a:cubicBezTo>
                  <a:cubicBezTo>
                    <a:pt x="52368" y="6613"/>
                    <a:pt x="50665" y="6835"/>
                    <a:pt x="48963" y="6835"/>
                  </a:cubicBezTo>
                  <a:cubicBezTo>
                    <a:pt x="46609" y="6835"/>
                    <a:pt x="44255" y="6411"/>
                    <a:pt x="42065" y="5561"/>
                  </a:cubicBezTo>
                  <a:cubicBezTo>
                    <a:pt x="40172" y="4835"/>
                    <a:pt x="37267" y="4942"/>
                    <a:pt x="35886" y="3715"/>
                  </a:cubicBezTo>
                  <a:cubicBezTo>
                    <a:pt x="35874" y="3704"/>
                    <a:pt x="35136" y="3061"/>
                    <a:pt x="35136" y="3061"/>
                  </a:cubicBezTo>
                  <a:lnTo>
                    <a:pt x="34291" y="3573"/>
                  </a:lnTo>
                  <a:lnTo>
                    <a:pt x="33874" y="3823"/>
                  </a:lnTo>
                  <a:lnTo>
                    <a:pt x="33398" y="3870"/>
                  </a:lnTo>
                  <a:lnTo>
                    <a:pt x="31266" y="3775"/>
                  </a:lnTo>
                  <a:lnTo>
                    <a:pt x="29147" y="3834"/>
                  </a:lnTo>
                  <a:lnTo>
                    <a:pt x="27480" y="3727"/>
                  </a:lnTo>
                  <a:lnTo>
                    <a:pt x="25825" y="3477"/>
                  </a:lnTo>
                  <a:lnTo>
                    <a:pt x="23932" y="3394"/>
                  </a:lnTo>
                  <a:lnTo>
                    <a:pt x="22027" y="3453"/>
                  </a:lnTo>
                  <a:lnTo>
                    <a:pt x="21206" y="3311"/>
                  </a:lnTo>
                  <a:lnTo>
                    <a:pt x="20825" y="2584"/>
                  </a:lnTo>
                  <a:lnTo>
                    <a:pt x="20491" y="1989"/>
                  </a:lnTo>
                  <a:lnTo>
                    <a:pt x="19908" y="1572"/>
                  </a:lnTo>
                  <a:lnTo>
                    <a:pt x="19658" y="1441"/>
                  </a:lnTo>
                  <a:lnTo>
                    <a:pt x="19432" y="1275"/>
                  </a:lnTo>
                  <a:lnTo>
                    <a:pt x="19074" y="929"/>
                  </a:lnTo>
                  <a:lnTo>
                    <a:pt x="18586" y="751"/>
                  </a:lnTo>
                  <a:lnTo>
                    <a:pt x="18098" y="977"/>
                  </a:lnTo>
                  <a:lnTo>
                    <a:pt x="17788" y="1429"/>
                  </a:lnTo>
                  <a:lnTo>
                    <a:pt x="17693" y="1132"/>
                  </a:lnTo>
                  <a:lnTo>
                    <a:pt x="17681" y="906"/>
                  </a:lnTo>
                  <a:lnTo>
                    <a:pt x="17586" y="322"/>
                  </a:lnTo>
                  <a:lnTo>
                    <a:pt x="17169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972075" y="27278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cubicBezTo>
                    <a:pt x="1" y="0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2972075" y="2889775"/>
              <a:ext cx="325" cy="62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1" y="0"/>
                  </a:moveTo>
                  <a:lnTo>
                    <a:pt x="1" y="24"/>
                  </a:lnTo>
                  <a:lnTo>
                    <a:pt x="13" y="12"/>
                  </a:ln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3736475" y="209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5097050" y="2815725"/>
              <a:ext cx="330425" cy="270825"/>
            </a:xfrm>
            <a:custGeom>
              <a:avLst/>
              <a:gdLst/>
              <a:ahLst/>
              <a:cxnLst/>
              <a:rect l="l" t="t" r="r" b="b"/>
              <a:pathLst>
                <a:path w="13217" h="10833" extrusionOk="0">
                  <a:moveTo>
                    <a:pt x="2979" y="3824"/>
                  </a:moveTo>
                  <a:cubicBezTo>
                    <a:pt x="2984" y="3830"/>
                    <a:pt x="2987" y="3836"/>
                    <a:pt x="2989" y="3843"/>
                  </a:cubicBezTo>
                  <a:lnTo>
                    <a:pt x="2979" y="3824"/>
                  </a:lnTo>
                  <a:close/>
                  <a:moveTo>
                    <a:pt x="9646" y="1"/>
                  </a:moveTo>
                  <a:cubicBezTo>
                    <a:pt x="9631" y="1"/>
                    <a:pt x="9615" y="4"/>
                    <a:pt x="9597" y="10"/>
                  </a:cubicBezTo>
                  <a:cubicBezTo>
                    <a:pt x="9573" y="10"/>
                    <a:pt x="9549" y="10"/>
                    <a:pt x="9549" y="45"/>
                  </a:cubicBezTo>
                  <a:cubicBezTo>
                    <a:pt x="9573" y="69"/>
                    <a:pt x="9597" y="69"/>
                    <a:pt x="9597" y="81"/>
                  </a:cubicBezTo>
                  <a:cubicBezTo>
                    <a:pt x="9593" y="80"/>
                    <a:pt x="9588" y="80"/>
                    <a:pt x="9584" y="80"/>
                  </a:cubicBezTo>
                  <a:cubicBezTo>
                    <a:pt x="9523" y="80"/>
                    <a:pt x="9462" y="135"/>
                    <a:pt x="9396" y="135"/>
                  </a:cubicBezTo>
                  <a:cubicBezTo>
                    <a:pt x="9376" y="135"/>
                    <a:pt x="9356" y="130"/>
                    <a:pt x="9335" y="117"/>
                  </a:cubicBezTo>
                  <a:cubicBezTo>
                    <a:pt x="9299" y="117"/>
                    <a:pt x="9276" y="117"/>
                    <a:pt x="9240" y="129"/>
                  </a:cubicBezTo>
                  <a:cubicBezTo>
                    <a:pt x="9192" y="141"/>
                    <a:pt x="9157" y="164"/>
                    <a:pt x="9133" y="200"/>
                  </a:cubicBezTo>
                  <a:cubicBezTo>
                    <a:pt x="9133" y="236"/>
                    <a:pt x="9157" y="248"/>
                    <a:pt x="9168" y="260"/>
                  </a:cubicBezTo>
                  <a:cubicBezTo>
                    <a:pt x="9133" y="260"/>
                    <a:pt x="9121" y="248"/>
                    <a:pt x="9109" y="236"/>
                  </a:cubicBezTo>
                  <a:cubicBezTo>
                    <a:pt x="9101" y="236"/>
                    <a:pt x="9104" y="241"/>
                    <a:pt x="9103" y="241"/>
                  </a:cubicBezTo>
                  <a:cubicBezTo>
                    <a:pt x="9102" y="241"/>
                    <a:pt x="9101" y="240"/>
                    <a:pt x="9097" y="236"/>
                  </a:cubicBezTo>
                  <a:cubicBezTo>
                    <a:pt x="9088" y="235"/>
                    <a:pt x="9080" y="234"/>
                    <a:pt x="9072" y="234"/>
                  </a:cubicBezTo>
                  <a:cubicBezTo>
                    <a:pt x="8991" y="234"/>
                    <a:pt x="8936" y="285"/>
                    <a:pt x="8871" y="295"/>
                  </a:cubicBezTo>
                  <a:cubicBezTo>
                    <a:pt x="8799" y="319"/>
                    <a:pt x="8740" y="367"/>
                    <a:pt x="8656" y="379"/>
                  </a:cubicBezTo>
                  <a:cubicBezTo>
                    <a:pt x="8561" y="426"/>
                    <a:pt x="8466" y="474"/>
                    <a:pt x="8359" y="498"/>
                  </a:cubicBezTo>
                  <a:cubicBezTo>
                    <a:pt x="8264" y="533"/>
                    <a:pt x="8145" y="557"/>
                    <a:pt x="8025" y="593"/>
                  </a:cubicBezTo>
                  <a:cubicBezTo>
                    <a:pt x="7811" y="664"/>
                    <a:pt x="7609" y="676"/>
                    <a:pt x="7394" y="700"/>
                  </a:cubicBezTo>
                  <a:cubicBezTo>
                    <a:pt x="7347" y="700"/>
                    <a:pt x="7311" y="700"/>
                    <a:pt x="7263" y="712"/>
                  </a:cubicBezTo>
                  <a:cubicBezTo>
                    <a:pt x="7168" y="736"/>
                    <a:pt x="7049" y="724"/>
                    <a:pt x="6966" y="783"/>
                  </a:cubicBezTo>
                  <a:cubicBezTo>
                    <a:pt x="6918" y="831"/>
                    <a:pt x="6859" y="855"/>
                    <a:pt x="6835" y="914"/>
                  </a:cubicBezTo>
                  <a:cubicBezTo>
                    <a:pt x="6765" y="1044"/>
                    <a:pt x="6661" y="1099"/>
                    <a:pt x="6531" y="1099"/>
                  </a:cubicBezTo>
                  <a:cubicBezTo>
                    <a:pt x="6506" y="1099"/>
                    <a:pt x="6481" y="1097"/>
                    <a:pt x="6454" y="1093"/>
                  </a:cubicBezTo>
                  <a:cubicBezTo>
                    <a:pt x="6442" y="1093"/>
                    <a:pt x="6430" y="1117"/>
                    <a:pt x="6418" y="1117"/>
                  </a:cubicBezTo>
                  <a:cubicBezTo>
                    <a:pt x="6377" y="1240"/>
                    <a:pt x="6364" y="1278"/>
                    <a:pt x="6301" y="1278"/>
                  </a:cubicBezTo>
                  <a:cubicBezTo>
                    <a:pt x="6273" y="1278"/>
                    <a:pt x="6235" y="1271"/>
                    <a:pt x="6180" y="1260"/>
                  </a:cubicBezTo>
                  <a:lnTo>
                    <a:pt x="6144" y="1260"/>
                  </a:lnTo>
                  <a:cubicBezTo>
                    <a:pt x="5906" y="1385"/>
                    <a:pt x="5678" y="1499"/>
                    <a:pt x="5400" y="1499"/>
                  </a:cubicBezTo>
                  <a:cubicBezTo>
                    <a:pt x="5386" y="1499"/>
                    <a:pt x="5372" y="1498"/>
                    <a:pt x="5358" y="1498"/>
                  </a:cubicBezTo>
                  <a:lnTo>
                    <a:pt x="5347" y="1498"/>
                  </a:lnTo>
                  <a:cubicBezTo>
                    <a:pt x="5239" y="1593"/>
                    <a:pt x="5180" y="1724"/>
                    <a:pt x="5025" y="1736"/>
                  </a:cubicBezTo>
                  <a:cubicBezTo>
                    <a:pt x="4954" y="1784"/>
                    <a:pt x="4882" y="1807"/>
                    <a:pt x="4870" y="1903"/>
                  </a:cubicBezTo>
                  <a:cubicBezTo>
                    <a:pt x="4882" y="1962"/>
                    <a:pt x="4930" y="1974"/>
                    <a:pt x="4954" y="2010"/>
                  </a:cubicBezTo>
                  <a:cubicBezTo>
                    <a:pt x="4846" y="2022"/>
                    <a:pt x="4763" y="2069"/>
                    <a:pt x="4692" y="2141"/>
                  </a:cubicBezTo>
                  <a:cubicBezTo>
                    <a:pt x="4624" y="2199"/>
                    <a:pt x="4564" y="2257"/>
                    <a:pt x="4479" y="2257"/>
                  </a:cubicBezTo>
                  <a:cubicBezTo>
                    <a:pt x="4460" y="2257"/>
                    <a:pt x="4440" y="2255"/>
                    <a:pt x="4418" y="2248"/>
                  </a:cubicBezTo>
                  <a:cubicBezTo>
                    <a:pt x="4346" y="2248"/>
                    <a:pt x="4287" y="2307"/>
                    <a:pt x="4215" y="2319"/>
                  </a:cubicBezTo>
                  <a:cubicBezTo>
                    <a:pt x="4156" y="2331"/>
                    <a:pt x="4108" y="2379"/>
                    <a:pt x="4061" y="2427"/>
                  </a:cubicBezTo>
                  <a:cubicBezTo>
                    <a:pt x="3930" y="2558"/>
                    <a:pt x="3811" y="2700"/>
                    <a:pt x="3692" y="2855"/>
                  </a:cubicBezTo>
                  <a:cubicBezTo>
                    <a:pt x="3620" y="2939"/>
                    <a:pt x="3513" y="2986"/>
                    <a:pt x="3477" y="3105"/>
                  </a:cubicBezTo>
                  <a:cubicBezTo>
                    <a:pt x="3501" y="3141"/>
                    <a:pt x="3501" y="3165"/>
                    <a:pt x="3501" y="3212"/>
                  </a:cubicBezTo>
                  <a:cubicBezTo>
                    <a:pt x="3457" y="3200"/>
                    <a:pt x="3415" y="3187"/>
                    <a:pt x="3379" y="3187"/>
                  </a:cubicBezTo>
                  <a:cubicBezTo>
                    <a:pt x="3348" y="3187"/>
                    <a:pt x="3321" y="3197"/>
                    <a:pt x="3299" y="3224"/>
                  </a:cubicBezTo>
                  <a:cubicBezTo>
                    <a:pt x="3239" y="3272"/>
                    <a:pt x="3215" y="3331"/>
                    <a:pt x="3192" y="3391"/>
                  </a:cubicBezTo>
                  <a:cubicBezTo>
                    <a:pt x="3156" y="3439"/>
                    <a:pt x="3287" y="3498"/>
                    <a:pt x="3180" y="3546"/>
                  </a:cubicBezTo>
                  <a:cubicBezTo>
                    <a:pt x="3128" y="3566"/>
                    <a:pt x="3086" y="3622"/>
                    <a:pt x="3030" y="3622"/>
                  </a:cubicBezTo>
                  <a:cubicBezTo>
                    <a:pt x="3020" y="3622"/>
                    <a:pt x="3011" y="3620"/>
                    <a:pt x="3001" y="3617"/>
                  </a:cubicBezTo>
                  <a:cubicBezTo>
                    <a:pt x="2953" y="3629"/>
                    <a:pt x="2930" y="3677"/>
                    <a:pt x="2918" y="3724"/>
                  </a:cubicBezTo>
                  <a:cubicBezTo>
                    <a:pt x="2898" y="3773"/>
                    <a:pt x="2950" y="3790"/>
                    <a:pt x="2976" y="3820"/>
                  </a:cubicBezTo>
                  <a:lnTo>
                    <a:pt x="2976" y="3820"/>
                  </a:lnTo>
                  <a:cubicBezTo>
                    <a:pt x="2962" y="3832"/>
                    <a:pt x="2948" y="3836"/>
                    <a:pt x="2935" y="3836"/>
                  </a:cubicBezTo>
                  <a:cubicBezTo>
                    <a:pt x="2894" y="3836"/>
                    <a:pt x="2858" y="3796"/>
                    <a:pt x="2822" y="3796"/>
                  </a:cubicBezTo>
                  <a:cubicBezTo>
                    <a:pt x="2656" y="3891"/>
                    <a:pt x="2501" y="3986"/>
                    <a:pt x="2299" y="3998"/>
                  </a:cubicBezTo>
                  <a:cubicBezTo>
                    <a:pt x="2215" y="3998"/>
                    <a:pt x="2144" y="4046"/>
                    <a:pt x="2060" y="4093"/>
                  </a:cubicBezTo>
                  <a:cubicBezTo>
                    <a:pt x="1977" y="4153"/>
                    <a:pt x="1906" y="4212"/>
                    <a:pt x="1870" y="4308"/>
                  </a:cubicBezTo>
                  <a:lnTo>
                    <a:pt x="1870" y="4427"/>
                  </a:lnTo>
                  <a:cubicBezTo>
                    <a:pt x="1879" y="4507"/>
                    <a:pt x="1861" y="4547"/>
                    <a:pt x="1811" y="4547"/>
                  </a:cubicBezTo>
                  <a:cubicBezTo>
                    <a:pt x="1795" y="4547"/>
                    <a:pt x="1775" y="4543"/>
                    <a:pt x="1751" y="4534"/>
                  </a:cubicBezTo>
                  <a:cubicBezTo>
                    <a:pt x="1727" y="4522"/>
                    <a:pt x="1703" y="4522"/>
                    <a:pt x="1679" y="4522"/>
                  </a:cubicBezTo>
                  <a:cubicBezTo>
                    <a:pt x="1632" y="4534"/>
                    <a:pt x="1608" y="4570"/>
                    <a:pt x="1608" y="4605"/>
                  </a:cubicBezTo>
                  <a:cubicBezTo>
                    <a:pt x="1632" y="4760"/>
                    <a:pt x="1632" y="4760"/>
                    <a:pt x="1489" y="4772"/>
                  </a:cubicBezTo>
                  <a:cubicBezTo>
                    <a:pt x="1465" y="4772"/>
                    <a:pt x="1453" y="4796"/>
                    <a:pt x="1441" y="4796"/>
                  </a:cubicBezTo>
                  <a:cubicBezTo>
                    <a:pt x="1395" y="4852"/>
                    <a:pt x="1356" y="4922"/>
                    <a:pt x="1279" y="4922"/>
                  </a:cubicBezTo>
                  <a:cubicBezTo>
                    <a:pt x="1257" y="4922"/>
                    <a:pt x="1232" y="4916"/>
                    <a:pt x="1203" y="4903"/>
                  </a:cubicBezTo>
                  <a:lnTo>
                    <a:pt x="1120" y="4903"/>
                  </a:lnTo>
                  <a:cubicBezTo>
                    <a:pt x="1036" y="4927"/>
                    <a:pt x="953" y="4939"/>
                    <a:pt x="906" y="5010"/>
                  </a:cubicBezTo>
                  <a:cubicBezTo>
                    <a:pt x="882" y="5046"/>
                    <a:pt x="953" y="5070"/>
                    <a:pt x="894" y="5105"/>
                  </a:cubicBezTo>
                  <a:cubicBezTo>
                    <a:pt x="799" y="5147"/>
                    <a:pt x="733" y="5217"/>
                    <a:pt x="637" y="5217"/>
                  </a:cubicBezTo>
                  <a:cubicBezTo>
                    <a:pt x="624" y="5217"/>
                    <a:pt x="610" y="5215"/>
                    <a:pt x="596" y="5213"/>
                  </a:cubicBezTo>
                  <a:cubicBezTo>
                    <a:pt x="548" y="5213"/>
                    <a:pt x="513" y="5225"/>
                    <a:pt x="489" y="5272"/>
                  </a:cubicBezTo>
                  <a:cubicBezTo>
                    <a:pt x="477" y="5391"/>
                    <a:pt x="417" y="5451"/>
                    <a:pt x="274" y="5451"/>
                  </a:cubicBezTo>
                  <a:cubicBezTo>
                    <a:pt x="251" y="5451"/>
                    <a:pt x="203" y="5451"/>
                    <a:pt x="179" y="5463"/>
                  </a:cubicBezTo>
                  <a:cubicBezTo>
                    <a:pt x="155" y="5475"/>
                    <a:pt x="132" y="5486"/>
                    <a:pt x="120" y="5522"/>
                  </a:cubicBezTo>
                  <a:cubicBezTo>
                    <a:pt x="84" y="5594"/>
                    <a:pt x="60" y="5665"/>
                    <a:pt x="36" y="5748"/>
                  </a:cubicBezTo>
                  <a:cubicBezTo>
                    <a:pt x="36" y="5963"/>
                    <a:pt x="1" y="6177"/>
                    <a:pt x="120" y="6379"/>
                  </a:cubicBezTo>
                  <a:cubicBezTo>
                    <a:pt x="191" y="6475"/>
                    <a:pt x="310" y="6522"/>
                    <a:pt x="334" y="6653"/>
                  </a:cubicBezTo>
                  <a:cubicBezTo>
                    <a:pt x="358" y="6689"/>
                    <a:pt x="382" y="6760"/>
                    <a:pt x="394" y="6796"/>
                  </a:cubicBezTo>
                  <a:lnTo>
                    <a:pt x="429" y="6832"/>
                  </a:lnTo>
                  <a:cubicBezTo>
                    <a:pt x="441" y="6844"/>
                    <a:pt x="477" y="6844"/>
                    <a:pt x="489" y="6844"/>
                  </a:cubicBezTo>
                  <a:cubicBezTo>
                    <a:pt x="567" y="6791"/>
                    <a:pt x="633" y="6758"/>
                    <a:pt x="709" y="6758"/>
                  </a:cubicBezTo>
                  <a:cubicBezTo>
                    <a:pt x="737" y="6758"/>
                    <a:pt x="766" y="6763"/>
                    <a:pt x="798" y="6772"/>
                  </a:cubicBezTo>
                  <a:lnTo>
                    <a:pt x="858" y="6772"/>
                  </a:lnTo>
                  <a:cubicBezTo>
                    <a:pt x="891" y="6764"/>
                    <a:pt x="912" y="6750"/>
                    <a:pt x="938" y="6750"/>
                  </a:cubicBezTo>
                  <a:cubicBezTo>
                    <a:pt x="950" y="6750"/>
                    <a:pt x="962" y="6753"/>
                    <a:pt x="977" y="6760"/>
                  </a:cubicBezTo>
                  <a:cubicBezTo>
                    <a:pt x="1048" y="6772"/>
                    <a:pt x="1108" y="6796"/>
                    <a:pt x="1167" y="6832"/>
                  </a:cubicBezTo>
                  <a:cubicBezTo>
                    <a:pt x="1167" y="6832"/>
                    <a:pt x="1191" y="6820"/>
                    <a:pt x="1203" y="6820"/>
                  </a:cubicBezTo>
                  <a:cubicBezTo>
                    <a:pt x="1227" y="6772"/>
                    <a:pt x="1263" y="6737"/>
                    <a:pt x="1322" y="6737"/>
                  </a:cubicBezTo>
                  <a:cubicBezTo>
                    <a:pt x="1329" y="6735"/>
                    <a:pt x="1334" y="6734"/>
                    <a:pt x="1340" y="6734"/>
                  </a:cubicBezTo>
                  <a:cubicBezTo>
                    <a:pt x="1373" y="6734"/>
                    <a:pt x="1382" y="6765"/>
                    <a:pt x="1382" y="6796"/>
                  </a:cubicBezTo>
                  <a:cubicBezTo>
                    <a:pt x="1382" y="6808"/>
                    <a:pt x="1394" y="6832"/>
                    <a:pt x="1417" y="6844"/>
                  </a:cubicBezTo>
                  <a:cubicBezTo>
                    <a:pt x="1453" y="6856"/>
                    <a:pt x="1489" y="6891"/>
                    <a:pt x="1513" y="6915"/>
                  </a:cubicBezTo>
                  <a:cubicBezTo>
                    <a:pt x="1537" y="6915"/>
                    <a:pt x="1537" y="6915"/>
                    <a:pt x="1548" y="6903"/>
                  </a:cubicBezTo>
                  <a:cubicBezTo>
                    <a:pt x="1559" y="6893"/>
                    <a:pt x="1551" y="6865"/>
                    <a:pt x="1557" y="6865"/>
                  </a:cubicBezTo>
                  <a:lnTo>
                    <a:pt x="1557" y="6865"/>
                  </a:lnTo>
                  <a:cubicBezTo>
                    <a:pt x="1557" y="6865"/>
                    <a:pt x="1559" y="6866"/>
                    <a:pt x="1560" y="6868"/>
                  </a:cubicBezTo>
                  <a:cubicBezTo>
                    <a:pt x="1608" y="6951"/>
                    <a:pt x="1608" y="7022"/>
                    <a:pt x="1596" y="7094"/>
                  </a:cubicBezTo>
                  <a:cubicBezTo>
                    <a:pt x="1572" y="7153"/>
                    <a:pt x="1548" y="7225"/>
                    <a:pt x="1572" y="7272"/>
                  </a:cubicBezTo>
                  <a:cubicBezTo>
                    <a:pt x="1620" y="7368"/>
                    <a:pt x="1596" y="7439"/>
                    <a:pt x="1596" y="7522"/>
                  </a:cubicBezTo>
                  <a:cubicBezTo>
                    <a:pt x="1596" y="7606"/>
                    <a:pt x="1620" y="7665"/>
                    <a:pt x="1679" y="7713"/>
                  </a:cubicBezTo>
                  <a:cubicBezTo>
                    <a:pt x="1707" y="7721"/>
                    <a:pt x="1736" y="7725"/>
                    <a:pt x="1766" y="7725"/>
                  </a:cubicBezTo>
                  <a:cubicBezTo>
                    <a:pt x="1825" y="7725"/>
                    <a:pt x="1886" y="7709"/>
                    <a:pt x="1941" y="7677"/>
                  </a:cubicBezTo>
                  <a:cubicBezTo>
                    <a:pt x="1977" y="7665"/>
                    <a:pt x="1977" y="7630"/>
                    <a:pt x="1965" y="7618"/>
                  </a:cubicBezTo>
                  <a:cubicBezTo>
                    <a:pt x="1882" y="7511"/>
                    <a:pt x="1929" y="7451"/>
                    <a:pt x="2049" y="7439"/>
                  </a:cubicBezTo>
                  <a:cubicBezTo>
                    <a:pt x="2084" y="7439"/>
                    <a:pt x="2120" y="7427"/>
                    <a:pt x="2144" y="7391"/>
                  </a:cubicBezTo>
                  <a:cubicBezTo>
                    <a:pt x="2147" y="7382"/>
                    <a:pt x="2150" y="7374"/>
                    <a:pt x="2152" y="7369"/>
                  </a:cubicBezTo>
                  <a:lnTo>
                    <a:pt x="2152" y="7369"/>
                  </a:lnTo>
                  <a:cubicBezTo>
                    <a:pt x="2148" y="7386"/>
                    <a:pt x="2143" y="7416"/>
                    <a:pt x="2162" y="7416"/>
                  </a:cubicBezTo>
                  <a:cubicBezTo>
                    <a:pt x="2164" y="7416"/>
                    <a:pt x="2165" y="7416"/>
                    <a:pt x="2168" y="7415"/>
                  </a:cubicBezTo>
                  <a:cubicBezTo>
                    <a:pt x="2203" y="7391"/>
                    <a:pt x="2239" y="7391"/>
                    <a:pt x="2287" y="7391"/>
                  </a:cubicBezTo>
                  <a:cubicBezTo>
                    <a:pt x="2334" y="7380"/>
                    <a:pt x="2346" y="7344"/>
                    <a:pt x="2358" y="7308"/>
                  </a:cubicBezTo>
                  <a:cubicBezTo>
                    <a:pt x="2382" y="7260"/>
                    <a:pt x="2382" y="7225"/>
                    <a:pt x="2394" y="7201"/>
                  </a:cubicBezTo>
                  <a:cubicBezTo>
                    <a:pt x="2406" y="7141"/>
                    <a:pt x="2441" y="7082"/>
                    <a:pt x="2453" y="7022"/>
                  </a:cubicBezTo>
                  <a:cubicBezTo>
                    <a:pt x="2465" y="6951"/>
                    <a:pt x="2513" y="6891"/>
                    <a:pt x="2560" y="6844"/>
                  </a:cubicBezTo>
                  <a:lnTo>
                    <a:pt x="2644" y="6749"/>
                  </a:lnTo>
                  <a:cubicBezTo>
                    <a:pt x="2715" y="6713"/>
                    <a:pt x="2799" y="6665"/>
                    <a:pt x="2870" y="6629"/>
                  </a:cubicBezTo>
                  <a:cubicBezTo>
                    <a:pt x="2918" y="6606"/>
                    <a:pt x="2977" y="6570"/>
                    <a:pt x="3013" y="6546"/>
                  </a:cubicBezTo>
                  <a:cubicBezTo>
                    <a:pt x="3037" y="6546"/>
                    <a:pt x="3049" y="6534"/>
                    <a:pt x="3061" y="6510"/>
                  </a:cubicBezTo>
                  <a:cubicBezTo>
                    <a:pt x="3180" y="6451"/>
                    <a:pt x="3287" y="6391"/>
                    <a:pt x="3406" y="6356"/>
                  </a:cubicBezTo>
                  <a:cubicBezTo>
                    <a:pt x="3485" y="6324"/>
                    <a:pt x="3559" y="6297"/>
                    <a:pt x="3635" y="6297"/>
                  </a:cubicBezTo>
                  <a:cubicBezTo>
                    <a:pt x="3673" y="6297"/>
                    <a:pt x="3711" y="6304"/>
                    <a:pt x="3751" y="6320"/>
                  </a:cubicBezTo>
                  <a:cubicBezTo>
                    <a:pt x="4013" y="6415"/>
                    <a:pt x="4251" y="6546"/>
                    <a:pt x="4442" y="6749"/>
                  </a:cubicBezTo>
                  <a:lnTo>
                    <a:pt x="4561" y="6868"/>
                  </a:lnTo>
                  <a:cubicBezTo>
                    <a:pt x="4656" y="6975"/>
                    <a:pt x="4716" y="7094"/>
                    <a:pt x="4704" y="7249"/>
                  </a:cubicBezTo>
                  <a:cubicBezTo>
                    <a:pt x="4704" y="7272"/>
                    <a:pt x="4680" y="7284"/>
                    <a:pt x="4668" y="7320"/>
                  </a:cubicBezTo>
                  <a:cubicBezTo>
                    <a:pt x="4656" y="7344"/>
                    <a:pt x="4620" y="7391"/>
                    <a:pt x="4608" y="7439"/>
                  </a:cubicBezTo>
                  <a:cubicBezTo>
                    <a:pt x="4596" y="7487"/>
                    <a:pt x="4561" y="7546"/>
                    <a:pt x="4549" y="7582"/>
                  </a:cubicBezTo>
                  <a:cubicBezTo>
                    <a:pt x="4537" y="7641"/>
                    <a:pt x="4537" y="7725"/>
                    <a:pt x="4525" y="7784"/>
                  </a:cubicBezTo>
                  <a:cubicBezTo>
                    <a:pt x="4525" y="7820"/>
                    <a:pt x="4549" y="7856"/>
                    <a:pt x="4596" y="7880"/>
                  </a:cubicBezTo>
                  <a:cubicBezTo>
                    <a:pt x="4644" y="7915"/>
                    <a:pt x="4680" y="7963"/>
                    <a:pt x="4680" y="8022"/>
                  </a:cubicBezTo>
                  <a:cubicBezTo>
                    <a:pt x="4716" y="8106"/>
                    <a:pt x="4716" y="8201"/>
                    <a:pt x="4763" y="8284"/>
                  </a:cubicBezTo>
                  <a:cubicBezTo>
                    <a:pt x="4882" y="8320"/>
                    <a:pt x="4954" y="8380"/>
                    <a:pt x="5013" y="8463"/>
                  </a:cubicBezTo>
                  <a:cubicBezTo>
                    <a:pt x="5037" y="8523"/>
                    <a:pt x="5085" y="8570"/>
                    <a:pt x="5132" y="8618"/>
                  </a:cubicBezTo>
                  <a:cubicBezTo>
                    <a:pt x="5153" y="8639"/>
                    <a:pt x="5184" y="8679"/>
                    <a:pt x="5224" y="8679"/>
                  </a:cubicBezTo>
                  <a:cubicBezTo>
                    <a:pt x="5229" y="8679"/>
                    <a:pt x="5234" y="8679"/>
                    <a:pt x="5239" y="8677"/>
                  </a:cubicBezTo>
                  <a:lnTo>
                    <a:pt x="5335" y="8868"/>
                  </a:lnTo>
                  <a:cubicBezTo>
                    <a:pt x="5335" y="8999"/>
                    <a:pt x="5275" y="9106"/>
                    <a:pt x="5299" y="9237"/>
                  </a:cubicBezTo>
                  <a:cubicBezTo>
                    <a:pt x="5358" y="9296"/>
                    <a:pt x="5442" y="9308"/>
                    <a:pt x="5513" y="9356"/>
                  </a:cubicBezTo>
                  <a:cubicBezTo>
                    <a:pt x="5668" y="9404"/>
                    <a:pt x="5835" y="9404"/>
                    <a:pt x="5978" y="9416"/>
                  </a:cubicBezTo>
                  <a:cubicBezTo>
                    <a:pt x="5992" y="9414"/>
                    <a:pt x="6007" y="9414"/>
                    <a:pt x="6022" y="9414"/>
                  </a:cubicBezTo>
                  <a:cubicBezTo>
                    <a:pt x="6140" y="9414"/>
                    <a:pt x="6266" y="9451"/>
                    <a:pt x="6382" y="9451"/>
                  </a:cubicBezTo>
                  <a:lnTo>
                    <a:pt x="6466" y="9451"/>
                  </a:lnTo>
                  <a:cubicBezTo>
                    <a:pt x="6505" y="9451"/>
                    <a:pt x="6545" y="9453"/>
                    <a:pt x="6585" y="9453"/>
                  </a:cubicBezTo>
                  <a:cubicBezTo>
                    <a:pt x="6664" y="9453"/>
                    <a:pt x="6744" y="9447"/>
                    <a:pt x="6823" y="9416"/>
                  </a:cubicBezTo>
                  <a:cubicBezTo>
                    <a:pt x="6891" y="9381"/>
                    <a:pt x="6953" y="9353"/>
                    <a:pt x="7018" y="9353"/>
                  </a:cubicBezTo>
                  <a:cubicBezTo>
                    <a:pt x="7044" y="9353"/>
                    <a:pt x="7070" y="9358"/>
                    <a:pt x="7097" y="9368"/>
                  </a:cubicBezTo>
                  <a:cubicBezTo>
                    <a:pt x="7228" y="9427"/>
                    <a:pt x="7347" y="9546"/>
                    <a:pt x="7478" y="9606"/>
                  </a:cubicBezTo>
                  <a:cubicBezTo>
                    <a:pt x="7525" y="9642"/>
                    <a:pt x="7537" y="9701"/>
                    <a:pt x="7537" y="9749"/>
                  </a:cubicBezTo>
                  <a:cubicBezTo>
                    <a:pt x="7561" y="9820"/>
                    <a:pt x="7573" y="9880"/>
                    <a:pt x="7585" y="9939"/>
                  </a:cubicBezTo>
                  <a:cubicBezTo>
                    <a:pt x="7621" y="10070"/>
                    <a:pt x="7692" y="10142"/>
                    <a:pt x="7811" y="10201"/>
                  </a:cubicBezTo>
                  <a:cubicBezTo>
                    <a:pt x="7883" y="10249"/>
                    <a:pt x="7954" y="10285"/>
                    <a:pt x="8002" y="10344"/>
                  </a:cubicBezTo>
                  <a:cubicBezTo>
                    <a:pt x="8061" y="10404"/>
                    <a:pt x="8109" y="10475"/>
                    <a:pt x="8156" y="10547"/>
                  </a:cubicBezTo>
                  <a:cubicBezTo>
                    <a:pt x="8216" y="10642"/>
                    <a:pt x="8275" y="10725"/>
                    <a:pt x="8347" y="10797"/>
                  </a:cubicBezTo>
                  <a:cubicBezTo>
                    <a:pt x="8359" y="10820"/>
                    <a:pt x="8395" y="10832"/>
                    <a:pt x="8418" y="10832"/>
                  </a:cubicBezTo>
                  <a:cubicBezTo>
                    <a:pt x="8514" y="10820"/>
                    <a:pt x="8573" y="10761"/>
                    <a:pt x="8633" y="10713"/>
                  </a:cubicBezTo>
                  <a:cubicBezTo>
                    <a:pt x="8656" y="10701"/>
                    <a:pt x="8692" y="10654"/>
                    <a:pt x="8704" y="10618"/>
                  </a:cubicBezTo>
                  <a:cubicBezTo>
                    <a:pt x="8776" y="10487"/>
                    <a:pt x="8883" y="10404"/>
                    <a:pt x="9002" y="10308"/>
                  </a:cubicBezTo>
                  <a:cubicBezTo>
                    <a:pt x="9073" y="10249"/>
                    <a:pt x="9145" y="10178"/>
                    <a:pt x="9240" y="10118"/>
                  </a:cubicBezTo>
                  <a:cubicBezTo>
                    <a:pt x="9311" y="10058"/>
                    <a:pt x="9407" y="10011"/>
                    <a:pt x="9490" y="9987"/>
                  </a:cubicBezTo>
                  <a:cubicBezTo>
                    <a:pt x="9645" y="9927"/>
                    <a:pt x="9764" y="9820"/>
                    <a:pt x="9883" y="9713"/>
                  </a:cubicBezTo>
                  <a:cubicBezTo>
                    <a:pt x="9954" y="9642"/>
                    <a:pt x="10073" y="9630"/>
                    <a:pt x="10121" y="9523"/>
                  </a:cubicBezTo>
                  <a:cubicBezTo>
                    <a:pt x="10093" y="9477"/>
                    <a:pt x="10116" y="9459"/>
                    <a:pt x="10149" y="9459"/>
                  </a:cubicBezTo>
                  <a:cubicBezTo>
                    <a:pt x="10159" y="9459"/>
                    <a:pt x="10170" y="9460"/>
                    <a:pt x="10180" y="9463"/>
                  </a:cubicBezTo>
                  <a:cubicBezTo>
                    <a:pt x="10192" y="9463"/>
                    <a:pt x="10192" y="9463"/>
                    <a:pt x="10204" y="9451"/>
                  </a:cubicBezTo>
                  <a:cubicBezTo>
                    <a:pt x="10240" y="9404"/>
                    <a:pt x="10192" y="9368"/>
                    <a:pt x="10192" y="9344"/>
                  </a:cubicBezTo>
                  <a:cubicBezTo>
                    <a:pt x="10240" y="9344"/>
                    <a:pt x="10264" y="9392"/>
                    <a:pt x="10311" y="9392"/>
                  </a:cubicBezTo>
                  <a:cubicBezTo>
                    <a:pt x="10335" y="9368"/>
                    <a:pt x="10371" y="9344"/>
                    <a:pt x="10383" y="9308"/>
                  </a:cubicBezTo>
                  <a:lnTo>
                    <a:pt x="10538" y="9118"/>
                  </a:lnTo>
                  <a:cubicBezTo>
                    <a:pt x="10573" y="9118"/>
                    <a:pt x="10609" y="9094"/>
                    <a:pt x="10633" y="9058"/>
                  </a:cubicBezTo>
                  <a:cubicBezTo>
                    <a:pt x="10669" y="8999"/>
                    <a:pt x="10681" y="8939"/>
                    <a:pt x="10692" y="8880"/>
                  </a:cubicBezTo>
                  <a:cubicBezTo>
                    <a:pt x="10716" y="8808"/>
                    <a:pt x="10740" y="8737"/>
                    <a:pt x="10752" y="8654"/>
                  </a:cubicBezTo>
                  <a:cubicBezTo>
                    <a:pt x="10783" y="8552"/>
                    <a:pt x="10822" y="8467"/>
                    <a:pt x="10929" y="8467"/>
                  </a:cubicBezTo>
                  <a:cubicBezTo>
                    <a:pt x="10947" y="8467"/>
                    <a:pt x="10968" y="8470"/>
                    <a:pt x="10990" y="8475"/>
                  </a:cubicBezTo>
                  <a:cubicBezTo>
                    <a:pt x="10990" y="8463"/>
                    <a:pt x="11014" y="8451"/>
                    <a:pt x="11014" y="8439"/>
                  </a:cubicBezTo>
                  <a:cubicBezTo>
                    <a:pt x="11026" y="8284"/>
                    <a:pt x="11038" y="8153"/>
                    <a:pt x="11073" y="7999"/>
                  </a:cubicBezTo>
                  <a:cubicBezTo>
                    <a:pt x="11073" y="7880"/>
                    <a:pt x="11097" y="7761"/>
                    <a:pt x="11109" y="7641"/>
                  </a:cubicBezTo>
                  <a:cubicBezTo>
                    <a:pt x="11264" y="7320"/>
                    <a:pt x="11395" y="6987"/>
                    <a:pt x="11609" y="6713"/>
                  </a:cubicBezTo>
                  <a:cubicBezTo>
                    <a:pt x="11609" y="6594"/>
                    <a:pt x="11669" y="6487"/>
                    <a:pt x="11728" y="6391"/>
                  </a:cubicBezTo>
                  <a:cubicBezTo>
                    <a:pt x="11728" y="6435"/>
                    <a:pt x="11741" y="6460"/>
                    <a:pt x="11768" y="6460"/>
                  </a:cubicBezTo>
                  <a:cubicBezTo>
                    <a:pt x="11777" y="6460"/>
                    <a:pt x="11787" y="6457"/>
                    <a:pt x="11800" y="6451"/>
                  </a:cubicBezTo>
                  <a:cubicBezTo>
                    <a:pt x="11800" y="6451"/>
                    <a:pt x="11812" y="6439"/>
                    <a:pt x="11824" y="6439"/>
                  </a:cubicBezTo>
                  <a:cubicBezTo>
                    <a:pt x="11907" y="6379"/>
                    <a:pt x="11943" y="6296"/>
                    <a:pt x="12026" y="6248"/>
                  </a:cubicBezTo>
                  <a:cubicBezTo>
                    <a:pt x="12121" y="6153"/>
                    <a:pt x="12228" y="6058"/>
                    <a:pt x="12336" y="5951"/>
                  </a:cubicBezTo>
                  <a:lnTo>
                    <a:pt x="12383" y="5903"/>
                  </a:lnTo>
                  <a:cubicBezTo>
                    <a:pt x="12455" y="5832"/>
                    <a:pt x="12419" y="5772"/>
                    <a:pt x="12407" y="5701"/>
                  </a:cubicBezTo>
                  <a:cubicBezTo>
                    <a:pt x="12347" y="5522"/>
                    <a:pt x="12383" y="5355"/>
                    <a:pt x="12514" y="5201"/>
                  </a:cubicBezTo>
                  <a:cubicBezTo>
                    <a:pt x="12562" y="5165"/>
                    <a:pt x="12621" y="5165"/>
                    <a:pt x="12681" y="5129"/>
                  </a:cubicBezTo>
                  <a:cubicBezTo>
                    <a:pt x="12764" y="5105"/>
                    <a:pt x="12836" y="5058"/>
                    <a:pt x="12895" y="4986"/>
                  </a:cubicBezTo>
                  <a:cubicBezTo>
                    <a:pt x="13002" y="4844"/>
                    <a:pt x="13050" y="4689"/>
                    <a:pt x="13109" y="4534"/>
                  </a:cubicBezTo>
                  <a:cubicBezTo>
                    <a:pt x="13217" y="4391"/>
                    <a:pt x="13133" y="4236"/>
                    <a:pt x="13109" y="4093"/>
                  </a:cubicBezTo>
                  <a:cubicBezTo>
                    <a:pt x="13074" y="3974"/>
                    <a:pt x="13109" y="3855"/>
                    <a:pt x="13181" y="3748"/>
                  </a:cubicBezTo>
                  <a:cubicBezTo>
                    <a:pt x="13169" y="3736"/>
                    <a:pt x="13169" y="3712"/>
                    <a:pt x="13169" y="3701"/>
                  </a:cubicBezTo>
                  <a:cubicBezTo>
                    <a:pt x="13121" y="3593"/>
                    <a:pt x="13121" y="3510"/>
                    <a:pt x="13193" y="3415"/>
                  </a:cubicBezTo>
                  <a:cubicBezTo>
                    <a:pt x="13217" y="3391"/>
                    <a:pt x="13193" y="3379"/>
                    <a:pt x="13181" y="3355"/>
                  </a:cubicBezTo>
                  <a:cubicBezTo>
                    <a:pt x="13157" y="3343"/>
                    <a:pt x="13121" y="3331"/>
                    <a:pt x="13098" y="3331"/>
                  </a:cubicBezTo>
                  <a:cubicBezTo>
                    <a:pt x="13038" y="3331"/>
                    <a:pt x="12955" y="3331"/>
                    <a:pt x="12895" y="3320"/>
                  </a:cubicBezTo>
                  <a:cubicBezTo>
                    <a:pt x="12883" y="3296"/>
                    <a:pt x="12871" y="3296"/>
                    <a:pt x="12859" y="3296"/>
                  </a:cubicBezTo>
                  <a:cubicBezTo>
                    <a:pt x="12645" y="3260"/>
                    <a:pt x="12502" y="3117"/>
                    <a:pt x="12324" y="3022"/>
                  </a:cubicBezTo>
                  <a:cubicBezTo>
                    <a:pt x="12228" y="2962"/>
                    <a:pt x="12145" y="2903"/>
                    <a:pt x="12038" y="2903"/>
                  </a:cubicBezTo>
                  <a:lnTo>
                    <a:pt x="11943" y="2879"/>
                  </a:lnTo>
                  <a:cubicBezTo>
                    <a:pt x="11900" y="2837"/>
                    <a:pt x="11853" y="2820"/>
                    <a:pt x="11804" y="2820"/>
                  </a:cubicBezTo>
                  <a:cubicBezTo>
                    <a:pt x="11742" y="2820"/>
                    <a:pt x="11675" y="2846"/>
                    <a:pt x="11609" y="2879"/>
                  </a:cubicBezTo>
                  <a:cubicBezTo>
                    <a:pt x="11574" y="2903"/>
                    <a:pt x="11562" y="2915"/>
                    <a:pt x="11550" y="2939"/>
                  </a:cubicBezTo>
                  <a:cubicBezTo>
                    <a:pt x="11502" y="3034"/>
                    <a:pt x="11407" y="3093"/>
                    <a:pt x="11347" y="3165"/>
                  </a:cubicBezTo>
                  <a:cubicBezTo>
                    <a:pt x="11288" y="3236"/>
                    <a:pt x="11228" y="3284"/>
                    <a:pt x="11157" y="3320"/>
                  </a:cubicBezTo>
                  <a:cubicBezTo>
                    <a:pt x="11099" y="3344"/>
                    <a:pt x="11037" y="3350"/>
                    <a:pt x="10973" y="3350"/>
                  </a:cubicBezTo>
                  <a:cubicBezTo>
                    <a:pt x="10899" y="3350"/>
                    <a:pt x="10823" y="3341"/>
                    <a:pt x="10749" y="3341"/>
                  </a:cubicBezTo>
                  <a:cubicBezTo>
                    <a:pt x="10730" y="3341"/>
                    <a:pt x="10711" y="3342"/>
                    <a:pt x="10692" y="3343"/>
                  </a:cubicBezTo>
                  <a:lnTo>
                    <a:pt x="10264" y="3343"/>
                  </a:lnTo>
                  <a:cubicBezTo>
                    <a:pt x="10121" y="3331"/>
                    <a:pt x="9966" y="3296"/>
                    <a:pt x="9835" y="3224"/>
                  </a:cubicBezTo>
                  <a:cubicBezTo>
                    <a:pt x="9799" y="3224"/>
                    <a:pt x="9788" y="3212"/>
                    <a:pt x="9764" y="3200"/>
                  </a:cubicBezTo>
                  <a:cubicBezTo>
                    <a:pt x="9716" y="3177"/>
                    <a:pt x="9680" y="3153"/>
                    <a:pt x="9657" y="3141"/>
                  </a:cubicBezTo>
                  <a:cubicBezTo>
                    <a:pt x="9609" y="3105"/>
                    <a:pt x="9561" y="3093"/>
                    <a:pt x="9538" y="3058"/>
                  </a:cubicBezTo>
                  <a:cubicBezTo>
                    <a:pt x="9442" y="2986"/>
                    <a:pt x="9371" y="2915"/>
                    <a:pt x="9299" y="2819"/>
                  </a:cubicBezTo>
                  <a:cubicBezTo>
                    <a:pt x="9168" y="2617"/>
                    <a:pt x="9073" y="2403"/>
                    <a:pt x="9133" y="2153"/>
                  </a:cubicBezTo>
                  <a:cubicBezTo>
                    <a:pt x="9145" y="2093"/>
                    <a:pt x="9192" y="2046"/>
                    <a:pt x="9252" y="2022"/>
                  </a:cubicBezTo>
                  <a:cubicBezTo>
                    <a:pt x="9252" y="2022"/>
                    <a:pt x="9264" y="2010"/>
                    <a:pt x="9288" y="2010"/>
                  </a:cubicBezTo>
                  <a:cubicBezTo>
                    <a:pt x="9311" y="1986"/>
                    <a:pt x="9347" y="1986"/>
                    <a:pt x="9371" y="1974"/>
                  </a:cubicBezTo>
                  <a:cubicBezTo>
                    <a:pt x="9407" y="1962"/>
                    <a:pt x="9418" y="1950"/>
                    <a:pt x="9430" y="1915"/>
                  </a:cubicBezTo>
                  <a:lnTo>
                    <a:pt x="9478" y="1867"/>
                  </a:lnTo>
                  <a:cubicBezTo>
                    <a:pt x="9478" y="1903"/>
                    <a:pt x="9502" y="1915"/>
                    <a:pt x="9538" y="1915"/>
                  </a:cubicBezTo>
                  <a:cubicBezTo>
                    <a:pt x="9585" y="1915"/>
                    <a:pt x="9621" y="1903"/>
                    <a:pt x="9657" y="1891"/>
                  </a:cubicBezTo>
                  <a:cubicBezTo>
                    <a:pt x="9704" y="1855"/>
                    <a:pt x="9764" y="1843"/>
                    <a:pt x="9799" y="1796"/>
                  </a:cubicBezTo>
                  <a:cubicBezTo>
                    <a:pt x="9823" y="1784"/>
                    <a:pt x="9847" y="1748"/>
                    <a:pt x="9859" y="1724"/>
                  </a:cubicBezTo>
                  <a:cubicBezTo>
                    <a:pt x="9883" y="1676"/>
                    <a:pt x="9907" y="1629"/>
                    <a:pt x="9930" y="1593"/>
                  </a:cubicBezTo>
                  <a:lnTo>
                    <a:pt x="9930" y="1534"/>
                  </a:lnTo>
                  <a:cubicBezTo>
                    <a:pt x="9895" y="1450"/>
                    <a:pt x="9942" y="1379"/>
                    <a:pt x="9907" y="1319"/>
                  </a:cubicBezTo>
                  <a:cubicBezTo>
                    <a:pt x="9887" y="1300"/>
                    <a:pt x="9872" y="1292"/>
                    <a:pt x="9859" y="1292"/>
                  </a:cubicBezTo>
                  <a:cubicBezTo>
                    <a:pt x="9833" y="1292"/>
                    <a:pt x="9819" y="1327"/>
                    <a:pt x="9811" y="1367"/>
                  </a:cubicBezTo>
                  <a:lnTo>
                    <a:pt x="9538" y="1260"/>
                  </a:lnTo>
                  <a:cubicBezTo>
                    <a:pt x="9466" y="1260"/>
                    <a:pt x="9407" y="1295"/>
                    <a:pt x="9347" y="1307"/>
                  </a:cubicBezTo>
                  <a:cubicBezTo>
                    <a:pt x="9260" y="1327"/>
                    <a:pt x="9174" y="1361"/>
                    <a:pt x="9081" y="1361"/>
                  </a:cubicBezTo>
                  <a:cubicBezTo>
                    <a:pt x="9059" y="1361"/>
                    <a:pt x="9036" y="1360"/>
                    <a:pt x="9014" y="1355"/>
                  </a:cubicBezTo>
                  <a:cubicBezTo>
                    <a:pt x="8740" y="1307"/>
                    <a:pt x="8740" y="1307"/>
                    <a:pt x="8752" y="1022"/>
                  </a:cubicBezTo>
                  <a:cubicBezTo>
                    <a:pt x="8752" y="998"/>
                    <a:pt x="8752" y="974"/>
                    <a:pt x="8764" y="950"/>
                  </a:cubicBezTo>
                  <a:cubicBezTo>
                    <a:pt x="8764" y="909"/>
                    <a:pt x="8786" y="896"/>
                    <a:pt x="8816" y="896"/>
                  </a:cubicBezTo>
                  <a:cubicBezTo>
                    <a:pt x="8829" y="896"/>
                    <a:pt x="8844" y="899"/>
                    <a:pt x="8859" y="903"/>
                  </a:cubicBezTo>
                  <a:cubicBezTo>
                    <a:pt x="8877" y="920"/>
                    <a:pt x="8901" y="929"/>
                    <a:pt x="8926" y="929"/>
                  </a:cubicBezTo>
                  <a:cubicBezTo>
                    <a:pt x="8951" y="929"/>
                    <a:pt x="8978" y="920"/>
                    <a:pt x="9002" y="903"/>
                  </a:cubicBezTo>
                  <a:cubicBezTo>
                    <a:pt x="9026" y="891"/>
                    <a:pt x="9061" y="855"/>
                    <a:pt x="9085" y="831"/>
                  </a:cubicBezTo>
                  <a:cubicBezTo>
                    <a:pt x="9109" y="795"/>
                    <a:pt x="9133" y="783"/>
                    <a:pt x="9157" y="760"/>
                  </a:cubicBezTo>
                  <a:cubicBezTo>
                    <a:pt x="9192" y="664"/>
                    <a:pt x="9288" y="605"/>
                    <a:pt x="9371" y="581"/>
                  </a:cubicBezTo>
                  <a:cubicBezTo>
                    <a:pt x="9466" y="545"/>
                    <a:pt x="9549" y="533"/>
                    <a:pt x="9633" y="486"/>
                  </a:cubicBezTo>
                  <a:cubicBezTo>
                    <a:pt x="9704" y="438"/>
                    <a:pt x="9788" y="426"/>
                    <a:pt x="9835" y="355"/>
                  </a:cubicBezTo>
                  <a:cubicBezTo>
                    <a:pt x="9764" y="283"/>
                    <a:pt x="9704" y="188"/>
                    <a:pt x="9752" y="81"/>
                  </a:cubicBezTo>
                  <a:cubicBezTo>
                    <a:pt x="9725" y="27"/>
                    <a:pt x="9692" y="1"/>
                    <a:pt x="964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430300" y="1822650"/>
            <a:ext cx="62835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38888" y="2990850"/>
            <a:ext cx="4266000" cy="4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7503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0" y="0"/>
            <a:ext cx="2418600" cy="5149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398150" y="1129130"/>
            <a:ext cx="1700700" cy="14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3082175" y="1091725"/>
            <a:ext cx="2623200" cy="38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78" lvl="0" indent="-355582">
              <a:spcBef>
                <a:spcPts val="600"/>
              </a:spcBef>
              <a:spcAft>
                <a:spcPts val="0"/>
              </a:spcAft>
              <a:buSzPts val="2000"/>
              <a:buChar char="⊙"/>
              <a:defRPr sz="2000"/>
            </a:lvl1pPr>
            <a:lvl2pPr marL="914355" lvl="1" indent="-355582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532" lvl="2" indent="-355582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709" lvl="3" indent="-355582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5886" lvl="4" indent="-355582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064" lvl="5" indent="-355582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240" lvl="6" indent="-355582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418" lvl="7" indent="-355582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595" lvl="8" indent="-355582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5863323" y="1091725"/>
            <a:ext cx="2623200" cy="38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78" lvl="0" indent="-355582">
              <a:spcBef>
                <a:spcPts val="600"/>
              </a:spcBef>
              <a:spcAft>
                <a:spcPts val="0"/>
              </a:spcAft>
              <a:buSzPts val="2000"/>
              <a:buChar char="⊙"/>
              <a:defRPr sz="2000"/>
            </a:lvl1pPr>
            <a:lvl2pPr marL="914355" lvl="1" indent="-355582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532" lvl="2" indent="-355582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709" lvl="3" indent="-355582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5886" lvl="4" indent="-355582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064" lvl="5" indent="-355582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240" lvl="6" indent="-355582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418" lvl="7" indent="-355582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595" lvl="8" indent="-355582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03075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Inverse">
  <p:cSld name="Blank Inverse">
    <p:bg>
      <p:bgPr>
        <a:solidFill>
          <a:srgbClr val="000000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/>
          <p:nvPr/>
        </p:nvSpPr>
        <p:spPr>
          <a:xfrm>
            <a:off x="361950" y="-571500"/>
            <a:ext cx="6286500" cy="62865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highlight>
                <a:srgbClr val="FFFF00"/>
              </a:highlight>
            </a:endParaRPr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FFF00"/>
                </a:solidFill>
              </a:defRPr>
            </a:lvl1pPr>
            <a:lvl2pPr lvl="1">
              <a:buNone/>
              <a:defRPr>
                <a:solidFill>
                  <a:srgbClr val="FFFF00"/>
                </a:solidFill>
              </a:defRPr>
            </a:lvl2pPr>
            <a:lvl3pPr lvl="2">
              <a:buNone/>
              <a:defRPr>
                <a:solidFill>
                  <a:srgbClr val="FFFF00"/>
                </a:solidFill>
              </a:defRPr>
            </a:lvl3pPr>
            <a:lvl4pPr lvl="3">
              <a:buNone/>
              <a:defRPr>
                <a:solidFill>
                  <a:srgbClr val="FFFF00"/>
                </a:solidFill>
              </a:defRPr>
            </a:lvl4pPr>
            <a:lvl5pPr lvl="4">
              <a:buNone/>
              <a:defRPr>
                <a:solidFill>
                  <a:srgbClr val="FFFF00"/>
                </a:solidFill>
              </a:defRPr>
            </a:lvl5pPr>
            <a:lvl6pPr lvl="5">
              <a:buNone/>
              <a:defRPr>
                <a:solidFill>
                  <a:srgbClr val="FFFF00"/>
                </a:solidFill>
              </a:defRPr>
            </a:lvl6pPr>
            <a:lvl7pPr lvl="6">
              <a:buNone/>
              <a:defRPr>
                <a:solidFill>
                  <a:srgbClr val="FFFF00"/>
                </a:solidFill>
              </a:defRPr>
            </a:lvl7pPr>
            <a:lvl8pPr lvl="7">
              <a:buNone/>
              <a:defRPr>
                <a:solidFill>
                  <a:srgbClr val="FFFF00"/>
                </a:solidFill>
              </a:defRPr>
            </a:lvl8pPr>
            <a:lvl9pPr lvl="8">
              <a:buNone/>
              <a:defRPr>
                <a:solidFill>
                  <a:srgbClr val="FFFF00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40740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/>
          <p:nvPr/>
        </p:nvSpPr>
        <p:spPr>
          <a:xfrm>
            <a:off x="361950" y="-571500"/>
            <a:ext cx="6286500" cy="62865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55"/>
            <a:fld id="{00000000-1234-1234-1234-123412341234}" type="slidenum">
              <a:rPr lang="en" smtClean="0">
                <a:solidFill>
                  <a:srgbClr val="000000"/>
                </a:solidFill>
              </a:rPr>
              <a:pPr defTabSz="914355"/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610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rgbClr val="000000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676525" y="1247775"/>
            <a:ext cx="49053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78" lvl="0" indent="-419080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Char char="⊙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1pPr>
            <a:lvl2pPr marL="914355" lvl="1" indent="-38098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○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2pPr>
            <a:lvl3pPr marL="1371532" lvl="2" indent="-38098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■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3pPr>
            <a:lvl4pPr marL="1828709" lvl="3" indent="-34288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4pPr>
            <a:lvl5pPr marL="2285886" lvl="4" indent="-34288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5pPr>
            <a:lvl6pPr marL="2743064" lvl="5" indent="-34288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6pPr>
            <a:lvl7pPr marL="3200240" lvl="6" indent="-34288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7pPr>
            <a:lvl8pPr marL="3657418" lvl="7" indent="-34288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8pPr>
            <a:lvl9pPr marL="4114595" lvl="8" indent="-342884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/>
          <p:nvPr/>
        </p:nvSpPr>
        <p:spPr>
          <a:xfrm>
            <a:off x="1238250" y="705175"/>
            <a:ext cx="11787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bin Condensed"/>
                <a:ea typeface="Cabin Condensed"/>
                <a:cs typeface="Cabin Condensed"/>
                <a:sym typeface="Cabin Condensed"/>
              </a:rPr>
              <a:t>“</a:t>
            </a:r>
            <a:endParaRPr kumimoji="0" sz="150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bin Condensed"/>
              <a:ea typeface="Cabin Condensed"/>
              <a:cs typeface="Cabin Condensed"/>
              <a:sym typeface="Cabin Condensed"/>
            </a:endParaRPr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FFF00"/>
                </a:solidFill>
              </a:defRPr>
            </a:lvl1pPr>
            <a:lvl2pPr lvl="1">
              <a:buNone/>
              <a:defRPr>
                <a:solidFill>
                  <a:srgbClr val="FFFF00"/>
                </a:solidFill>
              </a:defRPr>
            </a:lvl2pPr>
            <a:lvl3pPr lvl="2">
              <a:buNone/>
              <a:defRPr>
                <a:solidFill>
                  <a:srgbClr val="FFFF00"/>
                </a:solidFill>
              </a:defRPr>
            </a:lvl3pPr>
            <a:lvl4pPr lvl="3">
              <a:buNone/>
              <a:defRPr>
                <a:solidFill>
                  <a:srgbClr val="FFFF00"/>
                </a:solidFill>
              </a:defRPr>
            </a:lvl4pPr>
            <a:lvl5pPr lvl="4">
              <a:buNone/>
              <a:defRPr>
                <a:solidFill>
                  <a:srgbClr val="FFFF00"/>
                </a:solidFill>
              </a:defRPr>
            </a:lvl5pPr>
            <a:lvl6pPr lvl="5">
              <a:buNone/>
              <a:defRPr>
                <a:solidFill>
                  <a:srgbClr val="FFFF00"/>
                </a:solidFill>
              </a:defRPr>
            </a:lvl6pPr>
            <a:lvl7pPr lvl="6">
              <a:buNone/>
              <a:defRPr>
                <a:solidFill>
                  <a:srgbClr val="FFFF00"/>
                </a:solidFill>
              </a:defRPr>
            </a:lvl7pPr>
            <a:lvl8pPr lvl="7">
              <a:buNone/>
              <a:defRPr>
                <a:solidFill>
                  <a:srgbClr val="FFFF00"/>
                </a:solidFill>
              </a:defRPr>
            </a:lvl8pPr>
            <a:lvl9pPr lvl="8">
              <a:buNone/>
              <a:defRPr>
                <a:solidFill>
                  <a:srgbClr val="FFFF00"/>
                </a:solidFill>
              </a:defRPr>
            </a:lvl9pPr>
          </a:lstStyle>
          <a:p>
            <a:pPr defTabSz="914355"/>
            <a:fld id="{00000000-1234-1234-1234-123412341234}" type="slidenum">
              <a:rPr lang="en" smtClean="0"/>
              <a:pPr defTabSz="914355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557277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0" y="0"/>
            <a:ext cx="2418600" cy="5149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398150" y="1129130"/>
            <a:ext cx="1700700" cy="148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2871075" y="1007295"/>
            <a:ext cx="5561100" cy="3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78" lvl="0" indent="-419080">
              <a:spcBef>
                <a:spcPts val="600"/>
              </a:spcBef>
              <a:spcAft>
                <a:spcPts val="0"/>
              </a:spcAft>
              <a:buSzPts val="3000"/>
              <a:buChar char="⊙"/>
              <a:defRPr/>
            </a:lvl1pPr>
            <a:lvl2pPr marL="914355" lvl="1" indent="-380981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532" lvl="2" indent="-380981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709" lvl="3" indent="-3428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5886" lvl="4" indent="-342884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064" lvl="5" indent="-342884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240" lvl="6" indent="-3428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418" lvl="7" indent="-342884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595" lvl="8" indent="-342884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55"/>
            <a:fld id="{00000000-1234-1234-1234-123412341234}" type="slidenum">
              <a:rPr lang="en" smtClean="0">
                <a:solidFill>
                  <a:srgbClr val="000000"/>
                </a:solidFill>
              </a:rPr>
              <a:pPr defTabSz="914355"/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1055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5983"/>
            <a:ext cx="8226425" cy="8548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EF00554-8DDD-B645-883F-42DD7212AB8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SzTx/>
              <a:defRPr>
                <a:ea typeface="+mn-ea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41C1E48-A8D8-CB47-80F1-D5D24D1773A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SzTx/>
              <a:defRPr>
                <a:ea typeface="+mn-ea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1C985D1-BCEE-6849-9B63-C49B7FDA80B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E831909-07C7-CF4F-A32F-6C648D752DF3}" type="slidenum">
              <a:rPr lang="vi-VN" altLang="en-VN"/>
              <a:pPr/>
              <a:t>‹#›</a:t>
            </a:fld>
            <a:endParaRPr lang="vi-VN" altLang="en-VN"/>
          </a:p>
        </p:txBody>
      </p:sp>
    </p:spTree>
    <p:extLst>
      <p:ext uri="{BB962C8B-B14F-4D97-AF65-F5344CB8AC3E}">
        <p14:creationId xmlns:p14="http://schemas.microsoft.com/office/powerpoint/2010/main" val="35076920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CE3A86A-80CF-4041-B44D-A9B7BA2CCA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01D1130-AD9D-B449-9B25-44E74B656D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8F06A7E-F077-4B46-8CE5-E14F70E66C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919607-30DA-3E43-AFC6-CECA7C4BA3C7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4202021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00154"/>
            <a:ext cx="8229600" cy="339447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3E72C3-1ADA-444B-89A8-5330AF5AC1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29EE32C-C09D-EB46-A290-7AD2BD7969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9A13035-E931-2145-9909-E1E1FCD185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9BE2C4-9EE0-7548-804A-B431EAEC01C3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645047379"/>
      </p:ext>
    </p:extLst>
  </p:cSld>
  <p:clrMapOvr>
    <a:masterClrMapping/>
  </p:clrMapOvr>
  <p:transition spd="slow">
    <p:whee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437650" y="579250"/>
            <a:ext cx="4124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Font typeface="Roboto Slab"/>
              <a:buNone/>
              <a:defRPr b="1">
                <a:solidFill>
                  <a:srgbClr val="CC412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1" name="Google Shape;51;p10"/>
          <p:cNvSpPr/>
          <p:nvPr/>
        </p:nvSpPr>
        <p:spPr>
          <a:xfrm>
            <a:off x="544926" y="499667"/>
            <a:ext cx="701400" cy="66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" name="Google Shape;52;p10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3606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3B408B2-5D9D-8E43-8EFC-847711D54D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00EF2C4-F44E-394F-B69E-BFB1CD6049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199BFF0-537D-2D4D-AEBC-95610F27D8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4C7E12-6EE0-FB4A-A836-1A9C2FD93C49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520956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75" y="1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/>
          <p:nvPr/>
        </p:nvSpPr>
        <p:spPr>
          <a:xfrm>
            <a:off x="332395" y="170116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 flipH="1">
            <a:off x="5792149" y="928543"/>
            <a:ext cx="8536475" cy="3286425"/>
          </a:xfrm>
          <a:custGeom>
            <a:avLst/>
            <a:gdLst/>
            <a:ahLst/>
            <a:cxnLst/>
            <a:rect l="l" t="t" r="r" b="b"/>
            <a:pathLst>
              <a:path w="341459" h="131457" extrusionOk="0">
                <a:moveTo>
                  <a:pt x="1956" y="131457"/>
                </a:moveTo>
                <a:cubicBezTo>
                  <a:pt x="-8832" y="107188"/>
                  <a:pt x="27441" y="73739"/>
                  <a:pt x="53858" y="71006"/>
                </a:cubicBezTo>
                <a:cubicBezTo>
                  <a:pt x="72175" y="69111"/>
                  <a:pt x="89827" y="78983"/>
                  <a:pt x="107592" y="83829"/>
                </a:cubicBezTo>
                <a:cubicBezTo>
                  <a:pt x="119024" y="86947"/>
                  <a:pt x="131185" y="87670"/>
                  <a:pt x="143008" y="86882"/>
                </a:cubicBezTo>
                <a:cubicBezTo>
                  <a:pt x="165931" y="85354"/>
                  <a:pt x="187005" y="69324"/>
                  <a:pt x="202849" y="52687"/>
                </a:cubicBezTo>
                <a:cubicBezTo>
                  <a:pt x="216151" y="38720"/>
                  <a:pt x="226877" y="21520"/>
                  <a:pt x="243150" y="11165"/>
                </a:cubicBezTo>
                <a:cubicBezTo>
                  <a:pt x="257231" y="2205"/>
                  <a:pt x="275323" y="-521"/>
                  <a:pt x="291999" y="174"/>
                </a:cubicBezTo>
                <a:cubicBezTo>
                  <a:pt x="308471" y="861"/>
                  <a:pt x="326713" y="7548"/>
                  <a:pt x="341459" y="17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85800" y="1000925"/>
            <a:ext cx="5760900" cy="179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685800" y="2834125"/>
            <a:ext cx="38862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2478964" y="3238280"/>
            <a:ext cx="8536475" cy="3286425"/>
          </a:xfrm>
          <a:custGeom>
            <a:avLst/>
            <a:gdLst/>
            <a:ahLst/>
            <a:cxnLst/>
            <a:rect l="l" t="t" r="r" b="b"/>
            <a:pathLst>
              <a:path w="341459" h="131457" extrusionOk="0">
                <a:moveTo>
                  <a:pt x="1956" y="131457"/>
                </a:moveTo>
                <a:cubicBezTo>
                  <a:pt x="-8832" y="107188"/>
                  <a:pt x="27441" y="73739"/>
                  <a:pt x="53858" y="71006"/>
                </a:cubicBezTo>
                <a:cubicBezTo>
                  <a:pt x="72175" y="69111"/>
                  <a:pt x="89827" y="78983"/>
                  <a:pt x="107592" y="83829"/>
                </a:cubicBezTo>
                <a:cubicBezTo>
                  <a:pt x="119024" y="86947"/>
                  <a:pt x="131185" y="87670"/>
                  <a:pt x="143008" y="86882"/>
                </a:cubicBezTo>
                <a:cubicBezTo>
                  <a:pt x="165931" y="85354"/>
                  <a:pt x="187005" y="69324"/>
                  <a:pt x="202849" y="52687"/>
                </a:cubicBezTo>
                <a:cubicBezTo>
                  <a:pt x="216151" y="38720"/>
                  <a:pt x="226877" y="21520"/>
                  <a:pt x="243150" y="11165"/>
                </a:cubicBezTo>
                <a:cubicBezTo>
                  <a:pt x="257231" y="2205"/>
                  <a:pt x="275323" y="-521"/>
                  <a:pt x="291999" y="174"/>
                </a:cubicBezTo>
                <a:cubicBezTo>
                  <a:pt x="308471" y="861"/>
                  <a:pt x="326713" y="7548"/>
                  <a:pt x="341459" y="17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sp>
      <p:grpSp>
        <p:nvGrpSpPr>
          <p:cNvPr id="17" name="Google Shape;17;p2"/>
          <p:cNvGrpSpPr/>
          <p:nvPr/>
        </p:nvGrpSpPr>
        <p:grpSpPr>
          <a:xfrm>
            <a:off x="4021437" y="2191333"/>
            <a:ext cx="5350044" cy="2952363"/>
            <a:chOff x="2845275" y="2257250"/>
            <a:chExt cx="2385750" cy="1316550"/>
          </a:xfrm>
        </p:grpSpPr>
        <p:sp>
          <p:nvSpPr>
            <p:cNvPr id="18" name="Google Shape;18;p2"/>
            <p:cNvSpPr/>
            <p:nvPr/>
          </p:nvSpPr>
          <p:spPr>
            <a:xfrm>
              <a:off x="4670500" y="2258150"/>
              <a:ext cx="116425" cy="34975"/>
            </a:xfrm>
            <a:custGeom>
              <a:avLst/>
              <a:gdLst/>
              <a:ahLst/>
              <a:cxnLst/>
              <a:rect l="l" t="t" r="r" b="b"/>
              <a:pathLst>
                <a:path w="4657" h="1399" extrusionOk="0">
                  <a:moveTo>
                    <a:pt x="1179" y="0"/>
                  </a:moveTo>
                  <a:cubicBezTo>
                    <a:pt x="1005" y="0"/>
                    <a:pt x="830" y="13"/>
                    <a:pt x="656" y="36"/>
                  </a:cubicBezTo>
                  <a:cubicBezTo>
                    <a:pt x="608" y="36"/>
                    <a:pt x="584" y="48"/>
                    <a:pt x="537" y="84"/>
                  </a:cubicBezTo>
                  <a:cubicBezTo>
                    <a:pt x="489" y="84"/>
                    <a:pt x="430" y="107"/>
                    <a:pt x="394" y="107"/>
                  </a:cubicBezTo>
                  <a:cubicBezTo>
                    <a:pt x="346" y="131"/>
                    <a:pt x="311" y="155"/>
                    <a:pt x="275" y="155"/>
                  </a:cubicBezTo>
                  <a:cubicBezTo>
                    <a:pt x="180" y="155"/>
                    <a:pt x="72" y="191"/>
                    <a:pt x="1" y="262"/>
                  </a:cubicBezTo>
                  <a:lnTo>
                    <a:pt x="1" y="1179"/>
                  </a:lnTo>
                  <a:cubicBezTo>
                    <a:pt x="336" y="993"/>
                    <a:pt x="731" y="900"/>
                    <a:pt x="1126" y="900"/>
                  </a:cubicBezTo>
                  <a:cubicBezTo>
                    <a:pt x="1363" y="900"/>
                    <a:pt x="1599" y="933"/>
                    <a:pt x="1823" y="1000"/>
                  </a:cubicBezTo>
                  <a:cubicBezTo>
                    <a:pt x="2073" y="1084"/>
                    <a:pt x="2263" y="1203"/>
                    <a:pt x="2513" y="1274"/>
                  </a:cubicBezTo>
                  <a:cubicBezTo>
                    <a:pt x="2771" y="1336"/>
                    <a:pt x="3056" y="1398"/>
                    <a:pt x="3320" y="1398"/>
                  </a:cubicBezTo>
                  <a:cubicBezTo>
                    <a:pt x="3361" y="1398"/>
                    <a:pt x="3402" y="1397"/>
                    <a:pt x="3442" y="1393"/>
                  </a:cubicBezTo>
                  <a:cubicBezTo>
                    <a:pt x="3668" y="1393"/>
                    <a:pt x="3918" y="1393"/>
                    <a:pt x="4144" y="1346"/>
                  </a:cubicBezTo>
                  <a:cubicBezTo>
                    <a:pt x="4228" y="1322"/>
                    <a:pt x="4299" y="1298"/>
                    <a:pt x="4406" y="1274"/>
                  </a:cubicBezTo>
                  <a:cubicBezTo>
                    <a:pt x="4513" y="1239"/>
                    <a:pt x="4585" y="1203"/>
                    <a:pt x="4656" y="1167"/>
                  </a:cubicBezTo>
                  <a:lnTo>
                    <a:pt x="4656" y="250"/>
                  </a:lnTo>
                  <a:cubicBezTo>
                    <a:pt x="4327" y="426"/>
                    <a:pt x="3964" y="499"/>
                    <a:pt x="3596" y="499"/>
                  </a:cubicBezTo>
                  <a:cubicBezTo>
                    <a:pt x="3139" y="499"/>
                    <a:pt x="2673" y="386"/>
                    <a:pt x="2251" y="215"/>
                  </a:cubicBezTo>
                  <a:cubicBezTo>
                    <a:pt x="1918" y="60"/>
                    <a:pt x="1552" y="0"/>
                    <a:pt x="1179" y="0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670225" y="2312425"/>
              <a:ext cx="116700" cy="35975"/>
            </a:xfrm>
            <a:custGeom>
              <a:avLst/>
              <a:gdLst/>
              <a:ahLst/>
              <a:cxnLst/>
              <a:rect l="l" t="t" r="r" b="b"/>
              <a:pathLst>
                <a:path w="4668" h="1439" extrusionOk="0">
                  <a:moveTo>
                    <a:pt x="1233" y="1"/>
                  </a:moveTo>
                  <a:cubicBezTo>
                    <a:pt x="814" y="1"/>
                    <a:pt x="393" y="86"/>
                    <a:pt x="0" y="234"/>
                  </a:cubicBezTo>
                  <a:lnTo>
                    <a:pt x="0" y="1187"/>
                  </a:lnTo>
                  <a:cubicBezTo>
                    <a:pt x="354" y="1017"/>
                    <a:pt x="741" y="925"/>
                    <a:pt x="1125" y="925"/>
                  </a:cubicBezTo>
                  <a:cubicBezTo>
                    <a:pt x="1361" y="925"/>
                    <a:pt x="1595" y="960"/>
                    <a:pt x="1822" y="1032"/>
                  </a:cubicBezTo>
                  <a:cubicBezTo>
                    <a:pt x="2274" y="1187"/>
                    <a:pt x="2691" y="1389"/>
                    <a:pt x="3167" y="1437"/>
                  </a:cubicBezTo>
                  <a:cubicBezTo>
                    <a:pt x="3225" y="1438"/>
                    <a:pt x="3282" y="1439"/>
                    <a:pt x="3339" y="1439"/>
                  </a:cubicBezTo>
                  <a:cubicBezTo>
                    <a:pt x="3808" y="1439"/>
                    <a:pt x="4242" y="1389"/>
                    <a:pt x="4667" y="1187"/>
                  </a:cubicBezTo>
                  <a:lnTo>
                    <a:pt x="4667" y="234"/>
                  </a:lnTo>
                  <a:cubicBezTo>
                    <a:pt x="4349" y="424"/>
                    <a:pt x="4001" y="499"/>
                    <a:pt x="3646" y="499"/>
                  </a:cubicBezTo>
                  <a:cubicBezTo>
                    <a:pt x="3178" y="499"/>
                    <a:pt x="2701" y="368"/>
                    <a:pt x="2274" y="199"/>
                  </a:cubicBezTo>
                  <a:cubicBezTo>
                    <a:pt x="1941" y="62"/>
                    <a:pt x="1588" y="1"/>
                    <a:pt x="1233" y="1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670500" y="2281250"/>
              <a:ext cx="117600" cy="42900"/>
            </a:xfrm>
            <a:custGeom>
              <a:avLst/>
              <a:gdLst/>
              <a:ahLst/>
              <a:cxnLst/>
              <a:rect l="l" t="t" r="r" b="b"/>
              <a:pathLst>
                <a:path w="4704" h="1716" extrusionOk="0">
                  <a:moveTo>
                    <a:pt x="1160" y="0"/>
                  </a:moveTo>
                  <a:cubicBezTo>
                    <a:pt x="765" y="0"/>
                    <a:pt x="374" y="71"/>
                    <a:pt x="1" y="243"/>
                  </a:cubicBezTo>
                  <a:lnTo>
                    <a:pt x="1" y="1469"/>
                  </a:lnTo>
                  <a:cubicBezTo>
                    <a:pt x="37" y="1446"/>
                    <a:pt x="84" y="1446"/>
                    <a:pt x="108" y="1422"/>
                  </a:cubicBezTo>
                  <a:cubicBezTo>
                    <a:pt x="156" y="1422"/>
                    <a:pt x="180" y="1386"/>
                    <a:pt x="227" y="1386"/>
                  </a:cubicBezTo>
                  <a:cubicBezTo>
                    <a:pt x="263" y="1374"/>
                    <a:pt x="299" y="1350"/>
                    <a:pt x="334" y="1350"/>
                  </a:cubicBezTo>
                  <a:cubicBezTo>
                    <a:pt x="406" y="1315"/>
                    <a:pt x="477" y="1303"/>
                    <a:pt x="561" y="1267"/>
                  </a:cubicBezTo>
                  <a:cubicBezTo>
                    <a:pt x="729" y="1230"/>
                    <a:pt x="895" y="1211"/>
                    <a:pt x="1060" y="1211"/>
                  </a:cubicBezTo>
                  <a:cubicBezTo>
                    <a:pt x="1314" y="1211"/>
                    <a:pt x="1565" y="1256"/>
                    <a:pt x="1811" y="1350"/>
                  </a:cubicBezTo>
                  <a:cubicBezTo>
                    <a:pt x="2376" y="1536"/>
                    <a:pt x="2953" y="1716"/>
                    <a:pt x="3542" y="1716"/>
                  </a:cubicBezTo>
                  <a:cubicBezTo>
                    <a:pt x="3785" y="1716"/>
                    <a:pt x="4029" y="1685"/>
                    <a:pt x="4275" y="1612"/>
                  </a:cubicBezTo>
                  <a:cubicBezTo>
                    <a:pt x="4323" y="1600"/>
                    <a:pt x="4347" y="1565"/>
                    <a:pt x="4394" y="1565"/>
                  </a:cubicBezTo>
                  <a:cubicBezTo>
                    <a:pt x="4478" y="1565"/>
                    <a:pt x="4585" y="1541"/>
                    <a:pt x="4656" y="1469"/>
                  </a:cubicBezTo>
                  <a:cubicBezTo>
                    <a:pt x="4633" y="1065"/>
                    <a:pt x="4704" y="648"/>
                    <a:pt x="4656" y="243"/>
                  </a:cubicBezTo>
                  <a:lnTo>
                    <a:pt x="4656" y="243"/>
                  </a:lnTo>
                  <a:cubicBezTo>
                    <a:pt x="4333" y="412"/>
                    <a:pt x="3978" y="506"/>
                    <a:pt x="3623" y="506"/>
                  </a:cubicBezTo>
                  <a:cubicBezTo>
                    <a:pt x="3375" y="506"/>
                    <a:pt x="3129" y="460"/>
                    <a:pt x="2894" y="362"/>
                  </a:cubicBezTo>
                  <a:cubicBezTo>
                    <a:pt x="2339" y="156"/>
                    <a:pt x="1746" y="0"/>
                    <a:pt x="1160" y="0"/>
                  </a:cubicBezTo>
                  <a:close/>
                </a:path>
              </a:pathLst>
            </a:custGeom>
            <a:solidFill>
              <a:srgbClr val="FFD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668725" y="2257250"/>
              <a:ext cx="3900" cy="187550"/>
            </a:xfrm>
            <a:custGeom>
              <a:avLst/>
              <a:gdLst/>
              <a:ahLst/>
              <a:cxnLst/>
              <a:rect l="l" t="t" r="r" b="b"/>
              <a:pathLst>
                <a:path w="156" h="7502" extrusionOk="0">
                  <a:moveTo>
                    <a:pt x="72" y="1"/>
                  </a:moveTo>
                  <a:cubicBezTo>
                    <a:pt x="36" y="1"/>
                    <a:pt x="1" y="13"/>
                    <a:pt x="1" y="48"/>
                  </a:cubicBezTo>
                  <a:lnTo>
                    <a:pt x="1" y="7502"/>
                  </a:lnTo>
                  <a:lnTo>
                    <a:pt x="155" y="7502"/>
                  </a:lnTo>
                  <a:lnTo>
                    <a:pt x="155" y="48"/>
                  </a:lnTo>
                  <a:cubicBezTo>
                    <a:pt x="155" y="13"/>
                    <a:pt x="120" y="1"/>
                    <a:pt x="72" y="1"/>
                  </a:cubicBez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669925" y="2257250"/>
              <a:ext cx="2700" cy="187550"/>
            </a:xfrm>
            <a:custGeom>
              <a:avLst/>
              <a:gdLst/>
              <a:ahLst/>
              <a:cxnLst/>
              <a:rect l="l" t="t" r="r" b="b"/>
              <a:pathLst>
                <a:path w="108" h="7502" extrusionOk="0">
                  <a:moveTo>
                    <a:pt x="0" y="1"/>
                  </a:moveTo>
                  <a:cubicBezTo>
                    <a:pt x="24" y="1"/>
                    <a:pt x="36" y="13"/>
                    <a:pt x="36" y="48"/>
                  </a:cubicBezTo>
                  <a:lnTo>
                    <a:pt x="36" y="7502"/>
                  </a:lnTo>
                  <a:lnTo>
                    <a:pt x="107" y="7502"/>
                  </a:lnTo>
                  <a:lnTo>
                    <a:pt x="107" y="48"/>
                  </a:lnTo>
                  <a:cubicBezTo>
                    <a:pt x="107" y="13"/>
                    <a:pt x="72" y="1"/>
                    <a:pt x="24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668725" y="2443875"/>
              <a:ext cx="3900" cy="1525"/>
            </a:xfrm>
            <a:custGeom>
              <a:avLst/>
              <a:gdLst/>
              <a:ahLst/>
              <a:cxnLst/>
              <a:rect l="l" t="t" r="r" b="b"/>
              <a:pathLst>
                <a:path w="156" h="61" extrusionOk="0">
                  <a:moveTo>
                    <a:pt x="72" y="1"/>
                  </a:moveTo>
                  <a:cubicBezTo>
                    <a:pt x="36" y="1"/>
                    <a:pt x="1" y="25"/>
                    <a:pt x="1" y="37"/>
                  </a:cubicBezTo>
                  <a:cubicBezTo>
                    <a:pt x="1" y="48"/>
                    <a:pt x="36" y="60"/>
                    <a:pt x="72" y="60"/>
                  </a:cubicBezTo>
                  <a:cubicBezTo>
                    <a:pt x="120" y="60"/>
                    <a:pt x="155" y="48"/>
                    <a:pt x="155" y="37"/>
                  </a:cubicBezTo>
                  <a:cubicBezTo>
                    <a:pt x="155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669625" y="2258450"/>
              <a:ext cx="900" cy="15500"/>
            </a:xfrm>
            <a:custGeom>
              <a:avLst/>
              <a:gdLst/>
              <a:ahLst/>
              <a:cxnLst/>
              <a:rect l="l" t="t" r="r" b="b"/>
              <a:pathLst>
                <a:path w="36" h="620" extrusionOk="0">
                  <a:moveTo>
                    <a:pt x="24" y="0"/>
                  </a:moveTo>
                  <a:cubicBezTo>
                    <a:pt x="24" y="0"/>
                    <a:pt x="12" y="0"/>
                    <a:pt x="12" y="12"/>
                  </a:cubicBezTo>
                  <a:cubicBezTo>
                    <a:pt x="0" y="24"/>
                    <a:pt x="0" y="60"/>
                    <a:pt x="0" y="84"/>
                  </a:cubicBezTo>
                  <a:lnTo>
                    <a:pt x="0" y="131"/>
                  </a:lnTo>
                  <a:lnTo>
                    <a:pt x="0" y="191"/>
                  </a:lnTo>
                  <a:lnTo>
                    <a:pt x="0" y="310"/>
                  </a:lnTo>
                  <a:cubicBezTo>
                    <a:pt x="0" y="476"/>
                    <a:pt x="0" y="619"/>
                    <a:pt x="12" y="619"/>
                  </a:cubicBezTo>
                  <a:cubicBezTo>
                    <a:pt x="12" y="619"/>
                    <a:pt x="24" y="476"/>
                    <a:pt x="24" y="310"/>
                  </a:cubicBezTo>
                  <a:lnTo>
                    <a:pt x="24" y="191"/>
                  </a:lnTo>
                  <a:lnTo>
                    <a:pt x="24" y="131"/>
                  </a:lnTo>
                  <a:lnTo>
                    <a:pt x="24" y="84"/>
                  </a:lnTo>
                  <a:lnTo>
                    <a:pt x="24" y="24"/>
                  </a:lnTo>
                  <a:cubicBezTo>
                    <a:pt x="24" y="12"/>
                    <a:pt x="36" y="0"/>
                    <a:pt x="36" y="0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669025" y="2275400"/>
              <a:ext cx="1225" cy="2725"/>
            </a:xfrm>
            <a:custGeom>
              <a:avLst/>
              <a:gdLst/>
              <a:ahLst/>
              <a:cxnLst/>
              <a:rect l="l" t="t" r="r" b="b"/>
              <a:pathLst>
                <a:path w="49" h="109" extrusionOk="0">
                  <a:moveTo>
                    <a:pt x="24" y="1"/>
                  </a:moveTo>
                  <a:cubicBezTo>
                    <a:pt x="24" y="1"/>
                    <a:pt x="0" y="13"/>
                    <a:pt x="0" y="49"/>
                  </a:cubicBezTo>
                  <a:cubicBezTo>
                    <a:pt x="0" y="72"/>
                    <a:pt x="0" y="108"/>
                    <a:pt x="24" y="108"/>
                  </a:cubicBezTo>
                  <a:cubicBezTo>
                    <a:pt x="36" y="108"/>
                    <a:pt x="48" y="72"/>
                    <a:pt x="36" y="60"/>
                  </a:cubicBezTo>
                  <a:cubicBezTo>
                    <a:pt x="36" y="37"/>
                    <a:pt x="36" y="1"/>
                    <a:pt x="24" y="1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67075" y="2258150"/>
              <a:ext cx="116700" cy="34975"/>
            </a:xfrm>
            <a:custGeom>
              <a:avLst/>
              <a:gdLst/>
              <a:ahLst/>
              <a:cxnLst/>
              <a:rect l="l" t="t" r="r" b="b"/>
              <a:pathLst>
                <a:path w="4668" h="1399" extrusionOk="0">
                  <a:moveTo>
                    <a:pt x="1184" y="0"/>
                  </a:moveTo>
                  <a:cubicBezTo>
                    <a:pt x="1010" y="0"/>
                    <a:pt x="833" y="13"/>
                    <a:pt x="655" y="36"/>
                  </a:cubicBezTo>
                  <a:cubicBezTo>
                    <a:pt x="620" y="36"/>
                    <a:pt x="584" y="48"/>
                    <a:pt x="536" y="84"/>
                  </a:cubicBezTo>
                  <a:cubicBezTo>
                    <a:pt x="501" y="84"/>
                    <a:pt x="441" y="107"/>
                    <a:pt x="393" y="107"/>
                  </a:cubicBezTo>
                  <a:cubicBezTo>
                    <a:pt x="346" y="131"/>
                    <a:pt x="322" y="155"/>
                    <a:pt x="274" y="155"/>
                  </a:cubicBezTo>
                  <a:cubicBezTo>
                    <a:pt x="179" y="155"/>
                    <a:pt x="84" y="191"/>
                    <a:pt x="1" y="262"/>
                  </a:cubicBezTo>
                  <a:lnTo>
                    <a:pt x="1" y="1179"/>
                  </a:lnTo>
                  <a:cubicBezTo>
                    <a:pt x="335" y="993"/>
                    <a:pt x="731" y="900"/>
                    <a:pt x="1125" y="900"/>
                  </a:cubicBezTo>
                  <a:cubicBezTo>
                    <a:pt x="1362" y="900"/>
                    <a:pt x="1599" y="933"/>
                    <a:pt x="1822" y="1000"/>
                  </a:cubicBezTo>
                  <a:cubicBezTo>
                    <a:pt x="2072" y="1084"/>
                    <a:pt x="2263" y="1203"/>
                    <a:pt x="2525" y="1274"/>
                  </a:cubicBezTo>
                  <a:cubicBezTo>
                    <a:pt x="2782" y="1336"/>
                    <a:pt x="3058" y="1398"/>
                    <a:pt x="3321" y="1398"/>
                  </a:cubicBezTo>
                  <a:cubicBezTo>
                    <a:pt x="3361" y="1398"/>
                    <a:pt x="3402" y="1397"/>
                    <a:pt x="3441" y="1393"/>
                  </a:cubicBezTo>
                  <a:cubicBezTo>
                    <a:pt x="3668" y="1393"/>
                    <a:pt x="3918" y="1393"/>
                    <a:pt x="4144" y="1346"/>
                  </a:cubicBezTo>
                  <a:cubicBezTo>
                    <a:pt x="4227" y="1322"/>
                    <a:pt x="4311" y="1298"/>
                    <a:pt x="4406" y="1274"/>
                  </a:cubicBezTo>
                  <a:cubicBezTo>
                    <a:pt x="4513" y="1239"/>
                    <a:pt x="4596" y="1203"/>
                    <a:pt x="4668" y="1167"/>
                  </a:cubicBezTo>
                  <a:lnTo>
                    <a:pt x="4668" y="250"/>
                  </a:lnTo>
                  <a:cubicBezTo>
                    <a:pt x="4333" y="426"/>
                    <a:pt x="3967" y="499"/>
                    <a:pt x="3598" y="499"/>
                  </a:cubicBezTo>
                  <a:cubicBezTo>
                    <a:pt x="3139" y="499"/>
                    <a:pt x="2673" y="386"/>
                    <a:pt x="2251" y="215"/>
                  </a:cubicBezTo>
                  <a:cubicBezTo>
                    <a:pt x="1918" y="60"/>
                    <a:pt x="1557" y="0"/>
                    <a:pt x="1184" y="0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366775" y="2312425"/>
              <a:ext cx="117000" cy="35975"/>
            </a:xfrm>
            <a:custGeom>
              <a:avLst/>
              <a:gdLst/>
              <a:ahLst/>
              <a:cxnLst/>
              <a:rect l="l" t="t" r="r" b="b"/>
              <a:pathLst>
                <a:path w="4680" h="1439" extrusionOk="0">
                  <a:moveTo>
                    <a:pt x="1233" y="1"/>
                  </a:moveTo>
                  <a:cubicBezTo>
                    <a:pt x="815" y="1"/>
                    <a:pt x="394" y="86"/>
                    <a:pt x="1" y="234"/>
                  </a:cubicBezTo>
                  <a:lnTo>
                    <a:pt x="1" y="1187"/>
                  </a:lnTo>
                  <a:cubicBezTo>
                    <a:pt x="355" y="1017"/>
                    <a:pt x="741" y="925"/>
                    <a:pt x="1126" y="925"/>
                  </a:cubicBezTo>
                  <a:cubicBezTo>
                    <a:pt x="1361" y="925"/>
                    <a:pt x="1596" y="960"/>
                    <a:pt x="1822" y="1032"/>
                  </a:cubicBezTo>
                  <a:cubicBezTo>
                    <a:pt x="2287" y="1187"/>
                    <a:pt x="2691" y="1389"/>
                    <a:pt x="3180" y="1437"/>
                  </a:cubicBezTo>
                  <a:cubicBezTo>
                    <a:pt x="3237" y="1438"/>
                    <a:pt x="3294" y="1439"/>
                    <a:pt x="3351" y="1439"/>
                  </a:cubicBezTo>
                  <a:cubicBezTo>
                    <a:pt x="3820" y="1439"/>
                    <a:pt x="4255" y="1389"/>
                    <a:pt x="4680" y="1187"/>
                  </a:cubicBezTo>
                  <a:lnTo>
                    <a:pt x="4680" y="234"/>
                  </a:lnTo>
                  <a:cubicBezTo>
                    <a:pt x="4357" y="424"/>
                    <a:pt x="4005" y="499"/>
                    <a:pt x="3649" y="499"/>
                  </a:cubicBezTo>
                  <a:cubicBezTo>
                    <a:pt x="3179" y="499"/>
                    <a:pt x="2702" y="368"/>
                    <a:pt x="2275" y="199"/>
                  </a:cubicBezTo>
                  <a:cubicBezTo>
                    <a:pt x="1942" y="62"/>
                    <a:pt x="1588" y="1"/>
                    <a:pt x="1233" y="1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367375" y="2281250"/>
              <a:ext cx="117300" cy="42900"/>
            </a:xfrm>
            <a:custGeom>
              <a:avLst/>
              <a:gdLst/>
              <a:ahLst/>
              <a:cxnLst/>
              <a:rect l="l" t="t" r="r" b="b"/>
              <a:pathLst>
                <a:path w="4692" h="1716" extrusionOk="0">
                  <a:moveTo>
                    <a:pt x="1153" y="0"/>
                  </a:moveTo>
                  <a:cubicBezTo>
                    <a:pt x="759" y="0"/>
                    <a:pt x="369" y="71"/>
                    <a:pt x="0" y="243"/>
                  </a:cubicBezTo>
                  <a:lnTo>
                    <a:pt x="0" y="1469"/>
                  </a:lnTo>
                  <a:cubicBezTo>
                    <a:pt x="24" y="1446"/>
                    <a:pt x="72" y="1446"/>
                    <a:pt x="96" y="1422"/>
                  </a:cubicBezTo>
                  <a:cubicBezTo>
                    <a:pt x="143" y="1422"/>
                    <a:pt x="179" y="1386"/>
                    <a:pt x="215" y="1386"/>
                  </a:cubicBezTo>
                  <a:cubicBezTo>
                    <a:pt x="250" y="1374"/>
                    <a:pt x="298" y="1350"/>
                    <a:pt x="322" y="1350"/>
                  </a:cubicBezTo>
                  <a:cubicBezTo>
                    <a:pt x="393" y="1315"/>
                    <a:pt x="477" y="1303"/>
                    <a:pt x="548" y="1267"/>
                  </a:cubicBezTo>
                  <a:cubicBezTo>
                    <a:pt x="716" y="1230"/>
                    <a:pt x="883" y="1211"/>
                    <a:pt x="1047" y="1211"/>
                  </a:cubicBezTo>
                  <a:cubicBezTo>
                    <a:pt x="1302" y="1211"/>
                    <a:pt x="1552" y="1256"/>
                    <a:pt x="1798" y="1350"/>
                  </a:cubicBezTo>
                  <a:cubicBezTo>
                    <a:pt x="2363" y="1536"/>
                    <a:pt x="2941" y="1716"/>
                    <a:pt x="3530" y="1716"/>
                  </a:cubicBezTo>
                  <a:cubicBezTo>
                    <a:pt x="3772" y="1716"/>
                    <a:pt x="4016" y="1685"/>
                    <a:pt x="4263" y="1612"/>
                  </a:cubicBezTo>
                  <a:cubicBezTo>
                    <a:pt x="4310" y="1600"/>
                    <a:pt x="4346" y="1565"/>
                    <a:pt x="4382" y="1565"/>
                  </a:cubicBezTo>
                  <a:cubicBezTo>
                    <a:pt x="4477" y="1565"/>
                    <a:pt x="4584" y="1541"/>
                    <a:pt x="4656" y="1469"/>
                  </a:cubicBezTo>
                  <a:cubicBezTo>
                    <a:pt x="4620" y="1065"/>
                    <a:pt x="4691" y="648"/>
                    <a:pt x="4656" y="243"/>
                  </a:cubicBezTo>
                  <a:lnTo>
                    <a:pt x="4656" y="243"/>
                  </a:lnTo>
                  <a:cubicBezTo>
                    <a:pt x="4333" y="412"/>
                    <a:pt x="3973" y="506"/>
                    <a:pt x="3615" y="506"/>
                  </a:cubicBezTo>
                  <a:cubicBezTo>
                    <a:pt x="3365" y="506"/>
                    <a:pt x="3116" y="460"/>
                    <a:pt x="2882" y="362"/>
                  </a:cubicBezTo>
                  <a:cubicBezTo>
                    <a:pt x="2334" y="156"/>
                    <a:pt x="1739" y="0"/>
                    <a:pt x="1153" y="0"/>
                  </a:cubicBezTo>
                  <a:close/>
                </a:path>
              </a:pathLst>
            </a:custGeom>
            <a:solidFill>
              <a:srgbClr val="FFD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365300" y="2257250"/>
              <a:ext cx="3875" cy="187550"/>
            </a:xfrm>
            <a:custGeom>
              <a:avLst/>
              <a:gdLst/>
              <a:ahLst/>
              <a:cxnLst/>
              <a:rect l="l" t="t" r="r" b="b"/>
              <a:pathLst>
                <a:path w="155" h="7502" extrusionOk="0">
                  <a:moveTo>
                    <a:pt x="83" y="1"/>
                  </a:moveTo>
                  <a:cubicBezTo>
                    <a:pt x="36" y="1"/>
                    <a:pt x="0" y="13"/>
                    <a:pt x="0" y="48"/>
                  </a:cubicBezTo>
                  <a:lnTo>
                    <a:pt x="0" y="7502"/>
                  </a:lnTo>
                  <a:lnTo>
                    <a:pt x="155" y="7502"/>
                  </a:lnTo>
                  <a:lnTo>
                    <a:pt x="155" y="48"/>
                  </a:lnTo>
                  <a:cubicBezTo>
                    <a:pt x="155" y="13"/>
                    <a:pt x="119" y="1"/>
                    <a:pt x="83" y="1"/>
                  </a:cubicBez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366475" y="2257250"/>
              <a:ext cx="2700" cy="187550"/>
            </a:xfrm>
            <a:custGeom>
              <a:avLst/>
              <a:gdLst/>
              <a:ahLst/>
              <a:cxnLst/>
              <a:rect l="l" t="t" r="r" b="b"/>
              <a:pathLst>
                <a:path w="108" h="7502" extrusionOk="0">
                  <a:moveTo>
                    <a:pt x="1" y="1"/>
                  </a:moveTo>
                  <a:cubicBezTo>
                    <a:pt x="36" y="1"/>
                    <a:pt x="48" y="13"/>
                    <a:pt x="48" y="48"/>
                  </a:cubicBezTo>
                  <a:lnTo>
                    <a:pt x="48" y="7502"/>
                  </a:lnTo>
                  <a:lnTo>
                    <a:pt x="108" y="7502"/>
                  </a:lnTo>
                  <a:lnTo>
                    <a:pt x="108" y="48"/>
                  </a:lnTo>
                  <a:cubicBezTo>
                    <a:pt x="108" y="13"/>
                    <a:pt x="72" y="1"/>
                    <a:pt x="36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365300" y="2443875"/>
              <a:ext cx="3875" cy="1525"/>
            </a:xfrm>
            <a:custGeom>
              <a:avLst/>
              <a:gdLst/>
              <a:ahLst/>
              <a:cxnLst/>
              <a:rect l="l" t="t" r="r" b="b"/>
              <a:pathLst>
                <a:path w="155" h="61" extrusionOk="0">
                  <a:moveTo>
                    <a:pt x="83" y="1"/>
                  </a:moveTo>
                  <a:cubicBezTo>
                    <a:pt x="36" y="1"/>
                    <a:pt x="0" y="25"/>
                    <a:pt x="0" y="37"/>
                  </a:cubicBezTo>
                  <a:cubicBezTo>
                    <a:pt x="0" y="48"/>
                    <a:pt x="36" y="60"/>
                    <a:pt x="83" y="60"/>
                  </a:cubicBezTo>
                  <a:cubicBezTo>
                    <a:pt x="119" y="60"/>
                    <a:pt x="155" y="48"/>
                    <a:pt x="155" y="37"/>
                  </a:cubicBezTo>
                  <a:cubicBezTo>
                    <a:pt x="155" y="25"/>
                    <a:pt x="119" y="1"/>
                    <a:pt x="83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366175" y="2258450"/>
              <a:ext cx="1225" cy="15500"/>
            </a:xfrm>
            <a:custGeom>
              <a:avLst/>
              <a:gdLst/>
              <a:ahLst/>
              <a:cxnLst/>
              <a:rect l="l" t="t" r="r" b="b"/>
              <a:pathLst>
                <a:path w="49" h="620" extrusionOk="0">
                  <a:moveTo>
                    <a:pt x="25" y="0"/>
                  </a:moveTo>
                  <a:cubicBezTo>
                    <a:pt x="25" y="0"/>
                    <a:pt x="13" y="0"/>
                    <a:pt x="13" y="12"/>
                  </a:cubicBezTo>
                  <a:cubicBezTo>
                    <a:pt x="1" y="24"/>
                    <a:pt x="1" y="60"/>
                    <a:pt x="1" y="84"/>
                  </a:cubicBezTo>
                  <a:lnTo>
                    <a:pt x="1" y="131"/>
                  </a:lnTo>
                  <a:lnTo>
                    <a:pt x="1" y="191"/>
                  </a:lnTo>
                  <a:lnTo>
                    <a:pt x="1" y="310"/>
                  </a:lnTo>
                  <a:cubicBezTo>
                    <a:pt x="1" y="476"/>
                    <a:pt x="1" y="619"/>
                    <a:pt x="13" y="619"/>
                  </a:cubicBezTo>
                  <a:cubicBezTo>
                    <a:pt x="13" y="619"/>
                    <a:pt x="25" y="476"/>
                    <a:pt x="25" y="310"/>
                  </a:cubicBezTo>
                  <a:lnTo>
                    <a:pt x="25" y="191"/>
                  </a:lnTo>
                  <a:lnTo>
                    <a:pt x="25" y="131"/>
                  </a:lnTo>
                  <a:lnTo>
                    <a:pt x="25" y="84"/>
                  </a:lnTo>
                  <a:lnTo>
                    <a:pt x="25" y="24"/>
                  </a:lnTo>
                  <a:cubicBezTo>
                    <a:pt x="25" y="12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365875" y="2275400"/>
              <a:ext cx="925" cy="2725"/>
            </a:xfrm>
            <a:custGeom>
              <a:avLst/>
              <a:gdLst/>
              <a:ahLst/>
              <a:cxnLst/>
              <a:rect l="l" t="t" r="r" b="b"/>
              <a:pathLst>
                <a:path w="37" h="109" extrusionOk="0">
                  <a:moveTo>
                    <a:pt x="13" y="1"/>
                  </a:moveTo>
                  <a:cubicBezTo>
                    <a:pt x="13" y="1"/>
                    <a:pt x="1" y="13"/>
                    <a:pt x="1" y="49"/>
                  </a:cubicBezTo>
                  <a:cubicBezTo>
                    <a:pt x="1" y="72"/>
                    <a:pt x="1" y="108"/>
                    <a:pt x="13" y="108"/>
                  </a:cubicBezTo>
                  <a:cubicBezTo>
                    <a:pt x="25" y="108"/>
                    <a:pt x="37" y="72"/>
                    <a:pt x="25" y="60"/>
                  </a:cubicBezTo>
                  <a:cubicBezTo>
                    <a:pt x="25" y="37"/>
                    <a:pt x="25" y="1"/>
                    <a:pt x="13" y="1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845275" y="2562950"/>
              <a:ext cx="567075" cy="232500"/>
            </a:xfrm>
            <a:custGeom>
              <a:avLst/>
              <a:gdLst/>
              <a:ahLst/>
              <a:cxnLst/>
              <a:rect l="l" t="t" r="r" b="b"/>
              <a:pathLst>
                <a:path w="22683" h="9300" extrusionOk="0">
                  <a:moveTo>
                    <a:pt x="12586" y="0"/>
                  </a:moveTo>
                  <a:cubicBezTo>
                    <a:pt x="11419" y="0"/>
                    <a:pt x="10431" y="810"/>
                    <a:pt x="10145" y="1893"/>
                  </a:cubicBezTo>
                  <a:cubicBezTo>
                    <a:pt x="9609" y="1060"/>
                    <a:pt x="8692" y="512"/>
                    <a:pt x="7633" y="512"/>
                  </a:cubicBezTo>
                  <a:cubicBezTo>
                    <a:pt x="5978" y="512"/>
                    <a:pt x="4632" y="1846"/>
                    <a:pt x="4632" y="3513"/>
                  </a:cubicBezTo>
                  <a:cubicBezTo>
                    <a:pt x="4632" y="3608"/>
                    <a:pt x="4632" y="3691"/>
                    <a:pt x="4644" y="3798"/>
                  </a:cubicBezTo>
                  <a:cubicBezTo>
                    <a:pt x="4168" y="3489"/>
                    <a:pt x="3620" y="3310"/>
                    <a:pt x="3001" y="3310"/>
                  </a:cubicBezTo>
                  <a:cubicBezTo>
                    <a:pt x="1358" y="3310"/>
                    <a:pt x="1" y="4644"/>
                    <a:pt x="1" y="6311"/>
                  </a:cubicBezTo>
                  <a:cubicBezTo>
                    <a:pt x="1" y="7906"/>
                    <a:pt x="1239" y="9204"/>
                    <a:pt x="2799" y="9299"/>
                  </a:cubicBezTo>
                  <a:lnTo>
                    <a:pt x="19789" y="9299"/>
                  </a:lnTo>
                  <a:cubicBezTo>
                    <a:pt x="21396" y="9251"/>
                    <a:pt x="22682" y="7942"/>
                    <a:pt x="22682" y="6311"/>
                  </a:cubicBezTo>
                  <a:cubicBezTo>
                    <a:pt x="22682" y="4668"/>
                    <a:pt x="21337" y="3310"/>
                    <a:pt x="19670" y="3310"/>
                  </a:cubicBezTo>
                  <a:cubicBezTo>
                    <a:pt x="19075" y="3310"/>
                    <a:pt x="18527" y="3489"/>
                    <a:pt x="18063" y="3775"/>
                  </a:cubicBezTo>
                  <a:cubicBezTo>
                    <a:pt x="17932" y="2905"/>
                    <a:pt x="17193" y="2239"/>
                    <a:pt x="16277" y="2239"/>
                  </a:cubicBezTo>
                  <a:cubicBezTo>
                    <a:pt x="15824" y="2239"/>
                    <a:pt x="15419" y="2405"/>
                    <a:pt x="15086" y="2679"/>
                  </a:cubicBezTo>
                  <a:cubicBezTo>
                    <a:pt x="15086" y="2620"/>
                    <a:pt x="15110" y="2584"/>
                    <a:pt x="15110" y="2524"/>
                  </a:cubicBezTo>
                  <a:cubicBezTo>
                    <a:pt x="15110" y="1119"/>
                    <a:pt x="13979" y="0"/>
                    <a:pt x="125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552650" y="2916850"/>
              <a:ext cx="632825" cy="230725"/>
            </a:xfrm>
            <a:custGeom>
              <a:avLst/>
              <a:gdLst/>
              <a:ahLst/>
              <a:cxnLst/>
              <a:rect l="l" t="t" r="r" b="b"/>
              <a:pathLst>
                <a:path w="25313" h="9229" extrusionOk="0">
                  <a:moveTo>
                    <a:pt x="12847" y="1"/>
                  </a:moveTo>
                  <a:cubicBezTo>
                    <a:pt x="11466" y="1"/>
                    <a:pt x="10347" y="1120"/>
                    <a:pt x="10347" y="2501"/>
                  </a:cubicBezTo>
                  <a:cubicBezTo>
                    <a:pt x="10347" y="2561"/>
                    <a:pt x="10359" y="2608"/>
                    <a:pt x="10359" y="2668"/>
                  </a:cubicBezTo>
                  <a:cubicBezTo>
                    <a:pt x="10049" y="2382"/>
                    <a:pt x="9632" y="2215"/>
                    <a:pt x="9180" y="2215"/>
                  </a:cubicBezTo>
                  <a:cubicBezTo>
                    <a:pt x="8287" y="2215"/>
                    <a:pt x="7549" y="2870"/>
                    <a:pt x="7418" y="3739"/>
                  </a:cubicBezTo>
                  <a:cubicBezTo>
                    <a:pt x="6953" y="3454"/>
                    <a:pt x="6406" y="3275"/>
                    <a:pt x="5822" y="3275"/>
                  </a:cubicBezTo>
                  <a:cubicBezTo>
                    <a:pt x="4465" y="3275"/>
                    <a:pt x="3322" y="4180"/>
                    <a:pt x="2965" y="5418"/>
                  </a:cubicBezTo>
                  <a:lnTo>
                    <a:pt x="1929" y="5418"/>
                  </a:lnTo>
                  <a:cubicBezTo>
                    <a:pt x="893" y="5418"/>
                    <a:pt x="48" y="6252"/>
                    <a:pt x="0" y="7287"/>
                  </a:cubicBezTo>
                  <a:cubicBezTo>
                    <a:pt x="0" y="8335"/>
                    <a:pt x="845" y="9180"/>
                    <a:pt x="1893" y="9180"/>
                  </a:cubicBezTo>
                  <a:lnTo>
                    <a:pt x="5298" y="9180"/>
                  </a:lnTo>
                  <a:cubicBezTo>
                    <a:pt x="5417" y="9216"/>
                    <a:pt x="5537" y="9228"/>
                    <a:pt x="5656" y="9228"/>
                  </a:cubicBezTo>
                  <a:lnTo>
                    <a:pt x="22539" y="9228"/>
                  </a:lnTo>
                  <a:cubicBezTo>
                    <a:pt x="24086" y="9121"/>
                    <a:pt x="25313" y="7823"/>
                    <a:pt x="25313" y="6252"/>
                  </a:cubicBezTo>
                  <a:cubicBezTo>
                    <a:pt x="25313" y="4609"/>
                    <a:pt x="23991" y="3275"/>
                    <a:pt x="22336" y="3275"/>
                  </a:cubicBezTo>
                  <a:cubicBezTo>
                    <a:pt x="21741" y="3275"/>
                    <a:pt x="21181" y="3454"/>
                    <a:pt x="20717" y="3751"/>
                  </a:cubicBezTo>
                  <a:cubicBezTo>
                    <a:pt x="20729" y="3668"/>
                    <a:pt x="20729" y="3573"/>
                    <a:pt x="20729" y="3477"/>
                  </a:cubicBezTo>
                  <a:cubicBezTo>
                    <a:pt x="20729" y="1846"/>
                    <a:pt x="19407" y="501"/>
                    <a:pt x="17752" y="501"/>
                  </a:cubicBezTo>
                  <a:cubicBezTo>
                    <a:pt x="16716" y="501"/>
                    <a:pt x="15788" y="1060"/>
                    <a:pt x="15252" y="1882"/>
                  </a:cubicBezTo>
                  <a:cubicBezTo>
                    <a:pt x="14990" y="799"/>
                    <a:pt x="14002" y="1"/>
                    <a:pt x="128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890050" y="2555800"/>
              <a:ext cx="275375" cy="1016825"/>
            </a:xfrm>
            <a:custGeom>
              <a:avLst/>
              <a:gdLst/>
              <a:ahLst/>
              <a:cxnLst/>
              <a:rect l="l" t="t" r="r" b="b"/>
              <a:pathLst>
                <a:path w="11015" h="40673" extrusionOk="0">
                  <a:moveTo>
                    <a:pt x="1" y="1"/>
                  </a:moveTo>
                  <a:lnTo>
                    <a:pt x="1" y="40672"/>
                  </a:lnTo>
                  <a:lnTo>
                    <a:pt x="11014" y="40672"/>
                  </a:lnTo>
                  <a:lnTo>
                    <a:pt x="11014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872500" y="2468300"/>
              <a:ext cx="310775" cy="122650"/>
            </a:xfrm>
            <a:custGeom>
              <a:avLst/>
              <a:gdLst/>
              <a:ahLst/>
              <a:cxnLst/>
              <a:rect l="l" t="t" r="r" b="b"/>
              <a:pathLst>
                <a:path w="12431" h="4906" extrusionOk="0">
                  <a:moveTo>
                    <a:pt x="5465" y="0"/>
                  </a:moveTo>
                  <a:lnTo>
                    <a:pt x="5465" y="2334"/>
                  </a:lnTo>
                  <a:lnTo>
                    <a:pt x="4108" y="2334"/>
                  </a:lnTo>
                  <a:lnTo>
                    <a:pt x="4108" y="12"/>
                  </a:lnTo>
                  <a:lnTo>
                    <a:pt x="2751" y="12"/>
                  </a:lnTo>
                  <a:lnTo>
                    <a:pt x="2751" y="2334"/>
                  </a:lnTo>
                  <a:lnTo>
                    <a:pt x="1370" y="2334"/>
                  </a:lnTo>
                  <a:lnTo>
                    <a:pt x="1370" y="12"/>
                  </a:lnTo>
                  <a:lnTo>
                    <a:pt x="0" y="12"/>
                  </a:lnTo>
                  <a:lnTo>
                    <a:pt x="0" y="4905"/>
                  </a:lnTo>
                  <a:lnTo>
                    <a:pt x="12430" y="4905"/>
                  </a:lnTo>
                  <a:lnTo>
                    <a:pt x="12430" y="12"/>
                  </a:lnTo>
                  <a:lnTo>
                    <a:pt x="11073" y="12"/>
                  </a:lnTo>
                  <a:lnTo>
                    <a:pt x="11073" y="2334"/>
                  </a:lnTo>
                  <a:lnTo>
                    <a:pt x="9680" y="2334"/>
                  </a:lnTo>
                  <a:lnTo>
                    <a:pt x="9680" y="12"/>
                  </a:lnTo>
                  <a:lnTo>
                    <a:pt x="8323" y="12"/>
                  </a:lnTo>
                  <a:lnTo>
                    <a:pt x="8323" y="2334"/>
                  </a:lnTo>
                  <a:lnTo>
                    <a:pt x="6835" y="2334"/>
                  </a:lnTo>
                  <a:lnTo>
                    <a:pt x="6835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994825" y="2647775"/>
              <a:ext cx="58975" cy="89925"/>
            </a:xfrm>
            <a:custGeom>
              <a:avLst/>
              <a:gdLst/>
              <a:ahLst/>
              <a:cxnLst/>
              <a:rect l="l" t="t" r="r" b="b"/>
              <a:pathLst>
                <a:path w="2359" h="3597" extrusionOk="0">
                  <a:moveTo>
                    <a:pt x="1180" y="1"/>
                  </a:moveTo>
                  <a:cubicBezTo>
                    <a:pt x="525" y="1"/>
                    <a:pt x="1" y="524"/>
                    <a:pt x="1" y="1179"/>
                  </a:cubicBezTo>
                  <a:lnTo>
                    <a:pt x="1" y="3596"/>
                  </a:lnTo>
                  <a:lnTo>
                    <a:pt x="2346" y="3596"/>
                  </a:lnTo>
                  <a:lnTo>
                    <a:pt x="2346" y="1179"/>
                  </a:lnTo>
                  <a:lnTo>
                    <a:pt x="2358" y="1179"/>
                  </a:lnTo>
                  <a:cubicBezTo>
                    <a:pt x="2358" y="536"/>
                    <a:pt x="1834" y="1"/>
                    <a:pt x="1180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979350" y="2733200"/>
              <a:ext cx="88425" cy="14025"/>
            </a:xfrm>
            <a:custGeom>
              <a:avLst/>
              <a:gdLst/>
              <a:ahLst/>
              <a:cxnLst/>
              <a:rect l="l" t="t" r="r" b="b"/>
              <a:pathLst>
                <a:path w="3537" h="561" extrusionOk="0">
                  <a:moveTo>
                    <a:pt x="275" y="1"/>
                  </a:moveTo>
                  <a:cubicBezTo>
                    <a:pt x="120" y="1"/>
                    <a:pt x="1" y="132"/>
                    <a:pt x="1" y="274"/>
                  </a:cubicBezTo>
                  <a:cubicBezTo>
                    <a:pt x="1" y="441"/>
                    <a:pt x="132" y="560"/>
                    <a:pt x="275" y="560"/>
                  </a:cubicBezTo>
                  <a:lnTo>
                    <a:pt x="3251" y="560"/>
                  </a:lnTo>
                  <a:cubicBezTo>
                    <a:pt x="3418" y="560"/>
                    <a:pt x="3537" y="429"/>
                    <a:pt x="3537" y="274"/>
                  </a:cubicBezTo>
                  <a:cubicBezTo>
                    <a:pt x="3537" y="132"/>
                    <a:pt x="3418" y="1"/>
                    <a:pt x="3251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994825" y="2804050"/>
              <a:ext cx="58975" cy="89925"/>
            </a:xfrm>
            <a:custGeom>
              <a:avLst/>
              <a:gdLst/>
              <a:ahLst/>
              <a:cxnLst/>
              <a:rect l="l" t="t" r="r" b="b"/>
              <a:pathLst>
                <a:path w="2359" h="3597" extrusionOk="0">
                  <a:moveTo>
                    <a:pt x="1180" y="0"/>
                  </a:moveTo>
                  <a:cubicBezTo>
                    <a:pt x="525" y="0"/>
                    <a:pt x="1" y="524"/>
                    <a:pt x="1" y="1179"/>
                  </a:cubicBezTo>
                  <a:lnTo>
                    <a:pt x="1" y="3596"/>
                  </a:lnTo>
                  <a:lnTo>
                    <a:pt x="2346" y="3596"/>
                  </a:lnTo>
                  <a:lnTo>
                    <a:pt x="2346" y="1179"/>
                  </a:lnTo>
                  <a:lnTo>
                    <a:pt x="2358" y="1179"/>
                  </a:lnTo>
                  <a:cubicBezTo>
                    <a:pt x="2358" y="536"/>
                    <a:pt x="1834" y="0"/>
                    <a:pt x="1180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979350" y="2889775"/>
              <a:ext cx="88425" cy="14000"/>
            </a:xfrm>
            <a:custGeom>
              <a:avLst/>
              <a:gdLst/>
              <a:ahLst/>
              <a:cxnLst/>
              <a:rect l="l" t="t" r="r" b="b"/>
              <a:pathLst>
                <a:path w="3537" h="560" extrusionOk="0">
                  <a:moveTo>
                    <a:pt x="275" y="0"/>
                  </a:moveTo>
                  <a:cubicBezTo>
                    <a:pt x="120" y="0"/>
                    <a:pt x="1" y="131"/>
                    <a:pt x="1" y="286"/>
                  </a:cubicBezTo>
                  <a:cubicBezTo>
                    <a:pt x="1" y="441"/>
                    <a:pt x="132" y="560"/>
                    <a:pt x="275" y="560"/>
                  </a:cubicBezTo>
                  <a:lnTo>
                    <a:pt x="3251" y="560"/>
                  </a:lnTo>
                  <a:cubicBezTo>
                    <a:pt x="3418" y="560"/>
                    <a:pt x="3537" y="429"/>
                    <a:pt x="3537" y="286"/>
                  </a:cubicBezTo>
                  <a:cubicBezTo>
                    <a:pt x="3537" y="119"/>
                    <a:pt x="3418" y="0"/>
                    <a:pt x="3251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353975" y="2974600"/>
              <a:ext cx="1318050" cy="598025"/>
            </a:xfrm>
            <a:custGeom>
              <a:avLst/>
              <a:gdLst/>
              <a:ahLst/>
              <a:cxnLst/>
              <a:rect l="l" t="t" r="r" b="b"/>
              <a:pathLst>
                <a:path w="52722" h="23921" extrusionOk="0">
                  <a:moveTo>
                    <a:pt x="1" y="1"/>
                  </a:moveTo>
                  <a:lnTo>
                    <a:pt x="1" y="23920"/>
                  </a:lnTo>
                  <a:lnTo>
                    <a:pt x="52722" y="23920"/>
                  </a:lnTo>
                  <a:lnTo>
                    <a:pt x="52722" y="1"/>
                  </a:lnTo>
                  <a:close/>
                </a:path>
              </a:pathLst>
            </a:custGeom>
            <a:solidFill>
              <a:srgbClr val="889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449225" y="2972225"/>
              <a:ext cx="1162675" cy="40500"/>
            </a:xfrm>
            <a:custGeom>
              <a:avLst/>
              <a:gdLst/>
              <a:ahLst/>
              <a:cxnLst/>
              <a:rect l="l" t="t" r="r" b="b"/>
              <a:pathLst>
                <a:path w="46507" h="1620" extrusionOk="0">
                  <a:moveTo>
                    <a:pt x="1" y="0"/>
                  </a:moveTo>
                  <a:lnTo>
                    <a:pt x="1" y="1620"/>
                  </a:lnTo>
                  <a:lnTo>
                    <a:pt x="46506" y="1620"/>
                  </a:lnTo>
                  <a:lnTo>
                    <a:pt x="46506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893025" y="3148425"/>
              <a:ext cx="270600" cy="424200"/>
            </a:xfrm>
            <a:custGeom>
              <a:avLst/>
              <a:gdLst/>
              <a:ahLst/>
              <a:cxnLst/>
              <a:rect l="l" t="t" r="r" b="b"/>
              <a:pathLst>
                <a:path w="10824" h="16968" extrusionOk="0">
                  <a:moveTo>
                    <a:pt x="6652" y="1"/>
                  </a:moveTo>
                  <a:cubicBezTo>
                    <a:pt x="6638" y="1"/>
                    <a:pt x="6623" y="1"/>
                    <a:pt x="6609" y="1"/>
                  </a:cubicBezTo>
                  <a:lnTo>
                    <a:pt x="4204" y="1"/>
                  </a:lnTo>
                  <a:cubicBezTo>
                    <a:pt x="1894" y="1"/>
                    <a:pt x="1" y="1882"/>
                    <a:pt x="1" y="4204"/>
                  </a:cubicBezTo>
                  <a:lnTo>
                    <a:pt x="1" y="16967"/>
                  </a:lnTo>
                  <a:lnTo>
                    <a:pt x="10824" y="16967"/>
                  </a:lnTo>
                  <a:lnTo>
                    <a:pt x="10824" y="4204"/>
                  </a:lnTo>
                  <a:cubicBezTo>
                    <a:pt x="10824" y="1885"/>
                    <a:pt x="8954" y="1"/>
                    <a:pt x="6652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75450" y="2502825"/>
              <a:ext cx="83950" cy="47650"/>
            </a:xfrm>
            <a:custGeom>
              <a:avLst/>
              <a:gdLst/>
              <a:ahLst/>
              <a:cxnLst/>
              <a:rect l="l" t="t" r="r" b="b"/>
              <a:pathLst>
                <a:path w="3358" h="1906" extrusionOk="0">
                  <a:moveTo>
                    <a:pt x="0" y="0"/>
                  </a:moveTo>
                  <a:lnTo>
                    <a:pt x="0" y="1905"/>
                  </a:lnTo>
                  <a:lnTo>
                    <a:pt x="3358" y="1905"/>
                  </a:lnTo>
                  <a:lnTo>
                    <a:pt x="2679" y="977"/>
                  </a:lnTo>
                  <a:lnTo>
                    <a:pt x="3358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671875" y="2493600"/>
              <a:ext cx="4500" cy="283075"/>
            </a:xfrm>
            <a:custGeom>
              <a:avLst/>
              <a:gdLst/>
              <a:ahLst/>
              <a:cxnLst/>
              <a:rect l="l" t="t" r="r" b="b"/>
              <a:pathLst>
                <a:path w="180" h="11323" extrusionOk="0">
                  <a:moveTo>
                    <a:pt x="1" y="0"/>
                  </a:moveTo>
                  <a:lnTo>
                    <a:pt x="1" y="11323"/>
                  </a:lnTo>
                  <a:lnTo>
                    <a:pt x="179" y="11323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668600" y="2489125"/>
              <a:ext cx="11925" cy="11925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9" y="1"/>
                  </a:moveTo>
                  <a:cubicBezTo>
                    <a:pt x="108" y="1"/>
                    <a:pt x="1" y="96"/>
                    <a:pt x="1" y="239"/>
                  </a:cubicBezTo>
                  <a:cubicBezTo>
                    <a:pt x="1" y="370"/>
                    <a:pt x="108" y="477"/>
                    <a:pt x="239" y="477"/>
                  </a:cubicBezTo>
                  <a:cubicBezTo>
                    <a:pt x="370" y="477"/>
                    <a:pt x="477" y="370"/>
                    <a:pt x="477" y="239"/>
                  </a:cubicBezTo>
                  <a:cubicBezTo>
                    <a:pt x="477" y="96"/>
                    <a:pt x="358" y="1"/>
                    <a:pt x="239" y="1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575125" y="2793625"/>
              <a:ext cx="202150" cy="778700"/>
            </a:xfrm>
            <a:custGeom>
              <a:avLst/>
              <a:gdLst/>
              <a:ahLst/>
              <a:cxnLst/>
              <a:rect l="l" t="t" r="r" b="b"/>
              <a:pathLst>
                <a:path w="8086" h="31148" extrusionOk="0">
                  <a:moveTo>
                    <a:pt x="1" y="1"/>
                  </a:moveTo>
                  <a:lnTo>
                    <a:pt x="1" y="31147"/>
                  </a:lnTo>
                  <a:lnTo>
                    <a:pt x="8085" y="31147"/>
                  </a:lnTo>
                  <a:lnTo>
                    <a:pt x="8085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562350" y="2729325"/>
              <a:ext cx="228025" cy="90225"/>
            </a:xfrm>
            <a:custGeom>
              <a:avLst/>
              <a:gdLst/>
              <a:ahLst/>
              <a:cxnLst/>
              <a:rect l="l" t="t" r="r" b="b"/>
              <a:pathLst>
                <a:path w="9121" h="3609" extrusionOk="0">
                  <a:moveTo>
                    <a:pt x="4001" y="1"/>
                  </a:moveTo>
                  <a:lnTo>
                    <a:pt x="4001" y="1715"/>
                  </a:lnTo>
                  <a:lnTo>
                    <a:pt x="3012" y="1715"/>
                  </a:lnTo>
                  <a:lnTo>
                    <a:pt x="3012" y="13"/>
                  </a:lnTo>
                  <a:lnTo>
                    <a:pt x="2024" y="13"/>
                  </a:lnTo>
                  <a:lnTo>
                    <a:pt x="2024" y="1715"/>
                  </a:lnTo>
                  <a:lnTo>
                    <a:pt x="988" y="1715"/>
                  </a:lnTo>
                  <a:lnTo>
                    <a:pt x="988" y="13"/>
                  </a:lnTo>
                  <a:lnTo>
                    <a:pt x="0" y="13"/>
                  </a:lnTo>
                  <a:lnTo>
                    <a:pt x="0" y="3608"/>
                  </a:lnTo>
                  <a:lnTo>
                    <a:pt x="9120" y="3608"/>
                  </a:lnTo>
                  <a:lnTo>
                    <a:pt x="9120" y="13"/>
                  </a:lnTo>
                  <a:lnTo>
                    <a:pt x="8120" y="13"/>
                  </a:lnTo>
                  <a:lnTo>
                    <a:pt x="8120" y="1715"/>
                  </a:lnTo>
                  <a:lnTo>
                    <a:pt x="7096" y="1715"/>
                  </a:lnTo>
                  <a:lnTo>
                    <a:pt x="7096" y="13"/>
                  </a:lnTo>
                  <a:lnTo>
                    <a:pt x="6096" y="13"/>
                  </a:lnTo>
                  <a:lnTo>
                    <a:pt x="6096" y="1715"/>
                  </a:lnTo>
                  <a:lnTo>
                    <a:pt x="5001" y="1715"/>
                  </a:lnTo>
                  <a:lnTo>
                    <a:pt x="5001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656400" y="2899300"/>
              <a:ext cx="43175" cy="66100"/>
            </a:xfrm>
            <a:custGeom>
              <a:avLst/>
              <a:gdLst/>
              <a:ahLst/>
              <a:cxnLst/>
              <a:rect l="l" t="t" r="r" b="b"/>
              <a:pathLst>
                <a:path w="1727" h="2644" extrusionOk="0">
                  <a:moveTo>
                    <a:pt x="858" y="0"/>
                  </a:moveTo>
                  <a:cubicBezTo>
                    <a:pt x="381" y="0"/>
                    <a:pt x="0" y="393"/>
                    <a:pt x="0" y="869"/>
                  </a:cubicBezTo>
                  <a:lnTo>
                    <a:pt x="0" y="2644"/>
                  </a:lnTo>
                  <a:lnTo>
                    <a:pt x="1715" y="2644"/>
                  </a:lnTo>
                  <a:lnTo>
                    <a:pt x="1715" y="869"/>
                  </a:lnTo>
                  <a:lnTo>
                    <a:pt x="1727" y="869"/>
                  </a:lnTo>
                  <a:cubicBezTo>
                    <a:pt x="1727" y="393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644800" y="2961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1"/>
                  </a:moveTo>
                  <a:cubicBezTo>
                    <a:pt x="95" y="1"/>
                    <a:pt x="0" y="96"/>
                    <a:pt x="0" y="215"/>
                  </a:cubicBezTo>
                  <a:cubicBezTo>
                    <a:pt x="0" y="334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8" y="334"/>
                    <a:pt x="2608" y="215"/>
                  </a:cubicBezTo>
                  <a:cubicBezTo>
                    <a:pt x="2608" y="108"/>
                    <a:pt x="2500" y="24"/>
                    <a:pt x="2393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656400" y="3023725"/>
              <a:ext cx="43175" cy="65800"/>
            </a:xfrm>
            <a:custGeom>
              <a:avLst/>
              <a:gdLst/>
              <a:ahLst/>
              <a:cxnLst/>
              <a:rect l="l" t="t" r="r" b="b"/>
              <a:pathLst>
                <a:path w="1727" h="2632" extrusionOk="0">
                  <a:moveTo>
                    <a:pt x="858" y="0"/>
                  </a:moveTo>
                  <a:cubicBezTo>
                    <a:pt x="381" y="0"/>
                    <a:pt x="0" y="381"/>
                    <a:pt x="0" y="857"/>
                  </a:cubicBezTo>
                  <a:lnTo>
                    <a:pt x="0" y="2631"/>
                  </a:lnTo>
                  <a:lnTo>
                    <a:pt x="1715" y="2631"/>
                  </a:lnTo>
                  <a:lnTo>
                    <a:pt x="1715" y="857"/>
                  </a:lnTo>
                  <a:lnTo>
                    <a:pt x="1727" y="857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644800" y="3086225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0"/>
                  </a:moveTo>
                  <a:cubicBezTo>
                    <a:pt x="95" y="0"/>
                    <a:pt x="0" y="84"/>
                    <a:pt x="0" y="203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8" y="322"/>
                    <a:pt x="2608" y="203"/>
                  </a:cubicBezTo>
                  <a:cubicBezTo>
                    <a:pt x="2608" y="84"/>
                    <a:pt x="2500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656400" y="3145450"/>
              <a:ext cx="43175" cy="65825"/>
            </a:xfrm>
            <a:custGeom>
              <a:avLst/>
              <a:gdLst/>
              <a:ahLst/>
              <a:cxnLst/>
              <a:rect l="l" t="t" r="r" b="b"/>
              <a:pathLst>
                <a:path w="1727" h="2633" extrusionOk="0">
                  <a:moveTo>
                    <a:pt x="858" y="1"/>
                  </a:moveTo>
                  <a:cubicBezTo>
                    <a:pt x="381" y="1"/>
                    <a:pt x="0" y="382"/>
                    <a:pt x="0" y="858"/>
                  </a:cubicBezTo>
                  <a:lnTo>
                    <a:pt x="0" y="2632"/>
                  </a:lnTo>
                  <a:lnTo>
                    <a:pt x="1715" y="2632"/>
                  </a:lnTo>
                  <a:lnTo>
                    <a:pt x="1715" y="858"/>
                  </a:lnTo>
                  <a:lnTo>
                    <a:pt x="1727" y="858"/>
                  </a:lnTo>
                  <a:cubicBezTo>
                    <a:pt x="1727" y="382"/>
                    <a:pt x="1334" y="1"/>
                    <a:pt x="858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644800" y="3207975"/>
              <a:ext cx="65200" cy="10425"/>
            </a:xfrm>
            <a:custGeom>
              <a:avLst/>
              <a:gdLst/>
              <a:ahLst/>
              <a:cxnLst/>
              <a:rect l="l" t="t" r="r" b="b"/>
              <a:pathLst>
                <a:path w="2608" h="417" extrusionOk="0">
                  <a:moveTo>
                    <a:pt x="214" y="0"/>
                  </a:moveTo>
                  <a:cubicBezTo>
                    <a:pt x="95" y="0"/>
                    <a:pt x="0" y="83"/>
                    <a:pt x="0" y="202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8" y="322"/>
                    <a:pt x="2608" y="202"/>
                  </a:cubicBezTo>
                  <a:cubicBezTo>
                    <a:pt x="2608" y="83"/>
                    <a:pt x="2500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369875" y="2503125"/>
              <a:ext cx="84275" cy="47650"/>
            </a:xfrm>
            <a:custGeom>
              <a:avLst/>
              <a:gdLst/>
              <a:ahLst/>
              <a:cxnLst/>
              <a:rect l="l" t="t" r="r" b="b"/>
              <a:pathLst>
                <a:path w="3371" h="1906" extrusionOk="0">
                  <a:moveTo>
                    <a:pt x="1" y="0"/>
                  </a:moveTo>
                  <a:lnTo>
                    <a:pt x="1" y="1905"/>
                  </a:lnTo>
                  <a:lnTo>
                    <a:pt x="3370" y="1905"/>
                  </a:lnTo>
                  <a:lnTo>
                    <a:pt x="2680" y="988"/>
                  </a:lnTo>
                  <a:lnTo>
                    <a:pt x="3370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366900" y="2493900"/>
              <a:ext cx="4500" cy="283075"/>
            </a:xfrm>
            <a:custGeom>
              <a:avLst/>
              <a:gdLst/>
              <a:ahLst/>
              <a:cxnLst/>
              <a:rect l="l" t="t" r="r" b="b"/>
              <a:pathLst>
                <a:path w="180" h="11323" extrusionOk="0">
                  <a:moveTo>
                    <a:pt x="1" y="0"/>
                  </a:moveTo>
                  <a:lnTo>
                    <a:pt x="1" y="11323"/>
                  </a:lnTo>
                  <a:lnTo>
                    <a:pt x="179" y="11323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363325" y="2489425"/>
              <a:ext cx="11925" cy="11925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9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0"/>
                    <a:pt x="108" y="477"/>
                    <a:pt x="239" y="477"/>
                  </a:cubicBezTo>
                  <a:cubicBezTo>
                    <a:pt x="370" y="477"/>
                    <a:pt x="477" y="370"/>
                    <a:pt x="477" y="239"/>
                  </a:cubicBezTo>
                  <a:cubicBezTo>
                    <a:pt x="477" y="108"/>
                    <a:pt x="370" y="0"/>
                    <a:pt x="239" y="0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266600" y="2793625"/>
              <a:ext cx="201825" cy="778700"/>
            </a:xfrm>
            <a:custGeom>
              <a:avLst/>
              <a:gdLst/>
              <a:ahLst/>
              <a:cxnLst/>
              <a:rect l="l" t="t" r="r" b="b"/>
              <a:pathLst>
                <a:path w="8073" h="31148" extrusionOk="0">
                  <a:moveTo>
                    <a:pt x="0" y="1"/>
                  </a:moveTo>
                  <a:lnTo>
                    <a:pt x="0" y="31147"/>
                  </a:lnTo>
                  <a:lnTo>
                    <a:pt x="8073" y="31147"/>
                  </a:lnTo>
                  <a:lnTo>
                    <a:pt x="8073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253500" y="2729325"/>
              <a:ext cx="227725" cy="90225"/>
            </a:xfrm>
            <a:custGeom>
              <a:avLst/>
              <a:gdLst/>
              <a:ahLst/>
              <a:cxnLst/>
              <a:rect l="l" t="t" r="r" b="b"/>
              <a:pathLst>
                <a:path w="9109" h="3609" extrusionOk="0">
                  <a:moveTo>
                    <a:pt x="4108" y="1"/>
                  </a:moveTo>
                  <a:lnTo>
                    <a:pt x="4108" y="1715"/>
                  </a:lnTo>
                  <a:lnTo>
                    <a:pt x="3013" y="1715"/>
                  </a:lnTo>
                  <a:lnTo>
                    <a:pt x="3013" y="13"/>
                  </a:lnTo>
                  <a:lnTo>
                    <a:pt x="2012" y="13"/>
                  </a:lnTo>
                  <a:lnTo>
                    <a:pt x="2012" y="1715"/>
                  </a:lnTo>
                  <a:lnTo>
                    <a:pt x="1000" y="1715"/>
                  </a:lnTo>
                  <a:lnTo>
                    <a:pt x="1000" y="13"/>
                  </a:lnTo>
                  <a:lnTo>
                    <a:pt x="0" y="13"/>
                  </a:lnTo>
                  <a:lnTo>
                    <a:pt x="0" y="3608"/>
                  </a:lnTo>
                  <a:lnTo>
                    <a:pt x="9109" y="3608"/>
                  </a:lnTo>
                  <a:lnTo>
                    <a:pt x="9109" y="13"/>
                  </a:lnTo>
                  <a:lnTo>
                    <a:pt x="8108" y="13"/>
                  </a:lnTo>
                  <a:lnTo>
                    <a:pt x="8108" y="1715"/>
                  </a:lnTo>
                  <a:lnTo>
                    <a:pt x="7096" y="1715"/>
                  </a:lnTo>
                  <a:lnTo>
                    <a:pt x="7096" y="13"/>
                  </a:lnTo>
                  <a:lnTo>
                    <a:pt x="6108" y="13"/>
                  </a:lnTo>
                  <a:lnTo>
                    <a:pt x="6108" y="1715"/>
                  </a:lnTo>
                  <a:lnTo>
                    <a:pt x="5108" y="1715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344275" y="2899300"/>
              <a:ext cx="43200" cy="66100"/>
            </a:xfrm>
            <a:custGeom>
              <a:avLst/>
              <a:gdLst/>
              <a:ahLst/>
              <a:cxnLst/>
              <a:rect l="l" t="t" r="r" b="b"/>
              <a:pathLst>
                <a:path w="1728" h="2644" extrusionOk="0">
                  <a:moveTo>
                    <a:pt x="858" y="0"/>
                  </a:moveTo>
                  <a:cubicBezTo>
                    <a:pt x="382" y="0"/>
                    <a:pt x="1" y="393"/>
                    <a:pt x="1" y="869"/>
                  </a:cubicBezTo>
                  <a:lnTo>
                    <a:pt x="13" y="869"/>
                  </a:lnTo>
                  <a:lnTo>
                    <a:pt x="13" y="2644"/>
                  </a:lnTo>
                  <a:lnTo>
                    <a:pt x="1727" y="2644"/>
                  </a:lnTo>
                  <a:lnTo>
                    <a:pt x="1727" y="869"/>
                  </a:lnTo>
                  <a:cubicBezTo>
                    <a:pt x="1727" y="393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333875" y="2961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1"/>
                  </a:moveTo>
                  <a:cubicBezTo>
                    <a:pt x="95" y="24"/>
                    <a:pt x="0" y="108"/>
                    <a:pt x="0" y="215"/>
                  </a:cubicBezTo>
                  <a:cubicBezTo>
                    <a:pt x="0" y="334"/>
                    <a:pt x="83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34"/>
                    <a:pt x="2607" y="215"/>
                  </a:cubicBezTo>
                  <a:cubicBezTo>
                    <a:pt x="2607" y="96"/>
                    <a:pt x="2512" y="1"/>
                    <a:pt x="2393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344275" y="3023725"/>
              <a:ext cx="43200" cy="65800"/>
            </a:xfrm>
            <a:custGeom>
              <a:avLst/>
              <a:gdLst/>
              <a:ahLst/>
              <a:cxnLst/>
              <a:rect l="l" t="t" r="r" b="b"/>
              <a:pathLst>
                <a:path w="1728" h="2632" extrusionOk="0">
                  <a:moveTo>
                    <a:pt x="858" y="0"/>
                  </a:moveTo>
                  <a:cubicBezTo>
                    <a:pt x="382" y="0"/>
                    <a:pt x="1" y="381"/>
                    <a:pt x="1" y="857"/>
                  </a:cubicBezTo>
                  <a:lnTo>
                    <a:pt x="13" y="857"/>
                  </a:lnTo>
                  <a:lnTo>
                    <a:pt x="13" y="2631"/>
                  </a:lnTo>
                  <a:lnTo>
                    <a:pt x="1727" y="2631"/>
                  </a:lnTo>
                  <a:lnTo>
                    <a:pt x="1727" y="857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333875" y="3086225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0"/>
                  </a:moveTo>
                  <a:cubicBezTo>
                    <a:pt x="95" y="0"/>
                    <a:pt x="0" y="84"/>
                    <a:pt x="0" y="203"/>
                  </a:cubicBezTo>
                  <a:cubicBezTo>
                    <a:pt x="0" y="322"/>
                    <a:pt x="83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3"/>
                  </a:cubicBezTo>
                  <a:cubicBezTo>
                    <a:pt x="2607" y="84"/>
                    <a:pt x="2512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580325" y="2689450"/>
              <a:ext cx="182175" cy="882575"/>
            </a:xfrm>
            <a:custGeom>
              <a:avLst/>
              <a:gdLst/>
              <a:ahLst/>
              <a:cxnLst/>
              <a:rect l="l" t="t" r="r" b="b"/>
              <a:pathLst>
                <a:path w="7287" h="35303" extrusionOk="0">
                  <a:moveTo>
                    <a:pt x="0" y="0"/>
                  </a:moveTo>
                  <a:lnTo>
                    <a:pt x="0" y="35302"/>
                  </a:lnTo>
                  <a:lnTo>
                    <a:pt x="7287" y="35302"/>
                  </a:lnTo>
                  <a:lnTo>
                    <a:pt x="7287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648775" y="2785600"/>
              <a:ext cx="43200" cy="65800"/>
            </a:xfrm>
            <a:custGeom>
              <a:avLst/>
              <a:gdLst/>
              <a:ahLst/>
              <a:cxnLst/>
              <a:rect l="l" t="t" r="r" b="b"/>
              <a:pathLst>
                <a:path w="1728" h="2632" extrusionOk="0">
                  <a:moveTo>
                    <a:pt x="858" y="0"/>
                  </a:moveTo>
                  <a:cubicBezTo>
                    <a:pt x="382" y="0"/>
                    <a:pt x="1" y="381"/>
                    <a:pt x="1" y="857"/>
                  </a:cubicBezTo>
                  <a:lnTo>
                    <a:pt x="1" y="2631"/>
                  </a:lnTo>
                  <a:lnTo>
                    <a:pt x="1703" y="2631"/>
                  </a:lnTo>
                  <a:lnTo>
                    <a:pt x="1703" y="857"/>
                  </a:lnTo>
                  <a:lnTo>
                    <a:pt x="1727" y="857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637175" y="28481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03" y="0"/>
                  </a:moveTo>
                  <a:cubicBezTo>
                    <a:pt x="84" y="0"/>
                    <a:pt x="0" y="84"/>
                    <a:pt x="0" y="203"/>
                  </a:cubicBezTo>
                  <a:cubicBezTo>
                    <a:pt x="0" y="322"/>
                    <a:pt x="84" y="417"/>
                    <a:pt x="203" y="417"/>
                  </a:cubicBezTo>
                  <a:lnTo>
                    <a:pt x="2394" y="417"/>
                  </a:lnTo>
                  <a:cubicBezTo>
                    <a:pt x="2513" y="417"/>
                    <a:pt x="2608" y="322"/>
                    <a:pt x="2608" y="203"/>
                  </a:cubicBezTo>
                  <a:cubicBezTo>
                    <a:pt x="2608" y="108"/>
                    <a:pt x="2513" y="0"/>
                    <a:pt x="2394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648775" y="2988300"/>
              <a:ext cx="43200" cy="65800"/>
            </a:xfrm>
            <a:custGeom>
              <a:avLst/>
              <a:gdLst/>
              <a:ahLst/>
              <a:cxnLst/>
              <a:rect l="l" t="t" r="r" b="b"/>
              <a:pathLst>
                <a:path w="1728" h="2632" extrusionOk="0">
                  <a:moveTo>
                    <a:pt x="858" y="0"/>
                  </a:moveTo>
                  <a:cubicBezTo>
                    <a:pt x="382" y="0"/>
                    <a:pt x="1" y="393"/>
                    <a:pt x="1" y="869"/>
                  </a:cubicBezTo>
                  <a:lnTo>
                    <a:pt x="1" y="2632"/>
                  </a:lnTo>
                  <a:lnTo>
                    <a:pt x="1703" y="2632"/>
                  </a:lnTo>
                  <a:lnTo>
                    <a:pt x="1703" y="869"/>
                  </a:lnTo>
                  <a:lnTo>
                    <a:pt x="1727" y="869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637175" y="3050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03" y="1"/>
                  </a:moveTo>
                  <a:cubicBezTo>
                    <a:pt x="84" y="1"/>
                    <a:pt x="0" y="96"/>
                    <a:pt x="0" y="203"/>
                  </a:cubicBezTo>
                  <a:cubicBezTo>
                    <a:pt x="0" y="322"/>
                    <a:pt x="84" y="417"/>
                    <a:pt x="203" y="417"/>
                  </a:cubicBezTo>
                  <a:lnTo>
                    <a:pt x="2394" y="417"/>
                  </a:lnTo>
                  <a:cubicBezTo>
                    <a:pt x="2513" y="417"/>
                    <a:pt x="2608" y="322"/>
                    <a:pt x="2608" y="203"/>
                  </a:cubicBezTo>
                  <a:cubicBezTo>
                    <a:pt x="2608" y="108"/>
                    <a:pt x="2513" y="1"/>
                    <a:pt x="2394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568725" y="2423050"/>
              <a:ext cx="205400" cy="296200"/>
            </a:xfrm>
            <a:custGeom>
              <a:avLst/>
              <a:gdLst/>
              <a:ahLst/>
              <a:cxnLst/>
              <a:rect l="l" t="t" r="r" b="b"/>
              <a:pathLst>
                <a:path w="8216" h="11848" extrusionOk="0">
                  <a:moveTo>
                    <a:pt x="4108" y="0"/>
                  </a:moveTo>
                  <a:lnTo>
                    <a:pt x="0" y="11847"/>
                  </a:lnTo>
                  <a:lnTo>
                    <a:pt x="8215" y="11847"/>
                  </a:lnTo>
                  <a:lnTo>
                    <a:pt x="4108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555625" y="2711750"/>
              <a:ext cx="230700" cy="14325"/>
            </a:xfrm>
            <a:custGeom>
              <a:avLst/>
              <a:gdLst/>
              <a:ahLst/>
              <a:cxnLst/>
              <a:rect l="l" t="t" r="r" b="b"/>
              <a:pathLst>
                <a:path w="9228" h="573" extrusionOk="0">
                  <a:moveTo>
                    <a:pt x="8963" y="1"/>
                  </a:moveTo>
                  <a:cubicBezTo>
                    <a:pt x="8956" y="1"/>
                    <a:pt x="8949" y="1"/>
                    <a:pt x="8942" y="1"/>
                  </a:cubicBezTo>
                  <a:lnTo>
                    <a:pt x="286" y="1"/>
                  </a:lnTo>
                  <a:cubicBezTo>
                    <a:pt x="119" y="1"/>
                    <a:pt x="0" y="120"/>
                    <a:pt x="0" y="287"/>
                  </a:cubicBezTo>
                  <a:cubicBezTo>
                    <a:pt x="0" y="442"/>
                    <a:pt x="131" y="573"/>
                    <a:pt x="286" y="573"/>
                  </a:cubicBezTo>
                  <a:lnTo>
                    <a:pt x="8942" y="573"/>
                  </a:lnTo>
                  <a:cubicBezTo>
                    <a:pt x="9108" y="573"/>
                    <a:pt x="9228" y="454"/>
                    <a:pt x="9228" y="287"/>
                  </a:cubicBezTo>
                  <a:cubicBezTo>
                    <a:pt x="9228" y="128"/>
                    <a:pt x="9118" y="1"/>
                    <a:pt x="8963" y="1"/>
                  </a:cubicBezTo>
                  <a:close/>
                </a:path>
              </a:pathLst>
            </a:custGeom>
            <a:solidFill>
              <a:srgbClr val="9F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661575" y="2418275"/>
              <a:ext cx="18775" cy="17300"/>
            </a:xfrm>
            <a:custGeom>
              <a:avLst/>
              <a:gdLst/>
              <a:ahLst/>
              <a:cxnLst/>
              <a:rect l="l" t="t" r="r" b="b"/>
              <a:pathLst>
                <a:path w="751" h="692" extrusionOk="0">
                  <a:moveTo>
                    <a:pt x="382" y="1"/>
                  </a:moveTo>
                  <a:cubicBezTo>
                    <a:pt x="167" y="1"/>
                    <a:pt x="1" y="156"/>
                    <a:pt x="1" y="346"/>
                  </a:cubicBezTo>
                  <a:cubicBezTo>
                    <a:pt x="1" y="537"/>
                    <a:pt x="167" y="691"/>
                    <a:pt x="382" y="691"/>
                  </a:cubicBezTo>
                  <a:cubicBezTo>
                    <a:pt x="584" y="691"/>
                    <a:pt x="751" y="537"/>
                    <a:pt x="751" y="346"/>
                  </a:cubicBezTo>
                  <a:cubicBezTo>
                    <a:pt x="751" y="156"/>
                    <a:pt x="584" y="1"/>
                    <a:pt x="382" y="1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276875" y="2689450"/>
              <a:ext cx="182200" cy="884350"/>
            </a:xfrm>
            <a:custGeom>
              <a:avLst/>
              <a:gdLst/>
              <a:ahLst/>
              <a:cxnLst/>
              <a:rect l="l" t="t" r="r" b="b"/>
              <a:pathLst>
                <a:path w="7288" h="35374" extrusionOk="0">
                  <a:moveTo>
                    <a:pt x="1" y="0"/>
                  </a:moveTo>
                  <a:lnTo>
                    <a:pt x="1" y="35374"/>
                  </a:lnTo>
                  <a:lnTo>
                    <a:pt x="7288" y="35374"/>
                  </a:lnTo>
                  <a:lnTo>
                    <a:pt x="7288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345650" y="2785600"/>
              <a:ext cx="43175" cy="65800"/>
            </a:xfrm>
            <a:custGeom>
              <a:avLst/>
              <a:gdLst/>
              <a:ahLst/>
              <a:cxnLst/>
              <a:rect l="l" t="t" r="r" b="b"/>
              <a:pathLst>
                <a:path w="1727" h="2632" extrusionOk="0">
                  <a:moveTo>
                    <a:pt x="869" y="0"/>
                  </a:moveTo>
                  <a:cubicBezTo>
                    <a:pt x="393" y="0"/>
                    <a:pt x="0" y="381"/>
                    <a:pt x="0" y="857"/>
                  </a:cubicBezTo>
                  <a:lnTo>
                    <a:pt x="0" y="2631"/>
                  </a:lnTo>
                  <a:lnTo>
                    <a:pt x="1715" y="2631"/>
                  </a:lnTo>
                  <a:lnTo>
                    <a:pt x="1715" y="857"/>
                  </a:lnTo>
                  <a:lnTo>
                    <a:pt x="1727" y="857"/>
                  </a:lnTo>
                  <a:cubicBezTo>
                    <a:pt x="1727" y="381"/>
                    <a:pt x="1346" y="0"/>
                    <a:pt x="869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333750" y="28481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0"/>
                  </a:moveTo>
                  <a:cubicBezTo>
                    <a:pt x="95" y="0"/>
                    <a:pt x="0" y="84"/>
                    <a:pt x="0" y="203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3"/>
                  </a:cubicBezTo>
                  <a:cubicBezTo>
                    <a:pt x="2607" y="108"/>
                    <a:pt x="2512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345650" y="2988300"/>
              <a:ext cx="43175" cy="65800"/>
            </a:xfrm>
            <a:custGeom>
              <a:avLst/>
              <a:gdLst/>
              <a:ahLst/>
              <a:cxnLst/>
              <a:rect l="l" t="t" r="r" b="b"/>
              <a:pathLst>
                <a:path w="1727" h="2632" extrusionOk="0">
                  <a:moveTo>
                    <a:pt x="869" y="0"/>
                  </a:moveTo>
                  <a:cubicBezTo>
                    <a:pt x="393" y="0"/>
                    <a:pt x="0" y="393"/>
                    <a:pt x="0" y="869"/>
                  </a:cubicBezTo>
                  <a:lnTo>
                    <a:pt x="0" y="2632"/>
                  </a:lnTo>
                  <a:lnTo>
                    <a:pt x="1715" y="2632"/>
                  </a:lnTo>
                  <a:lnTo>
                    <a:pt x="1715" y="869"/>
                  </a:lnTo>
                  <a:lnTo>
                    <a:pt x="1727" y="869"/>
                  </a:lnTo>
                  <a:cubicBezTo>
                    <a:pt x="1727" y="381"/>
                    <a:pt x="1346" y="0"/>
                    <a:pt x="869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333750" y="3050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1"/>
                  </a:moveTo>
                  <a:cubicBezTo>
                    <a:pt x="95" y="1"/>
                    <a:pt x="0" y="96"/>
                    <a:pt x="0" y="203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3"/>
                  </a:cubicBezTo>
                  <a:cubicBezTo>
                    <a:pt x="2607" y="108"/>
                    <a:pt x="2512" y="1"/>
                    <a:pt x="2393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265275" y="2423050"/>
              <a:ext cx="205400" cy="296200"/>
            </a:xfrm>
            <a:custGeom>
              <a:avLst/>
              <a:gdLst/>
              <a:ahLst/>
              <a:cxnLst/>
              <a:rect l="l" t="t" r="r" b="b"/>
              <a:pathLst>
                <a:path w="8216" h="11848" extrusionOk="0">
                  <a:moveTo>
                    <a:pt x="4108" y="0"/>
                  </a:moveTo>
                  <a:lnTo>
                    <a:pt x="1" y="11847"/>
                  </a:lnTo>
                  <a:lnTo>
                    <a:pt x="8216" y="11847"/>
                  </a:lnTo>
                  <a:lnTo>
                    <a:pt x="4108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252775" y="2711750"/>
              <a:ext cx="230700" cy="14325"/>
            </a:xfrm>
            <a:custGeom>
              <a:avLst/>
              <a:gdLst/>
              <a:ahLst/>
              <a:cxnLst/>
              <a:rect l="l" t="t" r="r" b="b"/>
              <a:pathLst>
                <a:path w="9228" h="573" extrusionOk="0">
                  <a:moveTo>
                    <a:pt x="8960" y="1"/>
                  </a:moveTo>
                  <a:cubicBezTo>
                    <a:pt x="8954" y="1"/>
                    <a:pt x="8948" y="1"/>
                    <a:pt x="8942" y="1"/>
                  </a:cubicBezTo>
                  <a:lnTo>
                    <a:pt x="274" y="1"/>
                  </a:lnTo>
                  <a:cubicBezTo>
                    <a:pt x="120" y="1"/>
                    <a:pt x="1" y="120"/>
                    <a:pt x="1" y="287"/>
                  </a:cubicBezTo>
                  <a:cubicBezTo>
                    <a:pt x="1" y="442"/>
                    <a:pt x="131" y="573"/>
                    <a:pt x="274" y="573"/>
                  </a:cubicBezTo>
                  <a:lnTo>
                    <a:pt x="8942" y="573"/>
                  </a:lnTo>
                  <a:cubicBezTo>
                    <a:pt x="9109" y="573"/>
                    <a:pt x="9228" y="454"/>
                    <a:pt x="9228" y="287"/>
                  </a:cubicBezTo>
                  <a:cubicBezTo>
                    <a:pt x="9228" y="128"/>
                    <a:pt x="9097" y="1"/>
                    <a:pt x="8960" y="1"/>
                  </a:cubicBezTo>
                  <a:close/>
                </a:path>
              </a:pathLst>
            </a:custGeom>
            <a:solidFill>
              <a:srgbClr val="9F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358450" y="2418275"/>
              <a:ext cx="18475" cy="17300"/>
            </a:xfrm>
            <a:custGeom>
              <a:avLst/>
              <a:gdLst/>
              <a:ahLst/>
              <a:cxnLst/>
              <a:rect l="l" t="t" r="r" b="b"/>
              <a:pathLst>
                <a:path w="739" h="692" extrusionOk="0">
                  <a:moveTo>
                    <a:pt x="369" y="1"/>
                  </a:moveTo>
                  <a:cubicBezTo>
                    <a:pt x="155" y="1"/>
                    <a:pt x="0" y="156"/>
                    <a:pt x="0" y="346"/>
                  </a:cubicBezTo>
                  <a:cubicBezTo>
                    <a:pt x="0" y="537"/>
                    <a:pt x="155" y="691"/>
                    <a:pt x="369" y="691"/>
                  </a:cubicBezTo>
                  <a:cubicBezTo>
                    <a:pt x="572" y="691"/>
                    <a:pt x="738" y="537"/>
                    <a:pt x="738" y="346"/>
                  </a:cubicBezTo>
                  <a:cubicBezTo>
                    <a:pt x="738" y="156"/>
                    <a:pt x="572" y="1"/>
                    <a:pt x="369" y="1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276000" y="3244575"/>
              <a:ext cx="46750" cy="33650"/>
            </a:xfrm>
            <a:custGeom>
              <a:avLst/>
              <a:gdLst/>
              <a:ahLst/>
              <a:cxnLst/>
              <a:rect l="l" t="t" r="r" b="b"/>
              <a:pathLst>
                <a:path w="1870" h="1346" extrusionOk="0">
                  <a:moveTo>
                    <a:pt x="0" y="1"/>
                  </a:moveTo>
                  <a:lnTo>
                    <a:pt x="0" y="1346"/>
                  </a:lnTo>
                  <a:lnTo>
                    <a:pt x="1869" y="1346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294450" y="3291300"/>
              <a:ext cx="46450" cy="33375"/>
            </a:xfrm>
            <a:custGeom>
              <a:avLst/>
              <a:gdLst/>
              <a:ahLst/>
              <a:cxnLst/>
              <a:rect l="l" t="t" r="r" b="b"/>
              <a:pathLst>
                <a:path w="1858" h="1335" extrusionOk="0">
                  <a:moveTo>
                    <a:pt x="0" y="1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412925" y="3398175"/>
              <a:ext cx="46450" cy="33650"/>
            </a:xfrm>
            <a:custGeom>
              <a:avLst/>
              <a:gdLst/>
              <a:ahLst/>
              <a:cxnLst/>
              <a:rect l="l" t="t" r="r" b="b"/>
              <a:pathLst>
                <a:path w="1858" h="1346" extrusionOk="0">
                  <a:moveTo>
                    <a:pt x="0" y="0"/>
                  </a:moveTo>
                  <a:lnTo>
                    <a:pt x="0" y="1346"/>
                  </a:lnTo>
                  <a:lnTo>
                    <a:pt x="1857" y="1346"/>
                  </a:lnTo>
                  <a:lnTo>
                    <a:pt x="1857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4345775" y="3145450"/>
              <a:ext cx="43175" cy="65825"/>
            </a:xfrm>
            <a:custGeom>
              <a:avLst/>
              <a:gdLst/>
              <a:ahLst/>
              <a:cxnLst/>
              <a:rect l="l" t="t" r="r" b="b"/>
              <a:pathLst>
                <a:path w="1727" h="2633" extrusionOk="0">
                  <a:moveTo>
                    <a:pt x="869" y="1"/>
                  </a:moveTo>
                  <a:cubicBezTo>
                    <a:pt x="381" y="1"/>
                    <a:pt x="0" y="382"/>
                    <a:pt x="0" y="858"/>
                  </a:cubicBezTo>
                  <a:lnTo>
                    <a:pt x="0" y="2632"/>
                  </a:lnTo>
                  <a:lnTo>
                    <a:pt x="1715" y="2632"/>
                  </a:lnTo>
                  <a:lnTo>
                    <a:pt x="1715" y="858"/>
                  </a:lnTo>
                  <a:lnTo>
                    <a:pt x="1727" y="858"/>
                  </a:lnTo>
                  <a:cubicBezTo>
                    <a:pt x="1727" y="382"/>
                    <a:pt x="1346" y="1"/>
                    <a:pt x="869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4333875" y="3207975"/>
              <a:ext cx="65200" cy="10425"/>
            </a:xfrm>
            <a:custGeom>
              <a:avLst/>
              <a:gdLst/>
              <a:ahLst/>
              <a:cxnLst/>
              <a:rect l="l" t="t" r="r" b="b"/>
              <a:pathLst>
                <a:path w="2608" h="417" extrusionOk="0">
                  <a:moveTo>
                    <a:pt x="202" y="0"/>
                  </a:moveTo>
                  <a:cubicBezTo>
                    <a:pt x="83" y="0"/>
                    <a:pt x="0" y="83"/>
                    <a:pt x="0" y="202"/>
                  </a:cubicBezTo>
                  <a:cubicBezTo>
                    <a:pt x="0" y="322"/>
                    <a:pt x="83" y="417"/>
                    <a:pt x="202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2"/>
                  </a:cubicBezTo>
                  <a:cubicBezTo>
                    <a:pt x="2607" y="83"/>
                    <a:pt x="2512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777250" y="3067175"/>
              <a:ext cx="46450" cy="33350"/>
            </a:xfrm>
            <a:custGeom>
              <a:avLst/>
              <a:gdLst/>
              <a:ahLst/>
              <a:cxnLst/>
              <a:rect l="l" t="t" r="r" b="b"/>
              <a:pathLst>
                <a:path w="1858" h="1334" extrusionOk="0">
                  <a:moveTo>
                    <a:pt x="0" y="0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804625" y="3114500"/>
              <a:ext cx="46750" cy="33375"/>
            </a:xfrm>
            <a:custGeom>
              <a:avLst/>
              <a:gdLst/>
              <a:ahLst/>
              <a:cxnLst/>
              <a:rect l="l" t="t" r="r" b="b"/>
              <a:pathLst>
                <a:path w="1870" h="1335" extrusionOk="0">
                  <a:moveTo>
                    <a:pt x="1" y="1"/>
                  </a:moveTo>
                  <a:lnTo>
                    <a:pt x="1" y="1334"/>
                  </a:lnTo>
                  <a:lnTo>
                    <a:pt x="1870" y="1334"/>
                  </a:lnTo>
                  <a:lnTo>
                    <a:pt x="1870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219275" y="3263925"/>
              <a:ext cx="46450" cy="33650"/>
            </a:xfrm>
            <a:custGeom>
              <a:avLst/>
              <a:gdLst/>
              <a:ahLst/>
              <a:cxnLst/>
              <a:rect l="l" t="t" r="r" b="b"/>
              <a:pathLst>
                <a:path w="1858" h="1346" extrusionOk="0">
                  <a:moveTo>
                    <a:pt x="0" y="0"/>
                  </a:moveTo>
                  <a:lnTo>
                    <a:pt x="0" y="1346"/>
                  </a:lnTo>
                  <a:lnTo>
                    <a:pt x="1857" y="1346"/>
                  </a:lnTo>
                  <a:lnTo>
                    <a:pt x="1857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4218675" y="3076100"/>
              <a:ext cx="46450" cy="33675"/>
            </a:xfrm>
            <a:custGeom>
              <a:avLst/>
              <a:gdLst/>
              <a:ahLst/>
              <a:cxnLst/>
              <a:rect l="l" t="t" r="r" b="b"/>
              <a:pathLst>
                <a:path w="1858" h="1347" extrusionOk="0">
                  <a:moveTo>
                    <a:pt x="0" y="1"/>
                  </a:moveTo>
                  <a:lnTo>
                    <a:pt x="0" y="1346"/>
                  </a:lnTo>
                  <a:lnTo>
                    <a:pt x="1858" y="1346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187725" y="3123425"/>
              <a:ext cx="46450" cy="33375"/>
            </a:xfrm>
            <a:custGeom>
              <a:avLst/>
              <a:gdLst/>
              <a:ahLst/>
              <a:cxnLst/>
              <a:rect l="l" t="t" r="r" b="b"/>
              <a:pathLst>
                <a:path w="1858" h="1335" extrusionOk="0">
                  <a:moveTo>
                    <a:pt x="0" y="1"/>
                  </a:moveTo>
                  <a:lnTo>
                    <a:pt x="0" y="1334"/>
                  </a:lnTo>
                  <a:lnTo>
                    <a:pt x="1857" y="1334"/>
                  </a:lnTo>
                  <a:lnTo>
                    <a:pt x="1857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574550" y="2856725"/>
              <a:ext cx="46450" cy="33375"/>
            </a:xfrm>
            <a:custGeom>
              <a:avLst/>
              <a:gdLst/>
              <a:ahLst/>
              <a:cxnLst/>
              <a:rect l="l" t="t" r="r" b="b"/>
              <a:pathLst>
                <a:path w="1858" h="1335" extrusionOk="0">
                  <a:moveTo>
                    <a:pt x="0" y="1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421675" y="2864475"/>
              <a:ext cx="46450" cy="33350"/>
            </a:xfrm>
            <a:custGeom>
              <a:avLst/>
              <a:gdLst/>
              <a:ahLst/>
              <a:cxnLst/>
              <a:rect l="l" t="t" r="r" b="b"/>
              <a:pathLst>
                <a:path w="1858" h="1334" extrusionOk="0">
                  <a:moveTo>
                    <a:pt x="0" y="0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890050" y="2821300"/>
              <a:ext cx="46475" cy="33375"/>
            </a:xfrm>
            <a:custGeom>
              <a:avLst/>
              <a:gdLst/>
              <a:ahLst/>
              <a:cxnLst/>
              <a:rect l="l" t="t" r="r" b="b"/>
              <a:pathLst>
                <a:path w="1859" h="1335" extrusionOk="0">
                  <a:moveTo>
                    <a:pt x="1" y="1"/>
                  </a:moveTo>
                  <a:lnTo>
                    <a:pt x="1" y="1334"/>
                  </a:lnTo>
                  <a:lnTo>
                    <a:pt x="1858" y="1334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119250" y="2771900"/>
              <a:ext cx="46450" cy="33350"/>
            </a:xfrm>
            <a:custGeom>
              <a:avLst/>
              <a:gdLst/>
              <a:ahLst/>
              <a:cxnLst/>
              <a:rect l="l" t="t" r="r" b="b"/>
              <a:pathLst>
                <a:path w="1858" h="1334" extrusionOk="0">
                  <a:moveTo>
                    <a:pt x="1" y="0"/>
                  </a:moveTo>
                  <a:lnTo>
                    <a:pt x="1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890050" y="2617425"/>
              <a:ext cx="46475" cy="33350"/>
            </a:xfrm>
            <a:custGeom>
              <a:avLst/>
              <a:gdLst/>
              <a:ahLst/>
              <a:cxnLst/>
              <a:rect l="l" t="t" r="r" b="b"/>
              <a:pathLst>
                <a:path w="1859" h="1334" extrusionOk="0">
                  <a:moveTo>
                    <a:pt x="1" y="0"/>
                  </a:moveTo>
                  <a:lnTo>
                    <a:pt x="1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917450" y="2664150"/>
              <a:ext cx="42575" cy="30675"/>
            </a:xfrm>
            <a:custGeom>
              <a:avLst/>
              <a:gdLst/>
              <a:ahLst/>
              <a:cxnLst/>
              <a:rect l="l" t="t" r="r" b="b"/>
              <a:pathLst>
                <a:path w="1703" h="1227" extrusionOk="0">
                  <a:moveTo>
                    <a:pt x="0" y="0"/>
                  </a:moveTo>
                  <a:lnTo>
                    <a:pt x="0" y="1227"/>
                  </a:lnTo>
                  <a:lnTo>
                    <a:pt x="1703" y="1227"/>
                  </a:lnTo>
                  <a:lnTo>
                    <a:pt x="1703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4904775" y="2467400"/>
              <a:ext cx="326250" cy="134850"/>
            </a:xfrm>
            <a:custGeom>
              <a:avLst/>
              <a:gdLst/>
              <a:ahLst/>
              <a:cxnLst/>
              <a:rect l="l" t="t" r="r" b="b"/>
              <a:pathLst>
                <a:path w="13050" h="5394" extrusionOk="0">
                  <a:moveTo>
                    <a:pt x="7227" y="0"/>
                  </a:moveTo>
                  <a:cubicBezTo>
                    <a:pt x="6561" y="0"/>
                    <a:pt x="5977" y="465"/>
                    <a:pt x="5834" y="1084"/>
                  </a:cubicBezTo>
                  <a:cubicBezTo>
                    <a:pt x="5513" y="608"/>
                    <a:pt x="4977" y="298"/>
                    <a:pt x="4370" y="298"/>
                  </a:cubicBezTo>
                  <a:cubicBezTo>
                    <a:pt x="3417" y="298"/>
                    <a:pt x="2643" y="1072"/>
                    <a:pt x="2643" y="2036"/>
                  </a:cubicBezTo>
                  <a:cubicBezTo>
                    <a:pt x="2643" y="2096"/>
                    <a:pt x="2643" y="2144"/>
                    <a:pt x="2655" y="2203"/>
                  </a:cubicBezTo>
                  <a:cubicBezTo>
                    <a:pt x="2393" y="2024"/>
                    <a:pt x="2060" y="1917"/>
                    <a:pt x="1727" y="1917"/>
                  </a:cubicBezTo>
                  <a:cubicBezTo>
                    <a:pt x="774" y="1917"/>
                    <a:pt x="0" y="2691"/>
                    <a:pt x="0" y="3668"/>
                  </a:cubicBezTo>
                  <a:cubicBezTo>
                    <a:pt x="0" y="4584"/>
                    <a:pt x="715" y="5334"/>
                    <a:pt x="1619" y="5394"/>
                  </a:cubicBezTo>
                  <a:lnTo>
                    <a:pt x="11442" y="5394"/>
                  </a:lnTo>
                  <a:cubicBezTo>
                    <a:pt x="12299" y="5346"/>
                    <a:pt x="13049" y="4584"/>
                    <a:pt x="13049" y="3644"/>
                  </a:cubicBezTo>
                  <a:cubicBezTo>
                    <a:pt x="13049" y="2691"/>
                    <a:pt x="12276" y="1905"/>
                    <a:pt x="11323" y="1905"/>
                  </a:cubicBezTo>
                  <a:cubicBezTo>
                    <a:pt x="10978" y="1905"/>
                    <a:pt x="10668" y="2013"/>
                    <a:pt x="10394" y="2179"/>
                  </a:cubicBezTo>
                  <a:cubicBezTo>
                    <a:pt x="10323" y="1667"/>
                    <a:pt x="9894" y="1298"/>
                    <a:pt x="9370" y="1298"/>
                  </a:cubicBezTo>
                  <a:cubicBezTo>
                    <a:pt x="9108" y="1298"/>
                    <a:pt x="8870" y="1405"/>
                    <a:pt x="8692" y="1548"/>
                  </a:cubicBezTo>
                  <a:lnTo>
                    <a:pt x="8692" y="1465"/>
                  </a:lnTo>
                  <a:cubicBezTo>
                    <a:pt x="8692" y="655"/>
                    <a:pt x="8037" y="0"/>
                    <a:pt x="7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4580925" y="2909725"/>
              <a:ext cx="184575" cy="16375"/>
            </a:xfrm>
            <a:custGeom>
              <a:avLst/>
              <a:gdLst/>
              <a:ahLst/>
              <a:cxnLst/>
              <a:rect l="l" t="t" r="r" b="b"/>
              <a:pathLst>
                <a:path w="7383" h="655" extrusionOk="0">
                  <a:moveTo>
                    <a:pt x="0" y="0"/>
                  </a:moveTo>
                  <a:lnTo>
                    <a:pt x="0" y="655"/>
                  </a:lnTo>
                  <a:lnTo>
                    <a:pt x="7382" y="655"/>
                  </a:lnTo>
                  <a:lnTo>
                    <a:pt x="7382" y="0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580925" y="3124025"/>
              <a:ext cx="184575" cy="16400"/>
            </a:xfrm>
            <a:custGeom>
              <a:avLst/>
              <a:gdLst/>
              <a:ahLst/>
              <a:cxnLst/>
              <a:rect l="l" t="t" r="r" b="b"/>
              <a:pathLst>
                <a:path w="7383" h="656" extrusionOk="0">
                  <a:moveTo>
                    <a:pt x="0" y="1"/>
                  </a:moveTo>
                  <a:lnTo>
                    <a:pt x="0" y="655"/>
                  </a:lnTo>
                  <a:lnTo>
                    <a:pt x="7382" y="655"/>
                  </a:lnTo>
                  <a:lnTo>
                    <a:pt x="7382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276300" y="2904950"/>
              <a:ext cx="182175" cy="17300"/>
            </a:xfrm>
            <a:custGeom>
              <a:avLst/>
              <a:gdLst/>
              <a:ahLst/>
              <a:cxnLst/>
              <a:rect l="l" t="t" r="r" b="b"/>
              <a:pathLst>
                <a:path w="7287" h="692" extrusionOk="0">
                  <a:moveTo>
                    <a:pt x="0" y="1"/>
                  </a:moveTo>
                  <a:lnTo>
                    <a:pt x="0" y="691"/>
                  </a:lnTo>
                  <a:lnTo>
                    <a:pt x="7287" y="691"/>
                  </a:lnTo>
                  <a:lnTo>
                    <a:pt x="7287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276300" y="3127900"/>
              <a:ext cx="182175" cy="16975"/>
            </a:xfrm>
            <a:custGeom>
              <a:avLst/>
              <a:gdLst/>
              <a:ahLst/>
              <a:cxnLst/>
              <a:rect l="l" t="t" r="r" b="b"/>
              <a:pathLst>
                <a:path w="7287" h="679" extrusionOk="0">
                  <a:moveTo>
                    <a:pt x="0" y="0"/>
                  </a:moveTo>
                  <a:lnTo>
                    <a:pt x="0" y="679"/>
                  </a:lnTo>
                  <a:lnTo>
                    <a:pt x="7287" y="679"/>
                  </a:lnTo>
                  <a:lnTo>
                    <a:pt x="7287" y="0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563614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1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" name="Google Shape;104;p3"/>
          <p:cNvSpPr/>
          <p:nvPr/>
        </p:nvSpPr>
        <p:spPr>
          <a:xfrm>
            <a:off x="332395" y="170116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5;p3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05426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75" y="1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2" name="Google Shape;112;p4"/>
          <p:cNvSpPr/>
          <p:nvPr/>
        </p:nvSpPr>
        <p:spPr>
          <a:xfrm>
            <a:off x="332395" y="170116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3" name="Google Shape;113;p4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685800" y="1152475"/>
            <a:ext cx="7772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111573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"/>
          <p:cNvSpPr/>
          <p:nvPr/>
        </p:nvSpPr>
        <p:spPr>
          <a:xfrm>
            <a:off x="-75" y="1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9" name="Google Shape;149;p9"/>
          <p:cNvSpPr/>
          <p:nvPr/>
        </p:nvSpPr>
        <p:spPr>
          <a:xfrm>
            <a:off x="332395" y="170116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0" name="Google Shape;150;p9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51" name="Google Shape;151;p9"/>
          <p:cNvGrpSpPr/>
          <p:nvPr/>
        </p:nvGrpSpPr>
        <p:grpSpPr>
          <a:xfrm>
            <a:off x="664006" y="536351"/>
            <a:ext cx="7453562" cy="4147729"/>
            <a:chOff x="677150" y="1466675"/>
            <a:chExt cx="4997025" cy="2780725"/>
          </a:xfrm>
        </p:grpSpPr>
        <p:sp>
          <p:nvSpPr>
            <p:cNvPr id="152" name="Google Shape;152;p9"/>
            <p:cNvSpPr/>
            <p:nvPr/>
          </p:nvSpPr>
          <p:spPr>
            <a:xfrm>
              <a:off x="932550" y="4033075"/>
              <a:ext cx="186350" cy="152125"/>
            </a:xfrm>
            <a:custGeom>
              <a:avLst/>
              <a:gdLst/>
              <a:ahLst/>
              <a:cxnLst/>
              <a:rect l="l" t="t" r="r" b="b"/>
              <a:pathLst>
                <a:path w="7454" h="6085" extrusionOk="0">
                  <a:moveTo>
                    <a:pt x="7061" y="0"/>
                  </a:moveTo>
                  <a:lnTo>
                    <a:pt x="6692" y="191"/>
                  </a:lnTo>
                  <a:lnTo>
                    <a:pt x="6644" y="191"/>
                  </a:lnTo>
                  <a:lnTo>
                    <a:pt x="6453" y="226"/>
                  </a:lnTo>
                  <a:lnTo>
                    <a:pt x="5799" y="131"/>
                  </a:lnTo>
                  <a:lnTo>
                    <a:pt x="5418" y="274"/>
                  </a:lnTo>
                  <a:lnTo>
                    <a:pt x="5299" y="357"/>
                  </a:lnTo>
                  <a:lnTo>
                    <a:pt x="5096" y="429"/>
                  </a:lnTo>
                  <a:lnTo>
                    <a:pt x="5084" y="453"/>
                  </a:lnTo>
                  <a:lnTo>
                    <a:pt x="5072" y="453"/>
                  </a:lnTo>
                  <a:lnTo>
                    <a:pt x="4858" y="512"/>
                  </a:lnTo>
                  <a:lnTo>
                    <a:pt x="4656" y="715"/>
                  </a:lnTo>
                  <a:lnTo>
                    <a:pt x="4584" y="929"/>
                  </a:lnTo>
                  <a:lnTo>
                    <a:pt x="4346" y="1143"/>
                  </a:lnTo>
                  <a:lnTo>
                    <a:pt x="4227" y="1286"/>
                  </a:lnTo>
                  <a:lnTo>
                    <a:pt x="4191" y="1322"/>
                  </a:lnTo>
                  <a:lnTo>
                    <a:pt x="3751" y="1667"/>
                  </a:lnTo>
                  <a:lnTo>
                    <a:pt x="3703" y="1667"/>
                  </a:lnTo>
                  <a:lnTo>
                    <a:pt x="3298" y="1846"/>
                  </a:lnTo>
                  <a:lnTo>
                    <a:pt x="3179" y="1905"/>
                  </a:lnTo>
                  <a:lnTo>
                    <a:pt x="3155" y="1917"/>
                  </a:lnTo>
                  <a:lnTo>
                    <a:pt x="3036" y="1953"/>
                  </a:lnTo>
                  <a:lnTo>
                    <a:pt x="2632" y="1953"/>
                  </a:lnTo>
                  <a:lnTo>
                    <a:pt x="2084" y="2072"/>
                  </a:lnTo>
                  <a:lnTo>
                    <a:pt x="1465" y="2191"/>
                  </a:lnTo>
                  <a:lnTo>
                    <a:pt x="1393" y="2191"/>
                  </a:lnTo>
                  <a:lnTo>
                    <a:pt x="1215" y="2203"/>
                  </a:lnTo>
                  <a:lnTo>
                    <a:pt x="1203" y="2191"/>
                  </a:lnTo>
                  <a:lnTo>
                    <a:pt x="989" y="2155"/>
                  </a:lnTo>
                  <a:lnTo>
                    <a:pt x="631" y="2096"/>
                  </a:lnTo>
                  <a:lnTo>
                    <a:pt x="369" y="2239"/>
                  </a:lnTo>
                  <a:lnTo>
                    <a:pt x="191" y="2310"/>
                  </a:lnTo>
                  <a:lnTo>
                    <a:pt x="119" y="2322"/>
                  </a:lnTo>
                  <a:lnTo>
                    <a:pt x="0" y="2393"/>
                  </a:lnTo>
                  <a:lnTo>
                    <a:pt x="0" y="2429"/>
                  </a:lnTo>
                  <a:lnTo>
                    <a:pt x="0" y="2548"/>
                  </a:lnTo>
                  <a:lnTo>
                    <a:pt x="155" y="2715"/>
                  </a:lnTo>
                  <a:lnTo>
                    <a:pt x="191" y="2727"/>
                  </a:lnTo>
                  <a:lnTo>
                    <a:pt x="310" y="2834"/>
                  </a:lnTo>
                  <a:lnTo>
                    <a:pt x="322" y="2858"/>
                  </a:lnTo>
                  <a:lnTo>
                    <a:pt x="357" y="2905"/>
                  </a:lnTo>
                  <a:lnTo>
                    <a:pt x="429" y="3024"/>
                  </a:lnTo>
                  <a:lnTo>
                    <a:pt x="441" y="3048"/>
                  </a:lnTo>
                  <a:lnTo>
                    <a:pt x="631" y="3429"/>
                  </a:lnTo>
                  <a:lnTo>
                    <a:pt x="655" y="3703"/>
                  </a:lnTo>
                  <a:lnTo>
                    <a:pt x="679" y="3822"/>
                  </a:lnTo>
                  <a:lnTo>
                    <a:pt x="869" y="4108"/>
                  </a:lnTo>
                  <a:lnTo>
                    <a:pt x="917" y="4120"/>
                  </a:lnTo>
                  <a:lnTo>
                    <a:pt x="1108" y="4417"/>
                  </a:lnTo>
                  <a:lnTo>
                    <a:pt x="1108" y="4465"/>
                  </a:lnTo>
                  <a:lnTo>
                    <a:pt x="1155" y="4536"/>
                  </a:lnTo>
                  <a:lnTo>
                    <a:pt x="1548" y="5013"/>
                  </a:lnTo>
                  <a:lnTo>
                    <a:pt x="1631" y="5156"/>
                  </a:lnTo>
                  <a:lnTo>
                    <a:pt x="1739" y="5346"/>
                  </a:lnTo>
                  <a:lnTo>
                    <a:pt x="1881" y="5548"/>
                  </a:lnTo>
                  <a:lnTo>
                    <a:pt x="2024" y="5989"/>
                  </a:lnTo>
                  <a:lnTo>
                    <a:pt x="2060" y="6060"/>
                  </a:lnTo>
                  <a:lnTo>
                    <a:pt x="2155" y="6084"/>
                  </a:lnTo>
                  <a:lnTo>
                    <a:pt x="2632" y="5989"/>
                  </a:lnTo>
                  <a:lnTo>
                    <a:pt x="2894" y="5846"/>
                  </a:lnTo>
                  <a:lnTo>
                    <a:pt x="3275" y="5751"/>
                  </a:lnTo>
                  <a:lnTo>
                    <a:pt x="3656" y="5596"/>
                  </a:lnTo>
                  <a:lnTo>
                    <a:pt x="3989" y="5227"/>
                  </a:lnTo>
                  <a:lnTo>
                    <a:pt x="4144" y="4989"/>
                  </a:lnTo>
                  <a:lnTo>
                    <a:pt x="4346" y="4703"/>
                  </a:lnTo>
                  <a:lnTo>
                    <a:pt x="4358" y="4703"/>
                  </a:lnTo>
                  <a:lnTo>
                    <a:pt x="4584" y="4501"/>
                  </a:lnTo>
                  <a:lnTo>
                    <a:pt x="4620" y="4346"/>
                  </a:lnTo>
                  <a:lnTo>
                    <a:pt x="4727" y="3929"/>
                  </a:lnTo>
                  <a:lnTo>
                    <a:pt x="4739" y="3905"/>
                  </a:lnTo>
                  <a:lnTo>
                    <a:pt x="4894" y="3501"/>
                  </a:lnTo>
                  <a:lnTo>
                    <a:pt x="4906" y="3465"/>
                  </a:lnTo>
                  <a:lnTo>
                    <a:pt x="5013" y="3262"/>
                  </a:lnTo>
                  <a:lnTo>
                    <a:pt x="5084" y="3108"/>
                  </a:lnTo>
                  <a:lnTo>
                    <a:pt x="5215" y="2905"/>
                  </a:lnTo>
                  <a:lnTo>
                    <a:pt x="5215" y="2608"/>
                  </a:lnTo>
                  <a:lnTo>
                    <a:pt x="5203" y="2512"/>
                  </a:lnTo>
                  <a:lnTo>
                    <a:pt x="5453" y="2072"/>
                  </a:lnTo>
                  <a:lnTo>
                    <a:pt x="5965" y="1596"/>
                  </a:lnTo>
                  <a:lnTo>
                    <a:pt x="6049" y="1500"/>
                  </a:lnTo>
                  <a:lnTo>
                    <a:pt x="6251" y="1310"/>
                  </a:lnTo>
                  <a:lnTo>
                    <a:pt x="7227" y="786"/>
                  </a:lnTo>
                  <a:lnTo>
                    <a:pt x="7239" y="726"/>
                  </a:lnTo>
                  <a:lnTo>
                    <a:pt x="7454" y="357"/>
                  </a:lnTo>
                  <a:lnTo>
                    <a:pt x="7454" y="334"/>
                  </a:lnTo>
                  <a:lnTo>
                    <a:pt x="7323" y="12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1552275" y="3990200"/>
              <a:ext cx="99725" cy="145275"/>
            </a:xfrm>
            <a:custGeom>
              <a:avLst/>
              <a:gdLst/>
              <a:ahLst/>
              <a:cxnLst/>
              <a:rect l="l" t="t" r="r" b="b"/>
              <a:pathLst>
                <a:path w="3989" h="5811" extrusionOk="0">
                  <a:moveTo>
                    <a:pt x="3560" y="1"/>
                  </a:moveTo>
                  <a:lnTo>
                    <a:pt x="2893" y="36"/>
                  </a:lnTo>
                  <a:lnTo>
                    <a:pt x="2417" y="274"/>
                  </a:lnTo>
                  <a:lnTo>
                    <a:pt x="2215" y="596"/>
                  </a:lnTo>
                  <a:lnTo>
                    <a:pt x="2119" y="1072"/>
                  </a:lnTo>
                  <a:lnTo>
                    <a:pt x="2072" y="1191"/>
                  </a:lnTo>
                  <a:lnTo>
                    <a:pt x="2000" y="1632"/>
                  </a:lnTo>
                  <a:lnTo>
                    <a:pt x="1917" y="1715"/>
                  </a:lnTo>
                  <a:lnTo>
                    <a:pt x="1441" y="2549"/>
                  </a:lnTo>
                  <a:lnTo>
                    <a:pt x="1357" y="2715"/>
                  </a:lnTo>
                  <a:lnTo>
                    <a:pt x="1238" y="2918"/>
                  </a:lnTo>
                  <a:lnTo>
                    <a:pt x="881" y="3680"/>
                  </a:lnTo>
                  <a:lnTo>
                    <a:pt x="810" y="3846"/>
                  </a:lnTo>
                  <a:lnTo>
                    <a:pt x="762" y="3870"/>
                  </a:lnTo>
                  <a:lnTo>
                    <a:pt x="750" y="3989"/>
                  </a:lnTo>
                  <a:lnTo>
                    <a:pt x="595" y="4215"/>
                  </a:lnTo>
                  <a:lnTo>
                    <a:pt x="405" y="4632"/>
                  </a:lnTo>
                  <a:lnTo>
                    <a:pt x="405" y="4668"/>
                  </a:lnTo>
                  <a:lnTo>
                    <a:pt x="369" y="5204"/>
                  </a:lnTo>
                  <a:lnTo>
                    <a:pt x="357" y="5263"/>
                  </a:lnTo>
                  <a:lnTo>
                    <a:pt x="238" y="5418"/>
                  </a:lnTo>
                  <a:lnTo>
                    <a:pt x="0" y="5704"/>
                  </a:lnTo>
                  <a:lnTo>
                    <a:pt x="536" y="5811"/>
                  </a:lnTo>
                  <a:lnTo>
                    <a:pt x="822" y="5775"/>
                  </a:lnTo>
                  <a:lnTo>
                    <a:pt x="965" y="5799"/>
                  </a:lnTo>
                  <a:lnTo>
                    <a:pt x="965" y="5573"/>
                  </a:lnTo>
                  <a:lnTo>
                    <a:pt x="1262" y="5418"/>
                  </a:lnTo>
                  <a:lnTo>
                    <a:pt x="2131" y="5085"/>
                  </a:lnTo>
                  <a:lnTo>
                    <a:pt x="3620" y="3573"/>
                  </a:lnTo>
                  <a:lnTo>
                    <a:pt x="3679" y="3501"/>
                  </a:lnTo>
                  <a:lnTo>
                    <a:pt x="3679" y="3239"/>
                  </a:lnTo>
                  <a:lnTo>
                    <a:pt x="3679" y="2953"/>
                  </a:lnTo>
                  <a:lnTo>
                    <a:pt x="3846" y="2430"/>
                  </a:lnTo>
                  <a:lnTo>
                    <a:pt x="3965" y="2001"/>
                  </a:lnTo>
                  <a:lnTo>
                    <a:pt x="3989" y="1810"/>
                  </a:lnTo>
                  <a:lnTo>
                    <a:pt x="3989" y="1715"/>
                  </a:lnTo>
                  <a:lnTo>
                    <a:pt x="3989" y="1525"/>
                  </a:lnTo>
                  <a:lnTo>
                    <a:pt x="3870" y="441"/>
                  </a:lnTo>
                  <a:lnTo>
                    <a:pt x="3798" y="274"/>
                  </a:lnTo>
                  <a:lnTo>
                    <a:pt x="3786" y="274"/>
                  </a:lnTo>
                  <a:lnTo>
                    <a:pt x="3632" y="120"/>
                  </a:lnTo>
                  <a:lnTo>
                    <a:pt x="3560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1185850" y="4136950"/>
              <a:ext cx="105700" cy="110450"/>
            </a:xfrm>
            <a:custGeom>
              <a:avLst/>
              <a:gdLst/>
              <a:ahLst/>
              <a:cxnLst/>
              <a:rect l="l" t="t" r="r" b="b"/>
              <a:pathLst>
                <a:path w="4228" h="4418" extrusionOk="0">
                  <a:moveTo>
                    <a:pt x="3751" y="0"/>
                  </a:moveTo>
                  <a:lnTo>
                    <a:pt x="3584" y="72"/>
                  </a:lnTo>
                  <a:lnTo>
                    <a:pt x="3584" y="143"/>
                  </a:lnTo>
                  <a:lnTo>
                    <a:pt x="3620" y="262"/>
                  </a:lnTo>
                  <a:lnTo>
                    <a:pt x="3620" y="346"/>
                  </a:lnTo>
                  <a:lnTo>
                    <a:pt x="3060" y="358"/>
                  </a:lnTo>
                  <a:lnTo>
                    <a:pt x="2798" y="262"/>
                  </a:lnTo>
                  <a:lnTo>
                    <a:pt x="2263" y="310"/>
                  </a:lnTo>
                  <a:lnTo>
                    <a:pt x="1620" y="131"/>
                  </a:lnTo>
                  <a:lnTo>
                    <a:pt x="1429" y="108"/>
                  </a:lnTo>
                  <a:lnTo>
                    <a:pt x="1310" y="108"/>
                  </a:lnTo>
                  <a:lnTo>
                    <a:pt x="1096" y="143"/>
                  </a:lnTo>
                  <a:lnTo>
                    <a:pt x="1084" y="143"/>
                  </a:lnTo>
                  <a:lnTo>
                    <a:pt x="1013" y="786"/>
                  </a:lnTo>
                  <a:lnTo>
                    <a:pt x="667" y="1322"/>
                  </a:lnTo>
                  <a:lnTo>
                    <a:pt x="489" y="1489"/>
                  </a:lnTo>
                  <a:lnTo>
                    <a:pt x="262" y="1620"/>
                  </a:lnTo>
                  <a:lnTo>
                    <a:pt x="60" y="1739"/>
                  </a:lnTo>
                  <a:lnTo>
                    <a:pt x="24" y="2084"/>
                  </a:lnTo>
                  <a:lnTo>
                    <a:pt x="1" y="2584"/>
                  </a:lnTo>
                  <a:lnTo>
                    <a:pt x="24" y="2786"/>
                  </a:lnTo>
                  <a:lnTo>
                    <a:pt x="143" y="3048"/>
                  </a:lnTo>
                  <a:lnTo>
                    <a:pt x="227" y="3215"/>
                  </a:lnTo>
                  <a:lnTo>
                    <a:pt x="239" y="3239"/>
                  </a:lnTo>
                  <a:lnTo>
                    <a:pt x="346" y="3465"/>
                  </a:lnTo>
                  <a:lnTo>
                    <a:pt x="501" y="3584"/>
                  </a:lnTo>
                  <a:lnTo>
                    <a:pt x="655" y="3703"/>
                  </a:lnTo>
                  <a:lnTo>
                    <a:pt x="739" y="3858"/>
                  </a:lnTo>
                  <a:lnTo>
                    <a:pt x="989" y="4013"/>
                  </a:lnTo>
                  <a:lnTo>
                    <a:pt x="1382" y="4334"/>
                  </a:lnTo>
                  <a:lnTo>
                    <a:pt x="1429" y="4346"/>
                  </a:lnTo>
                  <a:lnTo>
                    <a:pt x="1786" y="4370"/>
                  </a:lnTo>
                  <a:lnTo>
                    <a:pt x="1953" y="4418"/>
                  </a:lnTo>
                  <a:lnTo>
                    <a:pt x="2560" y="4287"/>
                  </a:lnTo>
                  <a:lnTo>
                    <a:pt x="3179" y="4049"/>
                  </a:lnTo>
                  <a:lnTo>
                    <a:pt x="3465" y="3977"/>
                  </a:lnTo>
                  <a:lnTo>
                    <a:pt x="3620" y="3894"/>
                  </a:lnTo>
                  <a:lnTo>
                    <a:pt x="4180" y="3227"/>
                  </a:lnTo>
                  <a:lnTo>
                    <a:pt x="4227" y="3096"/>
                  </a:lnTo>
                  <a:lnTo>
                    <a:pt x="4120" y="2941"/>
                  </a:lnTo>
                  <a:lnTo>
                    <a:pt x="4180" y="2548"/>
                  </a:lnTo>
                  <a:lnTo>
                    <a:pt x="4227" y="2346"/>
                  </a:lnTo>
                  <a:lnTo>
                    <a:pt x="4227" y="1846"/>
                  </a:lnTo>
                  <a:lnTo>
                    <a:pt x="4168" y="1596"/>
                  </a:lnTo>
                  <a:lnTo>
                    <a:pt x="3894" y="905"/>
                  </a:lnTo>
                  <a:lnTo>
                    <a:pt x="3811" y="596"/>
                  </a:lnTo>
                  <a:lnTo>
                    <a:pt x="3930" y="191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1638875" y="3864900"/>
              <a:ext cx="105100" cy="100625"/>
            </a:xfrm>
            <a:custGeom>
              <a:avLst/>
              <a:gdLst/>
              <a:ahLst/>
              <a:cxnLst/>
              <a:rect l="l" t="t" r="r" b="b"/>
              <a:pathLst>
                <a:path w="4204" h="4025" extrusionOk="0">
                  <a:moveTo>
                    <a:pt x="3918" y="0"/>
                  </a:moveTo>
                  <a:lnTo>
                    <a:pt x="3549" y="167"/>
                  </a:lnTo>
                  <a:lnTo>
                    <a:pt x="3442" y="393"/>
                  </a:lnTo>
                  <a:lnTo>
                    <a:pt x="3442" y="417"/>
                  </a:lnTo>
                  <a:lnTo>
                    <a:pt x="3370" y="631"/>
                  </a:lnTo>
                  <a:lnTo>
                    <a:pt x="3239" y="988"/>
                  </a:lnTo>
                  <a:lnTo>
                    <a:pt x="2858" y="1107"/>
                  </a:lnTo>
                  <a:lnTo>
                    <a:pt x="2561" y="1024"/>
                  </a:lnTo>
                  <a:lnTo>
                    <a:pt x="2477" y="1060"/>
                  </a:lnTo>
                  <a:lnTo>
                    <a:pt x="2323" y="1143"/>
                  </a:lnTo>
                  <a:lnTo>
                    <a:pt x="2287" y="1143"/>
                  </a:lnTo>
                  <a:lnTo>
                    <a:pt x="1846" y="1346"/>
                  </a:lnTo>
                  <a:lnTo>
                    <a:pt x="1787" y="1417"/>
                  </a:lnTo>
                  <a:lnTo>
                    <a:pt x="1370" y="1584"/>
                  </a:lnTo>
                  <a:lnTo>
                    <a:pt x="1180" y="1596"/>
                  </a:lnTo>
                  <a:lnTo>
                    <a:pt x="989" y="1667"/>
                  </a:lnTo>
                  <a:lnTo>
                    <a:pt x="953" y="1679"/>
                  </a:lnTo>
                  <a:lnTo>
                    <a:pt x="1001" y="1703"/>
                  </a:lnTo>
                  <a:lnTo>
                    <a:pt x="656" y="2024"/>
                  </a:lnTo>
                  <a:lnTo>
                    <a:pt x="632" y="2072"/>
                  </a:lnTo>
                  <a:lnTo>
                    <a:pt x="465" y="2310"/>
                  </a:lnTo>
                  <a:lnTo>
                    <a:pt x="382" y="2536"/>
                  </a:lnTo>
                  <a:lnTo>
                    <a:pt x="382" y="2953"/>
                  </a:lnTo>
                  <a:lnTo>
                    <a:pt x="382" y="2965"/>
                  </a:lnTo>
                  <a:lnTo>
                    <a:pt x="382" y="2977"/>
                  </a:lnTo>
                  <a:lnTo>
                    <a:pt x="358" y="3143"/>
                  </a:lnTo>
                  <a:lnTo>
                    <a:pt x="96" y="3489"/>
                  </a:lnTo>
                  <a:lnTo>
                    <a:pt x="1" y="3572"/>
                  </a:lnTo>
                  <a:lnTo>
                    <a:pt x="215" y="3929"/>
                  </a:lnTo>
                  <a:lnTo>
                    <a:pt x="572" y="3941"/>
                  </a:lnTo>
                  <a:lnTo>
                    <a:pt x="775" y="3977"/>
                  </a:lnTo>
                  <a:lnTo>
                    <a:pt x="882" y="4024"/>
                  </a:lnTo>
                  <a:lnTo>
                    <a:pt x="1001" y="4001"/>
                  </a:lnTo>
                  <a:lnTo>
                    <a:pt x="1287" y="3560"/>
                  </a:lnTo>
                  <a:lnTo>
                    <a:pt x="1406" y="3405"/>
                  </a:lnTo>
                  <a:lnTo>
                    <a:pt x="1846" y="3286"/>
                  </a:lnTo>
                  <a:lnTo>
                    <a:pt x="1882" y="3310"/>
                  </a:lnTo>
                  <a:lnTo>
                    <a:pt x="2120" y="3310"/>
                  </a:lnTo>
                  <a:lnTo>
                    <a:pt x="2239" y="3262"/>
                  </a:lnTo>
                  <a:lnTo>
                    <a:pt x="2596" y="3012"/>
                  </a:lnTo>
                  <a:lnTo>
                    <a:pt x="2715" y="2929"/>
                  </a:lnTo>
                  <a:lnTo>
                    <a:pt x="3085" y="2893"/>
                  </a:lnTo>
                  <a:lnTo>
                    <a:pt x="3358" y="2679"/>
                  </a:lnTo>
                  <a:lnTo>
                    <a:pt x="3477" y="2608"/>
                  </a:lnTo>
                  <a:lnTo>
                    <a:pt x="3597" y="2536"/>
                  </a:lnTo>
                  <a:lnTo>
                    <a:pt x="3620" y="2489"/>
                  </a:lnTo>
                  <a:lnTo>
                    <a:pt x="3787" y="2215"/>
                  </a:lnTo>
                  <a:lnTo>
                    <a:pt x="3799" y="2179"/>
                  </a:lnTo>
                  <a:lnTo>
                    <a:pt x="3870" y="1703"/>
                  </a:lnTo>
                  <a:lnTo>
                    <a:pt x="3906" y="1655"/>
                  </a:lnTo>
                  <a:lnTo>
                    <a:pt x="3918" y="1429"/>
                  </a:lnTo>
                  <a:lnTo>
                    <a:pt x="3870" y="1262"/>
                  </a:lnTo>
                  <a:lnTo>
                    <a:pt x="3870" y="1107"/>
                  </a:lnTo>
                  <a:lnTo>
                    <a:pt x="3906" y="1012"/>
                  </a:lnTo>
                  <a:lnTo>
                    <a:pt x="4085" y="881"/>
                  </a:lnTo>
                  <a:lnTo>
                    <a:pt x="4108" y="869"/>
                  </a:lnTo>
                  <a:lnTo>
                    <a:pt x="4192" y="631"/>
                  </a:lnTo>
                  <a:lnTo>
                    <a:pt x="4204" y="512"/>
                  </a:lnTo>
                  <a:lnTo>
                    <a:pt x="4156" y="191"/>
                  </a:lnTo>
                  <a:lnTo>
                    <a:pt x="3918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677150" y="3964900"/>
              <a:ext cx="67600" cy="96175"/>
            </a:xfrm>
            <a:custGeom>
              <a:avLst/>
              <a:gdLst/>
              <a:ahLst/>
              <a:cxnLst/>
              <a:rect l="l" t="t" r="r" b="b"/>
              <a:pathLst>
                <a:path w="2704" h="3847" extrusionOk="0">
                  <a:moveTo>
                    <a:pt x="1001" y="1"/>
                  </a:moveTo>
                  <a:lnTo>
                    <a:pt x="894" y="24"/>
                  </a:lnTo>
                  <a:lnTo>
                    <a:pt x="846" y="6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656" y="120"/>
                  </a:lnTo>
                  <a:lnTo>
                    <a:pt x="596" y="215"/>
                  </a:lnTo>
                  <a:lnTo>
                    <a:pt x="715" y="382"/>
                  </a:lnTo>
                  <a:lnTo>
                    <a:pt x="251" y="739"/>
                  </a:lnTo>
                  <a:lnTo>
                    <a:pt x="120" y="739"/>
                  </a:lnTo>
                  <a:lnTo>
                    <a:pt x="120" y="703"/>
                  </a:lnTo>
                  <a:lnTo>
                    <a:pt x="108" y="703"/>
                  </a:lnTo>
                  <a:lnTo>
                    <a:pt x="1" y="822"/>
                  </a:lnTo>
                  <a:lnTo>
                    <a:pt x="48" y="1001"/>
                  </a:lnTo>
                  <a:lnTo>
                    <a:pt x="48" y="1013"/>
                  </a:lnTo>
                  <a:lnTo>
                    <a:pt x="286" y="1215"/>
                  </a:lnTo>
                  <a:lnTo>
                    <a:pt x="596" y="1894"/>
                  </a:lnTo>
                  <a:lnTo>
                    <a:pt x="644" y="1989"/>
                  </a:lnTo>
                  <a:lnTo>
                    <a:pt x="894" y="2489"/>
                  </a:lnTo>
                  <a:lnTo>
                    <a:pt x="1048" y="2787"/>
                  </a:lnTo>
                  <a:lnTo>
                    <a:pt x="1263" y="3275"/>
                  </a:lnTo>
                  <a:lnTo>
                    <a:pt x="1346" y="3608"/>
                  </a:lnTo>
                  <a:lnTo>
                    <a:pt x="1596" y="3834"/>
                  </a:lnTo>
                  <a:lnTo>
                    <a:pt x="1715" y="3846"/>
                  </a:lnTo>
                  <a:lnTo>
                    <a:pt x="1739" y="3846"/>
                  </a:lnTo>
                  <a:lnTo>
                    <a:pt x="1953" y="3608"/>
                  </a:lnTo>
                  <a:lnTo>
                    <a:pt x="2108" y="3275"/>
                  </a:lnTo>
                  <a:lnTo>
                    <a:pt x="2180" y="3132"/>
                  </a:lnTo>
                  <a:lnTo>
                    <a:pt x="2477" y="2560"/>
                  </a:lnTo>
                  <a:lnTo>
                    <a:pt x="2477" y="2525"/>
                  </a:lnTo>
                  <a:lnTo>
                    <a:pt x="2489" y="2287"/>
                  </a:lnTo>
                  <a:lnTo>
                    <a:pt x="2430" y="2084"/>
                  </a:lnTo>
                  <a:lnTo>
                    <a:pt x="2382" y="1965"/>
                  </a:lnTo>
                  <a:lnTo>
                    <a:pt x="2442" y="1537"/>
                  </a:lnTo>
                  <a:lnTo>
                    <a:pt x="2549" y="1358"/>
                  </a:lnTo>
                  <a:lnTo>
                    <a:pt x="2656" y="1239"/>
                  </a:lnTo>
                  <a:lnTo>
                    <a:pt x="2703" y="1048"/>
                  </a:lnTo>
                  <a:lnTo>
                    <a:pt x="2501" y="810"/>
                  </a:lnTo>
                  <a:lnTo>
                    <a:pt x="2430" y="620"/>
                  </a:lnTo>
                  <a:lnTo>
                    <a:pt x="2239" y="167"/>
                  </a:lnTo>
                  <a:lnTo>
                    <a:pt x="2156" y="96"/>
                  </a:lnTo>
                  <a:lnTo>
                    <a:pt x="1894" y="24"/>
                  </a:lnTo>
                  <a:lnTo>
                    <a:pt x="1763" y="48"/>
                  </a:lnTo>
                  <a:lnTo>
                    <a:pt x="1072" y="2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840275" y="4134575"/>
              <a:ext cx="50625" cy="44075"/>
            </a:xfrm>
            <a:custGeom>
              <a:avLst/>
              <a:gdLst/>
              <a:ahLst/>
              <a:cxnLst/>
              <a:rect l="l" t="t" r="r" b="b"/>
              <a:pathLst>
                <a:path w="2025" h="1763" extrusionOk="0">
                  <a:moveTo>
                    <a:pt x="1096" y="0"/>
                  </a:moveTo>
                  <a:lnTo>
                    <a:pt x="512" y="322"/>
                  </a:lnTo>
                  <a:lnTo>
                    <a:pt x="12" y="834"/>
                  </a:lnTo>
                  <a:lnTo>
                    <a:pt x="0" y="1119"/>
                  </a:lnTo>
                  <a:lnTo>
                    <a:pt x="12" y="1286"/>
                  </a:lnTo>
                  <a:lnTo>
                    <a:pt x="536" y="1762"/>
                  </a:lnTo>
                  <a:lnTo>
                    <a:pt x="858" y="1727"/>
                  </a:lnTo>
                  <a:lnTo>
                    <a:pt x="929" y="1715"/>
                  </a:lnTo>
                  <a:lnTo>
                    <a:pt x="1334" y="1667"/>
                  </a:lnTo>
                  <a:lnTo>
                    <a:pt x="1393" y="1643"/>
                  </a:lnTo>
                  <a:lnTo>
                    <a:pt x="1691" y="1405"/>
                  </a:lnTo>
                  <a:lnTo>
                    <a:pt x="1846" y="1227"/>
                  </a:lnTo>
                  <a:lnTo>
                    <a:pt x="1858" y="1215"/>
                  </a:lnTo>
                  <a:lnTo>
                    <a:pt x="2001" y="1000"/>
                  </a:lnTo>
                  <a:lnTo>
                    <a:pt x="2024" y="953"/>
                  </a:lnTo>
                  <a:lnTo>
                    <a:pt x="2024" y="691"/>
                  </a:lnTo>
                  <a:lnTo>
                    <a:pt x="2001" y="643"/>
                  </a:lnTo>
                  <a:lnTo>
                    <a:pt x="1751" y="381"/>
                  </a:lnTo>
                  <a:lnTo>
                    <a:pt x="1643" y="322"/>
                  </a:lnTo>
                  <a:lnTo>
                    <a:pt x="1608" y="298"/>
                  </a:lnTo>
                  <a:lnTo>
                    <a:pt x="1489" y="226"/>
                  </a:lnTo>
                  <a:lnTo>
                    <a:pt x="1286" y="95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4813975" y="3285125"/>
              <a:ext cx="59575" cy="40050"/>
            </a:xfrm>
            <a:custGeom>
              <a:avLst/>
              <a:gdLst/>
              <a:ahLst/>
              <a:cxnLst/>
              <a:rect l="l" t="t" r="r" b="b"/>
              <a:pathLst>
                <a:path w="2383" h="1602" extrusionOk="0">
                  <a:moveTo>
                    <a:pt x="695" y="168"/>
                  </a:moveTo>
                  <a:lnTo>
                    <a:pt x="695" y="168"/>
                  </a:lnTo>
                  <a:cubicBezTo>
                    <a:pt x="705" y="183"/>
                    <a:pt x="720" y="198"/>
                    <a:pt x="739" y="212"/>
                  </a:cubicBezTo>
                  <a:cubicBezTo>
                    <a:pt x="718" y="202"/>
                    <a:pt x="704" y="186"/>
                    <a:pt x="695" y="168"/>
                  </a:cubicBezTo>
                  <a:close/>
                  <a:moveTo>
                    <a:pt x="1037" y="807"/>
                  </a:moveTo>
                  <a:cubicBezTo>
                    <a:pt x="1049" y="807"/>
                    <a:pt x="1049" y="819"/>
                    <a:pt x="1072" y="843"/>
                  </a:cubicBezTo>
                  <a:lnTo>
                    <a:pt x="1037" y="807"/>
                  </a:lnTo>
                  <a:close/>
                  <a:moveTo>
                    <a:pt x="636" y="1"/>
                  </a:moveTo>
                  <a:cubicBezTo>
                    <a:pt x="620" y="1"/>
                    <a:pt x="599" y="10"/>
                    <a:pt x="572" y="34"/>
                  </a:cubicBezTo>
                  <a:cubicBezTo>
                    <a:pt x="596" y="45"/>
                    <a:pt x="596" y="81"/>
                    <a:pt x="596" y="105"/>
                  </a:cubicBezTo>
                  <a:cubicBezTo>
                    <a:pt x="572" y="105"/>
                    <a:pt x="596" y="81"/>
                    <a:pt x="572" y="69"/>
                  </a:cubicBezTo>
                  <a:cubicBezTo>
                    <a:pt x="572" y="45"/>
                    <a:pt x="560" y="45"/>
                    <a:pt x="548" y="45"/>
                  </a:cubicBezTo>
                  <a:cubicBezTo>
                    <a:pt x="489" y="81"/>
                    <a:pt x="477" y="129"/>
                    <a:pt x="441" y="164"/>
                  </a:cubicBezTo>
                  <a:cubicBezTo>
                    <a:pt x="429" y="188"/>
                    <a:pt x="418" y="212"/>
                    <a:pt x="394" y="224"/>
                  </a:cubicBezTo>
                  <a:cubicBezTo>
                    <a:pt x="382" y="260"/>
                    <a:pt x="358" y="284"/>
                    <a:pt x="322" y="307"/>
                  </a:cubicBezTo>
                  <a:cubicBezTo>
                    <a:pt x="239" y="379"/>
                    <a:pt x="120" y="307"/>
                    <a:pt x="37" y="391"/>
                  </a:cubicBezTo>
                  <a:cubicBezTo>
                    <a:pt x="1" y="438"/>
                    <a:pt x="1" y="498"/>
                    <a:pt x="13" y="557"/>
                  </a:cubicBezTo>
                  <a:cubicBezTo>
                    <a:pt x="144" y="629"/>
                    <a:pt x="144" y="736"/>
                    <a:pt x="84" y="855"/>
                  </a:cubicBezTo>
                  <a:cubicBezTo>
                    <a:pt x="37" y="962"/>
                    <a:pt x="37" y="1057"/>
                    <a:pt x="25" y="1165"/>
                  </a:cubicBezTo>
                  <a:cubicBezTo>
                    <a:pt x="120" y="1260"/>
                    <a:pt x="203" y="1343"/>
                    <a:pt x="334" y="1355"/>
                  </a:cubicBezTo>
                  <a:cubicBezTo>
                    <a:pt x="429" y="1319"/>
                    <a:pt x="548" y="1319"/>
                    <a:pt x="608" y="1212"/>
                  </a:cubicBezTo>
                  <a:cubicBezTo>
                    <a:pt x="620" y="1177"/>
                    <a:pt x="596" y="1153"/>
                    <a:pt x="608" y="1117"/>
                  </a:cubicBezTo>
                  <a:lnTo>
                    <a:pt x="608" y="1117"/>
                  </a:lnTo>
                  <a:cubicBezTo>
                    <a:pt x="656" y="1153"/>
                    <a:pt x="679" y="1165"/>
                    <a:pt x="715" y="1165"/>
                  </a:cubicBezTo>
                  <a:cubicBezTo>
                    <a:pt x="752" y="1152"/>
                    <a:pt x="789" y="1147"/>
                    <a:pt x="824" y="1147"/>
                  </a:cubicBezTo>
                  <a:cubicBezTo>
                    <a:pt x="927" y="1147"/>
                    <a:pt x="1026" y="1189"/>
                    <a:pt x="1132" y="1224"/>
                  </a:cubicBezTo>
                  <a:cubicBezTo>
                    <a:pt x="1229" y="1232"/>
                    <a:pt x="1321" y="1252"/>
                    <a:pt x="1416" y="1252"/>
                  </a:cubicBezTo>
                  <a:cubicBezTo>
                    <a:pt x="1459" y="1252"/>
                    <a:pt x="1503" y="1247"/>
                    <a:pt x="1549" y="1236"/>
                  </a:cubicBezTo>
                  <a:lnTo>
                    <a:pt x="1549" y="1236"/>
                  </a:lnTo>
                  <a:cubicBezTo>
                    <a:pt x="1549" y="1296"/>
                    <a:pt x="1489" y="1319"/>
                    <a:pt x="1465" y="1355"/>
                  </a:cubicBezTo>
                  <a:cubicBezTo>
                    <a:pt x="1465" y="1367"/>
                    <a:pt x="1465" y="1391"/>
                    <a:pt x="1489" y="1391"/>
                  </a:cubicBezTo>
                  <a:cubicBezTo>
                    <a:pt x="1505" y="1389"/>
                    <a:pt x="1522" y="1387"/>
                    <a:pt x="1538" y="1387"/>
                  </a:cubicBezTo>
                  <a:cubicBezTo>
                    <a:pt x="1607" y="1387"/>
                    <a:pt x="1675" y="1412"/>
                    <a:pt x="1703" y="1498"/>
                  </a:cubicBezTo>
                  <a:cubicBezTo>
                    <a:pt x="1703" y="1510"/>
                    <a:pt x="1727" y="1510"/>
                    <a:pt x="1739" y="1510"/>
                  </a:cubicBezTo>
                  <a:cubicBezTo>
                    <a:pt x="1787" y="1510"/>
                    <a:pt x="1846" y="1510"/>
                    <a:pt x="1870" y="1558"/>
                  </a:cubicBezTo>
                  <a:cubicBezTo>
                    <a:pt x="1928" y="1579"/>
                    <a:pt x="1982" y="1601"/>
                    <a:pt x="2037" y="1601"/>
                  </a:cubicBezTo>
                  <a:cubicBezTo>
                    <a:pt x="2072" y="1601"/>
                    <a:pt x="2107" y="1592"/>
                    <a:pt x="2144" y="1569"/>
                  </a:cubicBezTo>
                  <a:cubicBezTo>
                    <a:pt x="2215" y="1534"/>
                    <a:pt x="2287" y="1510"/>
                    <a:pt x="2334" y="1438"/>
                  </a:cubicBezTo>
                  <a:cubicBezTo>
                    <a:pt x="2334" y="1403"/>
                    <a:pt x="2346" y="1391"/>
                    <a:pt x="2346" y="1379"/>
                  </a:cubicBezTo>
                  <a:cubicBezTo>
                    <a:pt x="2382" y="1331"/>
                    <a:pt x="2358" y="1284"/>
                    <a:pt x="2358" y="1236"/>
                  </a:cubicBezTo>
                  <a:cubicBezTo>
                    <a:pt x="2382" y="1105"/>
                    <a:pt x="2323" y="1034"/>
                    <a:pt x="2180" y="1022"/>
                  </a:cubicBezTo>
                  <a:cubicBezTo>
                    <a:pt x="2156" y="1022"/>
                    <a:pt x="2120" y="998"/>
                    <a:pt x="2096" y="986"/>
                  </a:cubicBezTo>
                  <a:cubicBezTo>
                    <a:pt x="2084" y="974"/>
                    <a:pt x="2061" y="962"/>
                    <a:pt x="2049" y="962"/>
                  </a:cubicBezTo>
                  <a:cubicBezTo>
                    <a:pt x="1970" y="941"/>
                    <a:pt x="1896" y="936"/>
                    <a:pt x="1821" y="936"/>
                  </a:cubicBezTo>
                  <a:cubicBezTo>
                    <a:pt x="1771" y="936"/>
                    <a:pt x="1720" y="938"/>
                    <a:pt x="1668" y="938"/>
                  </a:cubicBezTo>
                  <a:cubicBezTo>
                    <a:pt x="1549" y="938"/>
                    <a:pt x="1430" y="926"/>
                    <a:pt x="1334" y="855"/>
                  </a:cubicBezTo>
                  <a:cubicBezTo>
                    <a:pt x="1315" y="852"/>
                    <a:pt x="1296" y="851"/>
                    <a:pt x="1276" y="851"/>
                  </a:cubicBezTo>
                  <a:cubicBezTo>
                    <a:pt x="1241" y="851"/>
                    <a:pt x="1204" y="854"/>
                    <a:pt x="1168" y="854"/>
                  </a:cubicBezTo>
                  <a:cubicBezTo>
                    <a:pt x="1146" y="854"/>
                    <a:pt x="1123" y="853"/>
                    <a:pt x="1102" y="850"/>
                  </a:cubicBezTo>
                  <a:lnTo>
                    <a:pt x="1102" y="850"/>
                  </a:lnTo>
                  <a:cubicBezTo>
                    <a:pt x="1209" y="811"/>
                    <a:pt x="1144" y="733"/>
                    <a:pt x="1144" y="676"/>
                  </a:cubicBezTo>
                  <a:cubicBezTo>
                    <a:pt x="1072" y="676"/>
                    <a:pt x="1096" y="629"/>
                    <a:pt x="1096" y="581"/>
                  </a:cubicBezTo>
                  <a:lnTo>
                    <a:pt x="1096" y="557"/>
                  </a:lnTo>
                  <a:cubicBezTo>
                    <a:pt x="1025" y="367"/>
                    <a:pt x="906" y="224"/>
                    <a:pt x="775" y="81"/>
                  </a:cubicBezTo>
                  <a:cubicBezTo>
                    <a:pt x="752" y="74"/>
                    <a:pt x="735" y="57"/>
                    <a:pt x="719" y="57"/>
                  </a:cubicBezTo>
                  <a:cubicBezTo>
                    <a:pt x="709" y="57"/>
                    <a:pt x="700" y="63"/>
                    <a:pt x="691" y="81"/>
                  </a:cubicBezTo>
                  <a:cubicBezTo>
                    <a:pt x="685" y="97"/>
                    <a:pt x="682" y="110"/>
                    <a:pt x="682" y="123"/>
                  </a:cubicBezTo>
                  <a:lnTo>
                    <a:pt x="682" y="123"/>
                  </a:lnTo>
                  <a:cubicBezTo>
                    <a:pt x="680" y="110"/>
                    <a:pt x="679" y="96"/>
                    <a:pt x="679" y="81"/>
                  </a:cubicBezTo>
                  <a:cubicBezTo>
                    <a:pt x="679" y="41"/>
                    <a:pt x="669" y="1"/>
                    <a:pt x="63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159;p9"/>
            <p:cNvSpPr/>
            <p:nvPr/>
          </p:nvSpPr>
          <p:spPr>
            <a:xfrm>
              <a:off x="5526875" y="2776075"/>
              <a:ext cx="147300" cy="98700"/>
            </a:xfrm>
            <a:custGeom>
              <a:avLst/>
              <a:gdLst/>
              <a:ahLst/>
              <a:cxnLst/>
              <a:rect l="l" t="t" r="r" b="b"/>
              <a:pathLst>
                <a:path w="5892" h="3948" extrusionOk="0">
                  <a:moveTo>
                    <a:pt x="3155" y="0"/>
                  </a:moveTo>
                  <a:cubicBezTo>
                    <a:pt x="3069" y="33"/>
                    <a:pt x="2972" y="85"/>
                    <a:pt x="2883" y="85"/>
                  </a:cubicBezTo>
                  <a:cubicBezTo>
                    <a:pt x="2875" y="85"/>
                    <a:pt x="2866" y="85"/>
                    <a:pt x="2858" y="83"/>
                  </a:cubicBezTo>
                  <a:cubicBezTo>
                    <a:pt x="2753" y="73"/>
                    <a:pt x="2649" y="69"/>
                    <a:pt x="2544" y="69"/>
                  </a:cubicBezTo>
                  <a:cubicBezTo>
                    <a:pt x="2292" y="69"/>
                    <a:pt x="2042" y="94"/>
                    <a:pt x="1798" y="119"/>
                  </a:cubicBezTo>
                  <a:cubicBezTo>
                    <a:pt x="1679" y="119"/>
                    <a:pt x="1572" y="155"/>
                    <a:pt x="1453" y="155"/>
                  </a:cubicBezTo>
                  <a:cubicBezTo>
                    <a:pt x="1414" y="170"/>
                    <a:pt x="1376" y="177"/>
                    <a:pt x="1337" y="177"/>
                  </a:cubicBezTo>
                  <a:cubicBezTo>
                    <a:pt x="1257" y="177"/>
                    <a:pt x="1176" y="148"/>
                    <a:pt x="1096" y="107"/>
                  </a:cubicBezTo>
                  <a:cubicBezTo>
                    <a:pt x="1050" y="98"/>
                    <a:pt x="1005" y="75"/>
                    <a:pt x="960" y="75"/>
                  </a:cubicBezTo>
                  <a:cubicBezTo>
                    <a:pt x="946" y="75"/>
                    <a:pt x="931" y="78"/>
                    <a:pt x="917" y="83"/>
                  </a:cubicBezTo>
                  <a:cubicBezTo>
                    <a:pt x="750" y="143"/>
                    <a:pt x="572" y="119"/>
                    <a:pt x="429" y="226"/>
                  </a:cubicBezTo>
                  <a:cubicBezTo>
                    <a:pt x="357" y="238"/>
                    <a:pt x="298" y="274"/>
                    <a:pt x="215" y="286"/>
                  </a:cubicBezTo>
                  <a:cubicBezTo>
                    <a:pt x="203" y="334"/>
                    <a:pt x="238" y="357"/>
                    <a:pt x="250" y="393"/>
                  </a:cubicBezTo>
                  <a:cubicBezTo>
                    <a:pt x="274" y="417"/>
                    <a:pt x="334" y="464"/>
                    <a:pt x="298" y="512"/>
                  </a:cubicBezTo>
                  <a:cubicBezTo>
                    <a:pt x="282" y="529"/>
                    <a:pt x="267" y="535"/>
                    <a:pt x="254" y="535"/>
                  </a:cubicBezTo>
                  <a:cubicBezTo>
                    <a:pt x="220" y="535"/>
                    <a:pt x="196" y="490"/>
                    <a:pt x="179" y="464"/>
                  </a:cubicBezTo>
                  <a:cubicBezTo>
                    <a:pt x="153" y="456"/>
                    <a:pt x="133" y="422"/>
                    <a:pt x="102" y="422"/>
                  </a:cubicBezTo>
                  <a:cubicBezTo>
                    <a:pt x="90" y="422"/>
                    <a:pt x="76" y="427"/>
                    <a:pt x="60" y="441"/>
                  </a:cubicBezTo>
                  <a:lnTo>
                    <a:pt x="24" y="464"/>
                  </a:lnTo>
                  <a:cubicBezTo>
                    <a:pt x="24" y="512"/>
                    <a:pt x="12" y="536"/>
                    <a:pt x="0" y="584"/>
                  </a:cubicBezTo>
                  <a:lnTo>
                    <a:pt x="0" y="679"/>
                  </a:lnTo>
                  <a:cubicBezTo>
                    <a:pt x="18" y="661"/>
                    <a:pt x="42" y="652"/>
                    <a:pt x="66" y="652"/>
                  </a:cubicBezTo>
                  <a:cubicBezTo>
                    <a:pt x="90" y="652"/>
                    <a:pt x="113" y="661"/>
                    <a:pt x="131" y="679"/>
                  </a:cubicBezTo>
                  <a:cubicBezTo>
                    <a:pt x="131" y="691"/>
                    <a:pt x="119" y="750"/>
                    <a:pt x="96" y="774"/>
                  </a:cubicBezTo>
                  <a:cubicBezTo>
                    <a:pt x="84" y="810"/>
                    <a:pt x="36" y="857"/>
                    <a:pt x="119" y="881"/>
                  </a:cubicBezTo>
                  <a:cubicBezTo>
                    <a:pt x="24" y="929"/>
                    <a:pt x="250" y="1036"/>
                    <a:pt x="84" y="1048"/>
                  </a:cubicBezTo>
                  <a:cubicBezTo>
                    <a:pt x="72" y="1167"/>
                    <a:pt x="179" y="1155"/>
                    <a:pt x="238" y="1191"/>
                  </a:cubicBezTo>
                  <a:cubicBezTo>
                    <a:pt x="453" y="1250"/>
                    <a:pt x="453" y="1250"/>
                    <a:pt x="334" y="1417"/>
                  </a:cubicBezTo>
                  <a:cubicBezTo>
                    <a:pt x="262" y="1572"/>
                    <a:pt x="274" y="1727"/>
                    <a:pt x="298" y="1893"/>
                  </a:cubicBezTo>
                  <a:cubicBezTo>
                    <a:pt x="274" y="1941"/>
                    <a:pt x="274" y="1988"/>
                    <a:pt x="262" y="2024"/>
                  </a:cubicBezTo>
                  <a:cubicBezTo>
                    <a:pt x="310" y="2131"/>
                    <a:pt x="417" y="2119"/>
                    <a:pt x="488" y="2167"/>
                  </a:cubicBezTo>
                  <a:cubicBezTo>
                    <a:pt x="572" y="2191"/>
                    <a:pt x="655" y="2239"/>
                    <a:pt x="750" y="2239"/>
                  </a:cubicBezTo>
                  <a:cubicBezTo>
                    <a:pt x="798" y="2239"/>
                    <a:pt x="858" y="2239"/>
                    <a:pt x="905" y="2227"/>
                  </a:cubicBezTo>
                  <a:cubicBezTo>
                    <a:pt x="965" y="2203"/>
                    <a:pt x="1012" y="2203"/>
                    <a:pt x="1048" y="2191"/>
                  </a:cubicBezTo>
                  <a:cubicBezTo>
                    <a:pt x="1155" y="2191"/>
                    <a:pt x="1250" y="2167"/>
                    <a:pt x="1334" y="2131"/>
                  </a:cubicBezTo>
                  <a:cubicBezTo>
                    <a:pt x="1381" y="2119"/>
                    <a:pt x="1441" y="2119"/>
                    <a:pt x="1489" y="2108"/>
                  </a:cubicBezTo>
                  <a:cubicBezTo>
                    <a:pt x="1525" y="2094"/>
                    <a:pt x="1566" y="2091"/>
                    <a:pt x="1608" y="2091"/>
                  </a:cubicBezTo>
                  <a:cubicBezTo>
                    <a:pt x="1642" y="2091"/>
                    <a:pt x="1677" y="2093"/>
                    <a:pt x="1712" y="2093"/>
                  </a:cubicBezTo>
                  <a:cubicBezTo>
                    <a:pt x="1745" y="2093"/>
                    <a:pt x="1778" y="2091"/>
                    <a:pt x="1810" y="2084"/>
                  </a:cubicBezTo>
                  <a:cubicBezTo>
                    <a:pt x="1965" y="2084"/>
                    <a:pt x="2096" y="2108"/>
                    <a:pt x="2215" y="2167"/>
                  </a:cubicBezTo>
                  <a:cubicBezTo>
                    <a:pt x="2298" y="2191"/>
                    <a:pt x="2382" y="2227"/>
                    <a:pt x="2453" y="2262"/>
                  </a:cubicBezTo>
                  <a:cubicBezTo>
                    <a:pt x="2798" y="2489"/>
                    <a:pt x="3132" y="2727"/>
                    <a:pt x="3465" y="2953"/>
                  </a:cubicBezTo>
                  <a:cubicBezTo>
                    <a:pt x="3548" y="3001"/>
                    <a:pt x="3655" y="3060"/>
                    <a:pt x="3727" y="3131"/>
                  </a:cubicBezTo>
                  <a:cubicBezTo>
                    <a:pt x="3834" y="3191"/>
                    <a:pt x="3929" y="3251"/>
                    <a:pt x="4025" y="3322"/>
                  </a:cubicBezTo>
                  <a:cubicBezTo>
                    <a:pt x="4144" y="3382"/>
                    <a:pt x="4227" y="3489"/>
                    <a:pt x="4358" y="3501"/>
                  </a:cubicBezTo>
                  <a:cubicBezTo>
                    <a:pt x="4368" y="3499"/>
                    <a:pt x="4377" y="3498"/>
                    <a:pt x="4387" y="3498"/>
                  </a:cubicBezTo>
                  <a:cubicBezTo>
                    <a:pt x="4471" y="3498"/>
                    <a:pt x="4554" y="3558"/>
                    <a:pt x="4631" y="3558"/>
                  </a:cubicBezTo>
                  <a:cubicBezTo>
                    <a:pt x="4648" y="3558"/>
                    <a:pt x="4666" y="3555"/>
                    <a:pt x="4683" y="3547"/>
                  </a:cubicBezTo>
                  <a:lnTo>
                    <a:pt x="4683" y="3547"/>
                  </a:lnTo>
                  <a:cubicBezTo>
                    <a:pt x="4661" y="3562"/>
                    <a:pt x="4634" y="3581"/>
                    <a:pt x="4608" y="3608"/>
                  </a:cubicBezTo>
                  <a:cubicBezTo>
                    <a:pt x="4608" y="3620"/>
                    <a:pt x="4608" y="3620"/>
                    <a:pt x="4620" y="3643"/>
                  </a:cubicBezTo>
                  <a:cubicBezTo>
                    <a:pt x="4656" y="3655"/>
                    <a:pt x="4703" y="3655"/>
                    <a:pt x="4727" y="3667"/>
                  </a:cubicBezTo>
                  <a:cubicBezTo>
                    <a:pt x="4822" y="3715"/>
                    <a:pt x="4965" y="3679"/>
                    <a:pt x="5001" y="3834"/>
                  </a:cubicBezTo>
                  <a:lnTo>
                    <a:pt x="5037" y="3882"/>
                  </a:lnTo>
                  <a:cubicBezTo>
                    <a:pt x="5096" y="3932"/>
                    <a:pt x="5161" y="3947"/>
                    <a:pt x="5228" y="3947"/>
                  </a:cubicBezTo>
                  <a:cubicBezTo>
                    <a:pt x="5255" y="3947"/>
                    <a:pt x="5283" y="3945"/>
                    <a:pt x="5310" y="3941"/>
                  </a:cubicBezTo>
                  <a:cubicBezTo>
                    <a:pt x="5430" y="3905"/>
                    <a:pt x="5560" y="3893"/>
                    <a:pt x="5680" y="3882"/>
                  </a:cubicBezTo>
                  <a:cubicBezTo>
                    <a:pt x="5799" y="3846"/>
                    <a:pt x="5834" y="3739"/>
                    <a:pt x="5834" y="3643"/>
                  </a:cubicBezTo>
                  <a:lnTo>
                    <a:pt x="5834" y="3524"/>
                  </a:lnTo>
                  <a:cubicBezTo>
                    <a:pt x="5811" y="3310"/>
                    <a:pt x="5834" y="3120"/>
                    <a:pt x="5834" y="2905"/>
                  </a:cubicBezTo>
                  <a:cubicBezTo>
                    <a:pt x="5799" y="2846"/>
                    <a:pt x="5811" y="2786"/>
                    <a:pt x="5799" y="2727"/>
                  </a:cubicBezTo>
                  <a:cubicBezTo>
                    <a:pt x="5775" y="2597"/>
                    <a:pt x="5891" y="2468"/>
                    <a:pt x="5790" y="2327"/>
                  </a:cubicBezTo>
                  <a:lnTo>
                    <a:pt x="5790" y="2327"/>
                  </a:lnTo>
                  <a:cubicBezTo>
                    <a:pt x="5793" y="2329"/>
                    <a:pt x="5796" y="2330"/>
                    <a:pt x="5800" y="2330"/>
                  </a:cubicBezTo>
                  <a:cubicBezTo>
                    <a:pt x="5803" y="2330"/>
                    <a:pt x="5807" y="2328"/>
                    <a:pt x="5811" y="2322"/>
                  </a:cubicBezTo>
                  <a:cubicBezTo>
                    <a:pt x="5834" y="2310"/>
                    <a:pt x="5846" y="2298"/>
                    <a:pt x="5846" y="2286"/>
                  </a:cubicBezTo>
                  <a:cubicBezTo>
                    <a:pt x="5846" y="2167"/>
                    <a:pt x="5811" y="2060"/>
                    <a:pt x="5775" y="1953"/>
                  </a:cubicBezTo>
                  <a:cubicBezTo>
                    <a:pt x="5727" y="1917"/>
                    <a:pt x="5668" y="1881"/>
                    <a:pt x="5596" y="1881"/>
                  </a:cubicBezTo>
                  <a:cubicBezTo>
                    <a:pt x="5553" y="1886"/>
                    <a:pt x="5511" y="1893"/>
                    <a:pt x="5472" y="1893"/>
                  </a:cubicBezTo>
                  <a:cubicBezTo>
                    <a:pt x="5416" y="1893"/>
                    <a:pt x="5365" y="1878"/>
                    <a:pt x="5322" y="1822"/>
                  </a:cubicBezTo>
                  <a:cubicBezTo>
                    <a:pt x="5382" y="1810"/>
                    <a:pt x="5441" y="1786"/>
                    <a:pt x="5418" y="1715"/>
                  </a:cubicBezTo>
                  <a:cubicBezTo>
                    <a:pt x="4977" y="1298"/>
                    <a:pt x="4489" y="976"/>
                    <a:pt x="4013" y="595"/>
                  </a:cubicBezTo>
                  <a:cubicBezTo>
                    <a:pt x="3941" y="595"/>
                    <a:pt x="3870" y="584"/>
                    <a:pt x="3834" y="512"/>
                  </a:cubicBezTo>
                  <a:cubicBezTo>
                    <a:pt x="3763" y="393"/>
                    <a:pt x="3655" y="286"/>
                    <a:pt x="3536" y="214"/>
                  </a:cubicBezTo>
                  <a:cubicBezTo>
                    <a:pt x="3417" y="143"/>
                    <a:pt x="3310" y="24"/>
                    <a:pt x="3155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160;p9"/>
            <p:cNvSpPr/>
            <p:nvPr/>
          </p:nvSpPr>
          <p:spPr>
            <a:xfrm>
              <a:off x="4764500" y="3140575"/>
              <a:ext cx="117375" cy="110700"/>
            </a:xfrm>
            <a:custGeom>
              <a:avLst/>
              <a:gdLst/>
              <a:ahLst/>
              <a:cxnLst/>
              <a:rect l="l" t="t" r="r" b="b"/>
              <a:pathLst>
                <a:path w="4695" h="4428" extrusionOk="0">
                  <a:moveTo>
                    <a:pt x="3688" y="1"/>
                  </a:moveTo>
                  <a:cubicBezTo>
                    <a:pt x="3645" y="1"/>
                    <a:pt x="3599" y="10"/>
                    <a:pt x="3551" y="29"/>
                  </a:cubicBezTo>
                  <a:cubicBezTo>
                    <a:pt x="3448" y="113"/>
                    <a:pt x="3345" y="190"/>
                    <a:pt x="3208" y="190"/>
                  </a:cubicBezTo>
                  <a:cubicBezTo>
                    <a:pt x="3170" y="190"/>
                    <a:pt x="3130" y="185"/>
                    <a:pt x="3087" y="172"/>
                  </a:cubicBezTo>
                  <a:cubicBezTo>
                    <a:pt x="3063" y="172"/>
                    <a:pt x="3016" y="184"/>
                    <a:pt x="2992" y="208"/>
                  </a:cubicBezTo>
                  <a:cubicBezTo>
                    <a:pt x="2813" y="255"/>
                    <a:pt x="2647" y="315"/>
                    <a:pt x="2492" y="446"/>
                  </a:cubicBezTo>
                  <a:cubicBezTo>
                    <a:pt x="2468" y="482"/>
                    <a:pt x="2408" y="529"/>
                    <a:pt x="2468" y="589"/>
                  </a:cubicBezTo>
                  <a:cubicBezTo>
                    <a:pt x="2492" y="636"/>
                    <a:pt x="2468" y="648"/>
                    <a:pt x="2432" y="648"/>
                  </a:cubicBezTo>
                  <a:cubicBezTo>
                    <a:pt x="2397" y="648"/>
                    <a:pt x="2349" y="624"/>
                    <a:pt x="2301" y="624"/>
                  </a:cubicBezTo>
                  <a:cubicBezTo>
                    <a:pt x="2285" y="624"/>
                    <a:pt x="2264" y="630"/>
                    <a:pt x="2248" y="630"/>
                  </a:cubicBezTo>
                  <a:cubicBezTo>
                    <a:pt x="2240" y="630"/>
                    <a:pt x="2234" y="628"/>
                    <a:pt x="2230" y="624"/>
                  </a:cubicBezTo>
                  <a:cubicBezTo>
                    <a:pt x="2186" y="603"/>
                    <a:pt x="2146" y="592"/>
                    <a:pt x="2108" y="592"/>
                  </a:cubicBezTo>
                  <a:cubicBezTo>
                    <a:pt x="2044" y="592"/>
                    <a:pt x="1989" y="624"/>
                    <a:pt x="1944" y="684"/>
                  </a:cubicBezTo>
                  <a:cubicBezTo>
                    <a:pt x="1916" y="712"/>
                    <a:pt x="1892" y="723"/>
                    <a:pt x="1868" y="723"/>
                  </a:cubicBezTo>
                  <a:cubicBezTo>
                    <a:pt x="1851" y="723"/>
                    <a:pt x="1833" y="718"/>
                    <a:pt x="1813" y="708"/>
                  </a:cubicBezTo>
                  <a:cubicBezTo>
                    <a:pt x="1779" y="691"/>
                    <a:pt x="1746" y="674"/>
                    <a:pt x="1716" y="674"/>
                  </a:cubicBezTo>
                  <a:cubicBezTo>
                    <a:pt x="1704" y="674"/>
                    <a:pt x="1693" y="677"/>
                    <a:pt x="1682" y="684"/>
                  </a:cubicBezTo>
                  <a:cubicBezTo>
                    <a:pt x="1646" y="696"/>
                    <a:pt x="1623" y="708"/>
                    <a:pt x="1623" y="755"/>
                  </a:cubicBezTo>
                  <a:cubicBezTo>
                    <a:pt x="1640" y="806"/>
                    <a:pt x="1632" y="821"/>
                    <a:pt x="1606" y="821"/>
                  </a:cubicBezTo>
                  <a:cubicBezTo>
                    <a:pt x="1595" y="821"/>
                    <a:pt x="1580" y="818"/>
                    <a:pt x="1563" y="815"/>
                  </a:cubicBezTo>
                  <a:cubicBezTo>
                    <a:pt x="1539" y="827"/>
                    <a:pt x="1527" y="827"/>
                    <a:pt x="1515" y="839"/>
                  </a:cubicBezTo>
                  <a:cubicBezTo>
                    <a:pt x="1361" y="993"/>
                    <a:pt x="1230" y="1113"/>
                    <a:pt x="1051" y="1220"/>
                  </a:cubicBezTo>
                  <a:cubicBezTo>
                    <a:pt x="980" y="1255"/>
                    <a:pt x="920" y="1315"/>
                    <a:pt x="908" y="1410"/>
                  </a:cubicBezTo>
                  <a:cubicBezTo>
                    <a:pt x="884" y="1458"/>
                    <a:pt x="884" y="1482"/>
                    <a:pt x="884" y="1529"/>
                  </a:cubicBezTo>
                  <a:cubicBezTo>
                    <a:pt x="908" y="1636"/>
                    <a:pt x="884" y="1732"/>
                    <a:pt x="908" y="1827"/>
                  </a:cubicBezTo>
                  <a:cubicBezTo>
                    <a:pt x="932" y="1898"/>
                    <a:pt x="920" y="1958"/>
                    <a:pt x="932" y="2029"/>
                  </a:cubicBezTo>
                  <a:cubicBezTo>
                    <a:pt x="968" y="2089"/>
                    <a:pt x="968" y="2172"/>
                    <a:pt x="980" y="2244"/>
                  </a:cubicBezTo>
                  <a:cubicBezTo>
                    <a:pt x="990" y="2317"/>
                    <a:pt x="973" y="2353"/>
                    <a:pt x="905" y="2353"/>
                  </a:cubicBezTo>
                  <a:cubicBezTo>
                    <a:pt x="895" y="2353"/>
                    <a:pt x="884" y="2352"/>
                    <a:pt x="873" y="2351"/>
                  </a:cubicBezTo>
                  <a:lnTo>
                    <a:pt x="742" y="2351"/>
                  </a:lnTo>
                  <a:cubicBezTo>
                    <a:pt x="730" y="2351"/>
                    <a:pt x="706" y="2363"/>
                    <a:pt x="694" y="2363"/>
                  </a:cubicBezTo>
                  <a:cubicBezTo>
                    <a:pt x="646" y="2375"/>
                    <a:pt x="622" y="2410"/>
                    <a:pt x="587" y="2434"/>
                  </a:cubicBezTo>
                  <a:cubicBezTo>
                    <a:pt x="570" y="2485"/>
                    <a:pt x="529" y="2500"/>
                    <a:pt x="490" y="2500"/>
                  </a:cubicBezTo>
                  <a:cubicBezTo>
                    <a:pt x="473" y="2500"/>
                    <a:pt x="458" y="2497"/>
                    <a:pt x="444" y="2494"/>
                  </a:cubicBezTo>
                  <a:cubicBezTo>
                    <a:pt x="414" y="2488"/>
                    <a:pt x="386" y="2485"/>
                    <a:pt x="359" y="2485"/>
                  </a:cubicBezTo>
                  <a:cubicBezTo>
                    <a:pt x="277" y="2485"/>
                    <a:pt x="206" y="2506"/>
                    <a:pt x="134" y="2506"/>
                  </a:cubicBezTo>
                  <a:cubicBezTo>
                    <a:pt x="111" y="2506"/>
                    <a:pt x="111" y="2506"/>
                    <a:pt x="99" y="2529"/>
                  </a:cubicBezTo>
                  <a:cubicBezTo>
                    <a:pt x="15" y="2613"/>
                    <a:pt x="111" y="2672"/>
                    <a:pt x="134" y="2744"/>
                  </a:cubicBezTo>
                  <a:cubicBezTo>
                    <a:pt x="134" y="2827"/>
                    <a:pt x="87" y="2898"/>
                    <a:pt x="99" y="2970"/>
                  </a:cubicBezTo>
                  <a:cubicBezTo>
                    <a:pt x="111" y="3065"/>
                    <a:pt x="158" y="3137"/>
                    <a:pt x="170" y="3208"/>
                  </a:cubicBezTo>
                  <a:cubicBezTo>
                    <a:pt x="156" y="3194"/>
                    <a:pt x="144" y="3190"/>
                    <a:pt x="132" y="3190"/>
                  </a:cubicBezTo>
                  <a:cubicBezTo>
                    <a:pt x="101" y="3190"/>
                    <a:pt x="73" y="3220"/>
                    <a:pt x="39" y="3220"/>
                  </a:cubicBezTo>
                  <a:cubicBezTo>
                    <a:pt x="27" y="3244"/>
                    <a:pt x="27" y="3268"/>
                    <a:pt x="39" y="3279"/>
                  </a:cubicBezTo>
                  <a:cubicBezTo>
                    <a:pt x="49" y="3297"/>
                    <a:pt x="50" y="3302"/>
                    <a:pt x="45" y="3302"/>
                  </a:cubicBezTo>
                  <a:cubicBezTo>
                    <a:pt x="38" y="3302"/>
                    <a:pt x="19" y="3288"/>
                    <a:pt x="9" y="3288"/>
                  </a:cubicBezTo>
                  <a:cubicBezTo>
                    <a:pt x="3" y="3288"/>
                    <a:pt x="0" y="3292"/>
                    <a:pt x="3" y="3303"/>
                  </a:cubicBezTo>
                  <a:cubicBezTo>
                    <a:pt x="3" y="3375"/>
                    <a:pt x="87" y="3601"/>
                    <a:pt x="99" y="3625"/>
                  </a:cubicBezTo>
                  <a:cubicBezTo>
                    <a:pt x="99" y="3625"/>
                    <a:pt x="93" y="3619"/>
                    <a:pt x="83" y="3619"/>
                  </a:cubicBezTo>
                  <a:cubicBezTo>
                    <a:pt x="77" y="3619"/>
                    <a:pt x="71" y="3621"/>
                    <a:pt x="63" y="3625"/>
                  </a:cubicBezTo>
                  <a:cubicBezTo>
                    <a:pt x="51" y="3649"/>
                    <a:pt x="51" y="3672"/>
                    <a:pt x="51" y="3684"/>
                  </a:cubicBezTo>
                  <a:cubicBezTo>
                    <a:pt x="75" y="3744"/>
                    <a:pt x="87" y="3803"/>
                    <a:pt x="158" y="3815"/>
                  </a:cubicBezTo>
                  <a:cubicBezTo>
                    <a:pt x="194" y="3815"/>
                    <a:pt x="206" y="3839"/>
                    <a:pt x="218" y="3839"/>
                  </a:cubicBezTo>
                  <a:cubicBezTo>
                    <a:pt x="235" y="3836"/>
                    <a:pt x="248" y="3834"/>
                    <a:pt x="260" y="3834"/>
                  </a:cubicBezTo>
                  <a:cubicBezTo>
                    <a:pt x="286" y="3834"/>
                    <a:pt x="300" y="3843"/>
                    <a:pt x="325" y="3851"/>
                  </a:cubicBezTo>
                  <a:cubicBezTo>
                    <a:pt x="337" y="3863"/>
                    <a:pt x="337" y="3887"/>
                    <a:pt x="349" y="3887"/>
                  </a:cubicBezTo>
                  <a:cubicBezTo>
                    <a:pt x="396" y="3899"/>
                    <a:pt x="444" y="3899"/>
                    <a:pt x="444" y="3946"/>
                  </a:cubicBezTo>
                  <a:cubicBezTo>
                    <a:pt x="483" y="3985"/>
                    <a:pt x="511" y="4034"/>
                    <a:pt x="556" y="4034"/>
                  </a:cubicBezTo>
                  <a:cubicBezTo>
                    <a:pt x="580" y="4034"/>
                    <a:pt x="609" y="4019"/>
                    <a:pt x="646" y="3982"/>
                  </a:cubicBezTo>
                  <a:cubicBezTo>
                    <a:pt x="670" y="3946"/>
                    <a:pt x="682" y="3899"/>
                    <a:pt x="706" y="3863"/>
                  </a:cubicBezTo>
                  <a:cubicBezTo>
                    <a:pt x="765" y="3827"/>
                    <a:pt x="825" y="3827"/>
                    <a:pt x="896" y="3803"/>
                  </a:cubicBezTo>
                  <a:cubicBezTo>
                    <a:pt x="896" y="3803"/>
                    <a:pt x="920" y="3791"/>
                    <a:pt x="932" y="3791"/>
                  </a:cubicBezTo>
                  <a:cubicBezTo>
                    <a:pt x="961" y="3769"/>
                    <a:pt x="987" y="3751"/>
                    <a:pt x="1008" y="3751"/>
                  </a:cubicBezTo>
                  <a:cubicBezTo>
                    <a:pt x="1032" y="3751"/>
                    <a:pt x="1051" y="3772"/>
                    <a:pt x="1063" y="3827"/>
                  </a:cubicBezTo>
                  <a:lnTo>
                    <a:pt x="1063" y="3863"/>
                  </a:lnTo>
                  <a:cubicBezTo>
                    <a:pt x="1099" y="3911"/>
                    <a:pt x="1111" y="3958"/>
                    <a:pt x="1111" y="4006"/>
                  </a:cubicBezTo>
                  <a:cubicBezTo>
                    <a:pt x="1123" y="4030"/>
                    <a:pt x="1146" y="4030"/>
                    <a:pt x="1158" y="4041"/>
                  </a:cubicBezTo>
                  <a:lnTo>
                    <a:pt x="1218" y="4041"/>
                  </a:lnTo>
                  <a:cubicBezTo>
                    <a:pt x="1226" y="4038"/>
                    <a:pt x="1235" y="4036"/>
                    <a:pt x="1245" y="4036"/>
                  </a:cubicBezTo>
                  <a:cubicBezTo>
                    <a:pt x="1264" y="4036"/>
                    <a:pt x="1285" y="4041"/>
                    <a:pt x="1301" y="4041"/>
                  </a:cubicBezTo>
                  <a:cubicBezTo>
                    <a:pt x="1325" y="4047"/>
                    <a:pt x="1349" y="4050"/>
                    <a:pt x="1373" y="4050"/>
                  </a:cubicBezTo>
                  <a:cubicBezTo>
                    <a:pt x="1396" y="4050"/>
                    <a:pt x="1420" y="4047"/>
                    <a:pt x="1444" y="4041"/>
                  </a:cubicBezTo>
                  <a:cubicBezTo>
                    <a:pt x="1471" y="4028"/>
                    <a:pt x="1497" y="4022"/>
                    <a:pt x="1523" y="4022"/>
                  </a:cubicBezTo>
                  <a:cubicBezTo>
                    <a:pt x="1586" y="4022"/>
                    <a:pt x="1643" y="4058"/>
                    <a:pt x="1694" y="4101"/>
                  </a:cubicBezTo>
                  <a:cubicBezTo>
                    <a:pt x="1754" y="4149"/>
                    <a:pt x="1813" y="4232"/>
                    <a:pt x="1896" y="4268"/>
                  </a:cubicBezTo>
                  <a:cubicBezTo>
                    <a:pt x="1901" y="4269"/>
                    <a:pt x="1906" y="4270"/>
                    <a:pt x="1912" y="4270"/>
                  </a:cubicBezTo>
                  <a:cubicBezTo>
                    <a:pt x="1926" y="4270"/>
                    <a:pt x="1941" y="4266"/>
                    <a:pt x="1953" y="4266"/>
                  </a:cubicBezTo>
                  <a:cubicBezTo>
                    <a:pt x="1973" y="4266"/>
                    <a:pt x="1982" y="4276"/>
                    <a:pt x="1956" y="4327"/>
                  </a:cubicBezTo>
                  <a:lnTo>
                    <a:pt x="1992" y="4351"/>
                  </a:lnTo>
                  <a:cubicBezTo>
                    <a:pt x="2071" y="4400"/>
                    <a:pt x="2123" y="4427"/>
                    <a:pt x="2160" y="4427"/>
                  </a:cubicBezTo>
                  <a:cubicBezTo>
                    <a:pt x="2212" y="4427"/>
                    <a:pt x="2233" y="4374"/>
                    <a:pt x="2254" y="4256"/>
                  </a:cubicBezTo>
                  <a:cubicBezTo>
                    <a:pt x="2254" y="4232"/>
                    <a:pt x="2277" y="4208"/>
                    <a:pt x="2277" y="4196"/>
                  </a:cubicBezTo>
                  <a:cubicBezTo>
                    <a:pt x="2289" y="4113"/>
                    <a:pt x="2301" y="4041"/>
                    <a:pt x="2337" y="3970"/>
                  </a:cubicBezTo>
                  <a:cubicBezTo>
                    <a:pt x="2349" y="3958"/>
                    <a:pt x="2349" y="3922"/>
                    <a:pt x="2361" y="3899"/>
                  </a:cubicBezTo>
                  <a:cubicBezTo>
                    <a:pt x="2373" y="3815"/>
                    <a:pt x="2432" y="3756"/>
                    <a:pt x="2408" y="3684"/>
                  </a:cubicBezTo>
                  <a:cubicBezTo>
                    <a:pt x="2343" y="3477"/>
                    <a:pt x="2397" y="3360"/>
                    <a:pt x="2562" y="3360"/>
                  </a:cubicBezTo>
                  <a:cubicBezTo>
                    <a:pt x="2578" y="3360"/>
                    <a:pt x="2594" y="3361"/>
                    <a:pt x="2611" y="3363"/>
                  </a:cubicBezTo>
                  <a:cubicBezTo>
                    <a:pt x="2671" y="3325"/>
                    <a:pt x="2721" y="3279"/>
                    <a:pt x="2774" y="3279"/>
                  </a:cubicBezTo>
                  <a:cubicBezTo>
                    <a:pt x="2805" y="3279"/>
                    <a:pt x="2837" y="3295"/>
                    <a:pt x="2873" y="3339"/>
                  </a:cubicBezTo>
                  <a:cubicBezTo>
                    <a:pt x="2883" y="3354"/>
                    <a:pt x="2897" y="3361"/>
                    <a:pt x="2913" y="3361"/>
                  </a:cubicBezTo>
                  <a:cubicBezTo>
                    <a:pt x="2936" y="3361"/>
                    <a:pt x="2964" y="3348"/>
                    <a:pt x="2992" y="3327"/>
                  </a:cubicBezTo>
                  <a:cubicBezTo>
                    <a:pt x="3051" y="3256"/>
                    <a:pt x="3147" y="3208"/>
                    <a:pt x="3230" y="3125"/>
                  </a:cubicBezTo>
                  <a:cubicBezTo>
                    <a:pt x="3240" y="3083"/>
                    <a:pt x="3233" y="3062"/>
                    <a:pt x="3217" y="3053"/>
                  </a:cubicBezTo>
                  <a:lnTo>
                    <a:pt x="3217" y="3053"/>
                  </a:lnTo>
                  <a:cubicBezTo>
                    <a:pt x="3268" y="3033"/>
                    <a:pt x="3291" y="2984"/>
                    <a:pt x="3266" y="2898"/>
                  </a:cubicBezTo>
                  <a:lnTo>
                    <a:pt x="3266" y="2898"/>
                  </a:lnTo>
                  <a:cubicBezTo>
                    <a:pt x="3275" y="2921"/>
                    <a:pt x="3289" y="2928"/>
                    <a:pt x="3305" y="2928"/>
                  </a:cubicBezTo>
                  <a:cubicBezTo>
                    <a:pt x="3330" y="2928"/>
                    <a:pt x="3358" y="2910"/>
                    <a:pt x="3373" y="2910"/>
                  </a:cubicBezTo>
                  <a:cubicBezTo>
                    <a:pt x="3468" y="2898"/>
                    <a:pt x="3504" y="2851"/>
                    <a:pt x="3540" y="2768"/>
                  </a:cubicBezTo>
                  <a:cubicBezTo>
                    <a:pt x="3550" y="2714"/>
                    <a:pt x="3580" y="2670"/>
                    <a:pt x="3637" y="2670"/>
                  </a:cubicBezTo>
                  <a:cubicBezTo>
                    <a:pt x="3644" y="2670"/>
                    <a:pt x="3651" y="2671"/>
                    <a:pt x="3659" y="2672"/>
                  </a:cubicBezTo>
                  <a:cubicBezTo>
                    <a:pt x="3742" y="2648"/>
                    <a:pt x="3766" y="2565"/>
                    <a:pt x="3790" y="2494"/>
                  </a:cubicBezTo>
                  <a:cubicBezTo>
                    <a:pt x="3801" y="2387"/>
                    <a:pt x="3849" y="2315"/>
                    <a:pt x="3956" y="2291"/>
                  </a:cubicBezTo>
                  <a:cubicBezTo>
                    <a:pt x="3980" y="2291"/>
                    <a:pt x="4004" y="2267"/>
                    <a:pt x="4016" y="2244"/>
                  </a:cubicBezTo>
                  <a:cubicBezTo>
                    <a:pt x="4028" y="2184"/>
                    <a:pt x="4087" y="2184"/>
                    <a:pt x="4135" y="2184"/>
                  </a:cubicBezTo>
                  <a:cubicBezTo>
                    <a:pt x="4159" y="2184"/>
                    <a:pt x="4194" y="2172"/>
                    <a:pt x="4218" y="2148"/>
                  </a:cubicBezTo>
                  <a:cubicBezTo>
                    <a:pt x="4361" y="2077"/>
                    <a:pt x="4385" y="1946"/>
                    <a:pt x="4397" y="1815"/>
                  </a:cubicBezTo>
                  <a:cubicBezTo>
                    <a:pt x="4421" y="1732"/>
                    <a:pt x="4444" y="1648"/>
                    <a:pt x="4504" y="1589"/>
                  </a:cubicBezTo>
                  <a:cubicBezTo>
                    <a:pt x="4516" y="1553"/>
                    <a:pt x="4552" y="1541"/>
                    <a:pt x="4563" y="1494"/>
                  </a:cubicBezTo>
                  <a:cubicBezTo>
                    <a:pt x="4563" y="1470"/>
                    <a:pt x="4599" y="1458"/>
                    <a:pt x="4623" y="1458"/>
                  </a:cubicBezTo>
                  <a:cubicBezTo>
                    <a:pt x="4659" y="1458"/>
                    <a:pt x="4683" y="1434"/>
                    <a:pt x="4694" y="1422"/>
                  </a:cubicBezTo>
                  <a:cubicBezTo>
                    <a:pt x="4683" y="1291"/>
                    <a:pt x="4671" y="1160"/>
                    <a:pt x="4683" y="1017"/>
                  </a:cubicBezTo>
                  <a:cubicBezTo>
                    <a:pt x="4683" y="958"/>
                    <a:pt x="4671" y="922"/>
                    <a:pt x="4659" y="863"/>
                  </a:cubicBezTo>
                  <a:cubicBezTo>
                    <a:pt x="4635" y="743"/>
                    <a:pt x="4575" y="636"/>
                    <a:pt x="4623" y="517"/>
                  </a:cubicBezTo>
                  <a:cubicBezTo>
                    <a:pt x="4623" y="482"/>
                    <a:pt x="4623" y="458"/>
                    <a:pt x="4611" y="422"/>
                  </a:cubicBezTo>
                  <a:cubicBezTo>
                    <a:pt x="4516" y="303"/>
                    <a:pt x="4397" y="231"/>
                    <a:pt x="4254" y="220"/>
                  </a:cubicBezTo>
                  <a:cubicBezTo>
                    <a:pt x="4099" y="208"/>
                    <a:pt x="3980" y="160"/>
                    <a:pt x="3861" y="65"/>
                  </a:cubicBezTo>
                  <a:cubicBezTo>
                    <a:pt x="3811" y="22"/>
                    <a:pt x="3752" y="1"/>
                    <a:pt x="3688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161;p9"/>
            <p:cNvSpPr/>
            <p:nvPr/>
          </p:nvSpPr>
          <p:spPr>
            <a:xfrm>
              <a:off x="1906475" y="1466675"/>
              <a:ext cx="3163525" cy="2660175"/>
            </a:xfrm>
            <a:custGeom>
              <a:avLst/>
              <a:gdLst/>
              <a:ahLst/>
              <a:cxnLst/>
              <a:rect l="l" t="t" r="r" b="b"/>
              <a:pathLst>
                <a:path w="126541" h="106407" extrusionOk="0">
                  <a:moveTo>
                    <a:pt x="17169" y="1"/>
                  </a:moveTo>
                  <a:lnTo>
                    <a:pt x="16836" y="60"/>
                  </a:lnTo>
                  <a:lnTo>
                    <a:pt x="16526" y="370"/>
                  </a:lnTo>
                  <a:lnTo>
                    <a:pt x="16169" y="572"/>
                  </a:lnTo>
                  <a:lnTo>
                    <a:pt x="15812" y="786"/>
                  </a:lnTo>
                  <a:lnTo>
                    <a:pt x="15610" y="834"/>
                  </a:lnTo>
                  <a:lnTo>
                    <a:pt x="15514" y="667"/>
                  </a:lnTo>
                  <a:lnTo>
                    <a:pt x="15121" y="72"/>
                  </a:lnTo>
                  <a:lnTo>
                    <a:pt x="14455" y="334"/>
                  </a:lnTo>
                  <a:lnTo>
                    <a:pt x="13752" y="906"/>
                  </a:lnTo>
                  <a:lnTo>
                    <a:pt x="13038" y="1394"/>
                  </a:lnTo>
                  <a:lnTo>
                    <a:pt x="12324" y="1739"/>
                  </a:lnTo>
                  <a:lnTo>
                    <a:pt x="11657" y="2156"/>
                  </a:lnTo>
                  <a:lnTo>
                    <a:pt x="11383" y="2334"/>
                  </a:lnTo>
                  <a:lnTo>
                    <a:pt x="11050" y="2358"/>
                  </a:lnTo>
                  <a:lnTo>
                    <a:pt x="10728" y="2596"/>
                  </a:lnTo>
                  <a:lnTo>
                    <a:pt x="10609" y="3049"/>
                  </a:lnTo>
                  <a:lnTo>
                    <a:pt x="10466" y="3251"/>
                  </a:lnTo>
                  <a:lnTo>
                    <a:pt x="10514" y="3549"/>
                  </a:lnTo>
                  <a:lnTo>
                    <a:pt x="10633" y="3608"/>
                  </a:lnTo>
                  <a:lnTo>
                    <a:pt x="10764" y="3584"/>
                  </a:lnTo>
                  <a:lnTo>
                    <a:pt x="10990" y="3525"/>
                  </a:lnTo>
                  <a:lnTo>
                    <a:pt x="11192" y="3608"/>
                  </a:lnTo>
                  <a:lnTo>
                    <a:pt x="10966" y="3834"/>
                  </a:lnTo>
                  <a:lnTo>
                    <a:pt x="10847" y="4073"/>
                  </a:lnTo>
                  <a:lnTo>
                    <a:pt x="11121" y="4263"/>
                  </a:lnTo>
                  <a:lnTo>
                    <a:pt x="11478" y="4346"/>
                  </a:lnTo>
                  <a:lnTo>
                    <a:pt x="11669" y="4323"/>
                  </a:lnTo>
                  <a:lnTo>
                    <a:pt x="11871" y="4299"/>
                  </a:lnTo>
                  <a:lnTo>
                    <a:pt x="11990" y="4358"/>
                  </a:lnTo>
                  <a:lnTo>
                    <a:pt x="12073" y="4466"/>
                  </a:lnTo>
                  <a:lnTo>
                    <a:pt x="11621" y="4835"/>
                  </a:lnTo>
                  <a:lnTo>
                    <a:pt x="11073" y="5001"/>
                  </a:lnTo>
                  <a:lnTo>
                    <a:pt x="10383" y="4727"/>
                  </a:lnTo>
                  <a:lnTo>
                    <a:pt x="9871" y="5454"/>
                  </a:lnTo>
                  <a:lnTo>
                    <a:pt x="9597" y="4739"/>
                  </a:lnTo>
                  <a:lnTo>
                    <a:pt x="9061" y="4942"/>
                  </a:lnTo>
                  <a:lnTo>
                    <a:pt x="8228" y="5335"/>
                  </a:lnTo>
                  <a:lnTo>
                    <a:pt x="7323" y="5454"/>
                  </a:lnTo>
                  <a:lnTo>
                    <a:pt x="6656" y="5537"/>
                  </a:lnTo>
                  <a:lnTo>
                    <a:pt x="6001" y="5478"/>
                  </a:lnTo>
                  <a:lnTo>
                    <a:pt x="5537" y="5073"/>
                  </a:lnTo>
                  <a:lnTo>
                    <a:pt x="5263" y="4442"/>
                  </a:lnTo>
                  <a:lnTo>
                    <a:pt x="4954" y="5085"/>
                  </a:lnTo>
                  <a:lnTo>
                    <a:pt x="4334" y="5335"/>
                  </a:lnTo>
                  <a:lnTo>
                    <a:pt x="3822" y="5561"/>
                  </a:lnTo>
                  <a:lnTo>
                    <a:pt x="3953" y="6085"/>
                  </a:lnTo>
                  <a:lnTo>
                    <a:pt x="2858" y="6573"/>
                  </a:lnTo>
                  <a:lnTo>
                    <a:pt x="1679" y="6644"/>
                  </a:lnTo>
                  <a:lnTo>
                    <a:pt x="1536" y="6692"/>
                  </a:lnTo>
                  <a:lnTo>
                    <a:pt x="1382" y="6799"/>
                  </a:lnTo>
                  <a:lnTo>
                    <a:pt x="1215" y="6978"/>
                  </a:lnTo>
                  <a:lnTo>
                    <a:pt x="1203" y="7216"/>
                  </a:lnTo>
                  <a:lnTo>
                    <a:pt x="1358" y="7394"/>
                  </a:lnTo>
                  <a:lnTo>
                    <a:pt x="1596" y="7383"/>
                  </a:lnTo>
                  <a:lnTo>
                    <a:pt x="1751" y="7347"/>
                  </a:lnTo>
                  <a:lnTo>
                    <a:pt x="1929" y="7442"/>
                  </a:lnTo>
                  <a:lnTo>
                    <a:pt x="1203" y="7883"/>
                  </a:lnTo>
                  <a:lnTo>
                    <a:pt x="429" y="8359"/>
                  </a:lnTo>
                  <a:lnTo>
                    <a:pt x="298" y="8537"/>
                  </a:lnTo>
                  <a:lnTo>
                    <a:pt x="310" y="8776"/>
                  </a:lnTo>
                  <a:lnTo>
                    <a:pt x="524" y="9228"/>
                  </a:lnTo>
                  <a:lnTo>
                    <a:pt x="239" y="9657"/>
                  </a:lnTo>
                  <a:lnTo>
                    <a:pt x="120" y="9847"/>
                  </a:lnTo>
                  <a:lnTo>
                    <a:pt x="60" y="10097"/>
                  </a:lnTo>
                  <a:lnTo>
                    <a:pt x="1" y="10454"/>
                  </a:lnTo>
                  <a:lnTo>
                    <a:pt x="155" y="10740"/>
                  </a:lnTo>
                  <a:lnTo>
                    <a:pt x="393" y="10692"/>
                  </a:lnTo>
                  <a:lnTo>
                    <a:pt x="584" y="10478"/>
                  </a:lnTo>
                  <a:lnTo>
                    <a:pt x="965" y="10264"/>
                  </a:lnTo>
                  <a:lnTo>
                    <a:pt x="1370" y="10300"/>
                  </a:lnTo>
                  <a:lnTo>
                    <a:pt x="1489" y="10538"/>
                  </a:lnTo>
                  <a:lnTo>
                    <a:pt x="1370" y="10800"/>
                  </a:lnTo>
                  <a:lnTo>
                    <a:pt x="1465" y="11097"/>
                  </a:lnTo>
                  <a:lnTo>
                    <a:pt x="1656" y="11347"/>
                  </a:lnTo>
                  <a:lnTo>
                    <a:pt x="1798" y="11526"/>
                  </a:lnTo>
                  <a:lnTo>
                    <a:pt x="1703" y="11740"/>
                  </a:lnTo>
                  <a:lnTo>
                    <a:pt x="1441" y="12097"/>
                  </a:lnTo>
                  <a:lnTo>
                    <a:pt x="1620" y="12502"/>
                  </a:lnTo>
                  <a:lnTo>
                    <a:pt x="2001" y="12586"/>
                  </a:lnTo>
                  <a:lnTo>
                    <a:pt x="2263" y="12300"/>
                  </a:lnTo>
                  <a:lnTo>
                    <a:pt x="2727" y="12181"/>
                  </a:lnTo>
                  <a:lnTo>
                    <a:pt x="3096" y="12466"/>
                  </a:lnTo>
                  <a:lnTo>
                    <a:pt x="3132" y="12752"/>
                  </a:lnTo>
                  <a:lnTo>
                    <a:pt x="2858" y="12895"/>
                  </a:lnTo>
                  <a:lnTo>
                    <a:pt x="2120" y="13812"/>
                  </a:lnTo>
                  <a:cubicBezTo>
                    <a:pt x="2009" y="14651"/>
                    <a:pt x="2082" y="15537"/>
                    <a:pt x="2508" y="15537"/>
                  </a:cubicBezTo>
                  <a:cubicBezTo>
                    <a:pt x="2722" y="15537"/>
                    <a:pt x="3026" y="15311"/>
                    <a:pt x="3441" y="14741"/>
                  </a:cubicBezTo>
                  <a:lnTo>
                    <a:pt x="4180" y="14669"/>
                  </a:lnTo>
                  <a:lnTo>
                    <a:pt x="4227" y="14645"/>
                  </a:lnTo>
                  <a:lnTo>
                    <a:pt x="4287" y="14586"/>
                  </a:lnTo>
                  <a:lnTo>
                    <a:pt x="4501" y="14360"/>
                  </a:lnTo>
                  <a:lnTo>
                    <a:pt x="4763" y="14467"/>
                  </a:lnTo>
                  <a:lnTo>
                    <a:pt x="4918" y="14800"/>
                  </a:lnTo>
                  <a:lnTo>
                    <a:pt x="4704" y="15122"/>
                  </a:lnTo>
                  <a:lnTo>
                    <a:pt x="4453" y="15312"/>
                  </a:lnTo>
                  <a:lnTo>
                    <a:pt x="4358" y="15610"/>
                  </a:lnTo>
                  <a:lnTo>
                    <a:pt x="4299" y="16086"/>
                  </a:lnTo>
                  <a:lnTo>
                    <a:pt x="3918" y="16431"/>
                  </a:lnTo>
                  <a:lnTo>
                    <a:pt x="3572" y="16800"/>
                  </a:lnTo>
                  <a:lnTo>
                    <a:pt x="3572" y="17336"/>
                  </a:lnTo>
                  <a:lnTo>
                    <a:pt x="3918" y="17646"/>
                  </a:lnTo>
                  <a:lnTo>
                    <a:pt x="4406" y="17705"/>
                  </a:lnTo>
                  <a:lnTo>
                    <a:pt x="4823" y="17598"/>
                  </a:lnTo>
                  <a:lnTo>
                    <a:pt x="5275" y="17646"/>
                  </a:lnTo>
                  <a:lnTo>
                    <a:pt x="4930" y="18170"/>
                  </a:lnTo>
                  <a:lnTo>
                    <a:pt x="4358" y="18432"/>
                  </a:lnTo>
                  <a:lnTo>
                    <a:pt x="3870" y="18634"/>
                  </a:lnTo>
                  <a:lnTo>
                    <a:pt x="3703" y="19110"/>
                  </a:lnTo>
                  <a:lnTo>
                    <a:pt x="4025" y="19467"/>
                  </a:lnTo>
                  <a:lnTo>
                    <a:pt x="4561" y="19408"/>
                  </a:lnTo>
                  <a:lnTo>
                    <a:pt x="4870" y="19348"/>
                  </a:lnTo>
                  <a:lnTo>
                    <a:pt x="5108" y="19491"/>
                  </a:lnTo>
                  <a:lnTo>
                    <a:pt x="5013" y="19789"/>
                  </a:lnTo>
                  <a:lnTo>
                    <a:pt x="4704" y="19967"/>
                  </a:lnTo>
                  <a:lnTo>
                    <a:pt x="4537" y="20027"/>
                  </a:lnTo>
                  <a:lnTo>
                    <a:pt x="4382" y="20086"/>
                  </a:lnTo>
                  <a:lnTo>
                    <a:pt x="3608" y="20896"/>
                  </a:lnTo>
                  <a:lnTo>
                    <a:pt x="2906" y="21765"/>
                  </a:lnTo>
                  <a:lnTo>
                    <a:pt x="2846" y="21980"/>
                  </a:lnTo>
                  <a:lnTo>
                    <a:pt x="2906" y="22230"/>
                  </a:lnTo>
                  <a:lnTo>
                    <a:pt x="2965" y="22813"/>
                  </a:lnTo>
                  <a:lnTo>
                    <a:pt x="2858" y="23396"/>
                  </a:lnTo>
                  <a:lnTo>
                    <a:pt x="2858" y="24051"/>
                  </a:lnTo>
                  <a:lnTo>
                    <a:pt x="3525" y="24111"/>
                  </a:lnTo>
                  <a:lnTo>
                    <a:pt x="4418" y="23623"/>
                  </a:lnTo>
                  <a:lnTo>
                    <a:pt x="5073" y="22873"/>
                  </a:lnTo>
                  <a:lnTo>
                    <a:pt x="5406" y="22587"/>
                  </a:lnTo>
                  <a:lnTo>
                    <a:pt x="5823" y="22420"/>
                  </a:lnTo>
                  <a:lnTo>
                    <a:pt x="7740" y="22277"/>
                  </a:lnTo>
                  <a:lnTo>
                    <a:pt x="9597" y="21777"/>
                  </a:lnTo>
                  <a:lnTo>
                    <a:pt x="9978" y="21753"/>
                  </a:lnTo>
                  <a:lnTo>
                    <a:pt x="10157" y="22158"/>
                  </a:lnTo>
                  <a:lnTo>
                    <a:pt x="10252" y="22575"/>
                  </a:lnTo>
                  <a:lnTo>
                    <a:pt x="10669" y="22730"/>
                  </a:lnTo>
                  <a:lnTo>
                    <a:pt x="11109" y="22992"/>
                  </a:lnTo>
                  <a:lnTo>
                    <a:pt x="10990" y="23480"/>
                  </a:lnTo>
                  <a:lnTo>
                    <a:pt x="10764" y="23646"/>
                  </a:lnTo>
                  <a:lnTo>
                    <a:pt x="10514" y="23754"/>
                  </a:lnTo>
                  <a:lnTo>
                    <a:pt x="10026" y="24146"/>
                  </a:lnTo>
                  <a:lnTo>
                    <a:pt x="9716" y="24682"/>
                  </a:lnTo>
                  <a:lnTo>
                    <a:pt x="9787" y="25028"/>
                  </a:lnTo>
                  <a:lnTo>
                    <a:pt x="10145" y="25159"/>
                  </a:lnTo>
                  <a:lnTo>
                    <a:pt x="10228" y="25266"/>
                  </a:lnTo>
                  <a:lnTo>
                    <a:pt x="10180" y="25397"/>
                  </a:lnTo>
                  <a:lnTo>
                    <a:pt x="10061" y="25849"/>
                  </a:lnTo>
                  <a:lnTo>
                    <a:pt x="10311" y="26171"/>
                  </a:lnTo>
                  <a:lnTo>
                    <a:pt x="10847" y="26194"/>
                  </a:lnTo>
                  <a:lnTo>
                    <a:pt x="11359" y="25932"/>
                  </a:lnTo>
                  <a:lnTo>
                    <a:pt x="12300" y="25325"/>
                  </a:lnTo>
                  <a:lnTo>
                    <a:pt x="13407" y="25492"/>
                  </a:lnTo>
                  <a:lnTo>
                    <a:pt x="13705" y="25540"/>
                  </a:lnTo>
                  <a:lnTo>
                    <a:pt x="14002" y="25432"/>
                  </a:lnTo>
                  <a:lnTo>
                    <a:pt x="14479" y="25301"/>
                  </a:lnTo>
                  <a:lnTo>
                    <a:pt x="14895" y="25575"/>
                  </a:lnTo>
                  <a:lnTo>
                    <a:pt x="15705" y="26171"/>
                  </a:lnTo>
                  <a:lnTo>
                    <a:pt x="16717" y="26218"/>
                  </a:lnTo>
                  <a:lnTo>
                    <a:pt x="17026" y="26194"/>
                  </a:lnTo>
                  <a:lnTo>
                    <a:pt x="17312" y="26349"/>
                  </a:lnTo>
                  <a:lnTo>
                    <a:pt x="17967" y="26635"/>
                  </a:lnTo>
                  <a:lnTo>
                    <a:pt x="18598" y="26337"/>
                  </a:lnTo>
                  <a:lnTo>
                    <a:pt x="18931" y="26147"/>
                  </a:lnTo>
                  <a:lnTo>
                    <a:pt x="19301" y="26075"/>
                  </a:lnTo>
                  <a:lnTo>
                    <a:pt x="19932" y="25897"/>
                  </a:lnTo>
                  <a:lnTo>
                    <a:pt x="20098" y="25266"/>
                  </a:lnTo>
                  <a:lnTo>
                    <a:pt x="20229" y="24849"/>
                  </a:lnTo>
                  <a:lnTo>
                    <a:pt x="20479" y="24766"/>
                  </a:lnTo>
                  <a:lnTo>
                    <a:pt x="21503" y="25063"/>
                  </a:lnTo>
                  <a:lnTo>
                    <a:pt x="22527" y="25004"/>
                  </a:lnTo>
                  <a:lnTo>
                    <a:pt x="23468" y="25218"/>
                  </a:lnTo>
                  <a:lnTo>
                    <a:pt x="24230" y="24658"/>
                  </a:lnTo>
                  <a:lnTo>
                    <a:pt x="24337" y="24599"/>
                  </a:lnTo>
                  <a:lnTo>
                    <a:pt x="24480" y="24551"/>
                  </a:lnTo>
                  <a:lnTo>
                    <a:pt x="24611" y="25397"/>
                  </a:lnTo>
                  <a:lnTo>
                    <a:pt x="25468" y="25504"/>
                  </a:lnTo>
                  <a:lnTo>
                    <a:pt x="25778" y="25480"/>
                  </a:lnTo>
                  <a:lnTo>
                    <a:pt x="26087" y="25420"/>
                  </a:lnTo>
                  <a:lnTo>
                    <a:pt x="26373" y="25420"/>
                  </a:lnTo>
                  <a:lnTo>
                    <a:pt x="26480" y="25659"/>
                  </a:lnTo>
                  <a:lnTo>
                    <a:pt x="26563" y="26802"/>
                  </a:lnTo>
                  <a:lnTo>
                    <a:pt x="26361" y="27980"/>
                  </a:lnTo>
                  <a:lnTo>
                    <a:pt x="26337" y="29016"/>
                  </a:lnTo>
                  <a:lnTo>
                    <a:pt x="27135" y="29373"/>
                  </a:lnTo>
                  <a:lnTo>
                    <a:pt x="28468" y="29409"/>
                  </a:lnTo>
                  <a:lnTo>
                    <a:pt x="29492" y="30254"/>
                  </a:lnTo>
                  <a:lnTo>
                    <a:pt x="29719" y="30802"/>
                  </a:lnTo>
                  <a:lnTo>
                    <a:pt x="29457" y="31290"/>
                  </a:lnTo>
                  <a:lnTo>
                    <a:pt x="28897" y="31921"/>
                  </a:lnTo>
                  <a:lnTo>
                    <a:pt x="28564" y="32683"/>
                  </a:lnTo>
                  <a:lnTo>
                    <a:pt x="28445" y="32993"/>
                  </a:lnTo>
                  <a:lnTo>
                    <a:pt x="28230" y="33195"/>
                  </a:lnTo>
                  <a:lnTo>
                    <a:pt x="27564" y="33707"/>
                  </a:lnTo>
                  <a:lnTo>
                    <a:pt x="26992" y="34314"/>
                  </a:lnTo>
                  <a:lnTo>
                    <a:pt x="26694" y="34553"/>
                  </a:lnTo>
                  <a:lnTo>
                    <a:pt x="26361" y="34731"/>
                  </a:lnTo>
                  <a:lnTo>
                    <a:pt x="25111" y="35160"/>
                  </a:lnTo>
                  <a:lnTo>
                    <a:pt x="24111" y="36041"/>
                  </a:lnTo>
                  <a:lnTo>
                    <a:pt x="23801" y="36267"/>
                  </a:lnTo>
                  <a:lnTo>
                    <a:pt x="23515" y="36577"/>
                  </a:lnTo>
                  <a:lnTo>
                    <a:pt x="23099" y="37529"/>
                  </a:lnTo>
                  <a:lnTo>
                    <a:pt x="22099" y="37624"/>
                  </a:lnTo>
                  <a:lnTo>
                    <a:pt x="21789" y="37708"/>
                  </a:lnTo>
                  <a:lnTo>
                    <a:pt x="21849" y="37982"/>
                  </a:lnTo>
                  <a:lnTo>
                    <a:pt x="22265" y="38970"/>
                  </a:lnTo>
                  <a:lnTo>
                    <a:pt x="22682" y="39958"/>
                  </a:lnTo>
                  <a:lnTo>
                    <a:pt x="22789" y="40137"/>
                  </a:lnTo>
                  <a:lnTo>
                    <a:pt x="22741" y="40339"/>
                  </a:lnTo>
                  <a:lnTo>
                    <a:pt x="22503" y="40970"/>
                  </a:lnTo>
                  <a:lnTo>
                    <a:pt x="22563" y="41625"/>
                  </a:lnTo>
                  <a:lnTo>
                    <a:pt x="22741" y="42589"/>
                  </a:lnTo>
                  <a:lnTo>
                    <a:pt x="22551" y="43554"/>
                  </a:lnTo>
                  <a:lnTo>
                    <a:pt x="22515" y="43816"/>
                  </a:lnTo>
                  <a:lnTo>
                    <a:pt x="22646" y="44078"/>
                  </a:lnTo>
                  <a:lnTo>
                    <a:pt x="22801" y="44542"/>
                  </a:lnTo>
                  <a:lnTo>
                    <a:pt x="22527" y="44923"/>
                  </a:lnTo>
                  <a:lnTo>
                    <a:pt x="22230" y="45399"/>
                  </a:lnTo>
                  <a:lnTo>
                    <a:pt x="22265" y="45959"/>
                  </a:lnTo>
                  <a:lnTo>
                    <a:pt x="22349" y="46673"/>
                  </a:lnTo>
                  <a:lnTo>
                    <a:pt x="22075" y="47387"/>
                  </a:lnTo>
                  <a:lnTo>
                    <a:pt x="21563" y="47923"/>
                  </a:lnTo>
                  <a:lnTo>
                    <a:pt x="20896" y="48173"/>
                  </a:lnTo>
                  <a:lnTo>
                    <a:pt x="20658" y="48233"/>
                  </a:lnTo>
                  <a:lnTo>
                    <a:pt x="20432" y="48340"/>
                  </a:lnTo>
                  <a:lnTo>
                    <a:pt x="20063" y="48578"/>
                  </a:lnTo>
                  <a:lnTo>
                    <a:pt x="19944" y="48935"/>
                  </a:lnTo>
                  <a:lnTo>
                    <a:pt x="20039" y="49542"/>
                  </a:lnTo>
                  <a:lnTo>
                    <a:pt x="20372" y="50019"/>
                  </a:lnTo>
                  <a:lnTo>
                    <a:pt x="20729" y="50304"/>
                  </a:lnTo>
                  <a:lnTo>
                    <a:pt x="20920" y="50685"/>
                  </a:lnTo>
                  <a:lnTo>
                    <a:pt x="21027" y="52400"/>
                  </a:lnTo>
                  <a:lnTo>
                    <a:pt x="20301" y="53948"/>
                  </a:lnTo>
                  <a:lnTo>
                    <a:pt x="20015" y="54424"/>
                  </a:lnTo>
                  <a:lnTo>
                    <a:pt x="19836" y="54948"/>
                  </a:lnTo>
                  <a:lnTo>
                    <a:pt x="19372" y="55924"/>
                  </a:lnTo>
                  <a:lnTo>
                    <a:pt x="18277" y="55996"/>
                  </a:lnTo>
                  <a:lnTo>
                    <a:pt x="17515" y="55865"/>
                  </a:lnTo>
                  <a:lnTo>
                    <a:pt x="16776" y="55877"/>
                  </a:lnTo>
                  <a:lnTo>
                    <a:pt x="15622" y="55996"/>
                  </a:lnTo>
                  <a:lnTo>
                    <a:pt x="14526" y="55746"/>
                  </a:lnTo>
                  <a:lnTo>
                    <a:pt x="14312" y="55698"/>
                  </a:lnTo>
                  <a:lnTo>
                    <a:pt x="14157" y="55805"/>
                  </a:lnTo>
                  <a:lnTo>
                    <a:pt x="14109" y="55972"/>
                  </a:lnTo>
                  <a:lnTo>
                    <a:pt x="14181" y="56139"/>
                  </a:lnTo>
                  <a:lnTo>
                    <a:pt x="14526" y="56770"/>
                  </a:lnTo>
                  <a:lnTo>
                    <a:pt x="14955" y="57365"/>
                  </a:lnTo>
                  <a:lnTo>
                    <a:pt x="15205" y="57651"/>
                  </a:lnTo>
                  <a:lnTo>
                    <a:pt x="15241" y="58020"/>
                  </a:lnTo>
                  <a:lnTo>
                    <a:pt x="15252" y="58436"/>
                  </a:lnTo>
                  <a:lnTo>
                    <a:pt x="15586" y="58675"/>
                  </a:lnTo>
                  <a:lnTo>
                    <a:pt x="16003" y="58996"/>
                  </a:lnTo>
                  <a:lnTo>
                    <a:pt x="15943" y="59544"/>
                  </a:lnTo>
                  <a:lnTo>
                    <a:pt x="15836" y="59960"/>
                  </a:lnTo>
                  <a:lnTo>
                    <a:pt x="16003" y="60341"/>
                  </a:lnTo>
                  <a:lnTo>
                    <a:pt x="16491" y="61020"/>
                  </a:lnTo>
                  <a:lnTo>
                    <a:pt x="16634" y="61818"/>
                  </a:lnTo>
                  <a:lnTo>
                    <a:pt x="16788" y="62306"/>
                  </a:lnTo>
                  <a:lnTo>
                    <a:pt x="17169" y="62651"/>
                  </a:lnTo>
                  <a:lnTo>
                    <a:pt x="17431" y="62818"/>
                  </a:lnTo>
                  <a:lnTo>
                    <a:pt x="17550" y="63104"/>
                  </a:lnTo>
                  <a:lnTo>
                    <a:pt x="17765" y="63592"/>
                  </a:lnTo>
                  <a:lnTo>
                    <a:pt x="18312" y="63568"/>
                  </a:lnTo>
                  <a:lnTo>
                    <a:pt x="18848" y="63604"/>
                  </a:lnTo>
                  <a:lnTo>
                    <a:pt x="19348" y="64128"/>
                  </a:lnTo>
                  <a:lnTo>
                    <a:pt x="19467" y="64794"/>
                  </a:lnTo>
                  <a:lnTo>
                    <a:pt x="19146" y="65378"/>
                  </a:lnTo>
                  <a:lnTo>
                    <a:pt x="18562" y="66009"/>
                  </a:lnTo>
                  <a:lnTo>
                    <a:pt x="18622" y="66878"/>
                  </a:lnTo>
                  <a:lnTo>
                    <a:pt x="18622" y="67021"/>
                  </a:lnTo>
                  <a:lnTo>
                    <a:pt x="18467" y="67140"/>
                  </a:lnTo>
                  <a:lnTo>
                    <a:pt x="17503" y="67759"/>
                  </a:lnTo>
                  <a:lnTo>
                    <a:pt x="16610" y="68485"/>
                  </a:lnTo>
                  <a:lnTo>
                    <a:pt x="16086" y="68950"/>
                  </a:lnTo>
                  <a:lnTo>
                    <a:pt x="15907" y="69545"/>
                  </a:lnTo>
                  <a:lnTo>
                    <a:pt x="15848" y="70378"/>
                  </a:lnTo>
                  <a:lnTo>
                    <a:pt x="15514" y="71105"/>
                  </a:lnTo>
                  <a:lnTo>
                    <a:pt x="15229" y="71724"/>
                  </a:lnTo>
                  <a:lnTo>
                    <a:pt x="15300" y="72414"/>
                  </a:lnTo>
                  <a:lnTo>
                    <a:pt x="16288" y="74010"/>
                  </a:lnTo>
                  <a:lnTo>
                    <a:pt x="17038" y="75736"/>
                  </a:lnTo>
                  <a:lnTo>
                    <a:pt x="17431" y="76153"/>
                  </a:lnTo>
                  <a:lnTo>
                    <a:pt x="18027" y="76093"/>
                  </a:lnTo>
                  <a:lnTo>
                    <a:pt x="18789" y="75927"/>
                  </a:lnTo>
                  <a:lnTo>
                    <a:pt x="19039" y="76677"/>
                  </a:lnTo>
                  <a:lnTo>
                    <a:pt x="19039" y="77034"/>
                  </a:lnTo>
                  <a:lnTo>
                    <a:pt x="18801" y="77248"/>
                  </a:lnTo>
                  <a:lnTo>
                    <a:pt x="18586" y="77415"/>
                  </a:lnTo>
                  <a:lnTo>
                    <a:pt x="18503" y="77665"/>
                  </a:lnTo>
                  <a:lnTo>
                    <a:pt x="18134" y="78177"/>
                  </a:lnTo>
                  <a:lnTo>
                    <a:pt x="17479" y="78082"/>
                  </a:lnTo>
                  <a:lnTo>
                    <a:pt x="17086" y="77927"/>
                  </a:lnTo>
                  <a:lnTo>
                    <a:pt x="16741" y="78106"/>
                  </a:lnTo>
                  <a:lnTo>
                    <a:pt x="16467" y="78379"/>
                  </a:lnTo>
                  <a:lnTo>
                    <a:pt x="16086" y="78320"/>
                  </a:lnTo>
                  <a:lnTo>
                    <a:pt x="15657" y="78296"/>
                  </a:lnTo>
                  <a:lnTo>
                    <a:pt x="15407" y="78713"/>
                  </a:lnTo>
                  <a:lnTo>
                    <a:pt x="14943" y="80058"/>
                  </a:lnTo>
                  <a:lnTo>
                    <a:pt x="14026" y="81177"/>
                  </a:lnTo>
                  <a:lnTo>
                    <a:pt x="13288" y="81749"/>
                  </a:lnTo>
                  <a:lnTo>
                    <a:pt x="12835" y="82547"/>
                  </a:lnTo>
                  <a:lnTo>
                    <a:pt x="12550" y="83392"/>
                  </a:lnTo>
                  <a:lnTo>
                    <a:pt x="12085" y="84154"/>
                  </a:lnTo>
                  <a:lnTo>
                    <a:pt x="11978" y="84368"/>
                  </a:lnTo>
                  <a:lnTo>
                    <a:pt x="12038" y="84606"/>
                  </a:lnTo>
                  <a:lnTo>
                    <a:pt x="12574" y="85987"/>
                  </a:lnTo>
                  <a:lnTo>
                    <a:pt x="12514" y="87464"/>
                  </a:lnTo>
                  <a:lnTo>
                    <a:pt x="12562" y="88369"/>
                  </a:lnTo>
                  <a:lnTo>
                    <a:pt x="12895" y="89202"/>
                  </a:lnTo>
                  <a:lnTo>
                    <a:pt x="13228" y="89274"/>
                  </a:lnTo>
                  <a:lnTo>
                    <a:pt x="13609" y="89035"/>
                  </a:lnTo>
                  <a:lnTo>
                    <a:pt x="14871" y="89190"/>
                  </a:lnTo>
                  <a:lnTo>
                    <a:pt x="16134" y="89202"/>
                  </a:lnTo>
                  <a:lnTo>
                    <a:pt x="17146" y="89345"/>
                  </a:lnTo>
                  <a:lnTo>
                    <a:pt x="18027" y="89809"/>
                  </a:lnTo>
                  <a:lnTo>
                    <a:pt x="18848" y="90286"/>
                  </a:lnTo>
                  <a:lnTo>
                    <a:pt x="19682" y="90738"/>
                  </a:lnTo>
                  <a:lnTo>
                    <a:pt x="20634" y="91298"/>
                  </a:lnTo>
                  <a:lnTo>
                    <a:pt x="21503" y="91988"/>
                  </a:lnTo>
                  <a:lnTo>
                    <a:pt x="22980" y="93607"/>
                  </a:lnTo>
                  <a:lnTo>
                    <a:pt x="24277" y="95358"/>
                  </a:lnTo>
                  <a:lnTo>
                    <a:pt x="24087" y="95417"/>
                  </a:lnTo>
                  <a:lnTo>
                    <a:pt x="23884" y="95501"/>
                  </a:lnTo>
                  <a:lnTo>
                    <a:pt x="23325" y="95703"/>
                  </a:lnTo>
                  <a:lnTo>
                    <a:pt x="23099" y="96251"/>
                  </a:lnTo>
                  <a:lnTo>
                    <a:pt x="23456" y="97346"/>
                  </a:lnTo>
                  <a:lnTo>
                    <a:pt x="24218" y="97620"/>
                  </a:lnTo>
                  <a:lnTo>
                    <a:pt x="24861" y="97798"/>
                  </a:lnTo>
                  <a:lnTo>
                    <a:pt x="25373" y="98191"/>
                  </a:lnTo>
                  <a:lnTo>
                    <a:pt x="25528" y="98477"/>
                  </a:lnTo>
                  <a:lnTo>
                    <a:pt x="25254" y="98596"/>
                  </a:lnTo>
                  <a:lnTo>
                    <a:pt x="24682" y="98858"/>
                  </a:lnTo>
                  <a:lnTo>
                    <a:pt x="24801" y="99465"/>
                  </a:lnTo>
                  <a:lnTo>
                    <a:pt x="25004" y="99989"/>
                  </a:lnTo>
                  <a:lnTo>
                    <a:pt x="25230" y="100513"/>
                  </a:lnTo>
                  <a:lnTo>
                    <a:pt x="26182" y="102025"/>
                  </a:lnTo>
                  <a:lnTo>
                    <a:pt x="27087" y="103573"/>
                  </a:lnTo>
                  <a:lnTo>
                    <a:pt x="27278" y="103752"/>
                  </a:lnTo>
                  <a:lnTo>
                    <a:pt x="27575" y="103811"/>
                  </a:lnTo>
                  <a:lnTo>
                    <a:pt x="28468" y="104073"/>
                  </a:lnTo>
                  <a:lnTo>
                    <a:pt x="29147" y="104704"/>
                  </a:lnTo>
                  <a:lnTo>
                    <a:pt x="29445" y="104990"/>
                  </a:lnTo>
                  <a:lnTo>
                    <a:pt x="29778" y="105228"/>
                  </a:lnTo>
                  <a:lnTo>
                    <a:pt x="30671" y="105704"/>
                  </a:lnTo>
                  <a:lnTo>
                    <a:pt x="31588" y="106133"/>
                  </a:lnTo>
                  <a:lnTo>
                    <a:pt x="32517" y="106407"/>
                  </a:lnTo>
                  <a:lnTo>
                    <a:pt x="33469" y="106180"/>
                  </a:lnTo>
                  <a:lnTo>
                    <a:pt x="33814" y="105597"/>
                  </a:lnTo>
                  <a:lnTo>
                    <a:pt x="33695" y="104871"/>
                  </a:lnTo>
                  <a:lnTo>
                    <a:pt x="33826" y="104383"/>
                  </a:lnTo>
                  <a:lnTo>
                    <a:pt x="34338" y="104311"/>
                  </a:lnTo>
                  <a:lnTo>
                    <a:pt x="34779" y="104275"/>
                  </a:lnTo>
                  <a:lnTo>
                    <a:pt x="35005" y="103918"/>
                  </a:lnTo>
                  <a:lnTo>
                    <a:pt x="35898" y="102716"/>
                  </a:lnTo>
                  <a:lnTo>
                    <a:pt x="36767" y="101477"/>
                  </a:lnTo>
                  <a:lnTo>
                    <a:pt x="36827" y="101406"/>
                  </a:lnTo>
                  <a:lnTo>
                    <a:pt x="36910" y="101346"/>
                  </a:lnTo>
                  <a:lnTo>
                    <a:pt x="38684" y="100692"/>
                  </a:lnTo>
                  <a:lnTo>
                    <a:pt x="40470" y="100037"/>
                  </a:lnTo>
                  <a:lnTo>
                    <a:pt x="40910" y="99989"/>
                  </a:lnTo>
                  <a:lnTo>
                    <a:pt x="41410" y="100156"/>
                  </a:lnTo>
                  <a:lnTo>
                    <a:pt x="42315" y="100346"/>
                  </a:lnTo>
                  <a:lnTo>
                    <a:pt x="43149" y="100072"/>
                  </a:lnTo>
                  <a:lnTo>
                    <a:pt x="44387" y="99037"/>
                  </a:lnTo>
                  <a:lnTo>
                    <a:pt x="45482" y="97870"/>
                  </a:lnTo>
                  <a:lnTo>
                    <a:pt x="45852" y="97548"/>
                  </a:lnTo>
                  <a:lnTo>
                    <a:pt x="46304" y="97477"/>
                  </a:lnTo>
                  <a:lnTo>
                    <a:pt x="47447" y="97596"/>
                  </a:lnTo>
                  <a:lnTo>
                    <a:pt x="48578" y="97477"/>
                  </a:lnTo>
                  <a:lnTo>
                    <a:pt x="50162" y="97239"/>
                  </a:lnTo>
                  <a:lnTo>
                    <a:pt x="51745" y="97239"/>
                  </a:lnTo>
                  <a:lnTo>
                    <a:pt x="53031" y="97358"/>
                  </a:lnTo>
                  <a:lnTo>
                    <a:pt x="54353" y="97346"/>
                  </a:lnTo>
                  <a:lnTo>
                    <a:pt x="54603" y="97405"/>
                  </a:lnTo>
                  <a:lnTo>
                    <a:pt x="54841" y="97548"/>
                  </a:lnTo>
                  <a:lnTo>
                    <a:pt x="55972" y="97965"/>
                  </a:lnTo>
                  <a:lnTo>
                    <a:pt x="57162" y="97846"/>
                  </a:lnTo>
                  <a:lnTo>
                    <a:pt x="58294" y="97525"/>
                  </a:lnTo>
                  <a:lnTo>
                    <a:pt x="59472" y="97477"/>
                  </a:lnTo>
                  <a:lnTo>
                    <a:pt x="60639" y="97489"/>
                  </a:lnTo>
                  <a:lnTo>
                    <a:pt x="61794" y="97477"/>
                  </a:lnTo>
                  <a:lnTo>
                    <a:pt x="62306" y="97525"/>
                  </a:lnTo>
                  <a:lnTo>
                    <a:pt x="62782" y="97727"/>
                  </a:lnTo>
                  <a:lnTo>
                    <a:pt x="63413" y="98060"/>
                  </a:lnTo>
                  <a:lnTo>
                    <a:pt x="64104" y="98275"/>
                  </a:lnTo>
                  <a:lnTo>
                    <a:pt x="64997" y="98096"/>
                  </a:lnTo>
                  <a:lnTo>
                    <a:pt x="65735" y="97227"/>
                  </a:lnTo>
                  <a:lnTo>
                    <a:pt x="66485" y="96358"/>
                  </a:lnTo>
                  <a:lnTo>
                    <a:pt x="67580" y="96358"/>
                  </a:lnTo>
                  <a:lnTo>
                    <a:pt x="67854" y="96417"/>
                  </a:lnTo>
                  <a:lnTo>
                    <a:pt x="68116" y="96346"/>
                  </a:lnTo>
                  <a:lnTo>
                    <a:pt x="68688" y="96191"/>
                  </a:lnTo>
                  <a:lnTo>
                    <a:pt x="69247" y="96382"/>
                  </a:lnTo>
                  <a:lnTo>
                    <a:pt x="69771" y="96774"/>
                  </a:lnTo>
                  <a:lnTo>
                    <a:pt x="70188" y="97286"/>
                  </a:lnTo>
                  <a:lnTo>
                    <a:pt x="70914" y="97775"/>
                  </a:lnTo>
                  <a:lnTo>
                    <a:pt x="71605" y="97298"/>
                  </a:lnTo>
                  <a:lnTo>
                    <a:pt x="72391" y="96489"/>
                  </a:lnTo>
                  <a:lnTo>
                    <a:pt x="72903" y="95489"/>
                  </a:lnTo>
                  <a:lnTo>
                    <a:pt x="72962" y="95346"/>
                  </a:lnTo>
                  <a:lnTo>
                    <a:pt x="73057" y="95262"/>
                  </a:lnTo>
                  <a:lnTo>
                    <a:pt x="73795" y="94667"/>
                  </a:lnTo>
                  <a:lnTo>
                    <a:pt x="73986" y="93738"/>
                  </a:lnTo>
                  <a:lnTo>
                    <a:pt x="74117" y="93250"/>
                  </a:lnTo>
                  <a:lnTo>
                    <a:pt x="74427" y="92822"/>
                  </a:lnTo>
                  <a:lnTo>
                    <a:pt x="74700" y="92464"/>
                  </a:lnTo>
                  <a:lnTo>
                    <a:pt x="74748" y="92060"/>
                  </a:lnTo>
                  <a:lnTo>
                    <a:pt x="75200" y="90583"/>
                  </a:lnTo>
                  <a:lnTo>
                    <a:pt x="76308" y="89547"/>
                  </a:lnTo>
                  <a:lnTo>
                    <a:pt x="77582" y="88619"/>
                  </a:lnTo>
                  <a:lnTo>
                    <a:pt x="78796" y="87488"/>
                  </a:lnTo>
                  <a:lnTo>
                    <a:pt x="78868" y="87428"/>
                  </a:lnTo>
                  <a:lnTo>
                    <a:pt x="78975" y="87369"/>
                  </a:lnTo>
                  <a:lnTo>
                    <a:pt x="81201" y="86476"/>
                  </a:lnTo>
                  <a:lnTo>
                    <a:pt x="83582" y="86237"/>
                  </a:lnTo>
                  <a:lnTo>
                    <a:pt x="83856" y="86297"/>
                  </a:lnTo>
                  <a:lnTo>
                    <a:pt x="84071" y="86464"/>
                  </a:lnTo>
                  <a:lnTo>
                    <a:pt x="84428" y="86654"/>
                  </a:lnTo>
                  <a:lnTo>
                    <a:pt x="84785" y="86595"/>
                  </a:lnTo>
                  <a:lnTo>
                    <a:pt x="85499" y="86333"/>
                  </a:lnTo>
                  <a:lnTo>
                    <a:pt x="86249" y="86166"/>
                  </a:lnTo>
                  <a:lnTo>
                    <a:pt x="86690" y="86095"/>
                  </a:lnTo>
                  <a:lnTo>
                    <a:pt x="86976" y="85749"/>
                  </a:lnTo>
                  <a:lnTo>
                    <a:pt x="86773" y="85404"/>
                  </a:lnTo>
                  <a:lnTo>
                    <a:pt x="86368" y="85273"/>
                  </a:lnTo>
                  <a:lnTo>
                    <a:pt x="85821" y="84904"/>
                  </a:lnTo>
                  <a:lnTo>
                    <a:pt x="85523" y="84416"/>
                  </a:lnTo>
                  <a:lnTo>
                    <a:pt x="85678" y="83713"/>
                  </a:lnTo>
                  <a:lnTo>
                    <a:pt x="86011" y="83249"/>
                  </a:lnTo>
                  <a:lnTo>
                    <a:pt x="86535" y="82713"/>
                  </a:lnTo>
                  <a:lnTo>
                    <a:pt x="86571" y="82046"/>
                  </a:lnTo>
                  <a:lnTo>
                    <a:pt x="86690" y="81558"/>
                  </a:lnTo>
                  <a:lnTo>
                    <a:pt x="86976" y="81177"/>
                  </a:lnTo>
                  <a:lnTo>
                    <a:pt x="87333" y="80606"/>
                  </a:lnTo>
                  <a:lnTo>
                    <a:pt x="87452" y="79927"/>
                  </a:lnTo>
                  <a:lnTo>
                    <a:pt x="87619" y="78725"/>
                  </a:lnTo>
                  <a:lnTo>
                    <a:pt x="88559" y="77927"/>
                  </a:lnTo>
                  <a:lnTo>
                    <a:pt x="88857" y="77701"/>
                  </a:lnTo>
                  <a:lnTo>
                    <a:pt x="88869" y="77248"/>
                  </a:lnTo>
                  <a:lnTo>
                    <a:pt x="88821" y="76451"/>
                  </a:lnTo>
                  <a:lnTo>
                    <a:pt x="89416" y="75879"/>
                  </a:lnTo>
                  <a:lnTo>
                    <a:pt x="90059" y="75498"/>
                  </a:lnTo>
                  <a:lnTo>
                    <a:pt x="90369" y="74796"/>
                  </a:lnTo>
                  <a:lnTo>
                    <a:pt x="90679" y="74296"/>
                  </a:lnTo>
                  <a:lnTo>
                    <a:pt x="91262" y="73974"/>
                  </a:lnTo>
                  <a:lnTo>
                    <a:pt x="92286" y="73653"/>
                  </a:lnTo>
                  <a:lnTo>
                    <a:pt x="93322" y="73295"/>
                  </a:lnTo>
                  <a:lnTo>
                    <a:pt x="93715" y="73117"/>
                  </a:lnTo>
                  <a:lnTo>
                    <a:pt x="93893" y="72700"/>
                  </a:lnTo>
                  <a:lnTo>
                    <a:pt x="94167" y="72010"/>
                  </a:lnTo>
                  <a:lnTo>
                    <a:pt x="94905" y="71998"/>
                  </a:lnTo>
                  <a:lnTo>
                    <a:pt x="95203" y="72045"/>
                  </a:lnTo>
                  <a:lnTo>
                    <a:pt x="95370" y="71879"/>
                  </a:lnTo>
                  <a:lnTo>
                    <a:pt x="95763" y="71105"/>
                  </a:lnTo>
                  <a:lnTo>
                    <a:pt x="96441" y="70616"/>
                  </a:lnTo>
                  <a:lnTo>
                    <a:pt x="96632" y="70402"/>
                  </a:lnTo>
                  <a:lnTo>
                    <a:pt x="96620" y="70152"/>
                  </a:lnTo>
                  <a:lnTo>
                    <a:pt x="95763" y="69200"/>
                  </a:lnTo>
                  <a:lnTo>
                    <a:pt x="94643" y="68545"/>
                  </a:lnTo>
                  <a:lnTo>
                    <a:pt x="92929" y="67461"/>
                  </a:lnTo>
                  <a:lnTo>
                    <a:pt x="91905" y="65699"/>
                  </a:lnTo>
                  <a:lnTo>
                    <a:pt x="91738" y="64782"/>
                  </a:lnTo>
                  <a:lnTo>
                    <a:pt x="91500" y="63866"/>
                  </a:lnTo>
                  <a:lnTo>
                    <a:pt x="91024" y="62711"/>
                  </a:lnTo>
                  <a:lnTo>
                    <a:pt x="90607" y="61532"/>
                  </a:lnTo>
                  <a:lnTo>
                    <a:pt x="90500" y="60901"/>
                  </a:lnTo>
                  <a:lnTo>
                    <a:pt x="90643" y="60246"/>
                  </a:lnTo>
                  <a:lnTo>
                    <a:pt x="91500" y="58615"/>
                  </a:lnTo>
                  <a:lnTo>
                    <a:pt x="92191" y="56912"/>
                  </a:lnTo>
                  <a:lnTo>
                    <a:pt x="92203" y="56877"/>
                  </a:lnTo>
                  <a:lnTo>
                    <a:pt x="92214" y="56853"/>
                  </a:lnTo>
                  <a:lnTo>
                    <a:pt x="93262" y="55126"/>
                  </a:lnTo>
                  <a:lnTo>
                    <a:pt x="94310" y="53412"/>
                  </a:lnTo>
                  <a:lnTo>
                    <a:pt x="94429" y="53257"/>
                  </a:lnTo>
                  <a:lnTo>
                    <a:pt x="94608" y="53138"/>
                  </a:lnTo>
                  <a:lnTo>
                    <a:pt x="95298" y="52579"/>
                  </a:lnTo>
                  <a:lnTo>
                    <a:pt x="95655" y="51745"/>
                  </a:lnTo>
                  <a:lnTo>
                    <a:pt x="95834" y="51257"/>
                  </a:lnTo>
                  <a:lnTo>
                    <a:pt x="96203" y="50876"/>
                  </a:lnTo>
                  <a:lnTo>
                    <a:pt x="97251" y="49733"/>
                  </a:lnTo>
                  <a:lnTo>
                    <a:pt x="98025" y="48399"/>
                  </a:lnTo>
                  <a:lnTo>
                    <a:pt x="98953" y="46768"/>
                  </a:lnTo>
                  <a:lnTo>
                    <a:pt x="99775" y="45078"/>
                  </a:lnTo>
                  <a:lnTo>
                    <a:pt x="100073" y="44709"/>
                  </a:lnTo>
                  <a:lnTo>
                    <a:pt x="100477" y="44589"/>
                  </a:lnTo>
                  <a:lnTo>
                    <a:pt x="101478" y="44328"/>
                  </a:lnTo>
                  <a:lnTo>
                    <a:pt x="102430" y="43958"/>
                  </a:lnTo>
                  <a:lnTo>
                    <a:pt x="102787" y="43732"/>
                  </a:lnTo>
                  <a:lnTo>
                    <a:pt x="102930" y="43351"/>
                  </a:lnTo>
                  <a:lnTo>
                    <a:pt x="102740" y="43196"/>
                  </a:lnTo>
                  <a:lnTo>
                    <a:pt x="102442" y="43232"/>
                  </a:lnTo>
                  <a:lnTo>
                    <a:pt x="102275" y="43113"/>
                  </a:lnTo>
                  <a:lnTo>
                    <a:pt x="102156" y="42946"/>
                  </a:lnTo>
                  <a:lnTo>
                    <a:pt x="101966" y="42684"/>
                  </a:lnTo>
                  <a:lnTo>
                    <a:pt x="101632" y="42589"/>
                  </a:lnTo>
                  <a:lnTo>
                    <a:pt x="101156" y="42327"/>
                  </a:lnTo>
                  <a:lnTo>
                    <a:pt x="101358" y="41827"/>
                  </a:lnTo>
                  <a:lnTo>
                    <a:pt x="101954" y="41053"/>
                  </a:lnTo>
                  <a:lnTo>
                    <a:pt x="102513" y="40268"/>
                  </a:lnTo>
                  <a:lnTo>
                    <a:pt x="103394" y="39315"/>
                  </a:lnTo>
                  <a:lnTo>
                    <a:pt x="104526" y="38708"/>
                  </a:lnTo>
                  <a:lnTo>
                    <a:pt x="105561" y="38398"/>
                  </a:lnTo>
                  <a:lnTo>
                    <a:pt x="106550" y="37874"/>
                  </a:lnTo>
                  <a:lnTo>
                    <a:pt x="107752" y="37279"/>
                  </a:lnTo>
                  <a:lnTo>
                    <a:pt x="109074" y="36886"/>
                  </a:lnTo>
                  <a:lnTo>
                    <a:pt x="111562" y="36088"/>
                  </a:lnTo>
                  <a:lnTo>
                    <a:pt x="114074" y="35386"/>
                  </a:lnTo>
                  <a:lnTo>
                    <a:pt x="114991" y="35076"/>
                  </a:lnTo>
                  <a:lnTo>
                    <a:pt x="115598" y="34374"/>
                  </a:lnTo>
                  <a:lnTo>
                    <a:pt x="116360" y="33076"/>
                  </a:lnTo>
                  <a:lnTo>
                    <a:pt x="117503" y="32147"/>
                  </a:lnTo>
                  <a:lnTo>
                    <a:pt x="119230" y="30981"/>
                  </a:lnTo>
                  <a:lnTo>
                    <a:pt x="121147" y="30159"/>
                  </a:lnTo>
                  <a:lnTo>
                    <a:pt x="121540" y="29981"/>
                  </a:lnTo>
                  <a:lnTo>
                    <a:pt x="121790" y="29671"/>
                  </a:lnTo>
                  <a:lnTo>
                    <a:pt x="122254" y="29147"/>
                  </a:lnTo>
                  <a:lnTo>
                    <a:pt x="122849" y="28826"/>
                  </a:lnTo>
                  <a:lnTo>
                    <a:pt x="123266" y="28576"/>
                  </a:lnTo>
                  <a:lnTo>
                    <a:pt x="123647" y="28290"/>
                  </a:lnTo>
                  <a:lnTo>
                    <a:pt x="124647" y="27302"/>
                  </a:lnTo>
                  <a:lnTo>
                    <a:pt x="125611" y="26278"/>
                  </a:lnTo>
                  <a:lnTo>
                    <a:pt x="126123" y="24908"/>
                  </a:lnTo>
                  <a:lnTo>
                    <a:pt x="125671" y="23492"/>
                  </a:lnTo>
                  <a:lnTo>
                    <a:pt x="125171" y="22956"/>
                  </a:lnTo>
                  <a:lnTo>
                    <a:pt x="124766" y="22361"/>
                  </a:lnTo>
                  <a:lnTo>
                    <a:pt x="124516" y="21860"/>
                  </a:lnTo>
                  <a:lnTo>
                    <a:pt x="124647" y="21337"/>
                  </a:lnTo>
                  <a:lnTo>
                    <a:pt x="125076" y="21194"/>
                  </a:lnTo>
                  <a:lnTo>
                    <a:pt x="125528" y="21384"/>
                  </a:lnTo>
                  <a:lnTo>
                    <a:pt x="126159" y="21384"/>
                  </a:lnTo>
                  <a:lnTo>
                    <a:pt x="126540" y="20848"/>
                  </a:lnTo>
                  <a:lnTo>
                    <a:pt x="126504" y="20313"/>
                  </a:lnTo>
                  <a:lnTo>
                    <a:pt x="126028" y="20075"/>
                  </a:lnTo>
                  <a:lnTo>
                    <a:pt x="125135" y="19670"/>
                  </a:lnTo>
                  <a:lnTo>
                    <a:pt x="125016" y="18801"/>
                  </a:lnTo>
                  <a:lnTo>
                    <a:pt x="124576" y="18824"/>
                  </a:lnTo>
                  <a:lnTo>
                    <a:pt x="124195" y="18741"/>
                  </a:lnTo>
                  <a:lnTo>
                    <a:pt x="123064" y="18312"/>
                  </a:lnTo>
                  <a:lnTo>
                    <a:pt x="121992" y="18693"/>
                  </a:lnTo>
                  <a:lnTo>
                    <a:pt x="120849" y="19194"/>
                  </a:lnTo>
                  <a:lnTo>
                    <a:pt x="120063" y="20182"/>
                  </a:lnTo>
                  <a:lnTo>
                    <a:pt x="119932" y="20337"/>
                  </a:lnTo>
                  <a:lnTo>
                    <a:pt x="119754" y="20420"/>
                  </a:lnTo>
                  <a:lnTo>
                    <a:pt x="118658" y="20420"/>
                  </a:lnTo>
                  <a:lnTo>
                    <a:pt x="117575" y="20039"/>
                  </a:lnTo>
                  <a:lnTo>
                    <a:pt x="116313" y="19384"/>
                  </a:lnTo>
                  <a:lnTo>
                    <a:pt x="114836" y="19551"/>
                  </a:lnTo>
                  <a:lnTo>
                    <a:pt x="114420" y="19860"/>
                  </a:lnTo>
                  <a:lnTo>
                    <a:pt x="114098" y="20241"/>
                  </a:lnTo>
                  <a:lnTo>
                    <a:pt x="113586" y="20456"/>
                  </a:lnTo>
                  <a:lnTo>
                    <a:pt x="113146" y="20158"/>
                  </a:lnTo>
                  <a:lnTo>
                    <a:pt x="112860" y="19789"/>
                  </a:lnTo>
                  <a:lnTo>
                    <a:pt x="112967" y="19324"/>
                  </a:lnTo>
                  <a:lnTo>
                    <a:pt x="113265" y="19146"/>
                  </a:lnTo>
                  <a:lnTo>
                    <a:pt x="113277" y="18848"/>
                  </a:lnTo>
                  <a:lnTo>
                    <a:pt x="112979" y="18813"/>
                  </a:lnTo>
                  <a:lnTo>
                    <a:pt x="112646" y="18991"/>
                  </a:lnTo>
                  <a:lnTo>
                    <a:pt x="112229" y="19229"/>
                  </a:lnTo>
                  <a:lnTo>
                    <a:pt x="111717" y="19194"/>
                  </a:lnTo>
                  <a:lnTo>
                    <a:pt x="110455" y="18872"/>
                  </a:lnTo>
                  <a:lnTo>
                    <a:pt x="109193" y="19229"/>
                  </a:lnTo>
                  <a:lnTo>
                    <a:pt x="108693" y="19539"/>
                  </a:lnTo>
                  <a:lnTo>
                    <a:pt x="108121" y="19491"/>
                  </a:lnTo>
                  <a:lnTo>
                    <a:pt x="107621" y="18932"/>
                  </a:lnTo>
                  <a:lnTo>
                    <a:pt x="107502" y="18241"/>
                  </a:lnTo>
                  <a:lnTo>
                    <a:pt x="107454" y="17336"/>
                  </a:lnTo>
                  <a:lnTo>
                    <a:pt x="107121" y="16515"/>
                  </a:lnTo>
                  <a:lnTo>
                    <a:pt x="106573" y="15895"/>
                  </a:lnTo>
                  <a:lnTo>
                    <a:pt x="105716" y="15788"/>
                  </a:lnTo>
                  <a:lnTo>
                    <a:pt x="104847" y="15907"/>
                  </a:lnTo>
                  <a:lnTo>
                    <a:pt x="104121" y="15395"/>
                  </a:lnTo>
                  <a:lnTo>
                    <a:pt x="103787" y="15181"/>
                  </a:lnTo>
                  <a:lnTo>
                    <a:pt x="103347" y="15122"/>
                  </a:lnTo>
                  <a:lnTo>
                    <a:pt x="102216" y="14979"/>
                  </a:lnTo>
                  <a:lnTo>
                    <a:pt x="101144" y="14586"/>
                  </a:lnTo>
                  <a:lnTo>
                    <a:pt x="100311" y="14360"/>
                  </a:lnTo>
                  <a:lnTo>
                    <a:pt x="99537" y="14550"/>
                  </a:lnTo>
                  <a:lnTo>
                    <a:pt x="99287" y="15181"/>
                  </a:lnTo>
                  <a:lnTo>
                    <a:pt x="99501" y="15907"/>
                  </a:lnTo>
                  <a:lnTo>
                    <a:pt x="99501" y="16312"/>
                  </a:lnTo>
                  <a:lnTo>
                    <a:pt x="99120" y="16396"/>
                  </a:lnTo>
                  <a:lnTo>
                    <a:pt x="98632" y="16396"/>
                  </a:lnTo>
                  <a:lnTo>
                    <a:pt x="98144" y="16431"/>
                  </a:lnTo>
                  <a:lnTo>
                    <a:pt x="97441" y="16527"/>
                  </a:lnTo>
                  <a:lnTo>
                    <a:pt x="96798" y="16217"/>
                  </a:lnTo>
                  <a:lnTo>
                    <a:pt x="96632" y="16146"/>
                  </a:lnTo>
                  <a:lnTo>
                    <a:pt x="96489" y="16229"/>
                  </a:lnTo>
                  <a:lnTo>
                    <a:pt x="96013" y="16669"/>
                  </a:lnTo>
                  <a:lnTo>
                    <a:pt x="95465" y="16312"/>
                  </a:lnTo>
                  <a:lnTo>
                    <a:pt x="95179" y="16157"/>
                  </a:lnTo>
                  <a:lnTo>
                    <a:pt x="94798" y="16193"/>
                  </a:lnTo>
                  <a:lnTo>
                    <a:pt x="94119" y="16455"/>
                  </a:lnTo>
                  <a:lnTo>
                    <a:pt x="93453" y="16753"/>
                  </a:lnTo>
                  <a:lnTo>
                    <a:pt x="92595" y="17003"/>
                  </a:lnTo>
                  <a:lnTo>
                    <a:pt x="91929" y="16396"/>
                  </a:lnTo>
                  <a:lnTo>
                    <a:pt x="91321" y="15693"/>
                  </a:lnTo>
                  <a:lnTo>
                    <a:pt x="90429" y="15300"/>
                  </a:lnTo>
                  <a:lnTo>
                    <a:pt x="89690" y="15276"/>
                  </a:lnTo>
                  <a:lnTo>
                    <a:pt x="88988" y="15384"/>
                  </a:lnTo>
                  <a:lnTo>
                    <a:pt x="87571" y="15217"/>
                  </a:lnTo>
                  <a:lnTo>
                    <a:pt x="86261" y="14550"/>
                  </a:lnTo>
                  <a:lnTo>
                    <a:pt x="85940" y="14193"/>
                  </a:lnTo>
                  <a:lnTo>
                    <a:pt x="85726" y="13764"/>
                  </a:lnTo>
                  <a:lnTo>
                    <a:pt x="85309" y="13074"/>
                  </a:lnTo>
                  <a:lnTo>
                    <a:pt x="84487" y="13133"/>
                  </a:lnTo>
                  <a:lnTo>
                    <a:pt x="83928" y="13300"/>
                  </a:lnTo>
                  <a:lnTo>
                    <a:pt x="83344" y="13240"/>
                  </a:lnTo>
                  <a:lnTo>
                    <a:pt x="82106" y="12764"/>
                  </a:lnTo>
                  <a:lnTo>
                    <a:pt x="80808" y="12455"/>
                  </a:lnTo>
                  <a:lnTo>
                    <a:pt x="80213" y="12205"/>
                  </a:lnTo>
                  <a:lnTo>
                    <a:pt x="80189" y="11562"/>
                  </a:lnTo>
                  <a:lnTo>
                    <a:pt x="80201" y="11276"/>
                  </a:lnTo>
                  <a:lnTo>
                    <a:pt x="80011" y="11085"/>
                  </a:lnTo>
                  <a:lnTo>
                    <a:pt x="79772" y="11097"/>
                  </a:lnTo>
                  <a:lnTo>
                    <a:pt x="79606" y="11276"/>
                  </a:lnTo>
                  <a:lnTo>
                    <a:pt x="79475" y="11443"/>
                  </a:lnTo>
                  <a:lnTo>
                    <a:pt x="79344" y="11609"/>
                  </a:lnTo>
                  <a:lnTo>
                    <a:pt x="79177" y="11931"/>
                  </a:lnTo>
                  <a:lnTo>
                    <a:pt x="78820" y="11919"/>
                  </a:lnTo>
                  <a:lnTo>
                    <a:pt x="78558" y="11562"/>
                  </a:lnTo>
                  <a:lnTo>
                    <a:pt x="78665" y="11133"/>
                  </a:lnTo>
                  <a:lnTo>
                    <a:pt x="79010" y="10395"/>
                  </a:lnTo>
                  <a:lnTo>
                    <a:pt x="79106" y="9609"/>
                  </a:lnTo>
                  <a:lnTo>
                    <a:pt x="79129" y="9073"/>
                  </a:lnTo>
                  <a:lnTo>
                    <a:pt x="78796" y="8645"/>
                  </a:lnTo>
                  <a:lnTo>
                    <a:pt x="78165" y="8585"/>
                  </a:lnTo>
                  <a:lnTo>
                    <a:pt x="77665" y="8930"/>
                  </a:lnTo>
                  <a:lnTo>
                    <a:pt x="77332" y="9133"/>
                  </a:lnTo>
                  <a:lnTo>
                    <a:pt x="76915" y="9133"/>
                  </a:lnTo>
                  <a:lnTo>
                    <a:pt x="76177" y="8954"/>
                  </a:lnTo>
                  <a:lnTo>
                    <a:pt x="75665" y="8371"/>
                  </a:lnTo>
                  <a:lnTo>
                    <a:pt x="75403" y="7990"/>
                  </a:lnTo>
                  <a:lnTo>
                    <a:pt x="75069" y="7597"/>
                  </a:lnTo>
                  <a:lnTo>
                    <a:pt x="74629" y="7323"/>
                  </a:lnTo>
                  <a:lnTo>
                    <a:pt x="74165" y="7597"/>
                  </a:lnTo>
                  <a:lnTo>
                    <a:pt x="74034" y="7871"/>
                  </a:lnTo>
                  <a:lnTo>
                    <a:pt x="73819" y="8109"/>
                  </a:lnTo>
                  <a:cubicBezTo>
                    <a:pt x="72842" y="8406"/>
                    <a:pt x="72030" y="8540"/>
                    <a:pt x="71274" y="8540"/>
                  </a:cubicBezTo>
                  <a:cubicBezTo>
                    <a:pt x="69794" y="8540"/>
                    <a:pt x="68528" y="8028"/>
                    <a:pt x="66652" y="7240"/>
                  </a:cubicBezTo>
                  <a:cubicBezTo>
                    <a:pt x="66127" y="7019"/>
                    <a:pt x="65513" y="6892"/>
                    <a:pt x="64921" y="6892"/>
                  </a:cubicBezTo>
                  <a:cubicBezTo>
                    <a:pt x="63913" y="6892"/>
                    <a:pt x="62969" y="7261"/>
                    <a:pt x="62639" y="8168"/>
                  </a:cubicBezTo>
                  <a:cubicBezTo>
                    <a:pt x="61234" y="7513"/>
                    <a:pt x="59722" y="7037"/>
                    <a:pt x="58174" y="6787"/>
                  </a:cubicBezTo>
                  <a:lnTo>
                    <a:pt x="58174" y="6787"/>
                  </a:lnTo>
                  <a:cubicBezTo>
                    <a:pt x="58178" y="6787"/>
                    <a:pt x="58181" y="6787"/>
                    <a:pt x="58185" y="6787"/>
                  </a:cubicBezTo>
                  <a:cubicBezTo>
                    <a:pt x="58657" y="6787"/>
                    <a:pt x="58278" y="5977"/>
                    <a:pt x="57805" y="5894"/>
                  </a:cubicBezTo>
                  <a:cubicBezTo>
                    <a:pt x="57647" y="5867"/>
                    <a:pt x="57487" y="5853"/>
                    <a:pt x="57327" y="5853"/>
                  </a:cubicBezTo>
                  <a:cubicBezTo>
                    <a:pt x="56451" y="5853"/>
                    <a:pt x="55573" y="6255"/>
                    <a:pt x="55019" y="6930"/>
                  </a:cubicBezTo>
                  <a:lnTo>
                    <a:pt x="55019" y="6882"/>
                  </a:lnTo>
                  <a:cubicBezTo>
                    <a:pt x="54968" y="6455"/>
                    <a:pt x="54621" y="6140"/>
                    <a:pt x="54216" y="6140"/>
                  </a:cubicBezTo>
                  <a:cubicBezTo>
                    <a:pt x="54148" y="6140"/>
                    <a:pt x="54078" y="6149"/>
                    <a:pt x="54007" y="6168"/>
                  </a:cubicBezTo>
                  <a:cubicBezTo>
                    <a:pt x="52368" y="6613"/>
                    <a:pt x="50665" y="6835"/>
                    <a:pt x="48963" y="6835"/>
                  </a:cubicBezTo>
                  <a:cubicBezTo>
                    <a:pt x="46609" y="6835"/>
                    <a:pt x="44255" y="6411"/>
                    <a:pt x="42065" y="5561"/>
                  </a:cubicBezTo>
                  <a:cubicBezTo>
                    <a:pt x="40172" y="4835"/>
                    <a:pt x="37267" y="4942"/>
                    <a:pt x="35886" y="3715"/>
                  </a:cubicBezTo>
                  <a:cubicBezTo>
                    <a:pt x="35874" y="3704"/>
                    <a:pt x="35136" y="3061"/>
                    <a:pt x="35136" y="3061"/>
                  </a:cubicBezTo>
                  <a:lnTo>
                    <a:pt x="34291" y="3573"/>
                  </a:lnTo>
                  <a:lnTo>
                    <a:pt x="33874" y="3823"/>
                  </a:lnTo>
                  <a:lnTo>
                    <a:pt x="33398" y="3870"/>
                  </a:lnTo>
                  <a:lnTo>
                    <a:pt x="31266" y="3775"/>
                  </a:lnTo>
                  <a:lnTo>
                    <a:pt x="29147" y="3834"/>
                  </a:lnTo>
                  <a:lnTo>
                    <a:pt x="27480" y="3727"/>
                  </a:lnTo>
                  <a:lnTo>
                    <a:pt x="25825" y="3477"/>
                  </a:lnTo>
                  <a:lnTo>
                    <a:pt x="23932" y="3394"/>
                  </a:lnTo>
                  <a:lnTo>
                    <a:pt x="22027" y="3453"/>
                  </a:lnTo>
                  <a:lnTo>
                    <a:pt x="21206" y="3311"/>
                  </a:lnTo>
                  <a:lnTo>
                    <a:pt x="20825" y="2584"/>
                  </a:lnTo>
                  <a:lnTo>
                    <a:pt x="20491" y="1989"/>
                  </a:lnTo>
                  <a:lnTo>
                    <a:pt x="19908" y="1572"/>
                  </a:lnTo>
                  <a:lnTo>
                    <a:pt x="19658" y="1441"/>
                  </a:lnTo>
                  <a:lnTo>
                    <a:pt x="19432" y="1275"/>
                  </a:lnTo>
                  <a:lnTo>
                    <a:pt x="19074" y="929"/>
                  </a:lnTo>
                  <a:lnTo>
                    <a:pt x="18586" y="751"/>
                  </a:lnTo>
                  <a:lnTo>
                    <a:pt x="18098" y="977"/>
                  </a:lnTo>
                  <a:lnTo>
                    <a:pt x="17788" y="1429"/>
                  </a:lnTo>
                  <a:lnTo>
                    <a:pt x="17693" y="1132"/>
                  </a:lnTo>
                  <a:lnTo>
                    <a:pt x="17681" y="906"/>
                  </a:lnTo>
                  <a:lnTo>
                    <a:pt x="17586" y="322"/>
                  </a:lnTo>
                  <a:lnTo>
                    <a:pt x="17169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162;p9"/>
            <p:cNvSpPr/>
            <p:nvPr/>
          </p:nvSpPr>
          <p:spPr>
            <a:xfrm>
              <a:off x="2972075" y="27278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cubicBezTo>
                    <a:pt x="1" y="0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2972075" y="2889775"/>
              <a:ext cx="325" cy="62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1" y="0"/>
                  </a:moveTo>
                  <a:lnTo>
                    <a:pt x="1" y="24"/>
                  </a:lnTo>
                  <a:lnTo>
                    <a:pt x="13" y="12"/>
                  </a:ln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3736475" y="209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5097050" y="2815725"/>
              <a:ext cx="330425" cy="270825"/>
            </a:xfrm>
            <a:custGeom>
              <a:avLst/>
              <a:gdLst/>
              <a:ahLst/>
              <a:cxnLst/>
              <a:rect l="l" t="t" r="r" b="b"/>
              <a:pathLst>
                <a:path w="13217" h="10833" extrusionOk="0">
                  <a:moveTo>
                    <a:pt x="2979" y="3824"/>
                  </a:moveTo>
                  <a:cubicBezTo>
                    <a:pt x="2984" y="3830"/>
                    <a:pt x="2987" y="3836"/>
                    <a:pt x="2989" y="3843"/>
                  </a:cubicBezTo>
                  <a:lnTo>
                    <a:pt x="2979" y="3824"/>
                  </a:lnTo>
                  <a:close/>
                  <a:moveTo>
                    <a:pt x="9646" y="1"/>
                  </a:moveTo>
                  <a:cubicBezTo>
                    <a:pt x="9631" y="1"/>
                    <a:pt x="9615" y="4"/>
                    <a:pt x="9597" y="10"/>
                  </a:cubicBezTo>
                  <a:cubicBezTo>
                    <a:pt x="9573" y="10"/>
                    <a:pt x="9549" y="10"/>
                    <a:pt x="9549" y="45"/>
                  </a:cubicBezTo>
                  <a:cubicBezTo>
                    <a:pt x="9573" y="69"/>
                    <a:pt x="9597" y="69"/>
                    <a:pt x="9597" y="81"/>
                  </a:cubicBezTo>
                  <a:cubicBezTo>
                    <a:pt x="9593" y="80"/>
                    <a:pt x="9588" y="80"/>
                    <a:pt x="9584" y="80"/>
                  </a:cubicBezTo>
                  <a:cubicBezTo>
                    <a:pt x="9523" y="80"/>
                    <a:pt x="9462" y="135"/>
                    <a:pt x="9396" y="135"/>
                  </a:cubicBezTo>
                  <a:cubicBezTo>
                    <a:pt x="9376" y="135"/>
                    <a:pt x="9356" y="130"/>
                    <a:pt x="9335" y="117"/>
                  </a:cubicBezTo>
                  <a:cubicBezTo>
                    <a:pt x="9299" y="117"/>
                    <a:pt x="9276" y="117"/>
                    <a:pt x="9240" y="129"/>
                  </a:cubicBezTo>
                  <a:cubicBezTo>
                    <a:pt x="9192" y="141"/>
                    <a:pt x="9157" y="164"/>
                    <a:pt x="9133" y="200"/>
                  </a:cubicBezTo>
                  <a:cubicBezTo>
                    <a:pt x="9133" y="236"/>
                    <a:pt x="9157" y="248"/>
                    <a:pt x="9168" y="260"/>
                  </a:cubicBezTo>
                  <a:cubicBezTo>
                    <a:pt x="9133" y="260"/>
                    <a:pt x="9121" y="248"/>
                    <a:pt x="9109" y="236"/>
                  </a:cubicBezTo>
                  <a:cubicBezTo>
                    <a:pt x="9101" y="236"/>
                    <a:pt x="9104" y="241"/>
                    <a:pt x="9103" y="241"/>
                  </a:cubicBezTo>
                  <a:cubicBezTo>
                    <a:pt x="9102" y="241"/>
                    <a:pt x="9101" y="240"/>
                    <a:pt x="9097" y="236"/>
                  </a:cubicBezTo>
                  <a:cubicBezTo>
                    <a:pt x="9088" y="235"/>
                    <a:pt x="9080" y="234"/>
                    <a:pt x="9072" y="234"/>
                  </a:cubicBezTo>
                  <a:cubicBezTo>
                    <a:pt x="8991" y="234"/>
                    <a:pt x="8936" y="285"/>
                    <a:pt x="8871" y="295"/>
                  </a:cubicBezTo>
                  <a:cubicBezTo>
                    <a:pt x="8799" y="319"/>
                    <a:pt x="8740" y="367"/>
                    <a:pt x="8656" y="379"/>
                  </a:cubicBezTo>
                  <a:cubicBezTo>
                    <a:pt x="8561" y="426"/>
                    <a:pt x="8466" y="474"/>
                    <a:pt x="8359" y="498"/>
                  </a:cubicBezTo>
                  <a:cubicBezTo>
                    <a:pt x="8264" y="533"/>
                    <a:pt x="8145" y="557"/>
                    <a:pt x="8025" y="593"/>
                  </a:cubicBezTo>
                  <a:cubicBezTo>
                    <a:pt x="7811" y="664"/>
                    <a:pt x="7609" y="676"/>
                    <a:pt x="7394" y="700"/>
                  </a:cubicBezTo>
                  <a:cubicBezTo>
                    <a:pt x="7347" y="700"/>
                    <a:pt x="7311" y="700"/>
                    <a:pt x="7263" y="712"/>
                  </a:cubicBezTo>
                  <a:cubicBezTo>
                    <a:pt x="7168" y="736"/>
                    <a:pt x="7049" y="724"/>
                    <a:pt x="6966" y="783"/>
                  </a:cubicBezTo>
                  <a:cubicBezTo>
                    <a:pt x="6918" y="831"/>
                    <a:pt x="6859" y="855"/>
                    <a:pt x="6835" y="914"/>
                  </a:cubicBezTo>
                  <a:cubicBezTo>
                    <a:pt x="6765" y="1044"/>
                    <a:pt x="6661" y="1099"/>
                    <a:pt x="6531" y="1099"/>
                  </a:cubicBezTo>
                  <a:cubicBezTo>
                    <a:pt x="6506" y="1099"/>
                    <a:pt x="6481" y="1097"/>
                    <a:pt x="6454" y="1093"/>
                  </a:cubicBezTo>
                  <a:cubicBezTo>
                    <a:pt x="6442" y="1093"/>
                    <a:pt x="6430" y="1117"/>
                    <a:pt x="6418" y="1117"/>
                  </a:cubicBezTo>
                  <a:cubicBezTo>
                    <a:pt x="6377" y="1240"/>
                    <a:pt x="6364" y="1278"/>
                    <a:pt x="6301" y="1278"/>
                  </a:cubicBezTo>
                  <a:cubicBezTo>
                    <a:pt x="6273" y="1278"/>
                    <a:pt x="6235" y="1271"/>
                    <a:pt x="6180" y="1260"/>
                  </a:cubicBezTo>
                  <a:lnTo>
                    <a:pt x="6144" y="1260"/>
                  </a:lnTo>
                  <a:cubicBezTo>
                    <a:pt x="5906" y="1385"/>
                    <a:pt x="5678" y="1499"/>
                    <a:pt x="5400" y="1499"/>
                  </a:cubicBezTo>
                  <a:cubicBezTo>
                    <a:pt x="5386" y="1499"/>
                    <a:pt x="5372" y="1498"/>
                    <a:pt x="5358" y="1498"/>
                  </a:cubicBezTo>
                  <a:lnTo>
                    <a:pt x="5347" y="1498"/>
                  </a:lnTo>
                  <a:cubicBezTo>
                    <a:pt x="5239" y="1593"/>
                    <a:pt x="5180" y="1724"/>
                    <a:pt x="5025" y="1736"/>
                  </a:cubicBezTo>
                  <a:cubicBezTo>
                    <a:pt x="4954" y="1784"/>
                    <a:pt x="4882" y="1807"/>
                    <a:pt x="4870" y="1903"/>
                  </a:cubicBezTo>
                  <a:cubicBezTo>
                    <a:pt x="4882" y="1962"/>
                    <a:pt x="4930" y="1974"/>
                    <a:pt x="4954" y="2010"/>
                  </a:cubicBezTo>
                  <a:cubicBezTo>
                    <a:pt x="4846" y="2022"/>
                    <a:pt x="4763" y="2069"/>
                    <a:pt x="4692" y="2141"/>
                  </a:cubicBezTo>
                  <a:cubicBezTo>
                    <a:pt x="4624" y="2199"/>
                    <a:pt x="4564" y="2257"/>
                    <a:pt x="4479" y="2257"/>
                  </a:cubicBezTo>
                  <a:cubicBezTo>
                    <a:pt x="4460" y="2257"/>
                    <a:pt x="4440" y="2255"/>
                    <a:pt x="4418" y="2248"/>
                  </a:cubicBezTo>
                  <a:cubicBezTo>
                    <a:pt x="4346" y="2248"/>
                    <a:pt x="4287" y="2307"/>
                    <a:pt x="4215" y="2319"/>
                  </a:cubicBezTo>
                  <a:cubicBezTo>
                    <a:pt x="4156" y="2331"/>
                    <a:pt x="4108" y="2379"/>
                    <a:pt x="4061" y="2427"/>
                  </a:cubicBezTo>
                  <a:cubicBezTo>
                    <a:pt x="3930" y="2558"/>
                    <a:pt x="3811" y="2700"/>
                    <a:pt x="3692" y="2855"/>
                  </a:cubicBezTo>
                  <a:cubicBezTo>
                    <a:pt x="3620" y="2939"/>
                    <a:pt x="3513" y="2986"/>
                    <a:pt x="3477" y="3105"/>
                  </a:cubicBezTo>
                  <a:cubicBezTo>
                    <a:pt x="3501" y="3141"/>
                    <a:pt x="3501" y="3165"/>
                    <a:pt x="3501" y="3212"/>
                  </a:cubicBezTo>
                  <a:cubicBezTo>
                    <a:pt x="3457" y="3200"/>
                    <a:pt x="3415" y="3187"/>
                    <a:pt x="3379" y="3187"/>
                  </a:cubicBezTo>
                  <a:cubicBezTo>
                    <a:pt x="3348" y="3187"/>
                    <a:pt x="3321" y="3197"/>
                    <a:pt x="3299" y="3224"/>
                  </a:cubicBezTo>
                  <a:cubicBezTo>
                    <a:pt x="3239" y="3272"/>
                    <a:pt x="3215" y="3331"/>
                    <a:pt x="3192" y="3391"/>
                  </a:cubicBezTo>
                  <a:cubicBezTo>
                    <a:pt x="3156" y="3439"/>
                    <a:pt x="3287" y="3498"/>
                    <a:pt x="3180" y="3546"/>
                  </a:cubicBezTo>
                  <a:cubicBezTo>
                    <a:pt x="3128" y="3566"/>
                    <a:pt x="3086" y="3622"/>
                    <a:pt x="3030" y="3622"/>
                  </a:cubicBezTo>
                  <a:cubicBezTo>
                    <a:pt x="3020" y="3622"/>
                    <a:pt x="3011" y="3620"/>
                    <a:pt x="3001" y="3617"/>
                  </a:cubicBezTo>
                  <a:cubicBezTo>
                    <a:pt x="2953" y="3629"/>
                    <a:pt x="2930" y="3677"/>
                    <a:pt x="2918" y="3724"/>
                  </a:cubicBezTo>
                  <a:cubicBezTo>
                    <a:pt x="2898" y="3773"/>
                    <a:pt x="2950" y="3790"/>
                    <a:pt x="2976" y="3820"/>
                  </a:cubicBezTo>
                  <a:lnTo>
                    <a:pt x="2976" y="3820"/>
                  </a:lnTo>
                  <a:cubicBezTo>
                    <a:pt x="2962" y="3832"/>
                    <a:pt x="2948" y="3836"/>
                    <a:pt x="2935" y="3836"/>
                  </a:cubicBezTo>
                  <a:cubicBezTo>
                    <a:pt x="2894" y="3836"/>
                    <a:pt x="2858" y="3796"/>
                    <a:pt x="2822" y="3796"/>
                  </a:cubicBezTo>
                  <a:cubicBezTo>
                    <a:pt x="2656" y="3891"/>
                    <a:pt x="2501" y="3986"/>
                    <a:pt x="2299" y="3998"/>
                  </a:cubicBezTo>
                  <a:cubicBezTo>
                    <a:pt x="2215" y="3998"/>
                    <a:pt x="2144" y="4046"/>
                    <a:pt x="2060" y="4093"/>
                  </a:cubicBezTo>
                  <a:cubicBezTo>
                    <a:pt x="1977" y="4153"/>
                    <a:pt x="1906" y="4212"/>
                    <a:pt x="1870" y="4308"/>
                  </a:cubicBezTo>
                  <a:lnTo>
                    <a:pt x="1870" y="4427"/>
                  </a:lnTo>
                  <a:cubicBezTo>
                    <a:pt x="1879" y="4507"/>
                    <a:pt x="1861" y="4547"/>
                    <a:pt x="1811" y="4547"/>
                  </a:cubicBezTo>
                  <a:cubicBezTo>
                    <a:pt x="1795" y="4547"/>
                    <a:pt x="1775" y="4543"/>
                    <a:pt x="1751" y="4534"/>
                  </a:cubicBezTo>
                  <a:cubicBezTo>
                    <a:pt x="1727" y="4522"/>
                    <a:pt x="1703" y="4522"/>
                    <a:pt x="1679" y="4522"/>
                  </a:cubicBezTo>
                  <a:cubicBezTo>
                    <a:pt x="1632" y="4534"/>
                    <a:pt x="1608" y="4570"/>
                    <a:pt x="1608" y="4605"/>
                  </a:cubicBezTo>
                  <a:cubicBezTo>
                    <a:pt x="1632" y="4760"/>
                    <a:pt x="1632" y="4760"/>
                    <a:pt x="1489" y="4772"/>
                  </a:cubicBezTo>
                  <a:cubicBezTo>
                    <a:pt x="1465" y="4772"/>
                    <a:pt x="1453" y="4796"/>
                    <a:pt x="1441" y="4796"/>
                  </a:cubicBezTo>
                  <a:cubicBezTo>
                    <a:pt x="1395" y="4852"/>
                    <a:pt x="1356" y="4922"/>
                    <a:pt x="1279" y="4922"/>
                  </a:cubicBezTo>
                  <a:cubicBezTo>
                    <a:pt x="1257" y="4922"/>
                    <a:pt x="1232" y="4916"/>
                    <a:pt x="1203" y="4903"/>
                  </a:cubicBezTo>
                  <a:lnTo>
                    <a:pt x="1120" y="4903"/>
                  </a:lnTo>
                  <a:cubicBezTo>
                    <a:pt x="1036" y="4927"/>
                    <a:pt x="953" y="4939"/>
                    <a:pt x="906" y="5010"/>
                  </a:cubicBezTo>
                  <a:cubicBezTo>
                    <a:pt x="882" y="5046"/>
                    <a:pt x="953" y="5070"/>
                    <a:pt x="894" y="5105"/>
                  </a:cubicBezTo>
                  <a:cubicBezTo>
                    <a:pt x="799" y="5147"/>
                    <a:pt x="733" y="5217"/>
                    <a:pt x="637" y="5217"/>
                  </a:cubicBezTo>
                  <a:cubicBezTo>
                    <a:pt x="624" y="5217"/>
                    <a:pt x="610" y="5215"/>
                    <a:pt x="596" y="5213"/>
                  </a:cubicBezTo>
                  <a:cubicBezTo>
                    <a:pt x="548" y="5213"/>
                    <a:pt x="513" y="5225"/>
                    <a:pt x="489" y="5272"/>
                  </a:cubicBezTo>
                  <a:cubicBezTo>
                    <a:pt x="477" y="5391"/>
                    <a:pt x="417" y="5451"/>
                    <a:pt x="274" y="5451"/>
                  </a:cubicBezTo>
                  <a:cubicBezTo>
                    <a:pt x="251" y="5451"/>
                    <a:pt x="203" y="5451"/>
                    <a:pt x="179" y="5463"/>
                  </a:cubicBezTo>
                  <a:cubicBezTo>
                    <a:pt x="155" y="5475"/>
                    <a:pt x="132" y="5486"/>
                    <a:pt x="120" y="5522"/>
                  </a:cubicBezTo>
                  <a:cubicBezTo>
                    <a:pt x="84" y="5594"/>
                    <a:pt x="60" y="5665"/>
                    <a:pt x="36" y="5748"/>
                  </a:cubicBezTo>
                  <a:cubicBezTo>
                    <a:pt x="36" y="5963"/>
                    <a:pt x="1" y="6177"/>
                    <a:pt x="120" y="6379"/>
                  </a:cubicBezTo>
                  <a:cubicBezTo>
                    <a:pt x="191" y="6475"/>
                    <a:pt x="310" y="6522"/>
                    <a:pt x="334" y="6653"/>
                  </a:cubicBezTo>
                  <a:cubicBezTo>
                    <a:pt x="358" y="6689"/>
                    <a:pt x="382" y="6760"/>
                    <a:pt x="394" y="6796"/>
                  </a:cubicBezTo>
                  <a:lnTo>
                    <a:pt x="429" y="6832"/>
                  </a:lnTo>
                  <a:cubicBezTo>
                    <a:pt x="441" y="6844"/>
                    <a:pt x="477" y="6844"/>
                    <a:pt x="489" y="6844"/>
                  </a:cubicBezTo>
                  <a:cubicBezTo>
                    <a:pt x="567" y="6791"/>
                    <a:pt x="633" y="6758"/>
                    <a:pt x="709" y="6758"/>
                  </a:cubicBezTo>
                  <a:cubicBezTo>
                    <a:pt x="737" y="6758"/>
                    <a:pt x="766" y="6763"/>
                    <a:pt x="798" y="6772"/>
                  </a:cubicBezTo>
                  <a:lnTo>
                    <a:pt x="858" y="6772"/>
                  </a:lnTo>
                  <a:cubicBezTo>
                    <a:pt x="891" y="6764"/>
                    <a:pt x="912" y="6750"/>
                    <a:pt x="938" y="6750"/>
                  </a:cubicBezTo>
                  <a:cubicBezTo>
                    <a:pt x="950" y="6750"/>
                    <a:pt x="962" y="6753"/>
                    <a:pt x="977" y="6760"/>
                  </a:cubicBezTo>
                  <a:cubicBezTo>
                    <a:pt x="1048" y="6772"/>
                    <a:pt x="1108" y="6796"/>
                    <a:pt x="1167" y="6832"/>
                  </a:cubicBezTo>
                  <a:cubicBezTo>
                    <a:pt x="1167" y="6832"/>
                    <a:pt x="1191" y="6820"/>
                    <a:pt x="1203" y="6820"/>
                  </a:cubicBezTo>
                  <a:cubicBezTo>
                    <a:pt x="1227" y="6772"/>
                    <a:pt x="1263" y="6737"/>
                    <a:pt x="1322" y="6737"/>
                  </a:cubicBezTo>
                  <a:cubicBezTo>
                    <a:pt x="1329" y="6735"/>
                    <a:pt x="1334" y="6734"/>
                    <a:pt x="1340" y="6734"/>
                  </a:cubicBezTo>
                  <a:cubicBezTo>
                    <a:pt x="1373" y="6734"/>
                    <a:pt x="1382" y="6765"/>
                    <a:pt x="1382" y="6796"/>
                  </a:cubicBezTo>
                  <a:cubicBezTo>
                    <a:pt x="1382" y="6808"/>
                    <a:pt x="1394" y="6832"/>
                    <a:pt x="1417" y="6844"/>
                  </a:cubicBezTo>
                  <a:cubicBezTo>
                    <a:pt x="1453" y="6856"/>
                    <a:pt x="1489" y="6891"/>
                    <a:pt x="1513" y="6915"/>
                  </a:cubicBezTo>
                  <a:cubicBezTo>
                    <a:pt x="1537" y="6915"/>
                    <a:pt x="1537" y="6915"/>
                    <a:pt x="1548" y="6903"/>
                  </a:cubicBezTo>
                  <a:cubicBezTo>
                    <a:pt x="1559" y="6893"/>
                    <a:pt x="1551" y="6865"/>
                    <a:pt x="1557" y="6865"/>
                  </a:cubicBezTo>
                  <a:lnTo>
                    <a:pt x="1557" y="6865"/>
                  </a:lnTo>
                  <a:cubicBezTo>
                    <a:pt x="1557" y="6865"/>
                    <a:pt x="1559" y="6866"/>
                    <a:pt x="1560" y="6868"/>
                  </a:cubicBezTo>
                  <a:cubicBezTo>
                    <a:pt x="1608" y="6951"/>
                    <a:pt x="1608" y="7022"/>
                    <a:pt x="1596" y="7094"/>
                  </a:cubicBezTo>
                  <a:cubicBezTo>
                    <a:pt x="1572" y="7153"/>
                    <a:pt x="1548" y="7225"/>
                    <a:pt x="1572" y="7272"/>
                  </a:cubicBezTo>
                  <a:cubicBezTo>
                    <a:pt x="1620" y="7368"/>
                    <a:pt x="1596" y="7439"/>
                    <a:pt x="1596" y="7522"/>
                  </a:cubicBezTo>
                  <a:cubicBezTo>
                    <a:pt x="1596" y="7606"/>
                    <a:pt x="1620" y="7665"/>
                    <a:pt x="1679" y="7713"/>
                  </a:cubicBezTo>
                  <a:cubicBezTo>
                    <a:pt x="1707" y="7721"/>
                    <a:pt x="1736" y="7725"/>
                    <a:pt x="1766" y="7725"/>
                  </a:cubicBezTo>
                  <a:cubicBezTo>
                    <a:pt x="1825" y="7725"/>
                    <a:pt x="1886" y="7709"/>
                    <a:pt x="1941" y="7677"/>
                  </a:cubicBezTo>
                  <a:cubicBezTo>
                    <a:pt x="1977" y="7665"/>
                    <a:pt x="1977" y="7630"/>
                    <a:pt x="1965" y="7618"/>
                  </a:cubicBezTo>
                  <a:cubicBezTo>
                    <a:pt x="1882" y="7511"/>
                    <a:pt x="1929" y="7451"/>
                    <a:pt x="2049" y="7439"/>
                  </a:cubicBezTo>
                  <a:cubicBezTo>
                    <a:pt x="2084" y="7439"/>
                    <a:pt x="2120" y="7427"/>
                    <a:pt x="2144" y="7391"/>
                  </a:cubicBezTo>
                  <a:cubicBezTo>
                    <a:pt x="2147" y="7382"/>
                    <a:pt x="2150" y="7374"/>
                    <a:pt x="2152" y="7369"/>
                  </a:cubicBezTo>
                  <a:lnTo>
                    <a:pt x="2152" y="7369"/>
                  </a:lnTo>
                  <a:cubicBezTo>
                    <a:pt x="2148" y="7386"/>
                    <a:pt x="2143" y="7416"/>
                    <a:pt x="2162" y="7416"/>
                  </a:cubicBezTo>
                  <a:cubicBezTo>
                    <a:pt x="2164" y="7416"/>
                    <a:pt x="2165" y="7416"/>
                    <a:pt x="2168" y="7415"/>
                  </a:cubicBezTo>
                  <a:cubicBezTo>
                    <a:pt x="2203" y="7391"/>
                    <a:pt x="2239" y="7391"/>
                    <a:pt x="2287" y="7391"/>
                  </a:cubicBezTo>
                  <a:cubicBezTo>
                    <a:pt x="2334" y="7380"/>
                    <a:pt x="2346" y="7344"/>
                    <a:pt x="2358" y="7308"/>
                  </a:cubicBezTo>
                  <a:cubicBezTo>
                    <a:pt x="2382" y="7260"/>
                    <a:pt x="2382" y="7225"/>
                    <a:pt x="2394" y="7201"/>
                  </a:cubicBezTo>
                  <a:cubicBezTo>
                    <a:pt x="2406" y="7141"/>
                    <a:pt x="2441" y="7082"/>
                    <a:pt x="2453" y="7022"/>
                  </a:cubicBezTo>
                  <a:cubicBezTo>
                    <a:pt x="2465" y="6951"/>
                    <a:pt x="2513" y="6891"/>
                    <a:pt x="2560" y="6844"/>
                  </a:cubicBezTo>
                  <a:lnTo>
                    <a:pt x="2644" y="6749"/>
                  </a:lnTo>
                  <a:cubicBezTo>
                    <a:pt x="2715" y="6713"/>
                    <a:pt x="2799" y="6665"/>
                    <a:pt x="2870" y="6629"/>
                  </a:cubicBezTo>
                  <a:cubicBezTo>
                    <a:pt x="2918" y="6606"/>
                    <a:pt x="2977" y="6570"/>
                    <a:pt x="3013" y="6546"/>
                  </a:cubicBezTo>
                  <a:cubicBezTo>
                    <a:pt x="3037" y="6546"/>
                    <a:pt x="3049" y="6534"/>
                    <a:pt x="3061" y="6510"/>
                  </a:cubicBezTo>
                  <a:cubicBezTo>
                    <a:pt x="3180" y="6451"/>
                    <a:pt x="3287" y="6391"/>
                    <a:pt x="3406" y="6356"/>
                  </a:cubicBezTo>
                  <a:cubicBezTo>
                    <a:pt x="3485" y="6324"/>
                    <a:pt x="3559" y="6297"/>
                    <a:pt x="3635" y="6297"/>
                  </a:cubicBezTo>
                  <a:cubicBezTo>
                    <a:pt x="3673" y="6297"/>
                    <a:pt x="3711" y="6304"/>
                    <a:pt x="3751" y="6320"/>
                  </a:cubicBezTo>
                  <a:cubicBezTo>
                    <a:pt x="4013" y="6415"/>
                    <a:pt x="4251" y="6546"/>
                    <a:pt x="4442" y="6749"/>
                  </a:cubicBezTo>
                  <a:lnTo>
                    <a:pt x="4561" y="6868"/>
                  </a:lnTo>
                  <a:cubicBezTo>
                    <a:pt x="4656" y="6975"/>
                    <a:pt x="4716" y="7094"/>
                    <a:pt x="4704" y="7249"/>
                  </a:cubicBezTo>
                  <a:cubicBezTo>
                    <a:pt x="4704" y="7272"/>
                    <a:pt x="4680" y="7284"/>
                    <a:pt x="4668" y="7320"/>
                  </a:cubicBezTo>
                  <a:cubicBezTo>
                    <a:pt x="4656" y="7344"/>
                    <a:pt x="4620" y="7391"/>
                    <a:pt x="4608" y="7439"/>
                  </a:cubicBezTo>
                  <a:cubicBezTo>
                    <a:pt x="4596" y="7487"/>
                    <a:pt x="4561" y="7546"/>
                    <a:pt x="4549" y="7582"/>
                  </a:cubicBezTo>
                  <a:cubicBezTo>
                    <a:pt x="4537" y="7641"/>
                    <a:pt x="4537" y="7725"/>
                    <a:pt x="4525" y="7784"/>
                  </a:cubicBezTo>
                  <a:cubicBezTo>
                    <a:pt x="4525" y="7820"/>
                    <a:pt x="4549" y="7856"/>
                    <a:pt x="4596" y="7880"/>
                  </a:cubicBezTo>
                  <a:cubicBezTo>
                    <a:pt x="4644" y="7915"/>
                    <a:pt x="4680" y="7963"/>
                    <a:pt x="4680" y="8022"/>
                  </a:cubicBezTo>
                  <a:cubicBezTo>
                    <a:pt x="4716" y="8106"/>
                    <a:pt x="4716" y="8201"/>
                    <a:pt x="4763" y="8284"/>
                  </a:cubicBezTo>
                  <a:cubicBezTo>
                    <a:pt x="4882" y="8320"/>
                    <a:pt x="4954" y="8380"/>
                    <a:pt x="5013" y="8463"/>
                  </a:cubicBezTo>
                  <a:cubicBezTo>
                    <a:pt x="5037" y="8523"/>
                    <a:pt x="5085" y="8570"/>
                    <a:pt x="5132" y="8618"/>
                  </a:cubicBezTo>
                  <a:cubicBezTo>
                    <a:pt x="5153" y="8639"/>
                    <a:pt x="5184" y="8679"/>
                    <a:pt x="5224" y="8679"/>
                  </a:cubicBezTo>
                  <a:cubicBezTo>
                    <a:pt x="5229" y="8679"/>
                    <a:pt x="5234" y="8679"/>
                    <a:pt x="5239" y="8677"/>
                  </a:cubicBezTo>
                  <a:lnTo>
                    <a:pt x="5335" y="8868"/>
                  </a:lnTo>
                  <a:cubicBezTo>
                    <a:pt x="5335" y="8999"/>
                    <a:pt x="5275" y="9106"/>
                    <a:pt x="5299" y="9237"/>
                  </a:cubicBezTo>
                  <a:cubicBezTo>
                    <a:pt x="5358" y="9296"/>
                    <a:pt x="5442" y="9308"/>
                    <a:pt x="5513" y="9356"/>
                  </a:cubicBezTo>
                  <a:cubicBezTo>
                    <a:pt x="5668" y="9404"/>
                    <a:pt x="5835" y="9404"/>
                    <a:pt x="5978" y="9416"/>
                  </a:cubicBezTo>
                  <a:cubicBezTo>
                    <a:pt x="5992" y="9414"/>
                    <a:pt x="6007" y="9414"/>
                    <a:pt x="6022" y="9414"/>
                  </a:cubicBezTo>
                  <a:cubicBezTo>
                    <a:pt x="6140" y="9414"/>
                    <a:pt x="6266" y="9451"/>
                    <a:pt x="6382" y="9451"/>
                  </a:cubicBezTo>
                  <a:lnTo>
                    <a:pt x="6466" y="9451"/>
                  </a:lnTo>
                  <a:cubicBezTo>
                    <a:pt x="6505" y="9451"/>
                    <a:pt x="6545" y="9453"/>
                    <a:pt x="6585" y="9453"/>
                  </a:cubicBezTo>
                  <a:cubicBezTo>
                    <a:pt x="6664" y="9453"/>
                    <a:pt x="6744" y="9447"/>
                    <a:pt x="6823" y="9416"/>
                  </a:cubicBezTo>
                  <a:cubicBezTo>
                    <a:pt x="6891" y="9381"/>
                    <a:pt x="6953" y="9353"/>
                    <a:pt x="7018" y="9353"/>
                  </a:cubicBezTo>
                  <a:cubicBezTo>
                    <a:pt x="7044" y="9353"/>
                    <a:pt x="7070" y="9358"/>
                    <a:pt x="7097" y="9368"/>
                  </a:cubicBezTo>
                  <a:cubicBezTo>
                    <a:pt x="7228" y="9427"/>
                    <a:pt x="7347" y="9546"/>
                    <a:pt x="7478" y="9606"/>
                  </a:cubicBezTo>
                  <a:cubicBezTo>
                    <a:pt x="7525" y="9642"/>
                    <a:pt x="7537" y="9701"/>
                    <a:pt x="7537" y="9749"/>
                  </a:cubicBezTo>
                  <a:cubicBezTo>
                    <a:pt x="7561" y="9820"/>
                    <a:pt x="7573" y="9880"/>
                    <a:pt x="7585" y="9939"/>
                  </a:cubicBezTo>
                  <a:cubicBezTo>
                    <a:pt x="7621" y="10070"/>
                    <a:pt x="7692" y="10142"/>
                    <a:pt x="7811" y="10201"/>
                  </a:cubicBezTo>
                  <a:cubicBezTo>
                    <a:pt x="7883" y="10249"/>
                    <a:pt x="7954" y="10285"/>
                    <a:pt x="8002" y="10344"/>
                  </a:cubicBezTo>
                  <a:cubicBezTo>
                    <a:pt x="8061" y="10404"/>
                    <a:pt x="8109" y="10475"/>
                    <a:pt x="8156" y="10547"/>
                  </a:cubicBezTo>
                  <a:cubicBezTo>
                    <a:pt x="8216" y="10642"/>
                    <a:pt x="8275" y="10725"/>
                    <a:pt x="8347" y="10797"/>
                  </a:cubicBezTo>
                  <a:cubicBezTo>
                    <a:pt x="8359" y="10820"/>
                    <a:pt x="8395" y="10832"/>
                    <a:pt x="8418" y="10832"/>
                  </a:cubicBezTo>
                  <a:cubicBezTo>
                    <a:pt x="8514" y="10820"/>
                    <a:pt x="8573" y="10761"/>
                    <a:pt x="8633" y="10713"/>
                  </a:cubicBezTo>
                  <a:cubicBezTo>
                    <a:pt x="8656" y="10701"/>
                    <a:pt x="8692" y="10654"/>
                    <a:pt x="8704" y="10618"/>
                  </a:cubicBezTo>
                  <a:cubicBezTo>
                    <a:pt x="8776" y="10487"/>
                    <a:pt x="8883" y="10404"/>
                    <a:pt x="9002" y="10308"/>
                  </a:cubicBezTo>
                  <a:cubicBezTo>
                    <a:pt x="9073" y="10249"/>
                    <a:pt x="9145" y="10178"/>
                    <a:pt x="9240" y="10118"/>
                  </a:cubicBezTo>
                  <a:cubicBezTo>
                    <a:pt x="9311" y="10058"/>
                    <a:pt x="9407" y="10011"/>
                    <a:pt x="9490" y="9987"/>
                  </a:cubicBezTo>
                  <a:cubicBezTo>
                    <a:pt x="9645" y="9927"/>
                    <a:pt x="9764" y="9820"/>
                    <a:pt x="9883" y="9713"/>
                  </a:cubicBezTo>
                  <a:cubicBezTo>
                    <a:pt x="9954" y="9642"/>
                    <a:pt x="10073" y="9630"/>
                    <a:pt x="10121" y="9523"/>
                  </a:cubicBezTo>
                  <a:cubicBezTo>
                    <a:pt x="10093" y="9477"/>
                    <a:pt x="10116" y="9459"/>
                    <a:pt x="10149" y="9459"/>
                  </a:cubicBezTo>
                  <a:cubicBezTo>
                    <a:pt x="10159" y="9459"/>
                    <a:pt x="10170" y="9460"/>
                    <a:pt x="10180" y="9463"/>
                  </a:cubicBezTo>
                  <a:cubicBezTo>
                    <a:pt x="10192" y="9463"/>
                    <a:pt x="10192" y="9463"/>
                    <a:pt x="10204" y="9451"/>
                  </a:cubicBezTo>
                  <a:cubicBezTo>
                    <a:pt x="10240" y="9404"/>
                    <a:pt x="10192" y="9368"/>
                    <a:pt x="10192" y="9344"/>
                  </a:cubicBezTo>
                  <a:cubicBezTo>
                    <a:pt x="10240" y="9344"/>
                    <a:pt x="10264" y="9392"/>
                    <a:pt x="10311" y="9392"/>
                  </a:cubicBezTo>
                  <a:cubicBezTo>
                    <a:pt x="10335" y="9368"/>
                    <a:pt x="10371" y="9344"/>
                    <a:pt x="10383" y="9308"/>
                  </a:cubicBezTo>
                  <a:lnTo>
                    <a:pt x="10538" y="9118"/>
                  </a:lnTo>
                  <a:cubicBezTo>
                    <a:pt x="10573" y="9118"/>
                    <a:pt x="10609" y="9094"/>
                    <a:pt x="10633" y="9058"/>
                  </a:cubicBezTo>
                  <a:cubicBezTo>
                    <a:pt x="10669" y="8999"/>
                    <a:pt x="10681" y="8939"/>
                    <a:pt x="10692" y="8880"/>
                  </a:cubicBezTo>
                  <a:cubicBezTo>
                    <a:pt x="10716" y="8808"/>
                    <a:pt x="10740" y="8737"/>
                    <a:pt x="10752" y="8654"/>
                  </a:cubicBezTo>
                  <a:cubicBezTo>
                    <a:pt x="10783" y="8552"/>
                    <a:pt x="10822" y="8467"/>
                    <a:pt x="10929" y="8467"/>
                  </a:cubicBezTo>
                  <a:cubicBezTo>
                    <a:pt x="10947" y="8467"/>
                    <a:pt x="10968" y="8470"/>
                    <a:pt x="10990" y="8475"/>
                  </a:cubicBezTo>
                  <a:cubicBezTo>
                    <a:pt x="10990" y="8463"/>
                    <a:pt x="11014" y="8451"/>
                    <a:pt x="11014" y="8439"/>
                  </a:cubicBezTo>
                  <a:cubicBezTo>
                    <a:pt x="11026" y="8284"/>
                    <a:pt x="11038" y="8153"/>
                    <a:pt x="11073" y="7999"/>
                  </a:cubicBezTo>
                  <a:cubicBezTo>
                    <a:pt x="11073" y="7880"/>
                    <a:pt x="11097" y="7761"/>
                    <a:pt x="11109" y="7641"/>
                  </a:cubicBezTo>
                  <a:cubicBezTo>
                    <a:pt x="11264" y="7320"/>
                    <a:pt x="11395" y="6987"/>
                    <a:pt x="11609" y="6713"/>
                  </a:cubicBezTo>
                  <a:cubicBezTo>
                    <a:pt x="11609" y="6594"/>
                    <a:pt x="11669" y="6487"/>
                    <a:pt x="11728" y="6391"/>
                  </a:cubicBezTo>
                  <a:cubicBezTo>
                    <a:pt x="11728" y="6435"/>
                    <a:pt x="11741" y="6460"/>
                    <a:pt x="11768" y="6460"/>
                  </a:cubicBezTo>
                  <a:cubicBezTo>
                    <a:pt x="11777" y="6460"/>
                    <a:pt x="11787" y="6457"/>
                    <a:pt x="11800" y="6451"/>
                  </a:cubicBezTo>
                  <a:cubicBezTo>
                    <a:pt x="11800" y="6451"/>
                    <a:pt x="11812" y="6439"/>
                    <a:pt x="11824" y="6439"/>
                  </a:cubicBezTo>
                  <a:cubicBezTo>
                    <a:pt x="11907" y="6379"/>
                    <a:pt x="11943" y="6296"/>
                    <a:pt x="12026" y="6248"/>
                  </a:cubicBezTo>
                  <a:cubicBezTo>
                    <a:pt x="12121" y="6153"/>
                    <a:pt x="12228" y="6058"/>
                    <a:pt x="12336" y="5951"/>
                  </a:cubicBezTo>
                  <a:lnTo>
                    <a:pt x="12383" y="5903"/>
                  </a:lnTo>
                  <a:cubicBezTo>
                    <a:pt x="12455" y="5832"/>
                    <a:pt x="12419" y="5772"/>
                    <a:pt x="12407" y="5701"/>
                  </a:cubicBezTo>
                  <a:cubicBezTo>
                    <a:pt x="12347" y="5522"/>
                    <a:pt x="12383" y="5355"/>
                    <a:pt x="12514" y="5201"/>
                  </a:cubicBezTo>
                  <a:cubicBezTo>
                    <a:pt x="12562" y="5165"/>
                    <a:pt x="12621" y="5165"/>
                    <a:pt x="12681" y="5129"/>
                  </a:cubicBezTo>
                  <a:cubicBezTo>
                    <a:pt x="12764" y="5105"/>
                    <a:pt x="12836" y="5058"/>
                    <a:pt x="12895" y="4986"/>
                  </a:cubicBezTo>
                  <a:cubicBezTo>
                    <a:pt x="13002" y="4844"/>
                    <a:pt x="13050" y="4689"/>
                    <a:pt x="13109" y="4534"/>
                  </a:cubicBezTo>
                  <a:cubicBezTo>
                    <a:pt x="13217" y="4391"/>
                    <a:pt x="13133" y="4236"/>
                    <a:pt x="13109" y="4093"/>
                  </a:cubicBezTo>
                  <a:cubicBezTo>
                    <a:pt x="13074" y="3974"/>
                    <a:pt x="13109" y="3855"/>
                    <a:pt x="13181" y="3748"/>
                  </a:cubicBezTo>
                  <a:cubicBezTo>
                    <a:pt x="13169" y="3736"/>
                    <a:pt x="13169" y="3712"/>
                    <a:pt x="13169" y="3701"/>
                  </a:cubicBezTo>
                  <a:cubicBezTo>
                    <a:pt x="13121" y="3593"/>
                    <a:pt x="13121" y="3510"/>
                    <a:pt x="13193" y="3415"/>
                  </a:cubicBezTo>
                  <a:cubicBezTo>
                    <a:pt x="13217" y="3391"/>
                    <a:pt x="13193" y="3379"/>
                    <a:pt x="13181" y="3355"/>
                  </a:cubicBezTo>
                  <a:cubicBezTo>
                    <a:pt x="13157" y="3343"/>
                    <a:pt x="13121" y="3331"/>
                    <a:pt x="13098" y="3331"/>
                  </a:cubicBezTo>
                  <a:cubicBezTo>
                    <a:pt x="13038" y="3331"/>
                    <a:pt x="12955" y="3331"/>
                    <a:pt x="12895" y="3320"/>
                  </a:cubicBezTo>
                  <a:cubicBezTo>
                    <a:pt x="12883" y="3296"/>
                    <a:pt x="12871" y="3296"/>
                    <a:pt x="12859" y="3296"/>
                  </a:cubicBezTo>
                  <a:cubicBezTo>
                    <a:pt x="12645" y="3260"/>
                    <a:pt x="12502" y="3117"/>
                    <a:pt x="12324" y="3022"/>
                  </a:cubicBezTo>
                  <a:cubicBezTo>
                    <a:pt x="12228" y="2962"/>
                    <a:pt x="12145" y="2903"/>
                    <a:pt x="12038" y="2903"/>
                  </a:cubicBezTo>
                  <a:lnTo>
                    <a:pt x="11943" y="2879"/>
                  </a:lnTo>
                  <a:cubicBezTo>
                    <a:pt x="11900" y="2837"/>
                    <a:pt x="11853" y="2820"/>
                    <a:pt x="11804" y="2820"/>
                  </a:cubicBezTo>
                  <a:cubicBezTo>
                    <a:pt x="11742" y="2820"/>
                    <a:pt x="11675" y="2846"/>
                    <a:pt x="11609" y="2879"/>
                  </a:cubicBezTo>
                  <a:cubicBezTo>
                    <a:pt x="11574" y="2903"/>
                    <a:pt x="11562" y="2915"/>
                    <a:pt x="11550" y="2939"/>
                  </a:cubicBezTo>
                  <a:cubicBezTo>
                    <a:pt x="11502" y="3034"/>
                    <a:pt x="11407" y="3093"/>
                    <a:pt x="11347" y="3165"/>
                  </a:cubicBezTo>
                  <a:cubicBezTo>
                    <a:pt x="11288" y="3236"/>
                    <a:pt x="11228" y="3284"/>
                    <a:pt x="11157" y="3320"/>
                  </a:cubicBezTo>
                  <a:cubicBezTo>
                    <a:pt x="11099" y="3344"/>
                    <a:pt x="11037" y="3350"/>
                    <a:pt x="10973" y="3350"/>
                  </a:cubicBezTo>
                  <a:cubicBezTo>
                    <a:pt x="10899" y="3350"/>
                    <a:pt x="10823" y="3341"/>
                    <a:pt x="10749" y="3341"/>
                  </a:cubicBezTo>
                  <a:cubicBezTo>
                    <a:pt x="10730" y="3341"/>
                    <a:pt x="10711" y="3342"/>
                    <a:pt x="10692" y="3343"/>
                  </a:cubicBezTo>
                  <a:lnTo>
                    <a:pt x="10264" y="3343"/>
                  </a:lnTo>
                  <a:cubicBezTo>
                    <a:pt x="10121" y="3331"/>
                    <a:pt x="9966" y="3296"/>
                    <a:pt x="9835" y="3224"/>
                  </a:cubicBezTo>
                  <a:cubicBezTo>
                    <a:pt x="9799" y="3224"/>
                    <a:pt x="9788" y="3212"/>
                    <a:pt x="9764" y="3200"/>
                  </a:cubicBezTo>
                  <a:cubicBezTo>
                    <a:pt x="9716" y="3177"/>
                    <a:pt x="9680" y="3153"/>
                    <a:pt x="9657" y="3141"/>
                  </a:cubicBezTo>
                  <a:cubicBezTo>
                    <a:pt x="9609" y="3105"/>
                    <a:pt x="9561" y="3093"/>
                    <a:pt x="9538" y="3058"/>
                  </a:cubicBezTo>
                  <a:cubicBezTo>
                    <a:pt x="9442" y="2986"/>
                    <a:pt x="9371" y="2915"/>
                    <a:pt x="9299" y="2819"/>
                  </a:cubicBezTo>
                  <a:cubicBezTo>
                    <a:pt x="9168" y="2617"/>
                    <a:pt x="9073" y="2403"/>
                    <a:pt x="9133" y="2153"/>
                  </a:cubicBezTo>
                  <a:cubicBezTo>
                    <a:pt x="9145" y="2093"/>
                    <a:pt x="9192" y="2046"/>
                    <a:pt x="9252" y="2022"/>
                  </a:cubicBezTo>
                  <a:cubicBezTo>
                    <a:pt x="9252" y="2022"/>
                    <a:pt x="9264" y="2010"/>
                    <a:pt x="9288" y="2010"/>
                  </a:cubicBezTo>
                  <a:cubicBezTo>
                    <a:pt x="9311" y="1986"/>
                    <a:pt x="9347" y="1986"/>
                    <a:pt x="9371" y="1974"/>
                  </a:cubicBezTo>
                  <a:cubicBezTo>
                    <a:pt x="9407" y="1962"/>
                    <a:pt x="9418" y="1950"/>
                    <a:pt x="9430" y="1915"/>
                  </a:cubicBezTo>
                  <a:lnTo>
                    <a:pt x="9478" y="1867"/>
                  </a:lnTo>
                  <a:cubicBezTo>
                    <a:pt x="9478" y="1903"/>
                    <a:pt x="9502" y="1915"/>
                    <a:pt x="9538" y="1915"/>
                  </a:cubicBezTo>
                  <a:cubicBezTo>
                    <a:pt x="9585" y="1915"/>
                    <a:pt x="9621" y="1903"/>
                    <a:pt x="9657" y="1891"/>
                  </a:cubicBezTo>
                  <a:cubicBezTo>
                    <a:pt x="9704" y="1855"/>
                    <a:pt x="9764" y="1843"/>
                    <a:pt x="9799" y="1796"/>
                  </a:cubicBezTo>
                  <a:cubicBezTo>
                    <a:pt x="9823" y="1784"/>
                    <a:pt x="9847" y="1748"/>
                    <a:pt x="9859" y="1724"/>
                  </a:cubicBezTo>
                  <a:cubicBezTo>
                    <a:pt x="9883" y="1676"/>
                    <a:pt x="9907" y="1629"/>
                    <a:pt x="9930" y="1593"/>
                  </a:cubicBezTo>
                  <a:lnTo>
                    <a:pt x="9930" y="1534"/>
                  </a:lnTo>
                  <a:cubicBezTo>
                    <a:pt x="9895" y="1450"/>
                    <a:pt x="9942" y="1379"/>
                    <a:pt x="9907" y="1319"/>
                  </a:cubicBezTo>
                  <a:cubicBezTo>
                    <a:pt x="9887" y="1300"/>
                    <a:pt x="9872" y="1292"/>
                    <a:pt x="9859" y="1292"/>
                  </a:cubicBezTo>
                  <a:cubicBezTo>
                    <a:pt x="9833" y="1292"/>
                    <a:pt x="9819" y="1327"/>
                    <a:pt x="9811" y="1367"/>
                  </a:cubicBezTo>
                  <a:lnTo>
                    <a:pt x="9538" y="1260"/>
                  </a:lnTo>
                  <a:cubicBezTo>
                    <a:pt x="9466" y="1260"/>
                    <a:pt x="9407" y="1295"/>
                    <a:pt x="9347" y="1307"/>
                  </a:cubicBezTo>
                  <a:cubicBezTo>
                    <a:pt x="9260" y="1327"/>
                    <a:pt x="9174" y="1361"/>
                    <a:pt x="9081" y="1361"/>
                  </a:cubicBezTo>
                  <a:cubicBezTo>
                    <a:pt x="9059" y="1361"/>
                    <a:pt x="9036" y="1360"/>
                    <a:pt x="9014" y="1355"/>
                  </a:cubicBezTo>
                  <a:cubicBezTo>
                    <a:pt x="8740" y="1307"/>
                    <a:pt x="8740" y="1307"/>
                    <a:pt x="8752" y="1022"/>
                  </a:cubicBezTo>
                  <a:cubicBezTo>
                    <a:pt x="8752" y="998"/>
                    <a:pt x="8752" y="974"/>
                    <a:pt x="8764" y="950"/>
                  </a:cubicBezTo>
                  <a:cubicBezTo>
                    <a:pt x="8764" y="909"/>
                    <a:pt x="8786" y="896"/>
                    <a:pt x="8816" y="896"/>
                  </a:cubicBezTo>
                  <a:cubicBezTo>
                    <a:pt x="8829" y="896"/>
                    <a:pt x="8844" y="899"/>
                    <a:pt x="8859" y="903"/>
                  </a:cubicBezTo>
                  <a:cubicBezTo>
                    <a:pt x="8877" y="920"/>
                    <a:pt x="8901" y="929"/>
                    <a:pt x="8926" y="929"/>
                  </a:cubicBezTo>
                  <a:cubicBezTo>
                    <a:pt x="8951" y="929"/>
                    <a:pt x="8978" y="920"/>
                    <a:pt x="9002" y="903"/>
                  </a:cubicBezTo>
                  <a:cubicBezTo>
                    <a:pt x="9026" y="891"/>
                    <a:pt x="9061" y="855"/>
                    <a:pt x="9085" y="831"/>
                  </a:cubicBezTo>
                  <a:cubicBezTo>
                    <a:pt x="9109" y="795"/>
                    <a:pt x="9133" y="783"/>
                    <a:pt x="9157" y="760"/>
                  </a:cubicBezTo>
                  <a:cubicBezTo>
                    <a:pt x="9192" y="664"/>
                    <a:pt x="9288" y="605"/>
                    <a:pt x="9371" y="581"/>
                  </a:cubicBezTo>
                  <a:cubicBezTo>
                    <a:pt x="9466" y="545"/>
                    <a:pt x="9549" y="533"/>
                    <a:pt x="9633" y="486"/>
                  </a:cubicBezTo>
                  <a:cubicBezTo>
                    <a:pt x="9704" y="438"/>
                    <a:pt x="9788" y="426"/>
                    <a:pt x="9835" y="355"/>
                  </a:cubicBezTo>
                  <a:cubicBezTo>
                    <a:pt x="9764" y="283"/>
                    <a:pt x="9704" y="188"/>
                    <a:pt x="9752" y="81"/>
                  </a:cubicBezTo>
                  <a:cubicBezTo>
                    <a:pt x="9725" y="27"/>
                    <a:pt x="9692" y="1"/>
                    <a:pt x="964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6" name="Google Shape;166;p9"/>
          <p:cNvSpPr txBox="1">
            <a:spLocks noGrp="1"/>
          </p:cNvSpPr>
          <p:nvPr>
            <p:ph type="title"/>
          </p:nvPr>
        </p:nvSpPr>
        <p:spPr>
          <a:xfrm>
            <a:off x="2549400" y="1495350"/>
            <a:ext cx="4045200" cy="7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67" name="Google Shape;167;p9"/>
          <p:cNvSpPr txBox="1">
            <a:spLocks noGrp="1"/>
          </p:cNvSpPr>
          <p:nvPr>
            <p:ph type="subTitle" idx="1"/>
          </p:nvPr>
        </p:nvSpPr>
        <p:spPr>
          <a:xfrm>
            <a:off x="2549400" y="2234850"/>
            <a:ext cx="4045200" cy="141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611224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"/>
          <p:cNvSpPr/>
          <p:nvPr/>
        </p:nvSpPr>
        <p:spPr>
          <a:xfrm>
            <a:off x="-75" y="1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0" name="Google Shape;210;p14"/>
          <p:cNvSpPr/>
          <p:nvPr/>
        </p:nvSpPr>
        <p:spPr>
          <a:xfrm>
            <a:off x="332395" y="170116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" name="Google Shape;211;p14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2" name="Google Shape;212;p14"/>
          <p:cNvSpPr txBox="1">
            <a:spLocks noGrp="1"/>
          </p:cNvSpPr>
          <p:nvPr>
            <p:ph type="title"/>
          </p:nvPr>
        </p:nvSpPr>
        <p:spPr>
          <a:xfrm>
            <a:off x="3519600" y="3017513"/>
            <a:ext cx="21048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3" name="Google Shape;213;p14"/>
          <p:cNvSpPr txBox="1">
            <a:spLocks noGrp="1"/>
          </p:cNvSpPr>
          <p:nvPr>
            <p:ph type="subTitle" idx="1"/>
          </p:nvPr>
        </p:nvSpPr>
        <p:spPr>
          <a:xfrm>
            <a:off x="1398900" y="1716488"/>
            <a:ext cx="6346200" cy="11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000" b="1"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29209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9"/>
          <p:cNvSpPr/>
          <p:nvPr/>
        </p:nvSpPr>
        <p:spPr>
          <a:xfrm>
            <a:off x="-75" y="1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5" name="Google Shape;255;p19"/>
          <p:cNvSpPr/>
          <p:nvPr/>
        </p:nvSpPr>
        <p:spPr>
          <a:xfrm>
            <a:off x="332395" y="170116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6" name="Google Shape;256;p19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7" name="Google Shape;257;p19"/>
          <p:cNvSpPr txBox="1">
            <a:spLocks noGrp="1"/>
          </p:cNvSpPr>
          <p:nvPr>
            <p:ph type="title"/>
          </p:nvPr>
        </p:nvSpPr>
        <p:spPr>
          <a:xfrm>
            <a:off x="685800" y="828000"/>
            <a:ext cx="32166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8" name="Google Shape;258;p19"/>
          <p:cNvSpPr txBox="1">
            <a:spLocks noGrp="1"/>
          </p:cNvSpPr>
          <p:nvPr>
            <p:ph type="subTitle" idx="1"/>
          </p:nvPr>
        </p:nvSpPr>
        <p:spPr>
          <a:xfrm>
            <a:off x="685800" y="1583700"/>
            <a:ext cx="3216600" cy="27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37859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5"/>
          <p:cNvSpPr/>
          <p:nvPr/>
        </p:nvSpPr>
        <p:spPr>
          <a:xfrm>
            <a:off x="-75" y="1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4" name="Google Shape;304;p25"/>
          <p:cNvSpPr/>
          <p:nvPr/>
        </p:nvSpPr>
        <p:spPr>
          <a:xfrm>
            <a:off x="332395" y="170116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5" name="Google Shape;305;p25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989170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/>
          <p:nvPr/>
        </p:nvSpPr>
        <p:spPr>
          <a:xfrm>
            <a:off x="-75" y="1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4" name="Google Shape;174;p11"/>
          <p:cNvSpPr/>
          <p:nvPr/>
        </p:nvSpPr>
        <p:spPr>
          <a:xfrm>
            <a:off x="332395" y="170116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5" name="Google Shape;175;p11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6" name="Google Shape;176;p11"/>
          <p:cNvGrpSpPr/>
          <p:nvPr/>
        </p:nvGrpSpPr>
        <p:grpSpPr>
          <a:xfrm>
            <a:off x="664006" y="536351"/>
            <a:ext cx="7453562" cy="4147729"/>
            <a:chOff x="677150" y="1466675"/>
            <a:chExt cx="4997025" cy="2780725"/>
          </a:xfrm>
        </p:grpSpPr>
        <p:sp>
          <p:nvSpPr>
            <p:cNvPr id="177" name="Google Shape;177;p11"/>
            <p:cNvSpPr/>
            <p:nvPr/>
          </p:nvSpPr>
          <p:spPr>
            <a:xfrm>
              <a:off x="932550" y="4033075"/>
              <a:ext cx="186350" cy="152125"/>
            </a:xfrm>
            <a:custGeom>
              <a:avLst/>
              <a:gdLst/>
              <a:ahLst/>
              <a:cxnLst/>
              <a:rect l="l" t="t" r="r" b="b"/>
              <a:pathLst>
                <a:path w="7454" h="6085" extrusionOk="0">
                  <a:moveTo>
                    <a:pt x="7061" y="0"/>
                  </a:moveTo>
                  <a:lnTo>
                    <a:pt x="6692" y="191"/>
                  </a:lnTo>
                  <a:lnTo>
                    <a:pt x="6644" y="191"/>
                  </a:lnTo>
                  <a:lnTo>
                    <a:pt x="6453" y="226"/>
                  </a:lnTo>
                  <a:lnTo>
                    <a:pt x="5799" y="131"/>
                  </a:lnTo>
                  <a:lnTo>
                    <a:pt x="5418" y="274"/>
                  </a:lnTo>
                  <a:lnTo>
                    <a:pt x="5299" y="357"/>
                  </a:lnTo>
                  <a:lnTo>
                    <a:pt x="5096" y="429"/>
                  </a:lnTo>
                  <a:lnTo>
                    <a:pt x="5084" y="453"/>
                  </a:lnTo>
                  <a:lnTo>
                    <a:pt x="5072" y="453"/>
                  </a:lnTo>
                  <a:lnTo>
                    <a:pt x="4858" y="512"/>
                  </a:lnTo>
                  <a:lnTo>
                    <a:pt x="4656" y="715"/>
                  </a:lnTo>
                  <a:lnTo>
                    <a:pt x="4584" y="929"/>
                  </a:lnTo>
                  <a:lnTo>
                    <a:pt x="4346" y="1143"/>
                  </a:lnTo>
                  <a:lnTo>
                    <a:pt x="4227" y="1286"/>
                  </a:lnTo>
                  <a:lnTo>
                    <a:pt x="4191" y="1322"/>
                  </a:lnTo>
                  <a:lnTo>
                    <a:pt x="3751" y="1667"/>
                  </a:lnTo>
                  <a:lnTo>
                    <a:pt x="3703" y="1667"/>
                  </a:lnTo>
                  <a:lnTo>
                    <a:pt x="3298" y="1846"/>
                  </a:lnTo>
                  <a:lnTo>
                    <a:pt x="3179" y="1905"/>
                  </a:lnTo>
                  <a:lnTo>
                    <a:pt x="3155" y="1917"/>
                  </a:lnTo>
                  <a:lnTo>
                    <a:pt x="3036" y="1953"/>
                  </a:lnTo>
                  <a:lnTo>
                    <a:pt x="2632" y="1953"/>
                  </a:lnTo>
                  <a:lnTo>
                    <a:pt x="2084" y="2072"/>
                  </a:lnTo>
                  <a:lnTo>
                    <a:pt x="1465" y="2191"/>
                  </a:lnTo>
                  <a:lnTo>
                    <a:pt x="1393" y="2191"/>
                  </a:lnTo>
                  <a:lnTo>
                    <a:pt x="1215" y="2203"/>
                  </a:lnTo>
                  <a:lnTo>
                    <a:pt x="1203" y="2191"/>
                  </a:lnTo>
                  <a:lnTo>
                    <a:pt x="989" y="2155"/>
                  </a:lnTo>
                  <a:lnTo>
                    <a:pt x="631" y="2096"/>
                  </a:lnTo>
                  <a:lnTo>
                    <a:pt x="369" y="2239"/>
                  </a:lnTo>
                  <a:lnTo>
                    <a:pt x="191" y="2310"/>
                  </a:lnTo>
                  <a:lnTo>
                    <a:pt x="119" y="2322"/>
                  </a:lnTo>
                  <a:lnTo>
                    <a:pt x="0" y="2393"/>
                  </a:lnTo>
                  <a:lnTo>
                    <a:pt x="0" y="2429"/>
                  </a:lnTo>
                  <a:lnTo>
                    <a:pt x="0" y="2548"/>
                  </a:lnTo>
                  <a:lnTo>
                    <a:pt x="155" y="2715"/>
                  </a:lnTo>
                  <a:lnTo>
                    <a:pt x="191" y="2727"/>
                  </a:lnTo>
                  <a:lnTo>
                    <a:pt x="310" y="2834"/>
                  </a:lnTo>
                  <a:lnTo>
                    <a:pt x="322" y="2858"/>
                  </a:lnTo>
                  <a:lnTo>
                    <a:pt x="357" y="2905"/>
                  </a:lnTo>
                  <a:lnTo>
                    <a:pt x="429" y="3024"/>
                  </a:lnTo>
                  <a:lnTo>
                    <a:pt x="441" y="3048"/>
                  </a:lnTo>
                  <a:lnTo>
                    <a:pt x="631" y="3429"/>
                  </a:lnTo>
                  <a:lnTo>
                    <a:pt x="655" y="3703"/>
                  </a:lnTo>
                  <a:lnTo>
                    <a:pt x="679" y="3822"/>
                  </a:lnTo>
                  <a:lnTo>
                    <a:pt x="869" y="4108"/>
                  </a:lnTo>
                  <a:lnTo>
                    <a:pt x="917" y="4120"/>
                  </a:lnTo>
                  <a:lnTo>
                    <a:pt x="1108" y="4417"/>
                  </a:lnTo>
                  <a:lnTo>
                    <a:pt x="1108" y="4465"/>
                  </a:lnTo>
                  <a:lnTo>
                    <a:pt x="1155" y="4536"/>
                  </a:lnTo>
                  <a:lnTo>
                    <a:pt x="1548" y="5013"/>
                  </a:lnTo>
                  <a:lnTo>
                    <a:pt x="1631" y="5156"/>
                  </a:lnTo>
                  <a:lnTo>
                    <a:pt x="1739" y="5346"/>
                  </a:lnTo>
                  <a:lnTo>
                    <a:pt x="1881" y="5548"/>
                  </a:lnTo>
                  <a:lnTo>
                    <a:pt x="2024" y="5989"/>
                  </a:lnTo>
                  <a:lnTo>
                    <a:pt x="2060" y="6060"/>
                  </a:lnTo>
                  <a:lnTo>
                    <a:pt x="2155" y="6084"/>
                  </a:lnTo>
                  <a:lnTo>
                    <a:pt x="2632" y="5989"/>
                  </a:lnTo>
                  <a:lnTo>
                    <a:pt x="2894" y="5846"/>
                  </a:lnTo>
                  <a:lnTo>
                    <a:pt x="3275" y="5751"/>
                  </a:lnTo>
                  <a:lnTo>
                    <a:pt x="3656" y="5596"/>
                  </a:lnTo>
                  <a:lnTo>
                    <a:pt x="3989" y="5227"/>
                  </a:lnTo>
                  <a:lnTo>
                    <a:pt x="4144" y="4989"/>
                  </a:lnTo>
                  <a:lnTo>
                    <a:pt x="4346" y="4703"/>
                  </a:lnTo>
                  <a:lnTo>
                    <a:pt x="4358" y="4703"/>
                  </a:lnTo>
                  <a:lnTo>
                    <a:pt x="4584" y="4501"/>
                  </a:lnTo>
                  <a:lnTo>
                    <a:pt x="4620" y="4346"/>
                  </a:lnTo>
                  <a:lnTo>
                    <a:pt x="4727" y="3929"/>
                  </a:lnTo>
                  <a:lnTo>
                    <a:pt x="4739" y="3905"/>
                  </a:lnTo>
                  <a:lnTo>
                    <a:pt x="4894" y="3501"/>
                  </a:lnTo>
                  <a:lnTo>
                    <a:pt x="4906" y="3465"/>
                  </a:lnTo>
                  <a:lnTo>
                    <a:pt x="5013" y="3262"/>
                  </a:lnTo>
                  <a:lnTo>
                    <a:pt x="5084" y="3108"/>
                  </a:lnTo>
                  <a:lnTo>
                    <a:pt x="5215" y="2905"/>
                  </a:lnTo>
                  <a:lnTo>
                    <a:pt x="5215" y="2608"/>
                  </a:lnTo>
                  <a:lnTo>
                    <a:pt x="5203" y="2512"/>
                  </a:lnTo>
                  <a:lnTo>
                    <a:pt x="5453" y="2072"/>
                  </a:lnTo>
                  <a:lnTo>
                    <a:pt x="5965" y="1596"/>
                  </a:lnTo>
                  <a:lnTo>
                    <a:pt x="6049" y="1500"/>
                  </a:lnTo>
                  <a:lnTo>
                    <a:pt x="6251" y="1310"/>
                  </a:lnTo>
                  <a:lnTo>
                    <a:pt x="7227" y="786"/>
                  </a:lnTo>
                  <a:lnTo>
                    <a:pt x="7239" y="726"/>
                  </a:lnTo>
                  <a:lnTo>
                    <a:pt x="7454" y="357"/>
                  </a:lnTo>
                  <a:lnTo>
                    <a:pt x="7454" y="334"/>
                  </a:lnTo>
                  <a:lnTo>
                    <a:pt x="7323" y="12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552275" y="3990200"/>
              <a:ext cx="99725" cy="145275"/>
            </a:xfrm>
            <a:custGeom>
              <a:avLst/>
              <a:gdLst/>
              <a:ahLst/>
              <a:cxnLst/>
              <a:rect l="l" t="t" r="r" b="b"/>
              <a:pathLst>
                <a:path w="3989" h="5811" extrusionOk="0">
                  <a:moveTo>
                    <a:pt x="3560" y="1"/>
                  </a:moveTo>
                  <a:lnTo>
                    <a:pt x="2893" y="36"/>
                  </a:lnTo>
                  <a:lnTo>
                    <a:pt x="2417" y="274"/>
                  </a:lnTo>
                  <a:lnTo>
                    <a:pt x="2215" y="596"/>
                  </a:lnTo>
                  <a:lnTo>
                    <a:pt x="2119" y="1072"/>
                  </a:lnTo>
                  <a:lnTo>
                    <a:pt x="2072" y="1191"/>
                  </a:lnTo>
                  <a:lnTo>
                    <a:pt x="2000" y="1632"/>
                  </a:lnTo>
                  <a:lnTo>
                    <a:pt x="1917" y="1715"/>
                  </a:lnTo>
                  <a:lnTo>
                    <a:pt x="1441" y="2549"/>
                  </a:lnTo>
                  <a:lnTo>
                    <a:pt x="1357" y="2715"/>
                  </a:lnTo>
                  <a:lnTo>
                    <a:pt x="1238" y="2918"/>
                  </a:lnTo>
                  <a:lnTo>
                    <a:pt x="881" y="3680"/>
                  </a:lnTo>
                  <a:lnTo>
                    <a:pt x="810" y="3846"/>
                  </a:lnTo>
                  <a:lnTo>
                    <a:pt x="762" y="3870"/>
                  </a:lnTo>
                  <a:lnTo>
                    <a:pt x="750" y="3989"/>
                  </a:lnTo>
                  <a:lnTo>
                    <a:pt x="595" y="4215"/>
                  </a:lnTo>
                  <a:lnTo>
                    <a:pt x="405" y="4632"/>
                  </a:lnTo>
                  <a:lnTo>
                    <a:pt x="405" y="4668"/>
                  </a:lnTo>
                  <a:lnTo>
                    <a:pt x="369" y="5204"/>
                  </a:lnTo>
                  <a:lnTo>
                    <a:pt x="357" y="5263"/>
                  </a:lnTo>
                  <a:lnTo>
                    <a:pt x="238" y="5418"/>
                  </a:lnTo>
                  <a:lnTo>
                    <a:pt x="0" y="5704"/>
                  </a:lnTo>
                  <a:lnTo>
                    <a:pt x="536" y="5811"/>
                  </a:lnTo>
                  <a:lnTo>
                    <a:pt x="822" y="5775"/>
                  </a:lnTo>
                  <a:lnTo>
                    <a:pt x="965" y="5799"/>
                  </a:lnTo>
                  <a:lnTo>
                    <a:pt x="965" y="5573"/>
                  </a:lnTo>
                  <a:lnTo>
                    <a:pt x="1262" y="5418"/>
                  </a:lnTo>
                  <a:lnTo>
                    <a:pt x="2131" y="5085"/>
                  </a:lnTo>
                  <a:lnTo>
                    <a:pt x="3620" y="3573"/>
                  </a:lnTo>
                  <a:lnTo>
                    <a:pt x="3679" y="3501"/>
                  </a:lnTo>
                  <a:lnTo>
                    <a:pt x="3679" y="3239"/>
                  </a:lnTo>
                  <a:lnTo>
                    <a:pt x="3679" y="2953"/>
                  </a:lnTo>
                  <a:lnTo>
                    <a:pt x="3846" y="2430"/>
                  </a:lnTo>
                  <a:lnTo>
                    <a:pt x="3965" y="2001"/>
                  </a:lnTo>
                  <a:lnTo>
                    <a:pt x="3989" y="1810"/>
                  </a:lnTo>
                  <a:lnTo>
                    <a:pt x="3989" y="1715"/>
                  </a:lnTo>
                  <a:lnTo>
                    <a:pt x="3989" y="1525"/>
                  </a:lnTo>
                  <a:lnTo>
                    <a:pt x="3870" y="441"/>
                  </a:lnTo>
                  <a:lnTo>
                    <a:pt x="3798" y="274"/>
                  </a:lnTo>
                  <a:lnTo>
                    <a:pt x="3786" y="274"/>
                  </a:lnTo>
                  <a:lnTo>
                    <a:pt x="3632" y="120"/>
                  </a:lnTo>
                  <a:lnTo>
                    <a:pt x="3560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1185850" y="4136950"/>
              <a:ext cx="105700" cy="110450"/>
            </a:xfrm>
            <a:custGeom>
              <a:avLst/>
              <a:gdLst/>
              <a:ahLst/>
              <a:cxnLst/>
              <a:rect l="l" t="t" r="r" b="b"/>
              <a:pathLst>
                <a:path w="4228" h="4418" extrusionOk="0">
                  <a:moveTo>
                    <a:pt x="3751" y="0"/>
                  </a:moveTo>
                  <a:lnTo>
                    <a:pt x="3584" y="72"/>
                  </a:lnTo>
                  <a:lnTo>
                    <a:pt x="3584" y="143"/>
                  </a:lnTo>
                  <a:lnTo>
                    <a:pt x="3620" y="262"/>
                  </a:lnTo>
                  <a:lnTo>
                    <a:pt x="3620" y="346"/>
                  </a:lnTo>
                  <a:lnTo>
                    <a:pt x="3060" y="358"/>
                  </a:lnTo>
                  <a:lnTo>
                    <a:pt x="2798" y="262"/>
                  </a:lnTo>
                  <a:lnTo>
                    <a:pt x="2263" y="310"/>
                  </a:lnTo>
                  <a:lnTo>
                    <a:pt x="1620" y="131"/>
                  </a:lnTo>
                  <a:lnTo>
                    <a:pt x="1429" y="108"/>
                  </a:lnTo>
                  <a:lnTo>
                    <a:pt x="1310" y="108"/>
                  </a:lnTo>
                  <a:lnTo>
                    <a:pt x="1096" y="143"/>
                  </a:lnTo>
                  <a:lnTo>
                    <a:pt x="1084" y="143"/>
                  </a:lnTo>
                  <a:lnTo>
                    <a:pt x="1013" y="786"/>
                  </a:lnTo>
                  <a:lnTo>
                    <a:pt x="667" y="1322"/>
                  </a:lnTo>
                  <a:lnTo>
                    <a:pt x="489" y="1489"/>
                  </a:lnTo>
                  <a:lnTo>
                    <a:pt x="262" y="1620"/>
                  </a:lnTo>
                  <a:lnTo>
                    <a:pt x="60" y="1739"/>
                  </a:lnTo>
                  <a:lnTo>
                    <a:pt x="24" y="2084"/>
                  </a:lnTo>
                  <a:lnTo>
                    <a:pt x="1" y="2584"/>
                  </a:lnTo>
                  <a:lnTo>
                    <a:pt x="24" y="2786"/>
                  </a:lnTo>
                  <a:lnTo>
                    <a:pt x="143" y="3048"/>
                  </a:lnTo>
                  <a:lnTo>
                    <a:pt x="227" y="3215"/>
                  </a:lnTo>
                  <a:lnTo>
                    <a:pt x="239" y="3239"/>
                  </a:lnTo>
                  <a:lnTo>
                    <a:pt x="346" y="3465"/>
                  </a:lnTo>
                  <a:lnTo>
                    <a:pt x="501" y="3584"/>
                  </a:lnTo>
                  <a:lnTo>
                    <a:pt x="655" y="3703"/>
                  </a:lnTo>
                  <a:lnTo>
                    <a:pt x="739" y="3858"/>
                  </a:lnTo>
                  <a:lnTo>
                    <a:pt x="989" y="4013"/>
                  </a:lnTo>
                  <a:lnTo>
                    <a:pt x="1382" y="4334"/>
                  </a:lnTo>
                  <a:lnTo>
                    <a:pt x="1429" y="4346"/>
                  </a:lnTo>
                  <a:lnTo>
                    <a:pt x="1786" y="4370"/>
                  </a:lnTo>
                  <a:lnTo>
                    <a:pt x="1953" y="4418"/>
                  </a:lnTo>
                  <a:lnTo>
                    <a:pt x="2560" y="4287"/>
                  </a:lnTo>
                  <a:lnTo>
                    <a:pt x="3179" y="4049"/>
                  </a:lnTo>
                  <a:lnTo>
                    <a:pt x="3465" y="3977"/>
                  </a:lnTo>
                  <a:lnTo>
                    <a:pt x="3620" y="3894"/>
                  </a:lnTo>
                  <a:lnTo>
                    <a:pt x="4180" y="3227"/>
                  </a:lnTo>
                  <a:lnTo>
                    <a:pt x="4227" y="3096"/>
                  </a:lnTo>
                  <a:lnTo>
                    <a:pt x="4120" y="2941"/>
                  </a:lnTo>
                  <a:lnTo>
                    <a:pt x="4180" y="2548"/>
                  </a:lnTo>
                  <a:lnTo>
                    <a:pt x="4227" y="2346"/>
                  </a:lnTo>
                  <a:lnTo>
                    <a:pt x="4227" y="1846"/>
                  </a:lnTo>
                  <a:lnTo>
                    <a:pt x="4168" y="1596"/>
                  </a:lnTo>
                  <a:lnTo>
                    <a:pt x="3894" y="905"/>
                  </a:lnTo>
                  <a:lnTo>
                    <a:pt x="3811" y="596"/>
                  </a:lnTo>
                  <a:lnTo>
                    <a:pt x="3930" y="191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1638875" y="3864900"/>
              <a:ext cx="105100" cy="100625"/>
            </a:xfrm>
            <a:custGeom>
              <a:avLst/>
              <a:gdLst/>
              <a:ahLst/>
              <a:cxnLst/>
              <a:rect l="l" t="t" r="r" b="b"/>
              <a:pathLst>
                <a:path w="4204" h="4025" extrusionOk="0">
                  <a:moveTo>
                    <a:pt x="3918" y="0"/>
                  </a:moveTo>
                  <a:lnTo>
                    <a:pt x="3549" y="167"/>
                  </a:lnTo>
                  <a:lnTo>
                    <a:pt x="3442" y="393"/>
                  </a:lnTo>
                  <a:lnTo>
                    <a:pt x="3442" y="417"/>
                  </a:lnTo>
                  <a:lnTo>
                    <a:pt x="3370" y="631"/>
                  </a:lnTo>
                  <a:lnTo>
                    <a:pt x="3239" y="988"/>
                  </a:lnTo>
                  <a:lnTo>
                    <a:pt x="2858" y="1107"/>
                  </a:lnTo>
                  <a:lnTo>
                    <a:pt x="2561" y="1024"/>
                  </a:lnTo>
                  <a:lnTo>
                    <a:pt x="2477" y="1060"/>
                  </a:lnTo>
                  <a:lnTo>
                    <a:pt x="2323" y="1143"/>
                  </a:lnTo>
                  <a:lnTo>
                    <a:pt x="2287" y="1143"/>
                  </a:lnTo>
                  <a:lnTo>
                    <a:pt x="1846" y="1346"/>
                  </a:lnTo>
                  <a:lnTo>
                    <a:pt x="1787" y="1417"/>
                  </a:lnTo>
                  <a:lnTo>
                    <a:pt x="1370" y="1584"/>
                  </a:lnTo>
                  <a:lnTo>
                    <a:pt x="1180" y="1596"/>
                  </a:lnTo>
                  <a:lnTo>
                    <a:pt x="989" y="1667"/>
                  </a:lnTo>
                  <a:lnTo>
                    <a:pt x="953" y="1679"/>
                  </a:lnTo>
                  <a:lnTo>
                    <a:pt x="1001" y="1703"/>
                  </a:lnTo>
                  <a:lnTo>
                    <a:pt x="656" y="2024"/>
                  </a:lnTo>
                  <a:lnTo>
                    <a:pt x="632" y="2072"/>
                  </a:lnTo>
                  <a:lnTo>
                    <a:pt x="465" y="2310"/>
                  </a:lnTo>
                  <a:lnTo>
                    <a:pt x="382" y="2536"/>
                  </a:lnTo>
                  <a:lnTo>
                    <a:pt x="382" y="2953"/>
                  </a:lnTo>
                  <a:lnTo>
                    <a:pt x="382" y="2965"/>
                  </a:lnTo>
                  <a:lnTo>
                    <a:pt x="382" y="2977"/>
                  </a:lnTo>
                  <a:lnTo>
                    <a:pt x="358" y="3143"/>
                  </a:lnTo>
                  <a:lnTo>
                    <a:pt x="96" y="3489"/>
                  </a:lnTo>
                  <a:lnTo>
                    <a:pt x="1" y="3572"/>
                  </a:lnTo>
                  <a:lnTo>
                    <a:pt x="215" y="3929"/>
                  </a:lnTo>
                  <a:lnTo>
                    <a:pt x="572" y="3941"/>
                  </a:lnTo>
                  <a:lnTo>
                    <a:pt x="775" y="3977"/>
                  </a:lnTo>
                  <a:lnTo>
                    <a:pt x="882" y="4024"/>
                  </a:lnTo>
                  <a:lnTo>
                    <a:pt x="1001" y="4001"/>
                  </a:lnTo>
                  <a:lnTo>
                    <a:pt x="1287" y="3560"/>
                  </a:lnTo>
                  <a:lnTo>
                    <a:pt x="1406" y="3405"/>
                  </a:lnTo>
                  <a:lnTo>
                    <a:pt x="1846" y="3286"/>
                  </a:lnTo>
                  <a:lnTo>
                    <a:pt x="1882" y="3310"/>
                  </a:lnTo>
                  <a:lnTo>
                    <a:pt x="2120" y="3310"/>
                  </a:lnTo>
                  <a:lnTo>
                    <a:pt x="2239" y="3262"/>
                  </a:lnTo>
                  <a:lnTo>
                    <a:pt x="2596" y="3012"/>
                  </a:lnTo>
                  <a:lnTo>
                    <a:pt x="2715" y="2929"/>
                  </a:lnTo>
                  <a:lnTo>
                    <a:pt x="3085" y="2893"/>
                  </a:lnTo>
                  <a:lnTo>
                    <a:pt x="3358" y="2679"/>
                  </a:lnTo>
                  <a:lnTo>
                    <a:pt x="3477" y="2608"/>
                  </a:lnTo>
                  <a:lnTo>
                    <a:pt x="3597" y="2536"/>
                  </a:lnTo>
                  <a:lnTo>
                    <a:pt x="3620" y="2489"/>
                  </a:lnTo>
                  <a:lnTo>
                    <a:pt x="3787" y="2215"/>
                  </a:lnTo>
                  <a:lnTo>
                    <a:pt x="3799" y="2179"/>
                  </a:lnTo>
                  <a:lnTo>
                    <a:pt x="3870" y="1703"/>
                  </a:lnTo>
                  <a:lnTo>
                    <a:pt x="3906" y="1655"/>
                  </a:lnTo>
                  <a:lnTo>
                    <a:pt x="3918" y="1429"/>
                  </a:lnTo>
                  <a:lnTo>
                    <a:pt x="3870" y="1262"/>
                  </a:lnTo>
                  <a:lnTo>
                    <a:pt x="3870" y="1107"/>
                  </a:lnTo>
                  <a:lnTo>
                    <a:pt x="3906" y="1012"/>
                  </a:lnTo>
                  <a:lnTo>
                    <a:pt x="4085" y="881"/>
                  </a:lnTo>
                  <a:lnTo>
                    <a:pt x="4108" y="869"/>
                  </a:lnTo>
                  <a:lnTo>
                    <a:pt x="4192" y="631"/>
                  </a:lnTo>
                  <a:lnTo>
                    <a:pt x="4204" y="512"/>
                  </a:lnTo>
                  <a:lnTo>
                    <a:pt x="4156" y="191"/>
                  </a:lnTo>
                  <a:lnTo>
                    <a:pt x="3918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677150" y="3964900"/>
              <a:ext cx="67600" cy="96175"/>
            </a:xfrm>
            <a:custGeom>
              <a:avLst/>
              <a:gdLst/>
              <a:ahLst/>
              <a:cxnLst/>
              <a:rect l="l" t="t" r="r" b="b"/>
              <a:pathLst>
                <a:path w="2704" h="3847" extrusionOk="0">
                  <a:moveTo>
                    <a:pt x="1001" y="1"/>
                  </a:moveTo>
                  <a:lnTo>
                    <a:pt x="894" y="24"/>
                  </a:lnTo>
                  <a:lnTo>
                    <a:pt x="846" y="6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656" y="120"/>
                  </a:lnTo>
                  <a:lnTo>
                    <a:pt x="596" y="215"/>
                  </a:lnTo>
                  <a:lnTo>
                    <a:pt x="715" y="382"/>
                  </a:lnTo>
                  <a:lnTo>
                    <a:pt x="251" y="739"/>
                  </a:lnTo>
                  <a:lnTo>
                    <a:pt x="120" y="739"/>
                  </a:lnTo>
                  <a:lnTo>
                    <a:pt x="120" y="703"/>
                  </a:lnTo>
                  <a:lnTo>
                    <a:pt x="108" y="703"/>
                  </a:lnTo>
                  <a:lnTo>
                    <a:pt x="1" y="822"/>
                  </a:lnTo>
                  <a:lnTo>
                    <a:pt x="48" y="1001"/>
                  </a:lnTo>
                  <a:lnTo>
                    <a:pt x="48" y="1013"/>
                  </a:lnTo>
                  <a:lnTo>
                    <a:pt x="286" y="1215"/>
                  </a:lnTo>
                  <a:lnTo>
                    <a:pt x="596" y="1894"/>
                  </a:lnTo>
                  <a:lnTo>
                    <a:pt x="644" y="1989"/>
                  </a:lnTo>
                  <a:lnTo>
                    <a:pt x="894" y="2489"/>
                  </a:lnTo>
                  <a:lnTo>
                    <a:pt x="1048" y="2787"/>
                  </a:lnTo>
                  <a:lnTo>
                    <a:pt x="1263" y="3275"/>
                  </a:lnTo>
                  <a:lnTo>
                    <a:pt x="1346" y="3608"/>
                  </a:lnTo>
                  <a:lnTo>
                    <a:pt x="1596" y="3834"/>
                  </a:lnTo>
                  <a:lnTo>
                    <a:pt x="1715" y="3846"/>
                  </a:lnTo>
                  <a:lnTo>
                    <a:pt x="1739" y="3846"/>
                  </a:lnTo>
                  <a:lnTo>
                    <a:pt x="1953" y="3608"/>
                  </a:lnTo>
                  <a:lnTo>
                    <a:pt x="2108" y="3275"/>
                  </a:lnTo>
                  <a:lnTo>
                    <a:pt x="2180" y="3132"/>
                  </a:lnTo>
                  <a:lnTo>
                    <a:pt x="2477" y="2560"/>
                  </a:lnTo>
                  <a:lnTo>
                    <a:pt x="2477" y="2525"/>
                  </a:lnTo>
                  <a:lnTo>
                    <a:pt x="2489" y="2287"/>
                  </a:lnTo>
                  <a:lnTo>
                    <a:pt x="2430" y="2084"/>
                  </a:lnTo>
                  <a:lnTo>
                    <a:pt x="2382" y="1965"/>
                  </a:lnTo>
                  <a:lnTo>
                    <a:pt x="2442" y="1537"/>
                  </a:lnTo>
                  <a:lnTo>
                    <a:pt x="2549" y="1358"/>
                  </a:lnTo>
                  <a:lnTo>
                    <a:pt x="2656" y="1239"/>
                  </a:lnTo>
                  <a:lnTo>
                    <a:pt x="2703" y="1048"/>
                  </a:lnTo>
                  <a:lnTo>
                    <a:pt x="2501" y="810"/>
                  </a:lnTo>
                  <a:lnTo>
                    <a:pt x="2430" y="620"/>
                  </a:lnTo>
                  <a:lnTo>
                    <a:pt x="2239" y="167"/>
                  </a:lnTo>
                  <a:lnTo>
                    <a:pt x="2156" y="96"/>
                  </a:lnTo>
                  <a:lnTo>
                    <a:pt x="1894" y="24"/>
                  </a:lnTo>
                  <a:lnTo>
                    <a:pt x="1763" y="48"/>
                  </a:lnTo>
                  <a:lnTo>
                    <a:pt x="1072" y="2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40275" y="4134575"/>
              <a:ext cx="50625" cy="44075"/>
            </a:xfrm>
            <a:custGeom>
              <a:avLst/>
              <a:gdLst/>
              <a:ahLst/>
              <a:cxnLst/>
              <a:rect l="l" t="t" r="r" b="b"/>
              <a:pathLst>
                <a:path w="2025" h="1763" extrusionOk="0">
                  <a:moveTo>
                    <a:pt x="1096" y="0"/>
                  </a:moveTo>
                  <a:lnTo>
                    <a:pt x="512" y="322"/>
                  </a:lnTo>
                  <a:lnTo>
                    <a:pt x="12" y="834"/>
                  </a:lnTo>
                  <a:lnTo>
                    <a:pt x="0" y="1119"/>
                  </a:lnTo>
                  <a:lnTo>
                    <a:pt x="12" y="1286"/>
                  </a:lnTo>
                  <a:lnTo>
                    <a:pt x="536" y="1762"/>
                  </a:lnTo>
                  <a:lnTo>
                    <a:pt x="858" y="1727"/>
                  </a:lnTo>
                  <a:lnTo>
                    <a:pt x="929" y="1715"/>
                  </a:lnTo>
                  <a:lnTo>
                    <a:pt x="1334" y="1667"/>
                  </a:lnTo>
                  <a:lnTo>
                    <a:pt x="1393" y="1643"/>
                  </a:lnTo>
                  <a:lnTo>
                    <a:pt x="1691" y="1405"/>
                  </a:lnTo>
                  <a:lnTo>
                    <a:pt x="1846" y="1227"/>
                  </a:lnTo>
                  <a:lnTo>
                    <a:pt x="1858" y="1215"/>
                  </a:lnTo>
                  <a:lnTo>
                    <a:pt x="2001" y="1000"/>
                  </a:lnTo>
                  <a:lnTo>
                    <a:pt x="2024" y="953"/>
                  </a:lnTo>
                  <a:lnTo>
                    <a:pt x="2024" y="691"/>
                  </a:lnTo>
                  <a:lnTo>
                    <a:pt x="2001" y="643"/>
                  </a:lnTo>
                  <a:lnTo>
                    <a:pt x="1751" y="381"/>
                  </a:lnTo>
                  <a:lnTo>
                    <a:pt x="1643" y="322"/>
                  </a:lnTo>
                  <a:lnTo>
                    <a:pt x="1608" y="298"/>
                  </a:lnTo>
                  <a:lnTo>
                    <a:pt x="1489" y="226"/>
                  </a:lnTo>
                  <a:lnTo>
                    <a:pt x="1286" y="95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4813975" y="3285125"/>
              <a:ext cx="59575" cy="40050"/>
            </a:xfrm>
            <a:custGeom>
              <a:avLst/>
              <a:gdLst/>
              <a:ahLst/>
              <a:cxnLst/>
              <a:rect l="l" t="t" r="r" b="b"/>
              <a:pathLst>
                <a:path w="2383" h="1602" extrusionOk="0">
                  <a:moveTo>
                    <a:pt x="695" y="168"/>
                  </a:moveTo>
                  <a:lnTo>
                    <a:pt x="695" y="168"/>
                  </a:lnTo>
                  <a:cubicBezTo>
                    <a:pt x="705" y="183"/>
                    <a:pt x="720" y="198"/>
                    <a:pt x="739" y="212"/>
                  </a:cubicBezTo>
                  <a:cubicBezTo>
                    <a:pt x="718" y="202"/>
                    <a:pt x="704" y="186"/>
                    <a:pt x="695" y="168"/>
                  </a:cubicBezTo>
                  <a:close/>
                  <a:moveTo>
                    <a:pt x="1037" y="807"/>
                  </a:moveTo>
                  <a:cubicBezTo>
                    <a:pt x="1049" y="807"/>
                    <a:pt x="1049" y="819"/>
                    <a:pt x="1072" y="843"/>
                  </a:cubicBezTo>
                  <a:lnTo>
                    <a:pt x="1037" y="807"/>
                  </a:lnTo>
                  <a:close/>
                  <a:moveTo>
                    <a:pt x="636" y="1"/>
                  </a:moveTo>
                  <a:cubicBezTo>
                    <a:pt x="620" y="1"/>
                    <a:pt x="599" y="10"/>
                    <a:pt x="572" y="34"/>
                  </a:cubicBezTo>
                  <a:cubicBezTo>
                    <a:pt x="596" y="45"/>
                    <a:pt x="596" y="81"/>
                    <a:pt x="596" y="105"/>
                  </a:cubicBezTo>
                  <a:cubicBezTo>
                    <a:pt x="572" y="105"/>
                    <a:pt x="596" y="81"/>
                    <a:pt x="572" y="69"/>
                  </a:cubicBezTo>
                  <a:cubicBezTo>
                    <a:pt x="572" y="45"/>
                    <a:pt x="560" y="45"/>
                    <a:pt x="548" y="45"/>
                  </a:cubicBezTo>
                  <a:cubicBezTo>
                    <a:pt x="489" y="81"/>
                    <a:pt x="477" y="129"/>
                    <a:pt x="441" y="164"/>
                  </a:cubicBezTo>
                  <a:cubicBezTo>
                    <a:pt x="429" y="188"/>
                    <a:pt x="418" y="212"/>
                    <a:pt x="394" y="224"/>
                  </a:cubicBezTo>
                  <a:cubicBezTo>
                    <a:pt x="382" y="260"/>
                    <a:pt x="358" y="284"/>
                    <a:pt x="322" y="307"/>
                  </a:cubicBezTo>
                  <a:cubicBezTo>
                    <a:pt x="239" y="379"/>
                    <a:pt x="120" y="307"/>
                    <a:pt x="37" y="391"/>
                  </a:cubicBezTo>
                  <a:cubicBezTo>
                    <a:pt x="1" y="438"/>
                    <a:pt x="1" y="498"/>
                    <a:pt x="13" y="557"/>
                  </a:cubicBezTo>
                  <a:cubicBezTo>
                    <a:pt x="144" y="629"/>
                    <a:pt x="144" y="736"/>
                    <a:pt x="84" y="855"/>
                  </a:cubicBezTo>
                  <a:cubicBezTo>
                    <a:pt x="37" y="962"/>
                    <a:pt x="37" y="1057"/>
                    <a:pt x="25" y="1165"/>
                  </a:cubicBezTo>
                  <a:cubicBezTo>
                    <a:pt x="120" y="1260"/>
                    <a:pt x="203" y="1343"/>
                    <a:pt x="334" y="1355"/>
                  </a:cubicBezTo>
                  <a:cubicBezTo>
                    <a:pt x="429" y="1319"/>
                    <a:pt x="548" y="1319"/>
                    <a:pt x="608" y="1212"/>
                  </a:cubicBezTo>
                  <a:cubicBezTo>
                    <a:pt x="620" y="1177"/>
                    <a:pt x="596" y="1153"/>
                    <a:pt x="608" y="1117"/>
                  </a:cubicBezTo>
                  <a:lnTo>
                    <a:pt x="608" y="1117"/>
                  </a:lnTo>
                  <a:cubicBezTo>
                    <a:pt x="656" y="1153"/>
                    <a:pt x="679" y="1165"/>
                    <a:pt x="715" y="1165"/>
                  </a:cubicBezTo>
                  <a:cubicBezTo>
                    <a:pt x="752" y="1152"/>
                    <a:pt x="789" y="1147"/>
                    <a:pt x="824" y="1147"/>
                  </a:cubicBezTo>
                  <a:cubicBezTo>
                    <a:pt x="927" y="1147"/>
                    <a:pt x="1026" y="1189"/>
                    <a:pt x="1132" y="1224"/>
                  </a:cubicBezTo>
                  <a:cubicBezTo>
                    <a:pt x="1229" y="1232"/>
                    <a:pt x="1321" y="1252"/>
                    <a:pt x="1416" y="1252"/>
                  </a:cubicBezTo>
                  <a:cubicBezTo>
                    <a:pt x="1459" y="1252"/>
                    <a:pt x="1503" y="1247"/>
                    <a:pt x="1549" y="1236"/>
                  </a:cubicBezTo>
                  <a:lnTo>
                    <a:pt x="1549" y="1236"/>
                  </a:lnTo>
                  <a:cubicBezTo>
                    <a:pt x="1549" y="1296"/>
                    <a:pt x="1489" y="1319"/>
                    <a:pt x="1465" y="1355"/>
                  </a:cubicBezTo>
                  <a:cubicBezTo>
                    <a:pt x="1465" y="1367"/>
                    <a:pt x="1465" y="1391"/>
                    <a:pt x="1489" y="1391"/>
                  </a:cubicBezTo>
                  <a:cubicBezTo>
                    <a:pt x="1505" y="1389"/>
                    <a:pt x="1522" y="1387"/>
                    <a:pt x="1538" y="1387"/>
                  </a:cubicBezTo>
                  <a:cubicBezTo>
                    <a:pt x="1607" y="1387"/>
                    <a:pt x="1675" y="1412"/>
                    <a:pt x="1703" y="1498"/>
                  </a:cubicBezTo>
                  <a:cubicBezTo>
                    <a:pt x="1703" y="1510"/>
                    <a:pt x="1727" y="1510"/>
                    <a:pt x="1739" y="1510"/>
                  </a:cubicBezTo>
                  <a:cubicBezTo>
                    <a:pt x="1787" y="1510"/>
                    <a:pt x="1846" y="1510"/>
                    <a:pt x="1870" y="1558"/>
                  </a:cubicBezTo>
                  <a:cubicBezTo>
                    <a:pt x="1928" y="1579"/>
                    <a:pt x="1982" y="1601"/>
                    <a:pt x="2037" y="1601"/>
                  </a:cubicBezTo>
                  <a:cubicBezTo>
                    <a:pt x="2072" y="1601"/>
                    <a:pt x="2107" y="1592"/>
                    <a:pt x="2144" y="1569"/>
                  </a:cubicBezTo>
                  <a:cubicBezTo>
                    <a:pt x="2215" y="1534"/>
                    <a:pt x="2287" y="1510"/>
                    <a:pt x="2334" y="1438"/>
                  </a:cubicBezTo>
                  <a:cubicBezTo>
                    <a:pt x="2334" y="1403"/>
                    <a:pt x="2346" y="1391"/>
                    <a:pt x="2346" y="1379"/>
                  </a:cubicBezTo>
                  <a:cubicBezTo>
                    <a:pt x="2382" y="1331"/>
                    <a:pt x="2358" y="1284"/>
                    <a:pt x="2358" y="1236"/>
                  </a:cubicBezTo>
                  <a:cubicBezTo>
                    <a:pt x="2382" y="1105"/>
                    <a:pt x="2323" y="1034"/>
                    <a:pt x="2180" y="1022"/>
                  </a:cubicBezTo>
                  <a:cubicBezTo>
                    <a:pt x="2156" y="1022"/>
                    <a:pt x="2120" y="998"/>
                    <a:pt x="2096" y="986"/>
                  </a:cubicBezTo>
                  <a:cubicBezTo>
                    <a:pt x="2084" y="974"/>
                    <a:pt x="2061" y="962"/>
                    <a:pt x="2049" y="962"/>
                  </a:cubicBezTo>
                  <a:cubicBezTo>
                    <a:pt x="1970" y="941"/>
                    <a:pt x="1896" y="936"/>
                    <a:pt x="1821" y="936"/>
                  </a:cubicBezTo>
                  <a:cubicBezTo>
                    <a:pt x="1771" y="936"/>
                    <a:pt x="1720" y="938"/>
                    <a:pt x="1668" y="938"/>
                  </a:cubicBezTo>
                  <a:cubicBezTo>
                    <a:pt x="1549" y="938"/>
                    <a:pt x="1430" y="926"/>
                    <a:pt x="1334" y="855"/>
                  </a:cubicBezTo>
                  <a:cubicBezTo>
                    <a:pt x="1315" y="852"/>
                    <a:pt x="1296" y="851"/>
                    <a:pt x="1276" y="851"/>
                  </a:cubicBezTo>
                  <a:cubicBezTo>
                    <a:pt x="1241" y="851"/>
                    <a:pt x="1204" y="854"/>
                    <a:pt x="1168" y="854"/>
                  </a:cubicBezTo>
                  <a:cubicBezTo>
                    <a:pt x="1146" y="854"/>
                    <a:pt x="1123" y="853"/>
                    <a:pt x="1102" y="850"/>
                  </a:cubicBezTo>
                  <a:lnTo>
                    <a:pt x="1102" y="850"/>
                  </a:lnTo>
                  <a:cubicBezTo>
                    <a:pt x="1209" y="811"/>
                    <a:pt x="1144" y="733"/>
                    <a:pt x="1144" y="676"/>
                  </a:cubicBezTo>
                  <a:cubicBezTo>
                    <a:pt x="1072" y="676"/>
                    <a:pt x="1096" y="629"/>
                    <a:pt x="1096" y="581"/>
                  </a:cubicBezTo>
                  <a:lnTo>
                    <a:pt x="1096" y="557"/>
                  </a:lnTo>
                  <a:cubicBezTo>
                    <a:pt x="1025" y="367"/>
                    <a:pt x="906" y="224"/>
                    <a:pt x="775" y="81"/>
                  </a:cubicBezTo>
                  <a:cubicBezTo>
                    <a:pt x="752" y="74"/>
                    <a:pt x="735" y="57"/>
                    <a:pt x="719" y="57"/>
                  </a:cubicBezTo>
                  <a:cubicBezTo>
                    <a:pt x="709" y="57"/>
                    <a:pt x="700" y="63"/>
                    <a:pt x="691" y="81"/>
                  </a:cubicBezTo>
                  <a:cubicBezTo>
                    <a:pt x="685" y="97"/>
                    <a:pt x="682" y="110"/>
                    <a:pt x="682" y="123"/>
                  </a:cubicBezTo>
                  <a:lnTo>
                    <a:pt x="682" y="123"/>
                  </a:lnTo>
                  <a:cubicBezTo>
                    <a:pt x="680" y="110"/>
                    <a:pt x="679" y="96"/>
                    <a:pt x="679" y="81"/>
                  </a:cubicBezTo>
                  <a:cubicBezTo>
                    <a:pt x="679" y="41"/>
                    <a:pt x="669" y="1"/>
                    <a:pt x="63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5526875" y="2776075"/>
              <a:ext cx="147300" cy="98700"/>
            </a:xfrm>
            <a:custGeom>
              <a:avLst/>
              <a:gdLst/>
              <a:ahLst/>
              <a:cxnLst/>
              <a:rect l="l" t="t" r="r" b="b"/>
              <a:pathLst>
                <a:path w="5892" h="3948" extrusionOk="0">
                  <a:moveTo>
                    <a:pt x="3155" y="0"/>
                  </a:moveTo>
                  <a:cubicBezTo>
                    <a:pt x="3069" y="33"/>
                    <a:pt x="2972" y="85"/>
                    <a:pt x="2883" y="85"/>
                  </a:cubicBezTo>
                  <a:cubicBezTo>
                    <a:pt x="2875" y="85"/>
                    <a:pt x="2866" y="85"/>
                    <a:pt x="2858" y="83"/>
                  </a:cubicBezTo>
                  <a:cubicBezTo>
                    <a:pt x="2753" y="73"/>
                    <a:pt x="2649" y="69"/>
                    <a:pt x="2544" y="69"/>
                  </a:cubicBezTo>
                  <a:cubicBezTo>
                    <a:pt x="2292" y="69"/>
                    <a:pt x="2042" y="94"/>
                    <a:pt x="1798" y="119"/>
                  </a:cubicBezTo>
                  <a:cubicBezTo>
                    <a:pt x="1679" y="119"/>
                    <a:pt x="1572" y="155"/>
                    <a:pt x="1453" y="155"/>
                  </a:cubicBezTo>
                  <a:cubicBezTo>
                    <a:pt x="1414" y="170"/>
                    <a:pt x="1376" y="177"/>
                    <a:pt x="1337" y="177"/>
                  </a:cubicBezTo>
                  <a:cubicBezTo>
                    <a:pt x="1257" y="177"/>
                    <a:pt x="1176" y="148"/>
                    <a:pt x="1096" y="107"/>
                  </a:cubicBezTo>
                  <a:cubicBezTo>
                    <a:pt x="1050" y="98"/>
                    <a:pt x="1005" y="75"/>
                    <a:pt x="960" y="75"/>
                  </a:cubicBezTo>
                  <a:cubicBezTo>
                    <a:pt x="946" y="75"/>
                    <a:pt x="931" y="78"/>
                    <a:pt x="917" y="83"/>
                  </a:cubicBezTo>
                  <a:cubicBezTo>
                    <a:pt x="750" y="143"/>
                    <a:pt x="572" y="119"/>
                    <a:pt x="429" y="226"/>
                  </a:cubicBezTo>
                  <a:cubicBezTo>
                    <a:pt x="357" y="238"/>
                    <a:pt x="298" y="274"/>
                    <a:pt x="215" y="286"/>
                  </a:cubicBezTo>
                  <a:cubicBezTo>
                    <a:pt x="203" y="334"/>
                    <a:pt x="238" y="357"/>
                    <a:pt x="250" y="393"/>
                  </a:cubicBezTo>
                  <a:cubicBezTo>
                    <a:pt x="274" y="417"/>
                    <a:pt x="334" y="464"/>
                    <a:pt x="298" y="512"/>
                  </a:cubicBezTo>
                  <a:cubicBezTo>
                    <a:pt x="282" y="529"/>
                    <a:pt x="267" y="535"/>
                    <a:pt x="254" y="535"/>
                  </a:cubicBezTo>
                  <a:cubicBezTo>
                    <a:pt x="220" y="535"/>
                    <a:pt x="196" y="490"/>
                    <a:pt x="179" y="464"/>
                  </a:cubicBezTo>
                  <a:cubicBezTo>
                    <a:pt x="153" y="456"/>
                    <a:pt x="133" y="422"/>
                    <a:pt x="102" y="422"/>
                  </a:cubicBezTo>
                  <a:cubicBezTo>
                    <a:pt x="90" y="422"/>
                    <a:pt x="76" y="427"/>
                    <a:pt x="60" y="441"/>
                  </a:cubicBezTo>
                  <a:lnTo>
                    <a:pt x="24" y="464"/>
                  </a:lnTo>
                  <a:cubicBezTo>
                    <a:pt x="24" y="512"/>
                    <a:pt x="12" y="536"/>
                    <a:pt x="0" y="584"/>
                  </a:cubicBezTo>
                  <a:lnTo>
                    <a:pt x="0" y="679"/>
                  </a:lnTo>
                  <a:cubicBezTo>
                    <a:pt x="18" y="661"/>
                    <a:pt x="42" y="652"/>
                    <a:pt x="66" y="652"/>
                  </a:cubicBezTo>
                  <a:cubicBezTo>
                    <a:pt x="90" y="652"/>
                    <a:pt x="113" y="661"/>
                    <a:pt x="131" y="679"/>
                  </a:cubicBezTo>
                  <a:cubicBezTo>
                    <a:pt x="131" y="691"/>
                    <a:pt x="119" y="750"/>
                    <a:pt x="96" y="774"/>
                  </a:cubicBezTo>
                  <a:cubicBezTo>
                    <a:pt x="84" y="810"/>
                    <a:pt x="36" y="857"/>
                    <a:pt x="119" y="881"/>
                  </a:cubicBezTo>
                  <a:cubicBezTo>
                    <a:pt x="24" y="929"/>
                    <a:pt x="250" y="1036"/>
                    <a:pt x="84" y="1048"/>
                  </a:cubicBezTo>
                  <a:cubicBezTo>
                    <a:pt x="72" y="1167"/>
                    <a:pt x="179" y="1155"/>
                    <a:pt x="238" y="1191"/>
                  </a:cubicBezTo>
                  <a:cubicBezTo>
                    <a:pt x="453" y="1250"/>
                    <a:pt x="453" y="1250"/>
                    <a:pt x="334" y="1417"/>
                  </a:cubicBezTo>
                  <a:cubicBezTo>
                    <a:pt x="262" y="1572"/>
                    <a:pt x="274" y="1727"/>
                    <a:pt x="298" y="1893"/>
                  </a:cubicBezTo>
                  <a:cubicBezTo>
                    <a:pt x="274" y="1941"/>
                    <a:pt x="274" y="1988"/>
                    <a:pt x="262" y="2024"/>
                  </a:cubicBezTo>
                  <a:cubicBezTo>
                    <a:pt x="310" y="2131"/>
                    <a:pt x="417" y="2119"/>
                    <a:pt x="488" y="2167"/>
                  </a:cubicBezTo>
                  <a:cubicBezTo>
                    <a:pt x="572" y="2191"/>
                    <a:pt x="655" y="2239"/>
                    <a:pt x="750" y="2239"/>
                  </a:cubicBezTo>
                  <a:cubicBezTo>
                    <a:pt x="798" y="2239"/>
                    <a:pt x="858" y="2239"/>
                    <a:pt x="905" y="2227"/>
                  </a:cubicBezTo>
                  <a:cubicBezTo>
                    <a:pt x="965" y="2203"/>
                    <a:pt x="1012" y="2203"/>
                    <a:pt x="1048" y="2191"/>
                  </a:cubicBezTo>
                  <a:cubicBezTo>
                    <a:pt x="1155" y="2191"/>
                    <a:pt x="1250" y="2167"/>
                    <a:pt x="1334" y="2131"/>
                  </a:cubicBezTo>
                  <a:cubicBezTo>
                    <a:pt x="1381" y="2119"/>
                    <a:pt x="1441" y="2119"/>
                    <a:pt x="1489" y="2108"/>
                  </a:cubicBezTo>
                  <a:cubicBezTo>
                    <a:pt x="1525" y="2094"/>
                    <a:pt x="1566" y="2091"/>
                    <a:pt x="1608" y="2091"/>
                  </a:cubicBezTo>
                  <a:cubicBezTo>
                    <a:pt x="1642" y="2091"/>
                    <a:pt x="1677" y="2093"/>
                    <a:pt x="1712" y="2093"/>
                  </a:cubicBezTo>
                  <a:cubicBezTo>
                    <a:pt x="1745" y="2093"/>
                    <a:pt x="1778" y="2091"/>
                    <a:pt x="1810" y="2084"/>
                  </a:cubicBezTo>
                  <a:cubicBezTo>
                    <a:pt x="1965" y="2084"/>
                    <a:pt x="2096" y="2108"/>
                    <a:pt x="2215" y="2167"/>
                  </a:cubicBezTo>
                  <a:cubicBezTo>
                    <a:pt x="2298" y="2191"/>
                    <a:pt x="2382" y="2227"/>
                    <a:pt x="2453" y="2262"/>
                  </a:cubicBezTo>
                  <a:cubicBezTo>
                    <a:pt x="2798" y="2489"/>
                    <a:pt x="3132" y="2727"/>
                    <a:pt x="3465" y="2953"/>
                  </a:cubicBezTo>
                  <a:cubicBezTo>
                    <a:pt x="3548" y="3001"/>
                    <a:pt x="3655" y="3060"/>
                    <a:pt x="3727" y="3131"/>
                  </a:cubicBezTo>
                  <a:cubicBezTo>
                    <a:pt x="3834" y="3191"/>
                    <a:pt x="3929" y="3251"/>
                    <a:pt x="4025" y="3322"/>
                  </a:cubicBezTo>
                  <a:cubicBezTo>
                    <a:pt x="4144" y="3382"/>
                    <a:pt x="4227" y="3489"/>
                    <a:pt x="4358" y="3501"/>
                  </a:cubicBezTo>
                  <a:cubicBezTo>
                    <a:pt x="4368" y="3499"/>
                    <a:pt x="4377" y="3498"/>
                    <a:pt x="4387" y="3498"/>
                  </a:cubicBezTo>
                  <a:cubicBezTo>
                    <a:pt x="4471" y="3498"/>
                    <a:pt x="4554" y="3558"/>
                    <a:pt x="4631" y="3558"/>
                  </a:cubicBezTo>
                  <a:cubicBezTo>
                    <a:pt x="4648" y="3558"/>
                    <a:pt x="4666" y="3555"/>
                    <a:pt x="4683" y="3547"/>
                  </a:cubicBezTo>
                  <a:lnTo>
                    <a:pt x="4683" y="3547"/>
                  </a:lnTo>
                  <a:cubicBezTo>
                    <a:pt x="4661" y="3562"/>
                    <a:pt x="4634" y="3581"/>
                    <a:pt x="4608" y="3608"/>
                  </a:cubicBezTo>
                  <a:cubicBezTo>
                    <a:pt x="4608" y="3620"/>
                    <a:pt x="4608" y="3620"/>
                    <a:pt x="4620" y="3643"/>
                  </a:cubicBezTo>
                  <a:cubicBezTo>
                    <a:pt x="4656" y="3655"/>
                    <a:pt x="4703" y="3655"/>
                    <a:pt x="4727" y="3667"/>
                  </a:cubicBezTo>
                  <a:cubicBezTo>
                    <a:pt x="4822" y="3715"/>
                    <a:pt x="4965" y="3679"/>
                    <a:pt x="5001" y="3834"/>
                  </a:cubicBezTo>
                  <a:lnTo>
                    <a:pt x="5037" y="3882"/>
                  </a:lnTo>
                  <a:cubicBezTo>
                    <a:pt x="5096" y="3932"/>
                    <a:pt x="5161" y="3947"/>
                    <a:pt x="5228" y="3947"/>
                  </a:cubicBezTo>
                  <a:cubicBezTo>
                    <a:pt x="5255" y="3947"/>
                    <a:pt x="5283" y="3945"/>
                    <a:pt x="5310" y="3941"/>
                  </a:cubicBezTo>
                  <a:cubicBezTo>
                    <a:pt x="5430" y="3905"/>
                    <a:pt x="5560" y="3893"/>
                    <a:pt x="5680" y="3882"/>
                  </a:cubicBezTo>
                  <a:cubicBezTo>
                    <a:pt x="5799" y="3846"/>
                    <a:pt x="5834" y="3739"/>
                    <a:pt x="5834" y="3643"/>
                  </a:cubicBezTo>
                  <a:lnTo>
                    <a:pt x="5834" y="3524"/>
                  </a:lnTo>
                  <a:cubicBezTo>
                    <a:pt x="5811" y="3310"/>
                    <a:pt x="5834" y="3120"/>
                    <a:pt x="5834" y="2905"/>
                  </a:cubicBezTo>
                  <a:cubicBezTo>
                    <a:pt x="5799" y="2846"/>
                    <a:pt x="5811" y="2786"/>
                    <a:pt x="5799" y="2727"/>
                  </a:cubicBezTo>
                  <a:cubicBezTo>
                    <a:pt x="5775" y="2597"/>
                    <a:pt x="5891" y="2468"/>
                    <a:pt x="5790" y="2327"/>
                  </a:cubicBezTo>
                  <a:lnTo>
                    <a:pt x="5790" y="2327"/>
                  </a:lnTo>
                  <a:cubicBezTo>
                    <a:pt x="5793" y="2329"/>
                    <a:pt x="5796" y="2330"/>
                    <a:pt x="5800" y="2330"/>
                  </a:cubicBezTo>
                  <a:cubicBezTo>
                    <a:pt x="5803" y="2330"/>
                    <a:pt x="5807" y="2328"/>
                    <a:pt x="5811" y="2322"/>
                  </a:cubicBezTo>
                  <a:cubicBezTo>
                    <a:pt x="5834" y="2310"/>
                    <a:pt x="5846" y="2298"/>
                    <a:pt x="5846" y="2286"/>
                  </a:cubicBezTo>
                  <a:cubicBezTo>
                    <a:pt x="5846" y="2167"/>
                    <a:pt x="5811" y="2060"/>
                    <a:pt x="5775" y="1953"/>
                  </a:cubicBezTo>
                  <a:cubicBezTo>
                    <a:pt x="5727" y="1917"/>
                    <a:pt x="5668" y="1881"/>
                    <a:pt x="5596" y="1881"/>
                  </a:cubicBezTo>
                  <a:cubicBezTo>
                    <a:pt x="5553" y="1886"/>
                    <a:pt x="5511" y="1893"/>
                    <a:pt x="5472" y="1893"/>
                  </a:cubicBezTo>
                  <a:cubicBezTo>
                    <a:pt x="5416" y="1893"/>
                    <a:pt x="5365" y="1878"/>
                    <a:pt x="5322" y="1822"/>
                  </a:cubicBezTo>
                  <a:cubicBezTo>
                    <a:pt x="5382" y="1810"/>
                    <a:pt x="5441" y="1786"/>
                    <a:pt x="5418" y="1715"/>
                  </a:cubicBezTo>
                  <a:cubicBezTo>
                    <a:pt x="4977" y="1298"/>
                    <a:pt x="4489" y="976"/>
                    <a:pt x="4013" y="595"/>
                  </a:cubicBezTo>
                  <a:cubicBezTo>
                    <a:pt x="3941" y="595"/>
                    <a:pt x="3870" y="584"/>
                    <a:pt x="3834" y="512"/>
                  </a:cubicBezTo>
                  <a:cubicBezTo>
                    <a:pt x="3763" y="393"/>
                    <a:pt x="3655" y="286"/>
                    <a:pt x="3536" y="214"/>
                  </a:cubicBezTo>
                  <a:cubicBezTo>
                    <a:pt x="3417" y="143"/>
                    <a:pt x="3310" y="24"/>
                    <a:pt x="3155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4764500" y="3140575"/>
              <a:ext cx="117375" cy="110700"/>
            </a:xfrm>
            <a:custGeom>
              <a:avLst/>
              <a:gdLst/>
              <a:ahLst/>
              <a:cxnLst/>
              <a:rect l="l" t="t" r="r" b="b"/>
              <a:pathLst>
                <a:path w="4695" h="4428" extrusionOk="0">
                  <a:moveTo>
                    <a:pt x="3688" y="1"/>
                  </a:moveTo>
                  <a:cubicBezTo>
                    <a:pt x="3645" y="1"/>
                    <a:pt x="3599" y="10"/>
                    <a:pt x="3551" y="29"/>
                  </a:cubicBezTo>
                  <a:cubicBezTo>
                    <a:pt x="3448" y="113"/>
                    <a:pt x="3345" y="190"/>
                    <a:pt x="3208" y="190"/>
                  </a:cubicBezTo>
                  <a:cubicBezTo>
                    <a:pt x="3170" y="190"/>
                    <a:pt x="3130" y="185"/>
                    <a:pt x="3087" y="172"/>
                  </a:cubicBezTo>
                  <a:cubicBezTo>
                    <a:pt x="3063" y="172"/>
                    <a:pt x="3016" y="184"/>
                    <a:pt x="2992" y="208"/>
                  </a:cubicBezTo>
                  <a:cubicBezTo>
                    <a:pt x="2813" y="255"/>
                    <a:pt x="2647" y="315"/>
                    <a:pt x="2492" y="446"/>
                  </a:cubicBezTo>
                  <a:cubicBezTo>
                    <a:pt x="2468" y="482"/>
                    <a:pt x="2408" y="529"/>
                    <a:pt x="2468" y="589"/>
                  </a:cubicBezTo>
                  <a:cubicBezTo>
                    <a:pt x="2492" y="636"/>
                    <a:pt x="2468" y="648"/>
                    <a:pt x="2432" y="648"/>
                  </a:cubicBezTo>
                  <a:cubicBezTo>
                    <a:pt x="2397" y="648"/>
                    <a:pt x="2349" y="624"/>
                    <a:pt x="2301" y="624"/>
                  </a:cubicBezTo>
                  <a:cubicBezTo>
                    <a:pt x="2285" y="624"/>
                    <a:pt x="2264" y="630"/>
                    <a:pt x="2248" y="630"/>
                  </a:cubicBezTo>
                  <a:cubicBezTo>
                    <a:pt x="2240" y="630"/>
                    <a:pt x="2234" y="628"/>
                    <a:pt x="2230" y="624"/>
                  </a:cubicBezTo>
                  <a:cubicBezTo>
                    <a:pt x="2186" y="603"/>
                    <a:pt x="2146" y="592"/>
                    <a:pt x="2108" y="592"/>
                  </a:cubicBezTo>
                  <a:cubicBezTo>
                    <a:pt x="2044" y="592"/>
                    <a:pt x="1989" y="624"/>
                    <a:pt x="1944" y="684"/>
                  </a:cubicBezTo>
                  <a:cubicBezTo>
                    <a:pt x="1916" y="712"/>
                    <a:pt x="1892" y="723"/>
                    <a:pt x="1868" y="723"/>
                  </a:cubicBezTo>
                  <a:cubicBezTo>
                    <a:pt x="1851" y="723"/>
                    <a:pt x="1833" y="718"/>
                    <a:pt x="1813" y="708"/>
                  </a:cubicBezTo>
                  <a:cubicBezTo>
                    <a:pt x="1779" y="691"/>
                    <a:pt x="1746" y="674"/>
                    <a:pt x="1716" y="674"/>
                  </a:cubicBezTo>
                  <a:cubicBezTo>
                    <a:pt x="1704" y="674"/>
                    <a:pt x="1693" y="677"/>
                    <a:pt x="1682" y="684"/>
                  </a:cubicBezTo>
                  <a:cubicBezTo>
                    <a:pt x="1646" y="696"/>
                    <a:pt x="1623" y="708"/>
                    <a:pt x="1623" y="755"/>
                  </a:cubicBezTo>
                  <a:cubicBezTo>
                    <a:pt x="1640" y="806"/>
                    <a:pt x="1632" y="821"/>
                    <a:pt x="1606" y="821"/>
                  </a:cubicBezTo>
                  <a:cubicBezTo>
                    <a:pt x="1595" y="821"/>
                    <a:pt x="1580" y="818"/>
                    <a:pt x="1563" y="815"/>
                  </a:cubicBezTo>
                  <a:cubicBezTo>
                    <a:pt x="1539" y="827"/>
                    <a:pt x="1527" y="827"/>
                    <a:pt x="1515" y="839"/>
                  </a:cubicBezTo>
                  <a:cubicBezTo>
                    <a:pt x="1361" y="993"/>
                    <a:pt x="1230" y="1113"/>
                    <a:pt x="1051" y="1220"/>
                  </a:cubicBezTo>
                  <a:cubicBezTo>
                    <a:pt x="980" y="1255"/>
                    <a:pt x="920" y="1315"/>
                    <a:pt x="908" y="1410"/>
                  </a:cubicBezTo>
                  <a:cubicBezTo>
                    <a:pt x="884" y="1458"/>
                    <a:pt x="884" y="1482"/>
                    <a:pt x="884" y="1529"/>
                  </a:cubicBezTo>
                  <a:cubicBezTo>
                    <a:pt x="908" y="1636"/>
                    <a:pt x="884" y="1732"/>
                    <a:pt x="908" y="1827"/>
                  </a:cubicBezTo>
                  <a:cubicBezTo>
                    <a:pt x="932" y="1898"/>
                    <a:pt x="920" y="1958"/>
                    <a:pt x="932" y="2029"/>
                  </a:cubicBezTo>
                  <a:cubicBezTo>
                    <a:pt x="968" y="2089"/>
                    <a:pt x="968" y="2172"/>
                    <a:pt x="980" y="2244"/>
                  </a:cubicBezTo>
                  <a:cubicBezTo>
                    <a:pt x="990" y="2317"/>
                    <a:pt x="973" y="2353"/>
                    <a:pt x="905" y="2353"/>
                  </a:cubicBezTo>
                  <a:cubicBezTo>
                    <a:pt x="895" y="2353"/>
                    <a:pt x="884" y="2352"/>
                    <a:pt x="873" y="2351"/>
                  </a:cubicBezTo>
                  <a:lnTo>
                    <a:pt x="742" y="2351"/>
                  </a:lnTo>
                  <a:cubicBezTo>
                    <a:pt x="730" y="2351"/>
                    <a:pt x="706" y="2363"/>
                    <a:pt x="694" y="2363"/>
                  </a:cubicBezTo>
                  <a:cubicBezTo>
                    <a:pt x="646" y="2375"/>
                    <a:pt x="622" y="2410"/>
                    <a:pt x="587" y="2434"/>
                  </a:cubicBezTo>
                  <a:cubicBezTo>
                    <a:pt x="570" y="2485"/>
                    <a:pt x="529" y="2500"/>
                    <a:pt x="490" y="2500"/>
                  </a:cubicBezTo>
                  <a:cubicBezTo>
                    <a:pt x="473" y="2500"/>
                    <a:pt x="458" y="2497"/>
                    <a:pt x="444" y="2494"/>
                  </a:cubicBezTo>
                  <a:cubicBezTo>
                    <a:pt x="414" y="2488"/>
                    <a:pt x="386" y="2485"/>
                    <a:pt x="359" y="2485"/>
                  </a:cubicBezTo>
                  <a:cubicBezTo>
                    <a:pt x="277" y="2485"/>
                    <a:pt x="206" y="2506"/>
                    <a:pt x="134" y="2506"/>
                  </a:cubicBezTo>
                  <a:cubicBezTo>
                    <a:pt x="111" y="2506"/>
                    <a:pt x="111" y="2506"/>
                    <a:pt x="99" y="2529"/>
                  </a:cubicBezTo>
                  <a:cubicBezTo>
                    <a:pt x="15" y="2613"/>
                    <a:pt x="111" y="2672"/>
                    <a:pt x="134" y="2744"/>
                  </a:cubicBezTo>
                  <a:cubicBezTo>
                    <a:pt x="134" y="2827"/>
                    <a:pt x="87" y="2898"/>
                    <a:pt x="99" y="2970"/>
                  </a:cubicBezTo>
                  <a:cubicBezTo>
                    <a:pt x="111" y="3065"/>
                    <a:pt x="158" y="3137"/>
                    <a:pt x="170" y="3208"/>
                  </a:cubicBezTo>
                  <a:cubicBezTo>
                    <a:pt x="156" y="3194"/>
                    <a:pt x="144" y="3190"/>
                    <a:pt x="132" y="3190"/>
                  </a:cubicBezTo>
                  <a:cubicBezTo>
                    <a:pt x="101" y="3190"/>
                    <a:pt x="73" y="3220"/>
                    <a:pt x="39" y="3220"/>
                  </a:cubicBezTo>
                  <a:cubicBezTo>
                    <a:pt x="27" y="3244"/>
                    <a:pt x="27" y="3268"/>
                    <a:pt x="39" y="3279"/>
                  </a:cubicBezTo>
                  <a:cubicBezTo>
                    <a:pt x="49" y="3297"/>
                    <a:pt x="50" y="3302"/>
                    <a:pt x="45" y="3302"/>
                  </a:cubicBezTo>
                  <a:cubicBezTo>
                    <a:pt x="38" y="3302"/>
                    <a:pt x="19" y="3288"/>
                    <a:pt x="9" y="3288"/>
                  </a:cubicBezTo>
                  <a:cubicBezTo>
                    <a:pt x="3" y="3288"/>
                    <a:pt x="0" y="3292"/>
                    <a:pt x="3" y="3303"/>
                  </a:cubicBezTo>
                  <a:cubicBezTo>
                    <a:pt x="3" y="3375"/>
                    <a:pt x="87" y="3601"/>
                    <a:pt x="99" y="3625"/>
                  </a:cubicBezTo>
                  <a:cubicBezTo>
                    <a:pt x="99" y="3625"/>
                    <a:pt x="93" y="3619"/>
                    <a:pt x="83" y="3619"/>
                  </a:cubicBezTo>
                  <a:cubicBezTo>
                    <a:pt x="77" y="3619"/>
                    <a:pt x="71" y="3621"/>
                    <a:pt x="63" y="3625"/>
                  </a:cubicBezTo>
                  <a:cubicBezTo>
                    <a:pt x="51" y="3649"/>
                    <a:pt x="51" y="3672"/>
                    <a:pt x="51" y="3684"/>
                  </a:cubicBezTo>
                  <a:cubicBezTo>
                    <a:pt x="75" y="3744"/>
                    <a:pt x="87" y="3803"/>
                    <a:pt x="158" y="3815"/>
                  </a:cubicBezTo>
                  <a:cubicBezTo>
                    <a:pt x="194" y="3815"/>
                    <a:pt x="206" y="3839"/>
                    <a:pt x="218" y="3839"/>
                  </a:cubicBezTo>
                  <a:cubicBezTo>
                    <a:pt x="235" y="3836"/>
                    <a:pt x="248" y="3834"/>
                    <a:pt x="260" y="3834"/>
                  </a:cubicBezTo>
                  <a:cubicBezTo>
                    <a:pt x="286" y="3834"/>
                    <a:pt x="300" y="3843"/>
                    <a:pt x="325" y="3851"/>
                  </a:cubicBezTo>
                  <a:cubicBezTo>
                    <a:pt x="337" y="3863"/>
                    <a:pt x="337" y="3887"/>
                    <a:pt x="349" y="3887"/>
                  </a:cubicBezTo>
                  <a:cubicBezTo>
                    <a:pt x="396" y="3899"/>
                    <a:pt x="444" y="3899"/>
                    <a:pt x="444" y="3946"/>
                  </a:cubicBezTo>
                  <a:cubicBezTo>
                    <a:pt x="483" y="3985"/>
                    <a:pt x="511" y="4034"/>
                    <a:pt x="556" y="4034"/>
                  </a:cubicBezTo>
                  <a:cubicBezTo>
                    <a:pt x="580" y="4034"/>
                    <a:pt x="609" y="4019"/>
                    <a:pt x="646" y="3982"/>
                  </a:cubicBezTo>
                  <a:cubicBezTo>
                    <a:pt x="670" y="3946"/>
                    <a:pt x="682" y="3899"/>
                    <a:pt x="706" y="3863"/>
                  </a:cubicBezTo>
                  <a:cubicBezTo>
                    <a:pt x="765" y="3827"/>
                    <a:pt x="825" y="3827"/>
                    <a:pt x="896" y="3803"/>
                  </a:cubicBezTo>
                  <a:cubicBezTo>
                    <a:pt x="896" y="3803"/>
                    <a:pt x="920" y="3791"/>
                    <a:pt x="932" y="3791"/>
                  </a:cubicBezTo>
                  <a:cubicBezTo>
                    <a:pt x="961" y="3769"/>
                    <a:pt x="987" y="3751"/>
                    <a:pt x="1008" y="3751"/>
                  </a:cubicBezTo>
                  <a:cubicBezTo>
                    <a:pt x="1032" y="3751"/>
                    <a:pt x="1051" y="3772"/>
                    <a:pt x="1063" y="3827"/>
                  </a:cubicBezTo>
                  <a:lnTo>
                    <a:pt x="1063" y="3863"/>
                  </a:lnTo>
                  <a:cubicBezTo>
                    <a:pt x="1099" y="3911"/>
                    <a:pt x="1111" y="3958"/>
                    <a:pt x="1111" y="4006"/>
                  </a:cubicBezTo>
                  <a:cubicBezTo>
                    <a:pt x="1123" y="4030"/>
                    <a:pt x="1146" y="4030"/>
                    <a:pt x="1158" y="4041"/>
                  </a:cubicBezTo>
                  <a:lnTo>
                    <a:pt x="1218" y="4041"/>
                  </a:lnTo>
                  <a:cubicBezTo>
                    <a:pt x="1226" y="4038"/>
                    <a:pt x="1235" y="4036"/>
                    <a:pt x="1245" y="4036"/>
                  </a:cubicBezTo>
                  <a:cubicBezTo>
                    <a:pt x="1264" y="4036"/>
                    <a:pt x="1285" y="4041"/>
                    <a:pt x="1301" y="4041"/>
                  </a:cubicBezTo>
                  <a:cubicBezTo>
                    <a:pt x="1325" y="4047"/>
                    <a:pt x="1349" y="4050"/>
                    <a:pt x="1373" y="4050"/>
                  </a:cubicBezTo>
                  <a:cubicBezTo>
                    <a:pt x="1396" y="4050"/>
                    <a:pt x="1420" y="4047"/>
                    <a:pt x="1444" y="4041"/>
                  </a:cubicBezTo>
                  <a:cubicBezTo>
                    <a:pt x="1471" y="4028"/>
                    <a:pt x="1497" y="4022"/>
                    <a:pt x="1523" y="4022"/>
                  </a:cubicBezTo>
                  <a:cubicBezTo>
                    <a:pt x="1586" y="4022"/>
                    <a:pt x="1643" y="4058"/>
                    <a:pt x="1694" y="4101"/>
                  </a:cubicBezTo>
                  <a:cubicBezTo>
                    <a:pt x="1754" y="4149"/>
                    <a:pt x="1813" y="4232"/>
                    <a:pt x="1896" y="4268"/>
                  </a:cubicBezTo>
                  <a:cubicBezTo>
                    <a:pt x="1901" y="4269"/>
                    <a:pt x="1906" y="4270"/>
                    <a:pt x="1912" y="4270"/>
                  </a:cubicBezTo>
                  <a:cubicBezTo>
                    <a:pt x="1926" y="4270"/>
                    <a:pt x="1941" y="4266"/>
                    <a:pt x="1953" y="4266"/>
                  </a:cubicBezTo>
                  <a:cubicBezTo>
                    <a:pt x="1973" y="4266"/>
                    <a:pt x="1982" y="4276"/>
                    <a:pt x="1956" y="4327"/>
                  </a:cubicBezTo>
                  <a:lnTo>
                    <a:pt x="1992" y="4351"/>
                  </a:lnTo>
                  <a:cubicBezTo>
                    <a:pt x="2071" y="4400"/>
                    <a:pt x="2123" y="4427"/>
                    <a:pt x="2160" y="4427"/>
                  </a:cubicBezTo>
                  <a:cubicBezTo>
                    <a:pt x="2212" y="4427"/>
                    <a:pt x="2233" y="4374"/>
                    <a:pt x="2254" y="4256"/>
                  </a:cubicBezTo>
                  <a:cubicBezTo>
                    <a:pt x="2254" y="4232"/>
                    <a:pt x="2277" y="4208"/>
                    <a:pt x="2277" y="4196"/>
                  </a:cubicBezTo>
                  <a:cubicBezTo>
                    <a:pt x="2289" y="4113"/>
                    <a:pt x="2301" y="4041"/>
                    <a:pt x="2337" y="3970"/>
                  </a:cubicBezTo>
                  <a:cubicBezTo>
                    <a:pt x="2349" y="3958"/>
                    <a:pt x="2349" y="3922"/>
                    <a:pt x="2361" y="3899"/>
                  </a:cubicBezTo>
                  <a:cubicBezTo>
                    <a:pt x="2373" y="3815"/>
                    <a:pt x="2432" y="3756"/>
                    <a:pt x="2408" y="3684"/>
                  </a:cubicBezTo>
                  <a:cubicBezTo>
                    <a:pt x="2343" y="3477"/>
                    <a:pt x="2397" y="3360"/>
                    <a:pt x="2562" y="3360"/>
                  </a:cubicBezTo>
                  <a:cubicBezTo>
                    <a:pt x="2578" y="3360"/>
                    <a:pt x="2594" y="3361"/>
                    <a:pt x="2611" y="3363"/>
                  </a:cubicBezTo>
                  <a:cubicBezTo>
                    <a:pt x="2671" y="3325"/>
                    <a:pt x="2721" y="3279"/>
                    <a:pt x="2774" y="3279"/>
                  </a:cubicBezTo>
                  <a:cubicBezTo>
                    <a:pt x="2805" y="3279"/>
                    <a:pt x="2837" y="3295"/>
                    <a:pt x="2873" y="3339"/>
                  </a:cubicBezTo>
                  <a:cubicBezTo>
                    <a:pt x="2883" y="3354"/>
                    <a:pt x="2897" y="3361"/>
                    <a:pt x="2913" y="3361"/>
                  </a:cubicBezTo>
                  <a:cubicBezTo>
                    <a:pt x="2936" y="3361"/>
                    <a:pt x="2964" y="3348"/>
                    <a:pt x="2992" y="3327"/>
                  </a:cubicBezTo>
                  <a:cubicBezTo>
                    <a:pt x="3051" y="3256"/>
                    <a:pt x="3147" y="3208"/>
                    <a:pt x="3230" y="3125"/>
                  </a:cubicBezTo>
                  <a:cubicBezTo>
                    <a:pt x="3240" y="3083"/>
                    <a:pt x="3233" y="3062"/>
                    <a:pt x="3217" y="3053"/>
                  </a:cubicBezTo>
                  <a:lnTo>
                    <a:pt x="3217" y="3053"/>
                  </a:lnTo>
                  <a:cubicBezTo>
                    <a:pt x="3268" y="3033"/>
                    <a:pt x="3291" y="2984"/>
                    <a:pt x="3266" y="2898"/>
                  </a:cubicBezTo>
                  <a:lnTo>
                    <a:pt x="3266" y="2898"/>
                  </a:lnTo>
                  <a:cubicBezTo>
                    <a:pt x="3275" y="2921"/>
                    <a:pt x="3289" y="2928"/>
                    <a:pt x="3305" y="2928"/>
                  </a:cubicBezTo>
                  <a:cubicBezTo>
                    <a:pt x="3330" y="2928"/>
                    <a:pt x="3358" y="2910"/>
                    <a:pt x="3373" y="2910"/>
                  </a:cubicBezTo>
                  <a:cubicBezTo>
                    <a:pt x="3468" y="2898"/>
                    <a:pt x="3504" y="2851"/>
                    <a:pt x="3540" y="2768"/>
                  </a:cubicBezTo>
                  <a:cubicBezTo>
                    <a:pt x="3550" y="2714"/>
                    <a:pt x="3580" y="2670"/>
                    <a:pt x="3637" y="2670"/>
                  </a:cubicBezTo>
                  <a:cubicBezTo>
                    <a:pt x="3644" y="2670"/>
                    <a:pt x="3651" y="2671"/>
                    <a:pt x="3659" y="2672"/>
                  </a:cubicBezTo>
                  <a:cubicBezTo>
                    <a:pt x="3742" y="2648"/>
                    <a:pt x="3766" y="2565"/>
                    <a:pt x="3790" y="2494"/>
                  </a:cubicBezTo>
                  <a:cubicBezTo>
                    <a:pt x="3801" y="2387"/>
                    <a:pt x="3849" y="2315"/>
                    <a:pt x="3956" y="2291"/>
                  </a:cubicBezTo>
                  <a:cubicBezTo>
                    <a:pt x="3980" y="2291"/>
                    <a:pt x="4004" y="2267"/>
                    <a:pt x="4016" y="2244"/>
                  </a:cubicBezTo>
                  <a:cubicBezTo>
                    <a:pt x="4028" y="2184"/>
                    <a:pt x="4087" y="2184"/>
                    <a:pt x="4135" y="2184"/>
                  </a:cubicBezTo>
                  <a:cubicBezTo>
                    <a:pt x="4159" y="2184"/>
                    <a:pt x="4194" y="2172"/>
                    <a:pt x="4218" y="2148"/>
                  </a:cubicBezTo>
                  <a:cubicBezTo>
                    <a:pt x="4361" y="2077"/>
                    <a:pt x="4385" y="1946"/>
                    <a:pt x="4397" y="1815"/>
                  </a:cubicBezTo>
                  <a:cubicBezTo>
                    <a:pt x="4421" y="1732"/>
                    <a:pt x="4444" y="1648"/>
                    <a:pt x="4504" y="1589"/>
                  </a:cubicBezTo>
                  <a:cubicBezTo>
                    <a:pt x="4516" y="1553"/>
                    <a:pt x="4552" y="1541"/>
                    <a:pt x="4563" y="1494"/>
                  </a:cubicBezTo>
                  <a:cubicBezTo>
                    <a:pt x="4563" y="1470"/>
                    <a:pt x="4599" y="1458"/>
                    <a:pt x="4623" y="1458"/>
                  </a:cubicBezTo>
                  <a:cubicBezTo>
                    <a:pt x="4659" y="1458"/>
                    <a:pt x="4683" y="1434"/>
                    <a:pt x="4694" y="1422"/>
                  </a:cubicBezTo>
                  <a:cubicBezTo>
                    <a:pt x="4683" y="1291"/>
                    <a:pt x="4671" y="1160"/>
                    <a:pt x="4683" y="1017"/>
                  </a:cubicBezTo>
                  <a:cubicBezTo>
                    <a:pt x="4683" y="958"/>
                    <a:pt x="4671" y="922"/>
                    <a:pt x="4659" y="863"/>
                  </a:cubicBezTo>
                  <a:cubicBezTo>
                    <a:pt x="4635" y="743"/>
                    <a:pt x="4575" y="636"/>
                    <a:pt x="4623" y="517"/>
                  </a:cubicBezTo>
                  <a:cubicBezTo>
                    <a:pt x="4623" y="482"/>
                    <a:pt x="4623" y="458"/>
                    <a:pt x="4611" y="422"/>
                  </a:cubicBezTo>
                  <a:cubicBezTo>
                    <a:pt x="4516" y="303"/>
                    <a:pt x="4397" y="231"/>
                    <a:pt x="4254" y="220"/>
                  </a:cubicBezTo>
                  <a:cubicBezTo>
                    <a:pt x="4099" y="208"/>
                    <a:pt x="3980" y="160"/>
                    <a:pt x="3861" y="65"/>
                  </a:cubicBezTo>
                  <a:cubicBezTo>
                    <a:pt x="3811" y="22"/>
                    <a:pt x="3752" y="1"/>
                    <a:pt x="3688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1906475" y="1466675"/>
              <a:ext cx="3163525" cy="2660175"/>
            </a:xfrm>
            <a:custGeom>
              <a:avLst/>
              <a:gdLst/>
              <a:ahLst/>
              <a:cxnLst/>
              <a:rect l="l" t="t" r="r" b="b"/>
              <a:pathLst>
                <a:path w="126541" h="106407" extrusionOk="0">
                  <a:moveTo>
                    <a:pt x="17169" y="1"/>
                  </a:moveTo>
                  <a:lnTo>
                    <a:pt x="16836" y="60"/>
                  </a:lnTo>
                  <a:lnTo>
                    <a:pt x="16526" y="370"/>
                  </a:lnTo>
                  <a:lnTo>
                    <a:pt x="16169" y="572"/>
                  </a:lnTo>
                  <a:lnTo>
                    <a:pt x="15812" y="786"/>
                  </a:lnTo>
                  <a:lnTo>
                    <a:pt x="15610" y="834"/>
                  </a:lnTo>
                  <a:lnTo>
                    <a:pt x="15514" y="667"/>
                  </a:lnTo>
                  <a:lnTo>
                    <a:pt x="15121" y="72"/>
                  </a:lnTo>
                  <a:lnTo>
                    <a:pt x="14455" y="334"/>
                  </a:lnTo>
                  <a:lnTo>
                    <a:pt x="13752" y="906"/>
                  </a:lnTo>
                  <a:lnTo>
                    <a:pt x="13038" y="1394"/>
                  </a:lnTo>
                  <a:lnTo>
                    <a:pt x="12324" y="1739"/>
                  </a:lnTo>
                  <a:lnTo>
                    <a:pt x="11657" y="2156"/>
                  </a:lnTo>
                  <a:lnTo>
                    <a:pt x="11383" y="2334"/>
                  </a:lnTo>
                  <a:lnTo>
                    <a:pt x="11050" y="2358"/>
                  </a:lnTo>
                  <a:lnTo>
                    <a:pt x="10728" y="2596"/>
                  </a:lnTo>
                  <a:lnTo>
                    <a:pt x="10609" y="3049"/>
                  </a:lnTo>
                  <a:lnTo>
                    <a:pt x="10466" y="3251"/>
                  </a:lnTo>
                  <a:lnTo>
                    <a:pt x="10514" y="3549"/>
                  </a:lnTo>
                  <a:lnTo>
                    <a:pt x="10633" y="3608"/>
                  </a:lnTo>
                  <a:lnTo>
                    <a:pt x="10764" y="3584"/>
                  </a:lnTo>
                  <a:lnTo>
                    <a:pt x="10990" y="3525"/>
                  </a:lnTo>
                  <a:lnTo>
                    <a:pt x="11192" y="3608"/>
                  </a:lnTo>
                  <a:lnTo>
                    <a:pt x="10966" y="3834"/>
                  </a:lnTo>
                  <a:lnTo>
                    <a:pt x="10847" y="4073"/>
                  </a:lnTo>
                  <a:lnTo>
                    <a:pt x="11121" y="4263"/>
                  </a:lnTo>
                  <a:lnTo>
                    <a:pt x="11478" y="4346"/>
                  </a:lnTo>
                  <a:lnTo>
                    <a:pt x="11669" y="4323"/>
                  </a:lnTo>
                  <a:lnTo>
                    <a:pt x="11871" y="4299"/>
                  </a:lnTo>
                  <a:lnTo>
                    <a:pt x="11990" y="4358"/>
                  </a:lnTo>
                  <a:lnTo>
                    <a:pt x="12073" y="4466"/>
                  </a:lnTo>
                  <a:lnTo>
                    <a:pt x="11621" y="4835"/>
                  </a:lnTo>
                  <a:lnTo>
                    <a:pt x="11073" y="5001"/>
                  </a:lnTo>
                  <a:lnTo>
                    <a:pt x="10383" y="4727"/>
                  </a:lnTo>
                  <a:lnTo>
                    <a:pt x="9871" y="5454"/>
                  </a:lnTo>
                  <a:lnTo>
                    <a:pt x="9597" y="4739"/>
                  </a:lnTo>
                  <a:lnTo>
                    <a:pt x="9061" y="4942"/>
                  </a:lnTo>
                  <a:lnTo>
                    <a:pt x="8228" y="5335"/>
                  </a:lnTo>
                  <a:lnTo>
                    <a:pt x="7323" y="5454"/>
                  </a:lnTo>
                  <a:lnTo>
                    <a:pt x="6656" y="5537"/>
                  </a:lnTo>
                  <a:lnTo>
                    <a:pt x="6001" y="5478"/>
                  </a:lnTo>
                  <a:lnTo>
                    <a:pt x="5537" y="5073"/>
                  </a:lnTo>
                  <a:lnTo>
                    <a:pt x="5263" y="4442"/>
                  </a:lnTo>
                  <a:lnTo>
                    <a:pt x="4954" y="5085"/>
                  </a:lnTo>
                  <a:lnTo>
                    <a:pt x="4334" y="5335"/>
                  </a:lnTo>
                  <a:lnTo>
                    <a:pt x="3822" y="5561"/>
                  </a:lnTo>
                  <a:lnTo>
                    <a:pt x="3953" y="6085"/>
                  </a:lnTo>
                  <a:lnTo>
                    <a:pt x="2858" y="6573"/>
                  </a:lnTo>
                  <a:lnTo>
                    <a:pt x="1679" y="6644"/>
                  </a:lnTo>
                  <a:lnTo>
                    <a:pt x="1536" y="6692"/>
                  </a:lnTo>
                  <a:lnTo>
                    <a:pt x="1382" y="6799"/>
                  </a:lnTo>
                  <a:lnTo>
                    <a:pt x="1215" y="6978"/>
                  </a:lnTo>
                  <a:lnTo>
                    <a:pt x="1203" y="7216"/>
                  </a:lnTo>
                  <a:lnTo>
                    <a:pt x="1358" y="7394"/>
                  </a:lnTo>
                  <a:lnTo>
                    <a:pt x="1596" y="7383"/>
                  </a:lnTo>
                  <a:lnTo>
                    <a:pt x="1751" y="7347"/>
                  </a:lnTo>
                  <a:lnTo>
                    <a:pt x="1929" y="7442"/>
                  </a:lnTo>
                  <a:lnTo>
                    <a:pt x="1203" y="7883"/>
                  </a:lnTo>
                  <a:lnTo>
                    <a:pt x="429" y="8359"/>
                  </a:lnTo>
                  <a:lnTo>
                    <a:pt x="298" y="8537"/>
                  </a:lnTo>
                  <a:lnTo>
                    <a:pt x="310" y="8776"/>
                  </a:lnTo>
                  <a:lnTo>
                    <a:pt x="524" y="9228"/>
                  </a:lnTo>
                  <a:lnTo>
                    <a:pt x="239" y="9657"/>
                  </a:lnTo>
                  <a:lnTo>
                    <a:pt x="120" y="9847"/>
                  </a:lnTo>
                  <a:lnTo>
                    <a:pt x="60" y="10097"/>
                  </a:lnTo>
                  <a:lnTo>
                    <a:pt x="1" y="10454"/>
                  </a:lnTo>
                  <a:lnTo>
                    <a:pt x="155" y="10740"/>
                  </a:lnTo>
                  <a:lnTo>
                    <a:pt x="393" y="10692"/>
                  </a:lnTo>
                  <a:lnTo>
                    <a:pt x="584" y="10478"/>
                  </a:lnTo>
                  <a:lnTo>
                    <a:pt x="965" y="10264"/>
                  </a:lnTo>
                  <a:lnTo>
                    <a:pt x="1370" y="10300"/>
                  </a:lnTo>
                  <a:lnTo>
                    <a:pt x="1489" y="10538"/>
                  </a:lnTo>
                  <a:lnTo>
                    <a:pt x="1370" y="10800"/>
                  </a:lnTo>
                  <a:lnTo>
                    <a:pt x="1465" y="11097"/>
                  </a:lnTo>
                  <a:lnTo>
                    <a:pt x="1656" y="11347"/>
                  </a:lnTo>
                  <a:lnTo>
                    <a:pt x="1798" y="11526"/>
                  </a:lnTo>
                  <a:lnTo>
                    <a:pt x="1703" y="11740"/>
                  </a:lnTo>
                  <a:lnTo>
                    <a:pt x="1441" y="12097"/>
                  </a:lnTo>
                  <a:lnTo>
                    <a:pt x="1620" y="12502"/>
                  </a:lnTo>
                  <a:lnTo>
                    <a:pt x="2001" y="12586"/>
                  </a:lnTo>
                  <a:lnTo>
                    <a:pt x="2263" y="12300"/>
                  </a:lnTo>
                  <a:lnTo>
                    <a:pt x="2727" y="12181"/>
                  </a:lnTo>
                  <a:lnTo>
                    <a:pt x="3096" y="12466"/>
                  </a:lnTo>
                  <a:lnTo>
                    <a:pt x="3132" y="12752"/>
                  </a:lnTo>
                  <a:lnTo>
                    <a:pt x="2858" y="12895"/>
                  </a:lnTo>
                  <a:lnTo>
                    <a:pt x="2120" y="13812"/>
                  </a:lnTo>
                  <a:cubicBezTo>
                    <a:pt x="2009" y="14651"/>
                    <a:pt x="2082" y="15537"/>
                    <a:pt x="2508" y="15537"/>
                  </a:cubicBezTo>
                  <a:cubicBezTo>
                    <a:pt x="2722" y="15537"/>
                    <a:pt x="3026" y="15311"/>
                    <a:pt x="3441" y="14741"/>
                  </a:cubicBezTo>
                  <a:lnTo>
                    <a:pt x="4180" y="14669"/>
                  </a:lnTo>
                  <a:lnTo>
                    <a:pt x="4227" y="14645"/>
                  </a:lnTo>
                  <a:lnTo>
                    <a:pt x="4287" y="14586"/>
                  </a:lnTo>
                  <a:lnTo>
                    <a:pt x="4501" y="14360"/>
                  </a:lnTo>
                  <a:lnTo>
                    <a:pt x="4763" y="14467"/>
                  </a:lnTo>
                  <a:lnTo>
                    <a:pt x="4918" y="14800"/>
                  </a:lnTo>
                  <a:lnTo>
                    <a:pt x="4704" y="15122"/>
                  </a:lnTo>
                  <a:lnTo>
                    <a:pt x="4453" y="15312"/>
                  </a:lnTo>
                  <a:lnTo>
                    <a:pt x="4358" y="15610"/>
                  </a:lnTo>
                  <a:lnTo>
                    <a:pt x="4299" y="16086"/>
                  </a:lnTo>
                  <a:lnTo>
                    <a:pt x="3918" y="16431"/>
                  </a:lnTo>
                  <a:lnTo>
                    <a:pt x="3572" y="16800"/>
                  </a:lnTo>
                  <a:lnTo>
                    <a:pt x="3572" y="17336"/>
                  </a:lnTo>
                  <a:lnTo>
                    <a:pt x="3918" y="17646"/>
                  </a:lnTo>
                  <a:lnTo>
                    <a:pt x="4406" y="17705"/>
                  </a:lnTo>
                  <a:lnTo>
                    <a:pt x="4823" y="17598"/>
                  </a:lnTo>
                  <a:lnTo>
                    <a:pt x="5275" y="17646"/>
                  </a:lnTo>
                  <a:lnTo>
                    <a:pt x="4930" y="18170"/>
                  </a:lnTo>
                  <a:lnTo>
                    <a:pt x="4358" y="18432"/>
                  </a:lnTo>
                  <a:lnTo>
                    <a:pt x="3870" y="18634"/>
                  </a:lnTo>
                  <a:lnTo>
                    <a:pt x="3703" y="19110"/>
                  </a:lnTo>
                  <a:lnTo>
                    <a:pt x="4025" y="19467"/>
                  </a:lnTo>
                  <a:lnTo>
                    <a:pt x="4561" y="19408"/>
                  </a:lnTo>
                  <a:lnTo>
                    <a:pt x="4870" y="19348"/>
                  </a:lnTo>
                  <a:lnTo>
                    <a:pt x="5108" y="19491"/>
                  </a:lnTo>
                  <a:lnTo>
                    <a:pt x="5013" y="19789"/>
                  </a:lnTo>
                  <a:lnTo>
                    <a:pt x="4704" y="19967"/>
                  </a:lnTo>
                  <a:lnTo>
                    <a:pt x="4537" y="20027"/>
                  </a:lnTo>
                  <a:lnTo>
                    <a:pt x="4382" y="20086"/>
                  </a:lnTo>
                  <a:lnTo>
                    <a:pt x="3608" y="20896"/>
                  </a:lnTo>
                  <a:lnTo>
                    <a:pt x="2906" y="21765"/>
                  </a:lnTo>
                  <a:lnTo>
                    <a:pt x="2846" y="21980"/>
                  </a:lnTo>
                  <a:lnTo>
                    <a:pt x="2906" y="22230"/>
                  </a:lnTo>
                  <a:lnTo>
                    <a:pt x="2965" y="22813"/>
                  </a:lnTo>
                  <a:lnTo>
                    <a:pt x="2858" y="23396"/>
                  </a:lnTo>
                  <a:lnTo>
                    <a:pt x="2858" y="24051"/>
                  </a:lnTo>
                  <a:lnTo>
                    <a:pt x="3525" y="24111"/>
                  </a:lnTo>
                  <a:lnTo>
                    <a:pt x="4418" y="23623"/>
                  </a:lnTo>
                  <a:lnTo>
                    <a:pt x="5073" y="22873"/>
                  </a:lnTo>
                  <a:lnTo>
                    <a:pt x="5406" y="22587"/>
                  </a:lnTo>
                  <a:lnTo>
                    <a:pt x="5823" y="22420"/>
                  </a:lnTo>
                  <a:lnTo>
                    <a:pt x="7740" y="22277"/>
                  </a:lnTo>
                  <a:lnTo>
                    <a:pt x="9597" y="21777"/>
                  </a:lnTo>
                  <a:lnTo>
                    <a:pt x="9978" y="21753"/>
                  </a:lnTo>
                  <a:lnTo>
                    <a:pt x="10157" y="22158"/>
                  </a:lnTo>
                  <a:lnTo>
                    <a:pt x="10252" y="22575"/>
                  </a:lnTo>
                  <a:lnTo>
                    <a:pt x="10669" y="22730"/>
                  </a:lnTo>
                  <a:lnTo>
                    <a:pt x="11109" y="22992"/>
                  </a:lnTo>
                  <a:lnTo>
                    <a:pt x="10990" y="23480"/>
                  </a:lnTo>
                  <a:lnTo>
                    <a:pt x="10764" y="23646"/>
                  </a:lnTo>
                  <a:lnTo>
                    <a:pt x="10514" y="23754"/>
                  </a:lnTo>
                  <a:lnTo>
                    <a:pt x="10026" y="24146"/>
                  </a:lnTo>
                  <a:lnTo>
                    <a:pt x="9716" y="24682"/>
                  </a:lnTo>
                  <a:lnTo>
                    <a:pt x="9787" y="25028"/>
                  </a:lnTo>
                  <a:lnTo>
                    <a:pt x="10145" y="25159"/>
                  </a:lnTo>
                  <a:lnTo>
                    <a:pt x="10228" y="25266"/>
                  </a:lnTo>
                  <a:lnTo>
                    <a:pt x="10180" y="25397"/>
                  </a:lnTo>
                  <a:lnTo>
                    <a:pt x="10061" y="25849"/>
                  </a:lnTo>
                  <a:lnTo>
                    <a:pt x="10311" y="26171"/>
                  </a:lnTo>
                  <a:lnTo>
                    <a:pt x="10847" y="26194"/>
                  </a:lnTo>
                  <a:lnTo>
                    <a:pt x="11359" y="25932"/>
                  </a:lnTo>
                  <a:lnTo>
                    <a:pt x="12300" y="25325"/>
                  </a:lnTo>
                  <a:lnTo>
                    <a:pt x="13407" y="25492"/>
                  </a:lnTo>
                  <a:lnTo>
                    <a:pt x="13705" y="25540"/>
                  </a:lnTo>
                  <a:lnTo>
                    <a:pt x="14002" y="25432"/>
                  </a:lnTo>
                  <a:lnTo>
                    <a:pt x="14479" y="25301"/>
                  </a:lnTo>
                  <a:lnTo>
                    <a:pt x="14895" y="25575"/>
                  </a:lnTo>
                  <a:lnTo>
                    <a:pt x="15705" y="26171"/>
                  </a:lnTo>
                  <a:lnTo>
                    <a:pt x="16717" y="26218"/>
                  </a:lnTo>
                  <a:lnTo>
                    <a:pt x="17026" y="26194"/>
                  </a:lnTo>
                  <a:lnTo>
                    <a:pt x="17312" y="26349"/>
                  </a:lnTo>
                  <a:lnTo>
                    <a:pt x="17967" y="26635"/>
                  </a:lnTo>
                  <a:lnTo>
                    <a:pt x="18598" y="26337"/>
                  </a:lnTo>
                  <a:lnTo>
                    <a:pt x="18931" y="26147"/>
                  </a:lnTo>
                  <a:lnTo>
                    <a:pt x="19301" y="26075"/>
                  </a:lnTo>
                  <a:lnTo>
                    <a:pt x="19932" y="25897"/>
                  </a:lnTo>
                  <a:lnTo>
                    <a:pt x="20098" y="25266"/>
                  </a:lnTo>
                  <a:lnTo>
                    <a:pt x="20229" y="24849"/>
                  </a:lnTo>
                  <a:lnTo>
                    <a:pt x="20479" y="24766"/>
                  </a:lnTo>
                  <a:lnTo>
                    <a:pt x="21503" y="25063"/>
                  </a:lnTo>
                  <a:lnTo>
                    <a:pt x="22527" y="25004"/>
                  </a:lnTo>
                  <a:lnTo>
                    <a:pt x="23468" y="25218"/>
                  </a:lnTo>
                  <a:lnTo>
                    <a:pt x="24230" y="24658"/>
                  </a:lnTo>
                  <a:lnTo>
                    <a:pt x="24337" y="24599"/>
                  </a:lnTo>
                  <a:lnTo>
                    <a:pt x="24480" y="24551"/>
                  </a:lnTo>
                  <a:lnTo>
                    <a:pt x="24611" y="25397"/>
                  </a:lnTo>
                  <a:lnTo>
                    <a:pt x="25468" y="25504"/>
                  </a:lnTo>
                  <a:lnTo>
                    <a:pt x="25778" y="25480"/>
                  </a:lnTo>
                  <a:lnTo>
                    <a:pt x="26087" y="25420"/>
                  </a:lnTo>
                  <a:lnTo>
                    <a:pt x="26373" y="25420"/>
                  </a:lnTo>
                  <a:lnTo>
                    <a:pt x="26480" y="25659"/>
                  </a:lnTo>
                  <a:lnTo>
                    <a:pt x="26563" y="26802"/>
                  </a:lnTo>
                  <a:lnTo>
                    <a:pt x="26361" y="27980"/>
                  </a:lnTo>
                  <a:lnTo>
                    <a:pt x="26337" y="29016"/>
                  </a:lnTo>
                  <a:lnTo>
                    <a:pt x="27135" y="29373"/>
                  </a:lnTo>
                  <a:lnTo>
                    <a:pt x="28468" y="29409"/>
                  </a:lnTo>
                  <a:lnTo>
                    <a:pt x="29492" y="30254"/>
                  </a:lnTo>
                  <a:lnTo>
                    <a:pt x="29719" y="30802"/>
                  </a:lnTo>
                  <a:lnTo>
                    <a:pt x="29457" y="31290"/>
                  </a:lnTo>
                  <a:lnTo>
                    <a:pt x="28897" y="31921"/>
                  </a:lnTo>
                  <a:lnTo>
                    <a:pt x="28564" y="32683"/>
                  </a:lnTo>
                  <a:lnTo>
                    <a:pt x="28445" y="32993"/>
                  </a:lnTo>
                  <a:lnTo>
                    <a:pt x="28230" y="33195"/>
                  </a:lnTo>
                  <a:lnTo>
                    <a:pt x="27564" y="33707"/>
                  </a:lnTo>
                  <a:lnTo>
                    <a:pt x="26992" y="34314"/>
                  </a:lnTo>
                  <a:lnTo>
                    <a:pt x="26694" y="34553"/>
                  </a:lnTo>
                  <a:lnTo>
                    <a:pt x="26361" y="34731"/>
                  </a:lnTo>
                  <a:lnTo>
                    <a:pt x="25111" y="35160"/>
                  </a:lnTo>
                  <a:lnTo>
                    <a:pt x="24111" y="36041"/>
                  </a:lnTo>
                  <a:lnTo>
                    <a:pt x="23801" y="36267"/>
                  </a:lnTo>
                  <a:lnTo>
                    <a:pt x="23515" y="36577"/>
                  </a:lnTo>
                  <a:lnTo>
                    <a:pt x="23099" y="37529"/>
                  </a:lnTo>
                  <a:lnTo>
                    <a:pt x="22099" y="37624"/>
                  </a:lnTo>
                  <a:lnTo>
                    <a:pt x="21789" y="37708"/>
                  </a:lnTo>
                  <a:lnTo>
                    <a:pt x="21849" y="37982"/>
                  </a:lnTo>
                  <a:lnTo>
                    <a:pt x="22265" y="38970"/>
                  </a:lnTo>
                  <a:lnTo>
                    <a:pt x="22682" y="39958"/>
                  </a:lnTo>
                  <a:lnTo>
                    <a:pt x="22789" y="40137"/>
                  </a:lnTo>
                  <a:lnTo>
                    <a:pt x="22741" y="40339"/>
                  </a:lnTo>
                  <a:lnTo>
                    <a:pt x="22503" y="40970"/>
                  </a:lnTo>
                  <a:lnTo>
                    <a:pt x="22563" y="41625"/>
                  </a:lnTo>
                  <a:lnTo>
                    <a:pt x="22741" y="42589"/>
                  </a:lnTo>
                  <a:lnTo>
                    <a:pt x="22551" y="43554"/>
                  </a:lnTo>
                  <a:lnTo>
                    <a:pt x="22515" y="43816"/>
                  </a:lnTo>
                  <a:lnTo>
                    <a:pt x="22646" y="44078"/>
                  </a:lnTo>
                  <a:lnTo>
                    <a:pt x="22801" y="44542"/>
                  </a:lnTo>
                  <a:lnTo>
                    <a:pt x="22527" y="44923"/>
                  </a:lnTo>
                  <a:lnTo>
                    <a:pt x="22230" y="45399"/>
                  </a:lnTo>
                  <a:lnTo>
                    <a:pt x="22265" y="45959"/>
                  </a:lnTo>
                  <a:lnTo>
                    <a:pt x="22349" y="46673"/>
                  </a:lnTo>
                  <a:lnTo>
                    <a:pt x="22075" y="47387"/>
                  </a:lnTo>
                  <a:lnTo>
                    <a:pt x="21563" y="47923"/>
                  </a:lnTo>
                  <a:lnTo>
                    <a:pt x="20896" y="48173"/>
                  </a:lnTo>
                  <a:lnTo>
                    <a:pt x="20658" y="48233"/>
                  </a:lnTo>
                  <a:lnTo>
                    <a:pt x="20432" y="48340"/>
                  </a:lnTo>
                  <a:lnTo>
                    <a:pt x="20063" y="48578"/>
                  </a:lnTo>
                  <a:lnTo>
                    <a:pt x="19944" y="48935"/>
                  </a:lnTo>
                  <a:lnTo>
                    <a:pt x="20039" y="49542"/>
                  </a:lnTo>
                  <a:lnTo>
                    <a:pt x="20372" y="50019"/>
                  </a:lnTo>
                  <a:lnTo>
                    <a:pt x="20729" y="50304"/>
                  </a:lnTo>
                  <a:lnTo>
                    <a:pt x="20920" y="50685"/>
                  </a:lnTo>
                  <a:lnTo>
                    <a:pt x="21027" y="52400"/>
                  </a:lnTo>
                  <a:lnTo>
                    <a:pt x="20301" y="53948"/>
                  </a:lnTo>
                  <a:lnTo>
                    <a:pt x="20015" y="54424"/>
                  </a:lnTo>
                  <a:lnTo>
                    <a:pt x="19836" y="54948"/>
                  </a:lnTo>
                  <a:lnTo>
                    <a:pt x="19372" y="55924"/>
                  </a:lnTo>
                  <a:lnTo>
                    <a:pt x="18277" y="55996"/>
                  </a:lnTo>
                  <a:lnTo>
                    <a:pt x="17515" y="55865"/>
                  </a:lnTo>
                  <a:lnTo>
                    <a:pt x="16776" y="55877"/>
                  </a:lnTo>
                  <a:lnTo>
                    <a:pt x="15622" y="55996"/>
                  </a:lnTo>
                  <a:lnTo>
                    <a:pt x="14526" y="55746"/>
                  </a:lnTo>
                  <a:lnTo>
                    <a:pt x="14312" y="55698"/>
                  </a:lnTo>
                  <a:lnTo>
                    <a:pt x="14157" y="55805"/>
                  </a:lnTo>
                  <a:lnTo>
                    <a:pt x="14109" y="55972"/>
                  </a:lnTo>
                  <a:lnTo>
                    <a:pt x="14181" y="56139"/>
                  </a:lnTo>
                  <a:lnTo>
                    <a:pt x="14526" y="56770"/>
                  </a:lnTo>
                  <a:lnTo>
                    <a:pt x="14955" y="57365"/>
                  </a:lnTo>
                  <a:lnTo>
                    <a:pt x="15205" y="57651"/>
                  </a:lnTo>
                  <a:lnTo>
                    <a:pt x="15241" y="58020"/>
                  </a:lnTo>
                  <a:lnTo>
                    <a:pt x="15252" y="58436"/>
                  </a:lnTo>
                  <a:lnTo>
                    <a:pt x="15586" y="58675"/>
                  </a:lnTo>
                  <a:lnTo>
                    <a:pt x="16003" y="58996"/>
                  </a:lnTo>
                  <a:lnTo>
                    <a:pt x="15943" y="59544"/>
                  </a:lnTo>
                  <a:lnTo>
                    <a:pt x="15836" y="59960"/>
                  </a:lnTo>
                  <a:lnTo>
                    <a:pt x="16003" y="60341"/>
                  </a:lnTo>
                  <a:lnTo>
                    <a:pt x="16491" y="61020"/>
                  </a:lnTo>
                  <a:lnTo>
                    <a:pt x="16634" y="61818"/>
                  </a:lnTo>
                  <a:lnTo>
                    <a:pt x="16788" y="62306"/>
                  </a:lnTo>
                  <a:lnTo>
                    <a:pt x="17169" y="62651"/>
                  </a:lnTo>
                  <a:lnTo>
                    <a:pt x="17431" y="62818"/>
                  </a:lnTo>
                  <a:lnTo>
                    <a:pt x="17550" y="63104"/>
                  </a:lnTo>
                  <a:lnTo>
                    <a:pt x="17765" y="63592"/>
                  </a:lnTo>
                  <a:lnTo>
                    <a:pt x="18312" y="63568"/>
                  </a:lnTo>
                  <a:lnTo>
                    <a:pt x="18848" y="63604"/>
                  </a:lnTo>
                  <a:lnTo>
                    <a:pt x="19348" y="64128"/>
                  </a:lnTo>
                  <a:lnTo>
                    <a:pt x="19467" y="64794"/>
                  </a:lnTo>
                  <a:lnTo>
                    <a:pt x="19146" y="65378"/>
                  </a:lnTo>
                  <a:lnTo>
                    <a:pt x="18562" y="66009"/>
                  </a:lnTo>
                  <a:lnTo>
                    <a:pt x="18622" y="66878"/>
                  </a:lnTo>
                  <a:lnTo>
                    <a:pt x="18622" y="67021"/>
                  </a:lnTo>
                  <a:lnTo>
                    <a:pt x="18467" y="67140"/>
                  </a:lnTo>
                  <a:lnTo>
                    <a:pt x="17503" y="67759"/>
                  </a:lnTo>
                  <a:lnTo>
                    <a:pt x="16610" y="68485"/>
                  </a:lnTo>
                  <a:lnTo>
                    <a:pt x="16086" y="68950"/>
                  </a:lnTo>
                  <a:lnTo>
                    <a:pt x="15907" y="69545"/>
                  </a:lnTo>
                  <a:lnTo>
                    <a:pt x="15848" y="70378"/>
                  </a:lnTo>
                  <a:lnTo>
                    <a:pt x="15514" y="71105"/>
                  </a:lnTo>
                  <a:lnTo>
                    <a:pt x="15229" y="71724"/>
                  </a:lnTo>
                  <a:lnTo>
                    <a:pt x="15300" y="72414"/>
                  </a:lnTo>
                  <a:lnTo>
                    <a:pt x="16288" y="74010"/>
                  </a:lnTo>
                  <a:lnTo>
                    <a:pt x="17038" y="75736"/>
                  </a:lnTo>
                  <a:lnTo>
                    <a:pt x="17431" y="76153"/>
                  </a:lnTo>
                  <a:lnTo>
                    <a:pt x="18027" y="76093"/>
                  </a:lnTo>
                  <a:lnTo>
                    <a:pt x="18789" y="75927"/>
                  </a:lnTo>
                  <a:lnTo>
                    <a:pt x="19039" y="76677"/>
                  </a:lnTo>
                  <a:lnTo>
                    <a:pt x="19039" y="77034"/>
                  </a:lnTo>
                  <a:lnTo>
                    <a:pt x="18801" y="77248"/>
                  </a:lnTo>
                  <a:lnTo>
                    <a:pt x="18586" y="77415"/>
                  </a:lnTo>
                  <a:lnTo>
                    <a:pt x="18503" y="77665"/>
                  </a:lnTo>
                  <a:lnTo>
                    <a:pt x="18134" y="78177"/>
                  </a:lnTo>
                  <a:lnTo>
                    <a:pt x="17479" y="78082"/>
                  </a:lnTo>
                  <a:lnTo>
                    <a:pt x="17086" y="77927"/>
                  </a:lnTo>
                  <a:lnTo>
                    <a:pt x="16741" y="78106"/>
                  </a:lnTo>
                  <a:lnTo>
                    <a:pt x="16467" y="78379"/>
                  </a:lnTo>
                  <a:lnTo>
                    <a:pt x="16086" y="78320"/>
                  </a:lnTo>
                  <a:lnTo>
                    <a:pt x="15657" y="78296"/>
                  </a:lnTo>
                  <a:lnTo>
                    <a:pt x="15407" y="78713"/>
                  </a:lnTo>
                  <a:lnTo>
                    <a:pt x="14943" y="80058"/>
                  </a:lnTo>
                  <a:lnTo>
                    <a:pt x="14026" y="81177"/>
                  </a:lnTo>
                  <a:lnTo>
                    <a:pt x="13288" y="81749"/>
                  </a:lnTo>
                  <a:lnTo>
                    <a:pt x="12835" y="82547"/>
                  </a:lnTo>
                  <a:lnTo>
                    <a:pt x="12550" y="83392"/>
                  </a:lnTo>
                  <a:lnTo>
                    <a:pt x="12085" y="84154"/>
                  </a:lnTo>
                  <a:lnTo>
                    <a:pt x="11978" y="84368"/>
                  </a:lnTo>
                  <a:lnTo>
                    <a:pt x="12038" y="84606"/>
                  </a:lnTo>
                  <a:lnTo>
                    <a:pt x="12574" y="85987"/>
                  </a:lnTo>
                  <a:lnTo>
                    <a:pt x="12514" y="87464"/>
                  </a:lnTo>
                  <a:lnTo>
                    <a:pt x="12562" y="88369"/>
                  </a:lnTo>
                  <a:lnTo>
                    <a:pt x="12895" y="89202"/>
                  </a:lnTo>
                  <a:lnTo>
                    <a:pt x="13228" y="89274"/>
                  </a:lnTo>
                  <a:lnTo>
                    <a:pt x="13609" y="89035"/>
                  </a:lnTo>
                  <a:lnTo>
                    <a:pt x="14871" y="89190"/>
                  </a:lnTo>
                  <a:lnTo>
                    <a:pt x="16134" y="89202"/>
                  </a:lnTo>
                  <a:lnTo>
                    <a:pt x="17146" y="89345"/>
                  </a:lnTo>
                  <a:lnTo>
                    <a:pt x="18027" y="89809"/>
                  </a:lnTo>
                  <a:lnTo>
                    <a:pt x="18848" y="90286"/>
                  </a:lnTo>
                  <a:lnTo>
                    <a:pt x="19682" y="90738"/>
                  </a:lnTo>
                  <a:lnTo>
                    <a:pt x="20634" y="91298"/>
                  </a:lnTo>
                  <a:lnTo>
                    <a:pt x="21503" y="91988"/>
                  </a:lnTo>
                  <a:lnTo>
                    <a:pt x="22980" y="93607"/>
                  </a:lnTo>
                  <a:lnTo>
                    <a:pt x="24277" y="95358"/>
                  </a:lnTo>
                  <a:lnTo>
                    <a:pt x="24087" y="95417"/>
                  </a:lnTo>
                  <a:lnTo>
                    <a:pt x="23884" y="95501"/>
                  </a:lnTo>
                  <a:lnTo>
                    <a:pt x="23325" y="95703"/>
                  </a:lnTo>
                  <a:lnTo>
                    <a:pt x="23099" y="96251"/>
                  </a:lnTo>
                  <a:lnTo>
                    <a:pt x="23456" y="97346"/>
                  </a:lnTo>
                  <a:lnTo>
                    <a:pt x="24218" y="97620"/>
                  </a:lnTo>
                  <a:lnTo>
                    <a:pt x="24861" y="97798"/>
                  </a:lnTo>
                  <a:lnTo>
                    <a:pt x="25373" y="98191"/>
                  </a:lnTo>
                  <a:lnTo>
                    <a:pt x="25528" y="98477"/>
                  </a:lnTo>
                  <a:lnTo>
                    <a:pt x="25254" y="98596"/>
                  </a:lnTo>
                  <a:lnTo>
                    <a:pt x="24682" y="98858"/>
                  </a:lnTo>
                  <a:lnTo>
                    <a:pt x="24801" y="99465"/>
                  </a:lnTo>
                  <a:lnTo>
                    <a:pt x="25004" y="99989"/>
                  </a:lnTo>
                  <a:lnTo>
                    <a:pt x="25230" y="100513"/>
                  </a:lnTo>
                  <a:lnTo>
                    <a:pt x="26182" y="102025"/>
                  </a:lnTo>
                  <a:lnTo>
                    <a:pt x="27087" y="103573"/>
                  </a:lnTo>
                  <a:lnTo>
                    <a:pt x="27278" y="103752"/>
                  </a:lnTo>
                  <a:lnTo>
                    <a:pt x="27575" y="103811"/>
                  </a:lnTo>
                  <a:lnTo>
                    <a:pt x="28468" y="104073"/>
                  </a:lnTo>
                  <a:lnTo>
                    <a:pt x="29147" y="104704"/>
                  </a:lnTo>
                  <a:lnTo>
                    <a:pt x="29445" y="104990"/>
                  </a:lnTo>
                  <a:lnTo>
                    <a:pt x="29778" y="105228"/>
                  </a:lnTo>
                  <a:lnTo>
                    <a:pt x="30671" y="105704"/>
                  </a:lnTo>
                  <a:lnTo>
                    <a:pt x="31588" y="106133"/>
                  </a:lnTo>
                  <a:lnTo>
                    <a:pt x="32517" y="106407"/>
                  </a:lnTo>
                  <a:lnTo>
                    <a:pt x="33469" y="106180"/>
                  </a:lnTo>
                  <a:lnTo>
                    <a:pt x="33814" y="105597"/>
                  </a:lnTo>
                  <a:lnTo>
                    <a:pt x="33695" y="104871"/>
                  </a:lnTo>
                  <a:lnTo>
                    <a:pt x="33826" y="104383"/>
                  </a:lnTo>
                  <a:lnTo>
                    <a:pt x="34338" y="104311"/>
                  </a:lnTo>
                  <a:lnTo>
                    <a:pt x="34779" y="104275"/>
                  </a:lnTo>
                  <a:lnTo>
                    <a:pt x="35005" y="103918"/>
                  </a:lnTo>
                  <a:lnTo>
                    <a:pt x="35898" y="102716"/>
                  </a:lnTo>
                  <a:lnTo>
                    <a:pt x="36767" y="101477"/>
                  </a:lnTo>
                  <a:lnTo>
                    <a:pt x="36827" y="101406"/>
                  </a:lnTo>
                  <a:lnTo>
                    <a:pt x="36910" y="101346"/>
                  </a:lnTo>
                  <a:lnTo>
                    <a:pt x="38684" y="100692"/>
                  </a:lnTo>
                  <a:lnTo>
                    <a:pt x="40470" y="100037"/>
                  </a:lnTo>
                  <a:lnTo>
                    <a:pt x="40910" y="99989"/>
                  </a:lnTo>
                  <a:lnTo>
                    <a:pt x="41410" y="100156"/>
                  </a:lnTo>
                  <a:lnTo>
                    <a:pt x="42315" y="100346"/>
                  </a:lnTo>
                  <a:lnTo>
                    <a:pt x="43149" y="100072"/>
                  </a:lnTo>
                  <a:lnTo>
                    <a:pt x="44387" y="99037"/>
                  </a:lnTo>
                  <a:lnTo>
                    <a:pt x="45482" y="97870"/>
                  </a:lnTo>
                  <a:lnTo>
                    <a:pt x="45852" y="97548"/>
                  </a:lnTo>
                  <a:lnTo>
                    <a:pt x="46304" y="97477"/>
                  </a:lnTo>
                  <a:lnTo>
                    <a:pt x="47447" y="97596"/>
                  </a:lnTo>
                  <a:lnTo>
                    <a:pt x="48578" y="97477"/>
                  </a:lnTo>
                  <a:lnTo>
                    <a:pt x="50162" y="97239"/>
                  </a:lnTo>
                  <a:lnTo>
                    <a:pt x="51745" y="97239"/>
                  </a:lnTo>
                  <a:lnTo>
                    <a:pt x="53031" y="97358"/>
                  </a:lnTo>
                  <a:lnTo>
                    <a:pt x="54353" y="97346"/>
                  </a:lnTo>
                  <a:lnTo>
                    <a:pt x="54603" y="97405"/>
                  </a:lnTo>
                  <a:lnTo>
                    <a:pt x="54841" y="97548"/>
                  </a:lnTo>
                  <a:lnTo>
                    <a:pt x="55972" y="97965"/>
                  </a:lnTo>
                  <a:lnTo>
                    <a:pt x="57162" y="97846"/>
                  </a:lnTo>
                  <a:lnTo>
                    <a:pt x="58294" y="97525"/>
                  </a:lnTo>
                  <a:lnTo>
                    <a:pt x="59472" y="97477"/>
                  </a:lnTo>
                  <a:lnTo>
                    <a:pt x="60639" y="97489"/>
                  </a:lnTo>
                  <a:lnTo>
                    <a:pt x="61794" y="97477"/>
                  </a:lnTo>
                  <a:lnTo>
                    <a:pt x="62306" y="97525"/>
                  </a:lnTo>
                  <a:lnTo>
                    <a:pt x="62782" y="97727"/>
                  </a:lnTo>
                  <a:lnTo>
                    <a:pt x="63413" y="98060"/>
                  </a:lnTo>
                  <a:lnTo>
                    <a:pt x="64104" y="98275"/>
                  </a:lnTo>
                  <a:lnTo>
                    <a:pt x="64997" y="98096"/>
                  </a:lnTo>
                  <a:lnTo>
                    <a:pt x="65735" y="97227"/>
                  </a:lnTo>
                  <a:lnTo>
                    <a:pt x="66485" y="96358"/>
                  </a:lnTo>
                  <a:lnTo>
                    <a:pt x="67580" y="96358"/>
                  </a:lnTo>
                  <a:lnTo>
                    <a:pt x="67854" y="96417"/>
                  </a:lnTo>
                  <a:lnTo>
                    <a:pt x="68116" y="96346"/>
                  </a:lnTo>
                  <a:lnTo>
                    <a:pt x="68688" y="96191"/>
                  </a:lnTo>
                  <a:lnTo>
                    <a:pt x="69247" y="96382"/>
                  </a:lnTo>
                  <a:lnTo>
                    <a:pt x="69771" y="96774"/>
                  </a:lnTo>
                  <a:lnTo>
                    <a:pt x="70188" y="97286"/>
                  </a:lnTo>
                  <a:lnTo>
                    <a:pt x="70914" y="97775"/>
                  </a:lnTo>
                  <a:lnTo>
                    <a:pt x="71605" y="97298"/>
                  </a:lnTo>
                  <a:lnTo>
                    <a:pt x="72391" y="96489"/>
                  </a:lnTo>
                  <a:lnTo>
                    <a:pt x="72903" y="95489"/>
                  </a:lnTo>
                  <a:lnTo>
                    <a:pt x="72962" y="95346"/>
                  </a:lnTo>
                  <a:lnTo>
                    <a:pt x="73057" y="95262"/>
                  </a:lnTo>
                  <a:lnTo>
                    <a:pt x="73795" y="94667"/>
                  </a:lnTo>
                  <a:lnTo>
                    <a:pt x="73986" y="93738"/>
                  </a:lnTo>
                  <a:lnTo>
                    <a:pt x="74117" y="93250"/>
                  </a:lnTo>
                  <a:lnTo>
                    <a:pt x="74427" y="92822"/>
                  </a:lnTo>
                  <a:lnTo>
                    <a:pt x="74700" y="92464"/>
                  </a:lnTo>
                  <a:lnTo>
                    <a:pt x="74748" y="92060"/>
                  </a:lnTo>
                  <a:lnTo>
                    <a:pt x="75200" y="90583"/>
                  </a:lnTo>
                  <a:lnTo>
                    <a:pt x="76308" y="89547"/>
                  </a:lnTo>
                  <a:lnTo>
                    <a:pt x="77582" y="88619"/>
                  </a:lnTo>
                  <a:lnTo>
                    <a:pt x="78796" y="87488"/>
                  </a:lnTo>
                  <a:lnTo>
                    <a:pt x="78868" y="87428"/>
                  </a:lnTo>
                  <a:lnTo>
                    <a:pt x="78975" y="87369"/>
                  </a:lnTo>
                  <a:lnTo>
                    <a:pt x="81201" y="86476"/>
                  </a:lnTo>
                  <a:lnTo>
                    <a:pt x="83582" y="86237"/>
                  </a:lnTo>
                  <a:lnTo>
                    <a:pt x="83856" y="86297"/>
                  </a:lnTo>
                  <a:lnTo>
                    <a:pt x="84071" y="86464"/>
                  </a:lnTo>
                  <a:lnTo>
                    <a:pt x="84428" y="86654"/>
                  </a:lnTo>
                  <a:lnTo>
                    <a:pt x="84785" y="86595"/>
                  </a:lnTo>
                  <a:lnTo>
                    <a:pt x="85499" y="86333"/>
                  </a:lnTo>
                  <a:lnTo>
                    <a:pt x="86249" y="86166"/>
                  </a:lnTo>
                  <a:lnTo>
                    <a:pt x="86690" y="86095"/>
                  </a:lnTo>
                  <a:lnTo>
                    <a:pt x="86976" y="85749"/>
                  </a:lnTo>
                  <a:lnTo>
                    <a:pt x="86773" y="85404"/>
                  </a:lnTo>
                  <a:lnTo>
                    <a:pt x="86368" y="85273"/>
                  </a:lnTo>
                  <a:lnTo>
                    <a:pt x="85821" y="84904"/>
                  </a:lnTo>
                  <a:lnTo>
                    <a:pt x="85523" y="84416"/>
                  </a:lnTo>
                  <a:lnTo>
                    <a:pt x="85678" y="83713"/>
                  </a:lnTo>
                  <a:lnTo>
                    <a:pt x="86011" y="83249"/>
                  </a:lnTo>
                  <a:lnTo>
                    <a:pt x="86535" y="82713"/>
                  </a:lnTo>
                  <a:lnTo>
                    <a:pt x="86571" y="82046"/>
                  </a:lnTo>
                  <a:lnTo>
                    <a:pt x="86690" y="81558"/>
                  </a:lnTo>
                  <a:lnTo>
                    <a:pt x="86976" y="81177"/>
                  </a:lnTo>
                  <a:lnTo>
                    <a:pt x="87333" y="80606"/>
                  </a:lnTo>
                  <a:lnTo>
                    <a:pt x="87452" y="79927"/>
                  </a:lnTo>
                  <a:lnTo>
                    <a:pt x="87619" y="78725"/>
                  </a:lnTo>
                  <a:lnTo>
                    <a:pt x="88559" y="77927"/>
                  </a:lnTo>
                  <a:lnTo>
                    <a:pt x="88857" y="77701"/>
                  </a:lnTo>
                  <a:lnTo>
                    <a:pt x="88869" y="77248"/>
                  </a:lnTo>
                  <a:lnTo>
                    <a:pt x="88821" y="76451"/>
                  </a:lnTo>
                  <a:lnTo>
                    <a:pt x="89416" y="75879"/>
                  </a:lnTo>
                  <a:lnTo>
                    <a:pt x="90059" y="75498"/>
                  </a:lnTo>
                  <a:lnTo>
                    <a:pt x="90369" y="74796"/>
                  </a:lnTo>
                  <a:lnTo>
                    <a:pt x="90679" y="74296"/>
                  </a:lnTo>
                  <a:lnTo>
                    <a:pt x="91262" y="73974"/>
                  </a:lnTo>
                  <a:lnTo>
                    <a:pt x="92286" y="73653"/>
                  </a:lnTo>
                  <a:lnTo>
                    <a:pt x="93322" y="73295"/>
                  </a:lnTo>
                  <a:lnTo>
                    <a:pt x="93715" y="73117"/>
                  </a:lnTo>
                  <a:lnTo>
                    <a:pt x="93893" y="72700"/>
                  </a:lnTo>
                  <a:lnTo>
                    <a:pt x="94167" y="72010"/>
                  </a:lnTo>
                  <a:lnTo>
                    <a:pt x="94905" y="71998"/>
                  </a:lnTo>
                  <a:lnTo>
                    <a:pt x="95203" y="72045"/>
                  </a:lnTo>
                  <a:lnTo>
                    <a:pt x="95370" y="71879"/>
                  </a:lnTo>
                  <a:lnTo>
                    <a:pt x="95763" y="71105"/>
                  </a:lnTo>
                  <a:lnTo>
                    <a:pt x="96441" y="70616"/>
                  </a:lnTo>
                  <a:lnTo>
                    <a:pt x="96632" y="70402"/>
                  </a:lnTo>
                  <a:lnTo>
                    <a:pt x="96620" y="70152"/>
                  </a:lnTo>
                  <a:lnTo>
                    <a:pt x="95763" y="69200"/>
                  </a:lnTo>
                  <a:lnTo>
                    <a:pt x="94643" y="68545"/>
                  </a:lnTo>
                  <a:lnTo>
                    <a:pt x="92929" y="67461"/>
                  </a:lnTo>
                  <a:lnTo>
                    <a:pt x="91905" y="65699"/>
                  </a:lnTo>
                  <a:lnTo>
                    <a:pt x="91738" y="64782"/>
                  </a:lnTo>
                  <a:lnTo>
                    <a:pt x="91500" y="63866"/>
                  </a:lnTo>
                  <a:lnTo>
                    <a:pt x="91024" y="62711"/>
                  </a:lnTo>
                  <a:lnTo>
                    <a:pt x="90607" y="61532"/>
                  </a:lnTo>
                  <a:lnTo>
                    <a:pt x="90500" y="60901"/>
                  </a:lnTo>
                  <a:lnTo>
                    <a:pt x="90643" y="60246"/>
                  </a:lnTo>
                  <a:lnTo>
                    <a:pt x="91500" y="58615"/>
                  </a:lnTo>
                  <a:lnTo>
                    <a:pt x="92191" y="56912"/>
                  </a:lnTo>
                  <a:lnTo>
                    <a:pt x="92203" y="56877"/>
                  </a:lnTo>
                  <a:lnTo>
                    <a:pt x="92214" y="56853"/>
                  </a:lnTo>
                  <a:lnTo>
                    <a:pt x="93262" y="55126"/>
                  </a:lnTo>
                  <a:lnTo>
                    <a:pt x="94310" y="53412"/>
                  </a:lnTo>
                  <a:lnTo>
                    <a:pt x="94429" y="53257"/>
                  </a:lnTo>
                  <a:lnTo>
                    <a:pt x="94608" y="53138"/>
                  </a:lnTo>
                  <a:lnTo>
                    <a:pt x="95298" y="52579"/>
                  </a:lnTo>
                  <a:lnTo>
                    <a:pt x="95655" y="51745"/>
                  </a:lnTo>
                  <a:lnTo>
                    <a:pt x="95834" y="51257"/>
                  </a:lnTo>
                  <a:lnTo>
                    <a:pt x="96203" y="50876"/>
                  </a:lnTo>
                  <a:lnTo>
                    <a:pt x="97251" y="49733"/>
                  </a:lnTo>
                  <a:lnTo>
                    <a:pt x="98025" y="48399"/>
                  </a:lnTo>
                  <a:lnTo>
                    <a:pt x="98953" y="46768"/>
                  </a:lnTo>
                  <a:lnTo>
                    <a:pt x="99775" y="45078"/>
                  </a:lnTo>
                  <a:lnTo>
                    <a:pt x="100073" y="44709"/>
                  </a:lnTo>
                  <a:lnTo>
                    <a:pt x="100477" y="44589"/>
                  </a:lnTo>
                  <a:lnTo>
                    <a:pt x="101478" y="44328"/>
                  </a:lnTo>
                  <a:lnTo>
                    <a:pt x="102430" y="43958"/>
                  </a:lnTo>
                  <a:lnTo>
                    <a:pt x="102787" y="43732"/>
                  </a:lnTo>
                  <a:lnTo>
                    <a:pt x="102930" y="43351"/>
                  </a:lnTo>
                  <a:lnTo>
                    <a:pt x="102740" y="43196"/>
                  </a:lnTo>
                  <a:lnTo>
                    <a:pt x="102442" y="43232"/>
                  </a:lnTo>
                  <a:lnTo>
                    <a:pt x="102275" y="43113"/>
                  </a:lnTo>
                  <a:lnTo>
                    <a:pt x="102156" y="42946"/>
                  </a:lnTo>
                  <a:lnTo>
                    <a:pt x="101966" y="42684"/>
                  </a:lnTo>
                  <a:lnTo>
                    <a:pt x="101632" y="42589"/>
                  </a:lnTo>
                  <a:lnTo>
                    <a:pt x="101156" y="42327"/>
                  </a:lnTo>
                  <a:lnTo>
                    <a:pt x="101358" y="41827"/>
                  </a:lnTo>
                  <a:lnTo>
                    <a:pt x="101954" y="41053"/>
                  </a:lnTo>
                  <a:lnTo>
                    <a:pt x="102513" y="40268"/>
                  </a:lnTo>
                  <a:lnTo>
                    <a:pt x="103394" y="39315"/>
                  </a:lnTo>
                  <a:lnTo>
                    <a:pt x="104526" y="38708"/>
                  </a:lnTo>
                  <a:lnTo>
                    <a:pt x="105561" y="38398"/>
                  </a:lnTo>
                  <a:lnTo>
                    <a:pt x="106550" y="37874"/>
                  </a:lnTo>
                  <a:lnTo>
                    <a:pt x="107752" y="37279"/>
                  </a:lnTo>
                  <a:lnTo>
                    <a:pt x="109074" y="36886"/>
                  </a:lnTo>
                  <a:lnTo>
                    <a:pt x="111562" y="36088"/>
                  </a:lnTo>
                  <a:lnTo>
                    <a:pt x="114074" y="35386"/>
                  </a:lnTo>
                  <a:lnTo>
                    <a:pt x="114991" y="35076"/>
                  </a:lnTo>
                  <a:lnTo>
                    <a:pt x="115598" y="34374"/>
                  </a:lnTo>
                  <a:lnTo>
                    <a:pt x="116360" y="33076"/>
                  </a:lnTo>
                  <a:lnTo>
                    <a:pt x="117503" y="32147"/>
                  </a:lnTo>
                  <a:lnTo>
                    <a:pt x="119230" y="30981"/>
                  </a:lnTo>
                  <a:lnTo>
                    <a:pt x="121147" y="30159"/>
                  </a:lnTo>
                  <a:lnTo>
                    <a:pt x="121540" y="29981"/>
                  </a:lnTo>
                  <a:lnTo>
                    <a:pt x="121790" y="29671"/>
                  </a:lnTo>
                  <a:lnTo>
                    <a:pt x="122254" y="29147"/>
                  </a:lnTo>
                  <a:lnTo>
                    <a:pt x="122849" y="28826"/>
                  </a:lnTo>
                  <a:lnTo>
                    <a:pt x="123266" y="28576"/>
                  </a:lnTo>
                  <a:lnTo>
                    <a:pt x="123647" y="28290"/>
                  </a:lnTo>
                  <a:lnTo>
                    <a:pt x="124647" y="27302"/>
                  </a:lnTo>
                  <a:lnTo>
                    <a:pt x="125611" y="26278"/>
                  </a:lnTo>
                  <a:lnTo>
                    <a:pt x="126123" y="24908"/>
                  </a:lnTo>
                  <a:lnTo>
                    <a:pt x="125671" y="23492"/>
                  </a:lnTo>
                  <a:lnTo>
                    <a:pt x="125171" y="22956"/>
                  </a:lnTo>
                  <a:lnTo>
                    <a:pt x="124766" y="22361"/>
                  </a:lnTo>
                  <a:lnTo>
                    <a:pt x="124516" y="21860"/>
                  </a:lnTo>
                  <a:lnTo>
                    <a:pt x="124647" y="21337"/>
                  </a:lnTo>
                  <a:lnTo>
                    <a:pt x="125076" y="21194"/>
                  </a:lnTo>
                  <a:lnTo>
                    <a:pt x="125528" y="21384"/>
                  </a:lnTo>
                  <a:lnTo>
                    <a:pt x="126159" y="21384"/>
                  </a:lnTo>
                  <a:lnTo>
                    <a:pt x="126540" y="20848"/>
                  </a:lnTo>
                  <a:lnTo>
                    <a:pt x="126504" y="20313"/>
                  </a:lnTo>
                  <a:lnTo>
                    <a:pt x="126028" y="20075"/>
                  </a:lnTo>
                  <a:lnTo>
                    <a:pt x="125135" y="19670"/>
                  </a:lnTo>
                  <a:lnTo>
                    <a:pt x="125016" y="18801"/>
                  </a:lnTo>
                  <a:lnTo>
                    <a:pt x="124576" y="18824"/>
                  </a:lnTo>
                  <a:lnTo>
                    <a:pt x="124195" y="18741"/>
                  </a:lnTo>
                  <a:lnTo>
                    <a:pt x="123064" y="18312"/>
                  </a:lnTo>
                  <a:lnTo>
                    <a:pt x="121992" y="18693"/>
                  </a:lnTo>
                  <a:lnTo>
                    <a:pt x="120849" y="19194"/>
                  </a:lnTo>
                  <a:lnTo>
                    <a:pt x="120063" y="20182"/>
                  </a:lnTo>
                  <a:lnTo>
                    <a:pt x="119932" y="20337"/>
                  </a:lnTo>
                  <a:lnTo>
                    <a:pt x="119754" y="20420"/>
                  </a:lnTo>
                  <a:lnTo>
                    <a:pt x="118658" y="20420"/>
                  </a:lnTo>
                  <a:lnTo>
                    <a:pt x="117575" y="20039"/>
                  </a:lnTo>
                  <a:lnTo>
                    <a:pt x="116313" y="19384"/>
                  </a:lnTo>
                  <a:lnTo>
                    <a:pt x="114836" y="19551"/>
                  </a:lnTo>
                  <a:lnTo>
                    <a:pt x="114420" y="19860"/>
                  </a:lnTo>
                  <a:lnTo>
                    <a:pt x="114098" y="20241"/>
                  </a:lnTo>
                  <a:lnTo>
                    <a:pt x="113586" y="20456"/>
                  </a:lnTo>
                  <a:lnTo>
                    <a:pt x="113146" y="20158"/>
                  </a:lnTo>
                  <a:lnTo>
                    <a:pt x="112860" y="19789"/>
                  </a:lnTo>
                  <a:lnTo>
                    <a:pt x="112967" y="19324"/>
                  </a:lnTo>
                  <a:lnTo>
                    <a:pt x="113265" y="19146"/>
                  </a:lnTo>
                  <a:lnTo>
                    <a:pt x="113277" y="18848"/>
                  </a:lnTo>
                  <a:lnTo>
                    <a:pt x="112979" y="18813"/>
                  </a:lnTo>
                  <a:lnTo>
                    <a:pt x="112646" y="18991"/>
                  </a:lnTo>
                  <a:lnTo>
                    <a:pt x="112229" y="19229"/>
                  </a:lnTo>
                  <a:lnTo>
                    <a:pt x="111717" y="19194"/>
                  </a:lnTo>
                  <a:lnTo>
                    <a:pt x="110455" y="18872"/>
                  </a:lnTo>
                  <a:lnTo>
                    <a:pt x="109193" y="19229"/>
                  </a:lnTo>
                  <a:lnTo>
                    <a:pt x="108693" y="19539"/>
                  </a:lnTo>
                  <a:lnTo>
                    <a:pt x="108121" y="19491"/>
                  </a:lnTo>
                  <a:lnTo>
                    <a:pt x="107621" y="18932"/>
                  </a:lnTo>
                  <a:lnTo>
                    <a:pt x="107502" y="18241"/>
                  </a:lnTo>
                  <a:lnTo>
                    <a:pt x="107454" y="17336"/>
                  </a:lnTo>
                  <a:lnTo>
                    <a:pt x="107121" y="16515"/>
                  </a:lnTo>
                  <a:lnTo>
                    <a:pt x="106573" y="15895"/>
                  </a:lnTo>
                  <a:lnTo>
                    <a:pt x="105716" y="15788"/>
                  </a:lnTo>
                  <a:lnTo>
                    <a:pt x="104847" y="15907"/>
                  </a:lnTo>
                  <a:lnTo>
                    <a:pt x="104121" y="15395"/>
                  </a:lnTo>
                  <a:lnTo>
                    <a:pt x="103787" y="15181"/>
                  </a:lnTo>
                  <a:lnTo>
                    <a:pt x="103347" y="15122"/>
                  </a:lnTo>
                  <a:lnTo>
                    <a:pt x="102216" y="14979"/>
                  </a:lnTo>
                  <a:lnTo>
                    <a:pt x="101144" y="14586"/>
                  </a:lnTo>
                  <a:lnTo>
                    <a:pt x="100311" y="14360"/>
                  </a:lnTo>
                  <a:lnTo>
                    <a:pt x="99537" y="14550"/>
                  </a:lnTo>
                  <a:lnTo>
                    <a:pt x="99287" y="15181"/>
                  </a:lnTo>
                  <a:lnTo>
                    <a:pt x="99501" y="15907"/>
                  </a:lnTo>
                  <a:lnTo>
                    <a:pt x="99501" y="16312"/>
                  </a:lnTo>
                  <a:lnTo>
                    <a:pt x="99120" y="16396"/>
                  </a:lnTo>
                  <a:lnTo>
                    <a:pt x="98632" y="16396"/>
                  </a:lnTo>
                  <a:lnTo>
                    <a:pt x="98144" y="16431"/>
                  </a:lnTo>
                  <a:lnTo>
                    <a:pt x="97441" y="16527"/>
                  </a:lnTo>
                  <a:lnTo>
                    <a:pt x="96798" y="16217"/>
                  </a:lnTo>
                  <a:lnTo>
                    <a:pt x="96632" y="16146"/>
                  </a:lnTo>
                  <a:lnTo>
                    <a:pt x="96489" y="16229"/>
                  </a:lnTo>
                  <a:lnTo>
                    <a:pt x="96013" y="16669"/>
                  </a:lnTo>
                  <a:lnTo>
                    <a:pt x="95465" y="16312"/>
                  </a:lnTo>
                  <a:lnTo>
                    <a:pt x="95179" y="16157"/>
                  </a:lnTo>
                  <a:lnTo>
                    <a:pt x="94798" y="16193"/>
                  </a:lnTo>
                  <a:lnTo>
                    <a:pt x="94119" y="16455"/>
                  </a:lnTo>
                  <a:lnTo>
                    <a:pt x="93453" y="16753"/>
                  </a:lnTo>
                  <a:lnTo>
                    <a:pt x="92595" y="17003"/>
                  </a:lnTo>
                  <a:lnTo>
                    <a:pt x="91929" y="16396"/>
                  </a:lnTo>
                  <a:lnTo>
                    <a:pt x="91321" y="15693"/>
                  </a:lnTo>
                  <a:lnTo>
                    <a:pt x="90429" y="15300"/>
                  </a:lnTo>
                  <a:lnTo>
                    <a:pt x="89690" y="15276"/>
                  </a:lnTo>
                  <a:lnTo>
                    <a:pt x="88988" y="15384"/>
                  </a:lnTo>
                  <a:lnTo>
                    <a:pt x="87571" y="15217"/>
                  </a:lnTo>
                  <a:lnTo>
                    <a:pt x="86261" y="14550"/>
                  </a:lnTo>
                  <a:lnTo>
                    <a:pt x="85940" y="14193"/>
                  </a:lnTo>
                  <a:lnTo>
                    <a:pt x="85726" y="13764"/>
                  </a:lnTo>
                  <a:lnTo>
                    <a:pt x="85309" y="13074"/>
                  </a:lnTo>
                  <a:lnTo>
                    <a:pt x="84487" y="13133"/>
                  </a:lnTo>
                  <a:lnTo>
                    <a:pt x="83928" y="13300"/>
                  </a:lnTo>
                  <a:lnTo>
                    <a:pt x="83344" y="13240"/>
                  </a:lnTo>
                  <a:lnTo>
                    <a:pt x="82106" y="12764"/>
                  </a:lnTo>
                  <a:lnTo>
                    <a:pt x="80808" y="12455"/>
                  </a:lnTo>
                  <a:lnTo>
                    <a:pt x="80213" y="12205"/>
                  </a:lnTo>
                  <a:lnTo>
                    <a:pt x="80189" y="11562"/>
                  </a:lnTo>
                  <a:lnTo>
                    <a:pt x="80201" y="11276"/>
                  </a:lnTo>
                  <a:lnTo>
                    <a:pt x="80011" y="11085"/>
                  </a:lnTo>
                  <a:lnTo>
                    <a:pt x="79772" y="11097"/>
                  </a:lnTo>
                  <a:lnTo>
                    <a:pt x="79606" y="11276"/>
                  </a:lnTo>
                  <a:lnTo>
                    <a:pt x="79475" y="11443"/>
                  </a:lnTo>
                  <a:lnTo>
                    <a:pt x="79344" y="11609"/>
                  </a:lnTo>
                  <a:lnTo>
                    <a:pt x="79177" y="11931"/>
                  </a:lnTo>
                  <a:lnTo>
                    <a:pt x="78820" y="11919"/>
                  </a:lnTo>
                  <a:lnTo>
                    <a:pt x="78558" y="11562"/>
                  </a:lnTo>
                  <a:lnTo>
                    <a:pt x="78665" y="11133"/>
                  </a:lnTo>
                  <a:lnTo>
                    <a:pt x="79010" y="10395"/>
                  </a:lnTo>
                  <a:lnTo>
                    <a:pt x="79106" y="9609"/>
                  </a:lnTo>
                  <a:lnTo>
                    <a:pt x="79129" y="9073"/>
                  </a:lnTo>
                  <a:lnTo>
                    <a:pt x="78796" y="8645"/>
                  </a:lnTo>
                  <a:lnTo>
                    <a:pt x="78165" y="8585"/>
                  </a:lnTo>
                  <a:lnTo>
                    <a:pt x="77665" y="8930"/>
                  </a:lnTo>
                  <a:lnTo>
                    <a:pt x="77332" y="9133"/>
                  </a:lnTo>
                  <a:lnTo>
                    <a:pt x="76915" y="9133"/>
                  </a:lnTo>
                  <a:lnTo>
                    <a:pt x="76177" y="8954"/>
                  </a:lnTo>
                  <a:lnTo>
                    <a:pt x="75665" y="8371"/>
                  </a:lnTo>
                  <a:lnTo>
                    <a:pt x="75403" y="7990"/>
                  </a:lnTo>
                  <a:lnTo>
                    <a:pt x="75069" y="7597"/>
                  </a:lnTo>
                  <a:lnTo>
                    <a:pt x="74629" y="7323"/>
                  </a:lnTo>
                  <a:lnTo>
                    <a:pt x="74165" y="7597"/>
                  </a:lnTo>
                  <a:lnTo>
                    <a:pt x="74034" y="7871"/>
                  </a:lnTo>
                  <a:lnTo>
                    <a:pt x="73819" y="8109"/>
                  </a:lnTo>
                  <a:cubicBezTo>
                    <a:pt x="72842" y="8406"/>
                    <a:pt x="72030" y="8540"/>
                    <a:pt x="71274" y="8540"/>
                  </a:cubicBezTo>
                  <a:cubicBezTo>
                    <a:pt x="69794" y="8540"/>
                    <a:pt x="68528" y="8028"/>
                    <a:pt x="66652" y="7240"/>
                  </a:cubicBezTo>
                  <a:cubicBezTo>
                    <a:pt x="66127" y="7019"/>
                    <a:pt x="65513" y="6892"/>
                    <a:pt x="64921" y="6892"/>
                  </a:cubicBezTo>
                  <a:cubicBezTo>
                    <a:pt x="63913" y="6892"/>
                    <a:pt x="62969" y="7261"/>
                    <a:pt x="62639" y="8168"/>
                  </a:cubicBezTo>
                  <a:cubicBezTo>
                    <a:pt x="61234" y="7513"/>
                    <a:pt x="59722" y="7037"/>
                    <a:pt x="58174" y="6787"/>
                  </a:cubicBezTo>
                  <a:lnTo>
                    <a:pt x="58174" y="6787"/>
                  </a:lnTo>
                  <a:cubicBezTo>
                    <a:pt x="58178" y="6787"/>
                    <a:pt x="58181" y="6787"/>
                    <a:pt x="58185" y="6787"/>
                  </a:cubicBezTo>
                  <a:cubicBezTo>
                    <a:pt x="58657" y="6787"/>
                    <a:pt x="58278" y="5977"/>
                    <a:pt x="57805" y="5894"/>
                  </a:cubicBezTo>
                  <a:cubicBezTo>
                    <a:pt x="57647" y="5867"/>
                    <a:pt x="57487" y="5853"/>
                    <a:pt x="57327" y="5853"/>
                  </a:cubicBezTo>
                  <a:cubicBezTo>
                    <a:pt x="56451" y="5853"/>
                    <a:pt x="55573" y="6255"/>
                    <a:pt x="55019" y="6930"/>
                  </a:cubicBezTo>
                  <a:lnTo>
                    <a:pt x="55019" y="6882"/>
                  </a:lnTo>
                  <a:cubicBezTo>
                    <a:pt x="54968" y="6455"/>
                    <a:pt x="54621" y="6140"/>
                    <a:pt x="54216" y="6140"/>
                  </a:cubicBezTo>
                  <a:cubicBezTo>
                    <a:pt x="54148" y="6140"/>
                    <a:pt x="54078" y="6149"/>
                    <a:pt x="54007" y="6168"/>
                  </a:cubicBezTo>
                  <a:cubicBezTo>
                    <a:pt x="52368" y="6613"/>
                    <a:pt x="50665" y="6835"/>
                    <a:pt x="48963" y="6835"/>
                  </a:cubicBezTo>
                  <a:cubicBezTo>
                    <a:pt x="46609" y="6835"/>
                    <a:pt x="44255" y="6411"/>
                    <a:pt x="42065" y="5561"/>
                  </a:cubicBezTo>
                  <a:cubicBezTo>
                    <a:pt x="40172" y="4835"/>
                    <a:pt x="37267" y="4942"/>
                    <a:pt x="35886" y="3715"/>
                  </a:cubicBezTo>
                  <a:cubicBezTo>
                    <a:pt x="35874" y="3704"/>
                    <a:pt x="35136" y="3061"/>
                    <a:pt x="35136" y="3061"/>
                  </a:cubicBezTo>
                  <a:lnTo>
                    <a:pt x="34291" y="3573"/>
                  </a:lnTo>
                  <a:lnTo>
                    <a:pt x="33874" y="3823"/>
                  </a:lnTo>
                  <a:lnTo>
                    <a:pt x="33398" y="3870"/>
                  </a:lnTo>
                  <a:lnTo>
                    <a:pt x="31266" y="3775"/>
                  </a:lnTo>
                  <a:lnTo>
                    <a:pt x="29147" y="3834"/>
                  </a:lnTo>
                  <a:lnTo>
                    <a:pt x="27480" y="3727"/>
                  </a:lnTo>
                  <a:lnTo>
                    <a:pt x="25825" y="3477"/>
                  </a:lnTo>
                  <a:lnTo>
                    <a:pt x="23932" y="3394"/>
                  </a:lnTo>
                  <a:lnTo>
                    <a:pt x="22027" y="3453"/>
                  </a:lnTo>
                  <a:lnTo>
                    <a:pt x="21206" y="3311"/>
                  </a:lnTo>
                  <a:lnTo>
                    <a:pt x="20825" y="2584"/>
                  </a:lnTo>
                  <a:lnTo>
                    <a:pt x="20491" y="1989"/>
                  </a:lnTo>
                  <a:lnTo>
                    <a:pt x="19908" y="1572"/>
                  </a:lnTo>
                  <a:lnTo>
                    <a:pt x="19658" y="1441"/>
                  </a:lnTo>
                  <a:lnTo>
                    <a:pt x="19432" y="1275"/>
                  </a:lnTo>
                  <a:lnTo>
                    <a:pt x="19074" y="929"/>
                  </a:lnTo>
                  <a:lnTo>
                    <a:pt x="18586" y="751"/>
                  </a:lnTo>
                  <a:lnTo>
                    <a:pt x="18098" y="977"/>
                  </a:lnTo>
                  <a:lnTo>
                    <a:pt x="17788" y="1429"/>
                  </a:lnTo>
                  <a:lnTo>
                    <a:pt x="17693" y="1132"/>
                  </a:lnTo>
                  <a:lnTo>
                    <a:pt x="17681" y="906"/>
                  </a:lnTo>
                  <a:lnTo>
                    <a:pt x="17586" y="322"/>
                  </a:lnTo>
                  <a:lnTo>
                    <a:pt x="17169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972075" y="27278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cubicBezTo>
                    <a:pt x="1" y="0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2972075" y="2889775"/>
              <a:ext cx="325" cy="62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1" y="0"/>
                  </a:moveTo>
                  <a:lnTo>
                    <a:pt x="1" y="24"/>
                  </a:lnTo>
                  <a:lnTo>
                    <a:pt x="13" y="12"/>
                  </a:ln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3736475" y="209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5097050" y="2815725"/>
              <a:ext cx="330425" cy="270825"/>
            </a:xfrm>
            <a:custGeom>
              <a:avLst/>
              <a:gdLst/>
              <a:ahLst/>
              <a:cxnLst/>
              <a:rect l="l" t="t" r="r" b="b"/>
              <a:pathLst>
                <a:path w="13217" h="10833" extrusionOk="0">
                  <a:moveTo>
                    <a:pt x="2979" y="3824"/>
                  </a:moveTo>
                  <a:cubicBezTo>
                    <a:pt x="2984" y="3830"/>
                    <a:pt x="2987" y="3836"/>
                    <a:pt x="2989" y="3843"/>
                  </a:cubicBezTo>
                  <a:lnTo>
                    <a:pt x="2979" y="3824"/>
                  </a:lnTo>
                  <a:close/>
                  <a:moveTo>
                    <a:pt x="9646" y="1"/>
                  </a:moveTo>
                  <a:cubicBezTo>
                    <a:pt x="9631" y="1"/>
                    <a:pt x="9615" y="4"/>
                    <a:pt x="9597" y="10"/>
                  </a:cubicBezTo>
                  <a:cubicBezTo>
                    <a:pt x="9573" y="10"/>
                    <a:pt x="9549" y="10"/>
                    <a:pt x="9549" y="45"/>
                  </a:cubicBezTo>
                  <a:cubicBezTo>
                    <a:pt x="9573" y="69"/>
                    <a:pt x="9597" y="69"/>
                    <a:pt x="9597" y="81"/>
                  </a:cubicBezTo>
                  <a:cubicBezTo>
                    <a:pt x="9593" y="80"/>
                    <a:pt x="9588" y="80"/>
                    <a:pt x="9584" y="80"/>
                  </a:cubicBezTo>
                  <a:cubicBezTo>
                    <a:pt x="9523" y="80"/>
                    <a:pt x="9462" y="135"/>
                    <a:pt x="9396" y="135"/>
                  </a:cubicBezTo>
                  <a:cubicBezTo>
                    <a:pt x="9376" y="135"/>
                    <a:pt x="9356" y="130"/>
                    <a:pt x="9335" y="117"/>
                  </a:cubicBezTo>
                  <a:cubicBezTo>
                    <a:pt x="9299" y="117"/>
                    <a:pt x="9276" y="117"/>
                    <a:pt x="9240" y="129"/>
                  </a:cubicBezTo>
                  <a:cubicBezTo>
                    <a:pt x="9192" y="141"/>
                    <a:pt x="9157" y="164"/>
                    <a:pt x="9133" y="200"/>
                  </a:cubicBezTo>
                  <a:cubicBezTo>
                    <a:pt x="9133" y="236"/>
                    <a:pt x="9157" y="248"/>
                    <a:pt x="9168" y="260"/>
                  </a:cubicBezTo>
                  <a:cubicBezTo>
                    <a:pt x="9133" y="260"/>
                    <a:pt x="9121" y="248"/>
                    <a:pt x="9109" y="236"/>
                  </a:cubicBezTo>
                  <a:cubicBezTo>
                    <a:pt x="9101" y="236"/>
                    <a:pt x="9104" y="241"/>
                    <a:pt x="9103" y="241"/>
                  </a:cubicBezTo>
                  <a:cubicBezTo>
                    <a:pt x="9102" y="241"/>
                    <a:pt x="9101" y="240"/>
                    <a:pt x="9097" y="236"/>
                  </a:cubicBezTo>
                  <a:cubicBezTo>
                    <a:pt x="9088" y="235"/>
                    <a:pt x="9080" y="234"/>
                    <a:pt x="9072" y="234"/>
                  </a:cubicBezTo>
                  <a:cubicBezTo>
                    <a:pt x="8991" y="234"/>
                    <a:pt x="8936" y="285"/>
                    <a:pt x="8871" y="295"/>
                  </a:cubicBezTo>
                  <a:cubicBezTo>
                    <a:pt x="8799" y="319"/>
                    <a:pt x="8740" y="367"/>
                    <a:pt x="8656" y="379"/>
                  </a:cubicBezTo>
                  <a:cubicBezTo>
                    <a:pt x="8561" y="426"/>
                    <a:pt x="8466" y="474"/>
                    <a:pt x="8359" y="498"/>
                  </a:cubicBezTo>
                  <a:cubicBezTo>
                    <a:pt x="8264" y="533"/>
                    <a:pt x="8145" y="557"/>
                    <a:pt x="8025" y="593"/>
                  </a:cubicBezTo>
                  <a:cubicBezTo>
                    <a:pt x="7811" y="664"/>
                    <a:pt x="7609" y="676"/>
                    <a:pt x="7394" y="700"/>
                  </a:cubicBezTo>
                  <a:cubicBezTo>
                    <a:pt x="7347" y="700"/>
                    <a:pt x="7311" y="700"/>
                    <a:pt x="7263" y="712"/>
                  </a:cubicBezTo>
                  <a:cubicBezTo>
                    <a:pt x="7168" y="736"/>
                    <a:pt x="7049" y="724"/>
                    <a:pt x="6966" y="783"/>
                  </a:cubicBezTo>
                  <a:cubicBezTo>
                    <a:pt x="6918" y="831"/>
                    <a:pt x="6859" y="855"/>
                    <a:pt x="6835" y="914"/>
                  </a:cubicBezTo>
                  <a:cubicBezTo>
                    <a:pt x="6765" y="1044"/>
                    <a:pt x="6661" y="1099"/>
                    <a:pt x="6531" y="1099"/>
                  </a:cubicBezTo>
                  <a:cubicBezTo>
                    <a:pt x="6506" y="1099"/>
                    <a:pt x="6481" y="1097"/>
                    <a:pt x="6454" y="1093"/>
                  </a:cubicBezTo>
                  <a:cubicBezTo>
                    <a:pt x="6442" y="1093"/>
                    <a:pt x="6430" y="1117"/>
                    <a:pt x="6418" y="1117"/>
                  </a:cubicBezTo>
                  <a:cubicBezTo>
                    <a:pt x="6377" y="1240"/>
                    <a:pt x="6364" y="1278"/>
                    <a:pt x="6301" y="1278"/>
                  </a:cubicBezTo>
                  <a:cubicBezTo>
                    <a:pt x="6273" y="1278"/>
                    <a:pt x="6235" y="1271"/>
                    <a:pt x="6180" y="1260"/>
                  </a:cubicBezTo>
                  <a:lnTo>
                    <a:pt x="6144" y="1260"/>
                  </a:lnTo>
                  <a:cubicBezTo>
                    <a:pt x="5906" y="1385"/>
                    <a:pt x="5678" y="1499"/>
                    <a:pt x="5400" y="1499"/>
                  </a:cubicBezTo>
                  <a:cubicBezTo>
                    <a:pt x="5386" y="1499"/>
                    <a:pt x="5372" y="1498"/>
                    <a:pt x="5358" y="1498"/>
                  </a:cubicBezTo>
                  <a:lnTo>
                    <a:pt x="5347" y="1498"/>
                  </a:lnTo>
                  <a:cubicBezTo>
                    <a:pt x="5239" y="1593"/>
                    <a:pt x="5180" y="1724"/>
                    <a:pt x="5025" y="1736"/>
                  </a:cubicBezTo>
                  <a:cubicBezTo>
                    <a:pt x="4954" y="1784"/>
                    <a:pt x="4882" y="1807"/>
                    <a:pt x="4870" y="1903"/>
                  </a:cubicBezTo>
                  <a:cubicBezTo>
                    <a:pt x="4882" y="1962"/>
                    <a:pt x="4930" y="1974"/>
                    <a:pt x="4954" y="2010"/>
                  </a:cubicBezTo>
                  <a:cubicBezTo>
                    <a:pt x="4846" y="2022"/>
                    <a:pt x="4763" y="2069"/>
                    <a:pt x="4692" y="2141"/>
                  </a:cubicBezTo>
                  <a:cubicBezTo>
                    <a:pt x="4624" y="2199"/>
                    <a:pt x="4564" y="2257"/>
                    <a:pt x="4479" y="2257"/>
                  </a:cubicBezTo>
                  <a:cubicBezTo>
                    <a:pt x="4460" y="2257"/>
                    <a:pt x="4440" y="2255"/>
                    <a:pt x="4418" y="2248"/>
                  </a:cubicBezTo>
                  <a:cubicBezTo>
                    <a:pt x="4346" y="2248"/>
                    <a:pt x="4287" y="2307"/>
                    <a:pt x="4215" y="2319"/>
                  </a:cubicBezTo>
                  <a:cubicBezTo>
                    <a:pt x="4156" y="2331"/>
                    <a:pt x="4108" y="2379"/>
                    <a:pt x="4061" y="2427"/>
                  </a:cubicBezTo>
                  <a:cubicBezTo>
                    <a:pt x="3930" y="2558"/>
                    <a:pt x="3811" y="2700"/>
                    <a:pt x="3692" y="2855"/>
                  </a:cubicBezTo>
                  <a:cubicBezTo>
                    <a:pt x="3620" y="2939"/>
                    <a:pt x="3513" y="2986"/>
                    <a:pt x="3477" y="3105"/>
                  </a:cubicBezTo>
                  <a:cubicBezTo>
                    <a:pt x="3501" y="3141"/>
                    <a:pt x="3501" y="3165"/>
                    <a:pt x="3501" y="3212"/>
                  </a:cubicBezTo>
                  <a:cubicBezTo>
                    <a:pt x="3457" y="3200"/>
                    <a:pt x="3415" y="3187"/>
                    <a:pt x="3379" y="3187"/>
                  </a:cubicBezTo>
                  <a:cubicBezTo>
                    <a:pt x="3348" y="3187"/>
                    <a:pt x="3321" y="3197"/>
                    <a:pt x="3299" y="3224"/>
                  </a:cubicBezTo>
                  <a:cubicBezTo>
                    <a:pt x="3239" y="3272"/>
                    <a:pt x="3215" y="3331"/>
                    <a:pt x="3192" y="3391"/>
                  </a:cubicBezTo>
                  <a:cubicBezTo>
                    <a:pt x="3156" y="3439"/>
                    <a:pt x="3287" y="3498"/>
                    <a:pt x="3180" y="3546"/>
                  </a:cubicBezTo>
                  <a:cubicBezTo>
                    <a:pt x="3128" y="3566"/>
                    <a:pt x="3086" y="3622"/>
                    <a:pt x="3030" y="3622"/>
                  </a:cubicBezTo>
                  <a:cubicBezTo>
                    <a:pt x="3020" y="3622"/>
                    <a:pt x="3011" y="3620"/>
                    <a:pt x="3001" y="3617"/>
                  </a:cubicBezTo>
                  <a:cubicBezTo>
                    <a:pt x="2953" y="3629"/>
                    <a:pt x="2930" y="3677"/>
                    <a:pt x="2918" y="3724"/>
                  </a:cubicBezTo>
                  <a:cubicBezTo>
                    <a:pt x="2898" y="3773"/>
                    <a:pt x="2950" y="3790"/>
                    <a:pt x="2976" y="3820"/>
                  </a:cubicBezTo>
                  <a:lnTo>
                    <a:pt x="2976" y="3820"/>
                  </a:lnTo>
                  <a:cubicBezTo>
                    <a:pt x="2962" y="3832"/>
                    <a:pt x="2948" y="3836"/>
                    <a:pt x="2935" y="3836"/>
                  </a:cubicBezTo>
                  <a:cubicBezTo>
                    <a:pt x="2894" y="3836"/>
                    <a:pt x="2858" y="3796"/>
                    <a:pt x="2822" y="3796"/>
                  </a:cubicBezTo>
                  <a:cubicBezTo>
                    <a:pt x="2656" y="3891"/>
                    <a:pt x="2501" y="3986"/>
                    <a:pt x="2299" y="3998"/>
                  </a:cubicBezTo>
                  <a:cubicBezTo>
                    <a:pt x="2215" y="3998"/>
                    <a:pt x="2144" y="4046"/>
                    <a:pt x="2060" y="4093"/>
                  </a:cubicBezTo>
                  <a:cubicBezTo>
                    <a:pt x="1977" y="4153"/>
                    <a:pt x="1906" y="4212"/>
                    <a:pt x="1870" y="4308"/>
                  </a:cubicBezTo>
                  <a:lnTo>
                    <a:pt x="1870" y="4427"/>
                  </a:lnTo>
                  <a:cubicBezTo>
                    <a:pt x="1879" y="4507"/>
                    <a:pt x="1861" y="4547"/>
                    <a:pt x="1811" y="4547"/>
                  </a:cubicBezTo>
                  <a:cubicBezTo>
                    <a:pt x="1795" y="4547"/>
                    <a:pt x="1775" y="4543"/>
                    <a:pt x="1751" y="4534"/>
                  </a:cubicBezTo>
                  <a:cubicBezTo>
                    <a:pt x="1727" y="4522"/>
                    <a:pt x="1703" y="4522"/>
                    <a:pt x="1679" y="4522"/>
                  </a:cubicBezTo>
                  <a:cubicBezTo>
                    <a:pt x="1632" y="4534"/>
                    <a:pt x="1608" y="4570"/>
                    <a:pt x="1608" y="4605"/>
                  </a:cubicBezTo>
                  <a:cubicBezTo>
                    <a:pt x="1632" y="4760"/>
                    <a:pt x="1632" y="4760"/>
                    <a:pt x="1489" y="4772"/>
                  </a:cubicBezTo>
                  <a:cubicBezTo>
                    <a:pt x="1465" y="4772"/>
                    <a:pt x="1453" y="4796"/>
                    <a:pt x="1441" y="4796"/>
                  </a:cubicBezTo>
                  <a:cubicBezTo>
                    <a:pt x="1395" y="4852"/>
                    <a:pt x="1356" y="4922"/>
                    <a:pt x="1279" y="4922"/>
                  </a:cubicBezTo>
                  <a:cubicBezTo>
                    <a:pt x="1257" y="4922"/>
                    <a:pt x="1232" y="4916"/>
                    <a:pt x="1203" y="4903"/>
                  </a:cubicBezTo>
                  <a:lnTo>
                    <a:pt x="1120" y="4903"/>
                  </a:lnTo>
                  <a:cubicBezTo>
                    <a:pt x="1036" y="4927"/>
                    <a:pt x="953" y="4939"/>
                    <a:pt x="906" y="5010"/>
                  </a:cubicBezTo>
                  <a:cubicBezTo>
                    <a:pt x="882" y="5046"/>
                    <a:pt x="953" y="5070"/>
                    <a:pt x="894" y="5105"/>
                  </a:cubicBezTo>
                  <a:cubicBezTo>
                    <a:pt x="799" y="5147"/>
                    <a:pt x="733" y="5217"/>
                    <a:pt x="637" y="5217"/>
                  </a:cubicBezTo>
                  <a:cubicBezTo>
                    <a:pt x="624" y="5217"/>
                    <a:pt x="610" y="5215"/>
                    <a:pt x="596" y="5213"/>
                  </a:cubicBezTo>
                  <a:cubicBezTo>
                    <a:pt x="548" y="5213"/>
                    <a:pt x="513" y="5225"/>
                    <a:pt x="489" y="5272"/>
                  </a:cubicBezTo>
                  <a:cubicBezTo>
                    <a:pt x="477" y="5391"/>
                    <a:pt x="417" y="5451"/>
                    <a:pt x="274" y="5451"/>
                  </a:cubicBezTo>
                  <a:cubicBezTo>
                    <a:pt x="251" y="5451"/>
                    <a:pt x="203" y="5451"/>
                    <a:pt x="179" y="5463"/>
                  </a:cubicBezTo>
                  <a:cubicBezTo>
                    <a:pt x="155" y="5475"/>
                    <a:pt x="132" y="5486"/>
                    <a:pt x="120" y="5522"/>
                  </a:cubicBezTo>
                  <a:cubicBezTo>
                    <a:pt x="84" y="5594"/>
                    <a:pt x="60" y="5665"/>
                    <a:pt x="36" y="5748"/>
                  </a:cubicBezTo>
                  <a:cubicBezTo>
                    <a:pt x="36" y="5963"/>
                    <a:pt x="1" y="6177"/>
                    <a:pt x="120" y="6379"/>
                  </a:cubicBezTo>
                  <a:cubicBezTo>
                    <a:pt x="191" y="6475"/>
                    <a:pt x="310" y="6522"/>
                    <a:pt x="334" y="6653"/>
                  </a:cubicBezTo>
                  <a:cubicBezTo>
                    <a:pt x="358" y="6689"/>
                    <a:pt x="382" y="6760"/>
                    <a:pt x="394" y="6796"/>
                  </a:cubicBezTo>
                  <a:lnTo>
                    <a:pt x="429" y="6832"/>
                  </a:lnTo>
                  <a:cubicBezTo>
                    <a:pt x="441" y="6844"/>
                    <a:pt x="477" y="6844"/>
                    <a:pt x="489" y="6844"/>
                  </a:cubicBezTo>
                  <a:cubicBezTo>
                    <a:pt x="567" y="6791"/>
                    <a:pt x="633" y="6758"/>
                    <a:pt x="709" y="6758"/>
                  </a:cubicBezTo>
                  <a:cubicBezTo>
                    <a:pt x="737" y="6758"/>
                    <a:pt x="766" y="6763"/>
                    <a:pt x="798" y="6772"/>
                  </a:cubicBezTo>
                  <a:lnTo>
                    <a:pt x="858" y="6772"/>
                  </a:lnTo>
                  <a:cubicBezTo>
                    <a:pt x="891" y="6764"/>
                    <a:pt x="912" y="6750"/>
                    <a:pt x="938" y="6750"/>
                  </a:cubicBezTo>
                  <a:cubicBezTo>
                    <a:pt x="950" y="6750"/>
                    <a:pt x="962" y="6753"/>
                    <a:pt x="977" y="6760"/>
                  </a:cubicBezTo>
                  <a:cubicBezTo>
                    <a:pt x="1048" y="6772"/>
                    <a:pt x="1108" y="6796"/>
                    <a:pt x="1167" y="6832"/>
                  </a:cubicBezTo>
                  <a:cubicBezTo>
                    <a:pt x="1167" y="6832"/>
                    <a:pt x="1191" y="6820"/>
                    <a:pt x="1203" y="6820"/>
                  </a:cubicBezTo>
                  <a:cubicBezTo>
                    <a:pt x="1227" y="6772"/>
                    <a:pt x="1263" y="6737"/>
                    <a:pt x="1322" y="6737"/>
                  </a:cubicBezTo>
                  <a:cubicBezTo>
                    <a:pt x="1329" y="6735"/>
                    <a:pt x="1334" y="6734"/>
                    <a:pt x="1340" y="6734"/>
                  </a:cubicBezTo>
                  <a:cubicBezTo>
                    <a:pt x="1373" y="6734"/>
                    <a:pt x="1382" y="6765"/>
                    <a:pt x="1382" y="6796"/>
                  </a:cubicBezTo>
                  <a:cubicBezTo>
                    <a:pt x="1382" y="6808"/>
                    <a:pt x="1394" y="6832"/>
                    <a:pt x="1417" y="6844"/>
                  </a:cubicBezTo>
                  <a:cubicBezTo>
                    <a:pt x="1453" y="6856"/>
                    <a:pt x="1489" y="6891"/>
                    <a:pt x="1513" y="6915"/>
                  </a:cubicBezTo>
                  <a:cubicBezTo>
                    <a:pt x="1537" y="6915"/>
                    <a:pt x="1537" y="6915"/>
                    <a:pt x="1548" y="6903"/>
                  </a:cubicBezTo>
                  <a:cubicBezTo>
                    <a:pt x="1559" y="6893"/>
                    <a:pt x="1551" y="6865"/>
                    <a:pt x="1557" y="6865"/>
                  </a:cubicBezTo>
                  <a:lnTo>
                    <a:pt x="1557" y="6865"/>
                  </a:lnTo>
                  <a:cubicBezTo>
                    <a:pt x="1557" y="6865"/>
                    <a:pt x="1559" y="6866"/>
                    <a:pt x="1560" y="6868"/>
                  </a:cubicBezTo>
                  <a:cubicBezTo>
                    <a:pt x="1608" y="6951"/>
                    <a:pt x="1608" y="7022"/>
                    <a:pt x="1596" y="7094"/>
                  </a:cubicBezTo>
                  <a:cubicBezTo>
                    <a:pt x="1572" y="7153"/>
                    <a:pt x="1548" y="7225"/>
                    <a:pt x="1572" y="7272"/>
                  </a:cubicBezTo>
                  <a:cubicBezTo>
                    <a:pt x="1620" y="7368"/>
                    <a:pt x="1596" y="7439"/>
                    <a:pt x="1596" y="7522"/>
                  </a:cubicBezTo>
                  <a:cubicBezTo>
                    <a:pt x="1596" y="7606"/>
                    <a:pt x="1620" y="7665"/>
                    <a:pt x="1679" y="7713"/>
                  </a:cubicBezTo>
                  <a:cubicBezTo>
                    <a:pt x="1707" y="7721"/>
                    <a:pt x="1736" y="7725"/>
                    <a:pt x="1766" y="7725"/>
                  </a:cubicBezTo>
                  <a:cubicBezTo>
                    <a:pt x="1825" y="7725"/>
                    <a:pt x="1886" y="7709"/>
                    <a:pt x="1941" y="7677"/>
                  </a:cubicBezTo>
                  <a:cubicBezTo>
                    <a:pt x="1977" y="7665"/>
                    <a:pt x="1977" y="7630"/>
                    <a:pt x="1965" y="7618"/>
                  </a:cubicBezTo>
                  <a:cubicBezTo>
                    <a:pt x="1882" y="7511"/>
                    <a:pt x="1929" y="7451"/>
                    <a:pt x="2049" y="7439"/>
                  </a:cubicBezTo>
                  <a:cubicBezTo>
                    <a:pt x="2084" y="7439"/>
                    <a:pt x="2120" y="7427"/>
                    <a:pt x="2144" y="7391"/>
                  </a:cubicBezTo>
                  <a:cubicBezTo>
                    <a:pt x="2147" y="7382"/>
                    <a:pt x="2150" y="7374"/>
                    <a:pt x="2152" y="7369"/>
                  </a:cubicBezTo>
                  <a:lnTo>
                    <a:pt x="2152" y="7369"/>
                  </a:lnTo>
                  <a:cubicBezTo>
                    <a:pt x="2148" y="7386"/>
                    <a:pt x="2143" y="7416"/>
                    <a:pt x="2162" y="7416"/>
                  </a:cubicBezTo>
                  <a:cubicBezTo>
                    <a:pt x="2164" y="7416"/>
                    <a:pt x="2165" y="7416"/>
                    <a:pt x="2168" y="7415"/>
                  </a:cubicBezTo>
                  <a:cubicBezTo>
                    <a:pt x="2203" y="7391"/>
                    <a:pt x="2239" y="7391"/>
                    <a:pt x="2287" y="7391"/>
                  </a:cubicBezTo>
                  <a:cubicBezTo>
                    <a:pt x="2334" y="7380"/>
                    <a:pt x="2346" y="7344"/>
                    <a:pt x="2358" y="7308"/>
                  </a:cubicBezTo>
                  <a:cubicBezTo>
                    <a:pt x="2382" y="7260"/>
                    <a:pt x="2382" y="7225"/>
                    <a:pt x="2394" y="7201"/>
                  </a:cubicBezTo>
                  <a:cubicBezTo>
                    <a:pt x="2406" y="7141"/>
                    <a:pt x="2441" y="7082"/>
                    <a:pt x="2453" y="7022"/>
                  </a:cubicBezTo>
                  <a:cubicBezTo>
                    <a:pt x="2465" y="6951"/>
                    <a:pt x="2513" y="6891"/>
                    <a:pt x="2560" y="6844"/>
                  </a:cubicBezTo>
                  <a:lnTo>
                    <a:pt x="2644" y="6749"/>
                  </a:lnTo>
                  <a:cubicBezTo>
                    <a:pt x="2715" y="6713"/>
                    <a:pt x="2799" y="6665"/>
                    <a:pt x="2870" y="6629"/>
                  </a:cubicBezTo>
                  <a:cubicBezTo>
                    <a:pt x="2918" y="6606"/>
                    <a:pt x="2977" y="6570"/>
                    <a:pt x="3013" y="6546"/>
                  </a:cubicBezTo>
                  <a:cubicBezTo>
                    <a:pt x="3037" y="6546"/>
                    <a:pt x="3049" y="6534"/>
                    <a:pt x="3061" y="6510"/>
                  </a:cubicBezTo>
                  <a:cubicBezTo>
                    <a:pt x="3180" y="6451"/>
                    <a:pt x="3287" y="6391"/>
                    <a:pt x="3406" y="6356"/>
                  </a:cubicBezTo>
                  <a:cubicBezTo>
                    <a:pt x="3485" y="6324"/>
                    <a:pt x="3559" y="6297"/>
                    <a:pt x="3635" y="6297"/>
                  </a:cubicBezTo>
                  <a:cubicBezTo>
                    <a:pt x="3673" y="6297"/>
                    <a:pt x="3711" y="6304"/>
                    <a:pt x="3751" y="6320"/>
                  </a:cubicBezTo>
                  <a:cubicBezTo>
                    <a:pt x="4013" y="6415"/>
                    <a:pt x="4251" y="6546"/>
                    <a:pt x="4442" y="6749"/>
                  </a:cubicBezTo>
                  <a:lnTo>
                    <a:pt x="4561" y="6868"/>
                  </a:lnTo>
                  <a:cubicBezTo>
                    <a:pt x="4656" y="6975"/>
                    <a:pt x="4716" y="7094"/>
                    <a:pt x="4704" y="7249"/>
                  </a:cubicBezTo>
                  <a:cubicBezTo>
                    <a:pt x="4704" y="7272"/>
                    <a:pt x="4680" y="7284"/>
                    <a:pt x="4668" y="7320"/>
                  </a:cubicBezTo>
                  <a:cubicBezTo>
                    <a:pt x="4656" y="7344"/>
                    <a:pt x="4620" y="7391"/>
                    <a:pt x="4608" y="7439"/>
                  </a:cubicBezTo>
                  <a:cubicBezTo>
                    <a:pt x="4596" y="7487"/>
                    <a:pt x="4561" y="7546"/>
                    <a:pt x="4549" y="7582"/>
                  </a:cubicBezTo>
                  <a:cubicBezTo>
                    <a:pt x="4537" y="7641"/>
                    <a:pt x="4537" y="7725"/>
                    <a:pt x="4525" y="7784"/>
                  </a:cubicBezTo>
                  <a:cubicBezTo>
                    <a:pt x="4525" y="7820"/>
                    <a:pt x="4549" y="7856"/>
                    <a:pt x="4596" y="7880"/>
                  </a:cubicBezTo>
                  <a:cubicBezTo>
                    <a:pt x="4644" y="7915"/>
                    <a:pt x="4680" y="7963"/>
                    <a:pt x="4680" y="8022"/>
                  </a:cubicBezTo>
                  <a:cubicBezTo>
                    <a:pt x="4716" y="8106"/>
                    <a:pt x="4716" y="8201"/>
                    <a:pt x="4763" y="8284"/>
                  </a:cubicBezTo>
                  <a:cubicBezTo>
                    <a:pt x="4882" y="8320"/>
                    <a:pt x="4954" y="8380"/>
                    <a:pt x="5013" y="8463"/>
                  </a:cubicBezTo>
                  <a:cubicBezTo>
                    <a:pt x="5037" y="8523"/>
                    <a:pt x="5085" y="8570"/>
                    <a:pt x="5132" y="8618"/>
                  </a:cubicBezTo>
                  <a:cubicBezTo>
                    <a:pt x="5153" y="8639"/>
                    <a:pt x="5184" y="8679"/>
                    <a:pt x="5224" y="8679"/>
                  </a:cubicBezTo>
                  <a:cubicBezTo>
                    <a:pt x="5229" y="8679"/>
                    <a:pt x="5234" y="8679"/>
                    <a:pt x="5239" y="8677"/>
                  </a:cubicBezTo>
                  <a:lnTo>
                    <a:pt x="5335" y="8868"/>
                  </a:lnTo>
                  <a:cubicBezTo>
                    <a:pt x="5335" y="8999"/>
                    <a:pt x="5275" y="9106"/>
                    <a:pt x="5299" y="9237"/>
                  </a:cubicBezTo>
                  <a:cubicBezTo>
                    <a:pt x="5358" y="9296"/>
                    <a:pt x="5442" y="9308"/>
                    <a:pt x="5513" y="9356"/>
                  </a:cubicBezTo>
                  <a:cubicBezTo>
                    <a:pt x="5668" y="9404"/>
                    <a:pt x="5835" y="9404"/>
                    <a:pt x="5978" y="9416"/>
                  </a:cubicBezTo>
                  <a:cubicBezTo>
                    <a:pt x="5992" y="9414"/>
                    <a:pt x="6007" y="9414"/>
                    <a:pt x="6022" y="9414"/>
                  </a:cubicBezTo>
                  <a:cubicBezTo>
                    <a:pt x="6140" y="9414"/>
                    <a:pt x="6266" y="9451"/>
                    <a:pt x="6382" y="9451"/>
                  </a:cubicBezTo>
                  <a:lnTo>
                    <a:pt x="6466" y="9451"/>
                  </a:lnTo>
                  <a:cubicBezTo>
                    <a:pt x="6505" y="9451"/>
                    <a:pt x="6545" y="9453"/>
                    <a:pt x="6585" y="9453"/>
                  </a:cubicBezTo>
                  <a:cubicBezTo>
                    <a:pt x="6664" y="9453"/>
                    <a:pt x="6744" y="9447"/>
                    <a:pt x="6823" y="9416"/>
                  </a:cubicBezTo>
                  <a:cubicBezTo>
                    <a:pt x="6891" y="9381"/>
                    <a:pt x="6953" y="9353"/>
                    <a:pt x="7018" y="9353"/>
                  </a:cubicBezTo>
                  <a:cubicBezTo>
                    <a:pt x="7044" y="9353"/>
                    <a:pt x="7070" y="9358"/>
                    <a:pt x="7097" y="9368"/>
                  </a:cubicBezTo>
                  <a:cubicBezTo>
                    <a:pt x="7228" y="9427"/>
                    <a:pt x="7347" y="9546"/>
                    <a:pt x="7478" y="9606"/>
                  </a:cubicBezTo>
                  <a:cubicBezTo>
                    <a:pt x="7525" y="9642"/>
                    <a:pt x="7537" y="9701"/>
                    <a:pt x="7537" y="9749"/>
                  </a:cubicBezTo>
                  <a:cubicBezTo>
                    <a:pt x="7561" y="9820"/>
                    <a:pt x="7573" y="9880"/>
                    <a:pt x="7585" y="9939"/>
                  </a:cubicBezTo>
                  <a:cubicBezTo>
                    <a:pt x="7621" y="10070"/>
                    <a:pt x="7692" y="10142"/>
                    <a:pt x="7811" y="10201"/>
                  </a:cubicBezTo>
                  <a:cubicBezTo>
                    <a:pt x="7883" y="10249"/>
                    <a:pt x="7954" y="10285"/>
                    <a:pt x="8002" y="10344"/>
                  </a:cubicBezTo>
                  <a:cubicBezTo>
                    <a:pt x="8061" y="10404"/>
                    <a:pt x="8109" y="10475"/>
                    <a:pt x="8156" y="10547"/>
                  </a:cubicBezTo>
                  <a:cubicBezTo>
                    <a:pt x="8216" y="10642"/>
                    <a:pt x="8275" y="10725"/>
                    <a:pt x="8347" y="10797"/>
                  </a:cubicBezTo>
                  <a:cubicBezTo>
                    <a:pt x="8359" y="10820"/>
                    <a:pt x="8395" y="10832"/>
                    <a:pt x="8418" y="10832"/>
                  </a:cubicBezTo>
                  <a:cubicBezTo>
                    <a:pt x="8514" y="10820"/>
                    <a:pt x="8573" y="10761"/>
                    <a:pt x="8633" y="10713"/>
                  </a:cubicBezTo>
                  <a:cubicBezTo>
                    <a:pt x="8656" y="10701"/>
                    <a:pt x="8692" y="10654"/>
                    <a:pt x="8704" y="10618"/>
                  </a:cubicBezTo>
                  <a:cubicBezTo>
                    <a:pt x="8776" y="10487"/>
                    <a:pt x="8883" y="10404"/>
                    <a:pt x="9002" y="10308"/>
                  </a:cubicBezTo>
                  <a:cubicBezTo>
                    <a:pt x="9073" y="10249"/>
                    <a:pt x="9145" y="10178"/>
                    <a:pt x="9240" y="10118"/>
                  </a:cubicBezTo>
                  <a:cubicBezTo>
                    <a:pt x="9311" y="10058"/>
                    <a:pt x="9407" y="10011"/>
                    <a:pt x="9490" y="9987"/>
                  </a:cubicBezTo>
                  <a:cubicBezTo>
                    <a:pt x="9645" y="9927"/>
                    <a:pt x="9764" y="9820"/>
                    <a:pt x="9883" y="9713"/>
                  </a:cubicBezTo>
                  <a:cubicBezTo>
                    <a:pt x="9954" y="9642"/>
                    <a:pt x="10073" y="9630"/>
                    <a:pt x="10121" y="9523"/>
                  </a:cubicBezTo>
                  <a:cubicBezTo>
                    <a:pt x="10093" y="9477"/>
                    <a:pt x="10116" y="9459"/>
                    <a:pt x="10149" y="9459"/>
                  </a:cubicBezTo>
                  <a:cubicBezTo>
                    <a:pt x="10159" y="9459"/>
                    <a:pt x="10170" y="9460"/>
                    <a:pt x="10180" y="9463"/>
                  </a:cubicBezTo>
                  <a:cubicBezTo>
                    <a:pt x="10192" y="9463"/>
                    <a:pt x="10192" y="9463"/>
                    <a:pt x="10204" y="9451"/>
                  </a:cubicBezTo>
                  <a:cubicBezTo>
                    <a:pt x="10240" y="9404"/>
                    <a:pt x="10192" y="9368"/>
                    <a:pt x="10192" y="9344"/>
                  </a:cubicBezTo>
                  <a:cubicBezTo>
                    <a:pt x="10240" y="9344"/>
                    <a:pt x="10264" y="9392"/>
                    <a:pt x="10311" y="9392"/>
                  </a:cubicBezTo>
                  <a:cubicBezTo>
                    <a:pt x="10335" y="9368"/>
                    <a:pt x="10371" y="9344"/>
                    <a:pt x="10383" y="9308"/>
                  </a:cubicBezTo>
                  <a:lnTo>
                    <a:pt x="10538" y="9118"/>
                  </a:lnTo>
                  <a:cubicBezTo>
                    <a:pt x="10573" y="9118"/>
                    <a:pt x="10609" y="9094"/>
                    <a:pt x="10633" y="9058"/>
                  </a:cubicBezTo>
                  <a:cubicBezTo>
                    <a:pt x="10669" y="8999"/>
                    <a:pt x="10681" y="8939"/>
                    <a:pt x="10692" y="8880"/>
                  </a:cubicBezTo>
                  <a:cubicBezTo>
                    <a:pt x="10716" y="8808"/>
                    <a:pt x="10740" y="8737"/>
                    <a:pt x="10752" y="8654"/>
                  </a:cubicBezTo>
                  <a:cubicBezTo>
                    <a:pt x="10783" y="8552"/>
                    <a:pt x="10822" y="8467"/>
                    <a:pt x="10929" y="8467"/>
                  </a:cubicBezTo>
                  <a:cubicBezTo>
                    <a:pt x="10947" y="8467"/>
                    <a:pt x="10968" y="8470"/>
                    <a:pt x="10990" y="8475"/>
                  </a:cubicBezTo>
                  <a:cubicBezTo>
                    <a:pt x="10990" y="8463"/>
                    <a:pt x="11014" y="8451"/>
                    <a:pt x="11014" y="8439"/>
                  </a:cubicBezTo>
                  <a:cubicBezTo>
                    <a:pt x="11026" y="8284"/>
                    <a:pt x="11038" y="8153"/>
                    <a:pt x="11073" y="7999"/>
                  </a:cubicBezTo>
                  <a:cubicBezTo>
                    <a:pt x="11073" y="7880"/>
                    <a:pt x="11097" y="7761"/>
                    <a:pt x="11109" y="7641"/>
                  </a:cubicBezTo>
                  <a:cubicBezTo>
                    <a:pt x="11264" y="7320"/>
                    <a:pt x="11395" y="6987"/>
                    <a:pt x="11609" y="6713"/>
                  </a:cubicBezTo>
                  <a:cubicBezTo>
                    <a:pt x="11609" y="6594"/>
                    <a:pt x="11669" y="6487"/>
                    <a:pt x="11728" y="6391"/>
                  </a:cubicBezTo>
                  <a:cubicBezTo>
                    <a:pt x="11728" y="6435"/>
                    <a:pt x="11741" y="6460"/>
                    <a:pt x="11768" y="6460"/>
                  </a:cubicBezTo>
                  <a:cubicBezTo>
                    <a:pt x="11777" y="6460"/>
                    <a:pt x="11787" y="6457"/>
                    <a:pt x="11800" y="6451"/>
                  </a:cubicBezTo>
                  <a:cubicBezTo>
                    <a:pt x="11800" y="6451"/>
                    <a:pt x="11812" y="6439"/>
                    <a:pt x="11824" y="6439"/>
                  </a:cubicBezTo>
                  <a:cubicBezTo>
                    <a:pt x="11907" y="6379"/>
                    <a:pt x="11943" y="6296"/>
                    <a:pt x="12026" y="6248"/>
                  </a:cubicBezTo>
                  <a:cubicBezTo>
                    <a:pt x="12121" y="6153"/>
                    <a:pt x="12228" y="6058"/>
                    <a:pt x="12336" y="5951"/>
                  </a:cubicBezTo>
                  <a:lnTo>
                    <a:pt x="12383" y="5903"/>
                  </a:lnTo>
                  <a:cubicBezTo>
                    <a:pt x="12455" y="5832"/>
                    <a:pt x="12419" y="5772"/>
                    <a:pt x="12407" y="5701"/>
                  </a:cubicBezTo>
                  <a:cubicBezTo>
                    <a:pt x="12347" y="5522"/>
                    <a:pt x="12383" y="5355"/>
                    <a:pt x="12514" y="5201"/>
                  </a:cubicBezTo>
                  <a:cubicBezTo>
                    <a:pt x="12562" y="5165"/>
                    <a:pt x="12621" y="5165"/>
                    <a:pt x="12681" y="5129"/>
                  </a:cubicBezTo>
                  <a:cubicBezTo>
                    <a:pt x="12764" y="5105"/>
                    <a:pt x="12836" y="5058"/>
                    <a:pt x="12895" y="4986"/>
                  </a:cubicBezTo>
                  <a:cubicBezTo>
                    <a:pt x="13002" y="4844"/>
                    <a:pt x="13050" y="4689"/>
                    <a:pt x="13109" y="4534"/>
                  </a:cubicBezTo>
                  <a:cubicBezTo>
                    <a:pt x="13217" y="4391"/>
                    <a:pt x="13133" y="4236"/>
                    <a:pt x="13109" y="4093"/>
                  </a:cubicBezTo>
                  <a:cubicBezTo>
                    <a:pt x="13074" y="3974"/>
                    <a:pt x="13109" y="3855"/>
                    <a:pt x="13181" y="3748"/>
                  </a:cubicBezTo>
                  <a:cubicBezTo>
                    <a:pt x="13169" y="3736"/>
                    <a:pt x="13169" y="3712"/>
                    <a:pt x="13169" y="3701"/>
                  </a:cubicBezTo>
                  <a:cubicBezTo>
                    <a:pt x="13121" y="3593"/>
                    <a:pt x="13121" y="3510"/>
                    <a:pt x="13193" y="3415"/>
                  </a:cubicBezTo>
                  <a:cubicBezTo>
                    <a:pt x="13217" y="3391"/>
                    <a:pt x="13193" y="3379"/>
                    <a:pt x="13181" y="3355"/>
                  </a:cubicBezTo>
                  <a:cubicBezTo>
                    <a:pt x="13157" y="3343"/>
                    <a:pt x="13121" y="3331"/>
                    <a:pt x="13098" y="3331"/>
                  </a:cubicBezTo>
                  <a:cubicBezTo>
                    <a:pt x="13038" y="3331"/>
                    <a:pt x="12955" y="3331"/>
                    <a:pt x="12895" y="3320"/>
                  </a:cubicBezTo>
                  <a:cubicBezTo>
                    <a:pt x="12883" y="3296"/>
                    <a:pt x="12871" y="3296"/>
                    <a:pt x="12859" y="3296"/>
                  </a:cubicBezTo>
                  <a:cubicBezTo>
                    <a:pt x="12645" y="3260"/>
                    <a:pt x="12502" y="3117"/>
                    <a:pt x="12324" y="3022"/>
                  </a:cubicBezTo>
                  <a:cubicBezTo>
                    <a:pt x="12228" y="2962"/>
                    <a:pt x="12145" y="2903"/>
                    <a:pt x="12038" y="2903"/>
                  </a:cubicBezTo>
                  <a:lnTo>
                    <a:pt x="11943" y="2879"/>
                  </a:lnTo>
                  <a:cubicBezTo>
                    <a:pt x="11900" y="2837"/>
                    <a:pt x="11853" y="2820"/>
                    <a:pt x="11804" y="2820"/>
                  </a:cubicBezTo>
                  <a:cubicBezTo>
                    <a:pt x="11742" y="2820"/>
                    <a:pt x="11675" y="2846"/>
                    <a:pt x="11609" y="2879"/>
                  </a:cubicBezTo>
                  <a:cubicBezTo>
                    <a:pt x="11574" y="2903"/>
                    <a:pt x="11562" y="2915"/>
                    <a:pt x="11550" y="2939"/>
                  </a:cubicBezTo>
                  <a:cubicBezTo>
                    <a:pt x="11502" y="3034"/>
                    <a:pt x="11407" y="3093"/>
                    <a:pt x="11347" y="3165"/>
                  </a:cubicBezTo>
                  <a:cubicBezTo>
                    <a:pt x="11288" y="3236"/>
                    <a:pt x="11228" y="3284"/>
                    <a:pt x="11157" y="3320"/>
                  </a:cubicBezTo>
                  <a:cubicBezTo>
                    <a:pt x="11099" y="3344"/>
                    <a:pt x="11037" y="3350"/>
                    <a:pt x="10973" y="3350"/>
                  </a:cubicBezTo>
                  <a:cubicBezTo>
                    <a:pt x="10899" y="3350"/>
                    <a:pt x="10823" y="3341"/>
                    <a:pt x="10749" y="3341"/>
                  </a:cubicBezTo>
                  <a:cubicBezTo>
                    <a:pt x="10730" y="3341"/>
                    <a:pt x="10711" y="3342"/>
                    <a:pt x="10692" y="3343"/>
                  </a:cubicBezTo>
                  <a:lnTo>
                    <a:pt x="10264" y="3343"/>
                  </a:lnTo>
                  <a:cubicBezTo>
                    <a:pt x="10121" y="3331"/>
                    <a:pt x="9966" y="3296"/>
                    <a:pt x="9835" y="3224"/>
                  </a:cubicBezTo>
                  <a:cubicBezTo>
                    <a:pt x="9799" y="3224"/>
                    <a:pt x="9788" y="3212"/>
                    <a:pt x="9764" y="3200"/>
                  </a:cubicBezTo>
                  <a:cubicBezTo>
                    <a:pt x="9716" y="3177"/>
                    <a:pt x="9680" y="3153"/>
                    <a:pt x="9657" y="3141"/>
                  </a:cubicBezTo>
                  <a:cubicBezTo>
                    <a:pt x="9609" y="3105"/>
                    <a:pt x="9561" y="3093"/>
                    <a:pt x="9538" y="3058"/>
                  </a:cubicBezTo>
                  <a:cubicBezTo>
                    <a:pt x="9442" y="2986"/>
                    <a:pt x="9371" y="2915"/>
                    <a:pt x="9299" y="2819"/>
                  </a:cubicBezTo>
                  <a:cubicBezTo>
                    <a:pt x="9168" y="2617"/>
                    <a:pt x="9073" y="2403"/>
                    <a:pt x="9133" y="2153"/>
                  </a:cubicBezTo>
                  <a:cubicBezTo>
                    <a:pt x="9145" y="2093"/>
                    <a:pt x="9192" y="2046"/>
                    <a:pt x="9252" y="2022"/>
                  </a:cubicBezTo>
                  <a:cubicBezTo>
                    <a:pt x="9252" y="2022"/>
                    <a:pt x="9264" y="2010"/>
                    <a:pt x="9288" y="2010"/>
                  </a:cubicBezTo>
                  <a:cubicBezTo>
                    <a:pt x="9311" y="1986"/>
                    <a:pt x="9347" y="1986"/>
                    <a:pt x="9371" y="1974"/>
                  </a:cubicBezTo>
                  <a:cubicBezTo>
                    <a:pt x="9407" y="1962"/>
                    <a:pt x="9418" y="1950"/>
                    <a:pt x="9430" y="1915"/>
                  </a:cubicBezTo>
                  <a:lnTo>
                    <a:pt x="9478" y="1867"/>
                  </a:lnTo>
                  <a:cubicBezTo>
                    <a:pt x="9478" y="1903"/>
                    <a:pt x="9502" y="1915"/>
                    <a:pt x="9538" y="1915"/>
                  </a:cubicBezTo>
                  <a:cubicBezTo>
                    <a:pt x="9585" y="1915"/>
                    <a:pt x="9621" y="1903"/>
                    <a:pt x="9657" y="1891"/>
                  </a:cubicBezTo>
                  <a:cubicBezTo>
                    <a:pt x="9704" y="1855"/>
                    <a:pt x="9764" y="1843"/>
                    <a:pt x="9799" y="1796"/>
                  </a:cubicBezTo>
                  <a:cubicBezTo>
                    <a:pt x="9823" y="1784"/>
                    <a:pt x="9847" y="1748"/>
                    <a:pt x="9859" y="1724"/>
                  </a:cubicBezTo>
                  <a:cubicBezTo>
                    <a:pt x="9883" y="1676"/>
                    <a:pt x="9907" y="1629"/>
                    <a:pt x="9930" y="1593"/>
                  </a:cubicBezTo>
                  <a:lnTo>
                    <a:pt x="9930" y="1534"/>
                  </a:lnTo>
                  <a:cubicBezTo>
                    <a:pt x="9895" y="1450"/>
                    <a:pt x="9942" y="1379"/>
                    <a:pt x="9907" y="1319"/>
                  </a:cubicBezTo>
                  <a:cubicBezTo>
                    <a:pt x="9887" y="1300"/>
                    <a:pt x="9872" y="1292"/>
                    <a:pt x="9859" y="1292"/>
                  </a:cubicBezTo>
                  <a:cubicBezTo>
                    <a:pt x="9833" y="1292"/>
                    <a:pt x="9819" y="1327"/>
                    <a:pt x="9811" y="1367"/>
                  </a:cubicBezTo>
                  <a:lnTo>
                    <a:pt x="9538" y="1260"/>
                  </a:lnTo>
                  <a:cubicBezTo>
                    <a:pt x="9466" y="1260"/>
                    <a:pt x="9407" y="1295"/>
                    <a:pt x="9347" y="1307"/>
                  </a:cubicBezTo>
                  <a:cubicBezTo>
                    <a:pt x="9260" y="1327"/>
                    <a:pt x="9174" y="1361"/>
                    <a:pt x="9081" y="1361"/>
                  </a:cubicBezTo>
                  <a:cubicBezTo>
                    <a:pt x="9059" y="1361"/>
                    <a:pt x="9036" y="1360"/>
                    <a:pt x="9014" y="1355"/>
                  </a:cubicBezTo>
                  <a:cubicBezTo>
                    <a:pt x="8740" y="1307"/>
                    <a:pt x="8740" y="1307"/>
                    <a:pt x="8752" y="1022"/>
                  </a:cubicBezTo>
                  <a:cubicBezTo>
                    <a:pt x="8752" y="998"/>
                    <a:pt x="8752" y="974"/>
                    <a:pt x="8764" y="950"/>
                  </a:cubicBezTo>
                  <a:cubicBezTo>
                    <a:pt x="8764" y="909"/>
                    <a:pt x="8786" y="896"/>
                    <a:pt x="8816" y="896"/>
                  </a:cubicBezTo>
                  <a:cubicBezTo>
                    <a:pt x="8829" y="896"/>
                    <a:pt x="8844" y="899"/>
                    <a:pt x="8859" y="903"/>
                  </a:cubicBezTo>
                  <a:cubicBezTo>
                    <a:pt x="8877" y="920"/>
                    <a:pt x="8901" y="929"/>
                    <a:pt x="8926" y="929"/>
                  </a:cubicBezTo>
                  <a:cubicBezTo>
                    <a:pt x="8951" y="929"/>
                    <a:pt x="8978" y="920"/>
                    <a:pt x="9002" y="903"/>
                  </a:cubicBezTo>
                  <a:cubicBezTo>
                    <a:pt x="9026" y="891"/>
                    <a:pt x="9061" y="855"/>
                    <a:pt x="9085" y="831"/>
                  </a:cubicBezTo>
                  <a:cubicBezTo>
                    <a:pt x="9109" y="795"/>
                    <a:pt x="9133" y="783"/>
                    <a:pt x="9157" y="760"/>
                  </a:cubicBezTo>
                  <a:cubicBezTo>
                    <a:pt x="9192" y="664"/>
                    <a:pt x="9288" y="605"/>
                    <a:pt x="9371" y="581"/>
                  </a:cubicBezTo>
                  <a:cubicBezTo>
                    <a:pt x="9466" y="545"/>
                    <a:pt x="9549" y="533"/>
                    <a:pt x="9633" y="486"/>
                  </a:cubicBezTo>
                  <a:cubicBezTo>
                    <a:pt x="9704" y="438"/>
                    <a:pt x="9788" y="426"/>
                    <a:pt x="9835" y="355"/>
                  </a:cubicBezTo>
                  <a:cubicBezTo>
                    <a:pt x="9764" y="283"/>
                    <a:pt x="9704" y="188"/>
                    <a:pt x="9752" y="81"/>
                  </a:cubicBezTo>
                  <a:cubicBezTo>
                    <a:pt x="9725" y="27"/>
                    <a:pt x="9692" y="1"/>
                    <a:pt x="964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430300" y="1822650"/>
            <a:ext cx="62835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38888" y="2990850"/>
            <a:ext cx="4266000" cy="4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61445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A92E537-1722-CE4F-8A1A-B0A53AD2EA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D75AE17-31D2-5445-9E34-D90CC4A991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Lê Đình An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E19696E-E198-0644-9A6E-A28AC20740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662EC2-EB7D-7343-BB29-E16D1C3226C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1271912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Green Watercolor">
  <p:cSld name="Blank - Green Watercolo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/>
          <p:nvPr/>
        </p:nvSpPr>
        <p:spPr>
          <a:xfrm>
            <a:off x="548700" y="548700"/>
            <a:ext cx="8046600" cy="4046100"/>
          </a:xfrm>
          <a:prstGeom prst="frame">
            <a:avLst>
              <a:gd name="adj1" fmla="val 63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3" name="Google Shape;7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5100" y="0"/>
            <a:ext cx="2228899" cy="172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059525"/>
            <a:ext cx="2083950" cy="2083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47354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8BF00-6A12-5440-A336-C74603159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5F9D49-3CB1-4F4A-9DD1-861832FE1C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3C398-3D22-E140-A46B-68C41638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BB443-C8FA-CB42-A8CB-9624ADB97E61}" type="datetimeFigureOut">
              <a:rPr lang="en-VN" smtClean="0"/>
              <a:t>04/06/2023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683A5-F58A-B24D-93D3-FFFF89D36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E4C7F-4620-A64C-A365-850F15852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B987E-7020-E04E-9DCC-058A4B67431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936364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35B76-D73D-6D41-BE28-E3C7E1C8C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7CC8C-4A59-D347-839C-011E9805D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ED86A5-1ACF-CE48-8C12-37AF4424B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BB443-C8FA-CB42-A8CB-9624ADB97E61}" type="datetimeFigureOut">
              <a:rPr lang="en-VN" smtClean="0"/>
              <a:t>04/06/2023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CE452-5F7B-A149-A55F-7383BC7D8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C4A86-B9C5-7E49-97B8-EB3D7DBF5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B987E-7020-E04E-9DCC-058A4B67431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115287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B90CE-C7BE-BC4C-B5D4-EB1D1E487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2D827-E1B9-F848-B2C3-9C9DD6A85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38BA69-2AFB-A44F-98D1-44E4278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BB443-C8FA-CB42-A8CB-9624ADB97E61}" type="datetimeFigureOut">
              <a:rPr lang="en-VN" smtClean="0"/>
              <a:t>04/06/2023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AE7E7-A805-0E42-A8C9-148E1C838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65A66-3259-5C4E-BB82-A030ABC8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B987E-7020-E04E-9DCC-058A4B67431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094265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DCECE-0EE2-A144-9360-631C25385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7506C-C7A2-DD49-AF58-EB633A2B21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7A7891-482B-D146-AD79-12BD188FE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43B239-7094-524C-92C6-B6B809997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BB443-C8FA-CB42-A8CB-9624ADB97E61}" type="datetimeFigureOut">
              <a:rPr lang="en-VN" smtClean="0"/>
              <a:t>04/06/2023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1094FD-9416-AE4D-9DC9-1E26BD460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8CCC37-158E-E441-B838-139F0C222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B987E-7020-E04E-9DCC-058A4B67431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553087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15EB0-BD59-294F-93E8-58B7AF4B9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20B804-5995-5A46-B79E-B03D0649A5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1A03BE-ADAE-4749-9EF6-3A3ACBBF70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D2E83A-8DF9-0E48-9224-C1C2A65196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B7A84B-9FC8-474A-9840-48DC202579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A2CB5F-9427-B34A-A004-D58101D3C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BB443-C8FA-CB42-A8CB-9624ADB97E61}" type="datetimeFigureOut">
              <a:rPr lang="en-VN" smtClean="0"/>
              <a:t>04/06/2023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C7EFE4-9628-174F-A566-D017C9A11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3CAFB7-33EA-534B-98A1-9AE600994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B987E-7020-E04E-9DCC-058A4B67431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831484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79D09-30C5-B946-A1B6-0B6C5846B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4C5FEA-A5F8-0B4D-9830-84932AE6C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BB443-C8FA-CB42-A8CB-9624ADB97E61}" type="datetimeFigureOut">
              <a:rPr lang="en-VN" smtClean="0"/>
              <a:t>04/06/2023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4AD328-81C4-9242-9DCD-EE9CD52B2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B99FAC-335E-E640-9B32-685D81A27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B987E-7020-E04E-9DCC-058A4B67431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137545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DE8F07-9B03-B848-8D1A-1AF3FE91E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BB443-C8FA-CB42-A8CB-9624ADB97E61}" type="datetimeFigureOut">
              <a:rPr lang="en-VN" smtClean="0"/>
              <a:t>04/06/2023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18FF98-3123-2E49-B5D1-AFD5E7BCF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3DE007-F3F9-C742-B7EF-AE0ADDE5A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B987E-7020-E04E-9DCC-058A4B67431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2352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1B15A-3602-9E47-9118-C99EB01F7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16F85-DE1E-0645-8865-BD4FA4E6F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B2BECC-A795-064B-B26E-B23E206BBD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BB0F3C-2CB0-644E-9540-B6B2CF9EC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BB443-C8FA-CB42-A8CB-9624ADB97E61}" type="datetimeFigureOut">
              <a:rPr lang="en-VN" smtClean="0"/>
              <a:t>04/06/2023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654116-3226-3944-8341-CE0C4E13F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678212-A7A2-184B-A7FD-BE8E8E142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B987E-7020-E04E-9DCC-058A4B67431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137332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691DF-8BC2-BC48-8C24-4A46A73E8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D1338D-505D-3D46-9B91-3D64A84A66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543D72-2D0C-EE4D-94D0-A0033FB9A8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6AEBF9-6200-9E4F-BF94-8B2558336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BB443-C8FA-CB42-A8CB-9624ADB97E61}" type="datetimeFigureOut">
              <a:rPr lang="en-VN" smtClean="0"/>
              <a:t>04/06/2023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6DB662-C2B7-D84A-8D32-F911FD63D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A53573-14CD-394D-9B6B-9EC3FF459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B987E-7020-E04E-9DCC-058A4B67431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445159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A321F-7E9F-0C4F-8B01-B05B19208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BD0EFC-6E35-3041-8ABE-9F015881FA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C8A23-8835-0748-91C4-7776A21E4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BB443-C8FA-CB42-A8CB-9624ADB97E61}" type="datetimeFigureOut">
              <a:rPr lang="en-VN" smtClean="0"/>
              <a:t>04/06/2023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C0A0-3550-4849-BE13-05CF714BB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78F200-6375-054E-9DA1-E7F2279AF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B987E-7020-E04E-9DCC-058A4B67431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31191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685800" y="1152475"/>
            <a:ext cx="7772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41158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0F6DBE-01B1-FB4F-B0BB-251AC8A87D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E4BCBC-F84A-D84F-9C14-38477A91B9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E5DBCB-E6D2-6440-9EF9-C55C78BF6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BB443-C8FA-CB42-A8CB-9624ADB97E61}" type="datetimeFigureOut">
              <a:rPr lang="en-VN" smtClean="0"/>
              <a:t>04/06/2023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630D1-E813-A748-99AB-B3A87DAF3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BF7FE-753F-224D-A69C-81DCB9793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B987E-7020-E04E-9DCC-058A4B67431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948852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7869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1926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646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5974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9484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675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9009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307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270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0" y="0"/>
            <a:ext cx="2418600" cy="5149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398150" y="1129130"/>
            <a:ext cx="1700700" cy="14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3082175" y="1091725"/>
            <a:ext cx="2623200" cy="38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⊙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5863323" y="1091725"/>
            <a:ext cx="2623200" cy="38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⊙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76437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475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366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45228CB-49CA-3A4F-BDBC-415CFEABF5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1657D88-E334-7E42-9AB1-5302FD4D05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E2D7411-C5DA-9147-8CE5-65B43F5182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7399DD-F8FB-8B4A-8A7A-3F8A2F9B6542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4715301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45C461-9AA1-2147-B662-22A661D4A6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E902899-3ADE-A44F-8C4F-50D4122DF0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3F3810E-70F1-944F-9B10-2D3FE80C48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C4C219-FCE9-4F46-BAEE-BB6AB0A380A4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9536450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4532482-5106-384A-858D-40CC3DF2D9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5E2EF8-6EC8-C344-8402-DC7835031C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0209178-6AF2-EB40-B5C4-2D8EBDA5B1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BBC579-1B39-3C4A-B734-3E2827F9488F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3818824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51DD33-24EF-2743-A400-6E21412157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F83FC0-CEB4-3749-B9EF-097CD4BFD3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F68E8B-3427-F340-98E3-B7CC6DEC93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4F274F-FC43-7B4F-A9BD-422B17968956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9517017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5BEDB9D-844A-1B41-A0D7-3016DD9B0A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45F3625-2526-9441-8E86-96BF52805C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2A25660-5BB2-8B45-884E-3EF6A00478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49430D-D743-DA42-9BCF-FEA540DD1709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42728749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234A9BB-500F-4642-965F-3D62F963C7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9F4B4C5-7025-5144-BF3A-88CD7F7CCA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9B6A74D-1DE6-A344-8247-34B590B1EE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8CB3B4-CDC9-3541-B674-4861D07C61A4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7498430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B671A32-33BE-BE48-A8D0-8B58EAB986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0C725FE-B364-B14A-AB91-0A2248A6B8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996C865-B084-8243-892A-8DF9BBD7E1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4EE9D-624B-704D-9594-A549CD7890E6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4664646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F63E93-CA98-494D-8226-97EDF9E412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AF8BE6-A850-024E-9B1E-18DB842C1E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327766-1B35-0D48-A17B-4987B8D539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315E0B-1E27-464D-A65B-47761D5D4C4B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500363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547725"/>
            <a:ext cx="2595750" cy="25957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548700" y="548700"/>
            <a:ext cx="8046600" cy="40461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8425" y="-25"/>
            <a:ext cx="3925575" cy="493272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994975" y="1003175"/>
            <a:ext cx="4781700" cy="171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37836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89CF4C-2BAC-AD4D-8C05-8193022824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7F8D08-B4DB-2D4F-B70F-385BAF74C6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1FAF1B-F606-A942-B3A9-A13AF12CA9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1C0648-F631-354A-B74C-2206A22E1A91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7866135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A256BF5-754F-9949-BF8D-DDB432A32E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2C81CEE-DE47-8640-8674-3E71E8E293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F1E77C-1EDC-F045-ACF5-8D51F23D1C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9E713A-2CA7-564F-86CC-A8722B0CDABF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6727108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7A73C14-9E36-E04F-B13A-7983044EDD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9F8646C-1A9D-3645-A2AF-677DFCBAEC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2A9666-CCF2-8147-94CB-9A7AEAEA58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626084-83B1-E341-BD46-47A3F7D40362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7798014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3B408B2-5D9D-8E43-8EFC-847711D54D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00EF2C4-F44E-394F-B69E-BFB1CD6049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199BFF0-537D-2D4D-AEBC-95610F27D8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4C7E12-6EE0-FB4A-A836-1A9C2FD93C49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0494713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C325AFD-5B13-A04F-8AB7-954D510C77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1188B7B-E228-BD43-856D-D57298E0D1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D63624-AE41-1E48-A6FE-1EDF69086E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65EF4D-3B36-934E-9565-389EDC7A9CA4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4744697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13983C-2534-5541-A460-2231293CA3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674365-6FDE-7B4A-BE6C-93D96737EF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F30623-3426-D24D-84B1-43EF48F5BF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2A4881-51DB-4C4E-8089-41DA6A77800B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42737737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flipH="1">
            <a:off x="5792148" y="928542"/>
            <a:ext cx="8536475" cy="3286425"/>
          </a:xfrm>
          <a:custGeom>
            <a:avLst/>
            <a:gdLst/>
            <a:ahLst/>
            <a:cxnLst/>
            <a:rect l="l" t="t" r="r" b="b"/>
            <a:pathLst>
              <a:path w="341459" h="131457" extrusionOk="0">
                <a:moveTo>
                  <a:pt x="1956" y="131457"/>
                </a:moveTo>
                <a:cubicBezTo>
                  <a:pt x="-8832" y="107188"/>
                  <a:pt x="27441" y="73739"/>
                  <a:pt x="53858" y="71006"/>
                </a:cubicBezTo>
                <a:cubicBezTo>
                  <a:pt x="72175" y="69111"/>
                  <a:pt x="89827" y="78983"/>
                  <a:pt x="107592" y="83829"/>
                </a:cubicBezTo>
                <a:cubicBezTo>
                  <a:pt x="119024" y="86947"/>
                  <a:pt x="131185" y="87670"/>
                  <a:pt x="143008" y="86882"/>
                </a:cubicBezTo>
                <a:cubicBezTo>
                  <a:pt x="165931" y="85354"/>
                  <a:pt x="187005" y="69324"/>
                  <a:pt x="202849" y="52687"/>
                </a:cubicBezTo>
                <a:cubicBezTo>
                  <a:pt x="216151" y="38720"/>
                  <a:pt x="226877" y="21520"/>
                  <a:pt x="243150" y="11165"/>
                </a:cubicBezTo>
                <a:cubicBezTo>
                  <a:pt x="257231" y="2205"/>
                  <a:pt x="275323" y="-521"/>
                  <a:pt x="291999" y="174"/>
                </a:cubicBezTo>
                <a:cubicBezTo>
                  <a:pt x="308471" y="861"/>
                  <a:pt x="326713" y="7548"/>
                  <a:pt x="341459" y="17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85800" y="1000925"/>
            <a:ext cx="5760900" cy="179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685800" y="2834125"/>
            <a:ext cx="38862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2478965" y="3238280"/>
            <a:ext cx="8536475" cy="3286425"/>
          </a:xfrm>
          <a:custGeom>
            <a:avLst/>
            <a:gdLst/>
            <a:ahLst/>
            <a:cxnLst/>
            <a:rect l="l" t="t" r="r" b="b"/>
            <a:pathLst>
              <a:path w="341459" h="131457" extrusionOk="0">
                <a:moveTo>
                  <a:pt x="1956" y="131457"/>
                </a:moveTo>
                <a:cubicBezTo>
                  <a:pt x="-8832" y="107188"/>
                  <a:pt x="27441" y="73739"/>
                  <a:pt x="53858" y="71006"/>
                </a:cubicBezTo>
                <a:cubicBezTo>
                  <a:pt x="72175" y="69111"/>
                  <a:pt x="89827" y="78983"/>
                  <a:pt x="107592" y="83829"/>
                </a:cubicBezTo>
                <a:cubicBezTo>
                  <a:pt x="119024" y="86947"/>
                  <a:pt x="131185" y="87670"/>
                  <a:pt x="143008" y="86882"/>
                </a:cubicBezTo>
                <a:cubicBezTo>
                  <a:pt x="165931" y="85354"/>
                  <a:pt x="187005" y="69324"/>
                  <a:pt x="202849" y="52687"/>
                </a:cubicBezTo>
                <a:cubicBezTo>
                  <a:pt x="216151" y="38720"/>
                  <a:pt x="226877" y="21520"/>
                  <a:pt x="243150" y="11165"/>
                </a:cubicBezTo>
                <a:cubicBezTo>
                  <a:pt x="257231" y="2205"/>
                  <a:pt x="275323" y="-521"/>
                  <a:pt x="291999" y="174"/>
                </a:cubicBezTo>
                <a:cubicBezTo>
                  <a:pt x="308471" y="861"/>
                  <a:pt x="326713" y="7548"/>
                  <a:pt x="341459" y="17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sp>
      <p:grpSp>
        <p:nvGrpSpPr>
          <p:cNvPr id="17" name="Google Shape;17;p2"/>
          <p:cNvGrpSpPr/>
          <p:nvPr/>
        </p:nvGrpSpPr>
        <p:grpSpPr>
          <a:xfrm>
            <a:off x="4021437" y="2191332"/>
            <a:ext cx="5350044" cy="2952363"/>
            <a:chOff x="2845275" y="2257250"/>
            <a:chExt cx="2385750" cy="1316550"/>
          </a:xfrm>
        </p:grpSpPr>
        <p:sp>
          <p:nvSpPr>
            <p:cNvPr id="18" name="Google Shape;18;p2"/>
            <p:cNvSpPr/>
            <p:nvPr/>
          </p:nvSpPr>
          <p:spPr>
            <a:xfrm>
              <a:off x="4670500" y="2258150"/>
              <a:ext cx="116425" cy="34975"/>
            </a:xfrm>
            <a:custGeom>
              <a:avLst/>
              <a:gdLst/>
              <a:ahLst/>
              <a:cxnLst/>
              <a:rect l="l" t="t" r="r" b="b"/>
              <a:pathLst>
                <a:path w="4657" h="1399" extrusionOk="0">
                  <a:moveTo>
                    <a:pt x="1179" y="0"/>
                  </a:moveTo>
                  <a:cubicBezTo>
                    <a:pt x="1005" y="0"/>
                    <a:pt x="830" y="13"/>
                    <a:pt x="656" y="36"/>
                  </a:cubicBezTo>
                  <a:cubicBezTo>
                    <a:pt x="608" y="36"/>
                    <a:pt x="584" y="48"/>
                    <a:pt x="537" y="84"/>
                  </a:cubicBezTo>
                  <a:cubicBezTo>
                    <a:pt x="489" y="84"/>
                    <a:pt x="430" y="107"/>
                    <a:pt x="394" y="107"/>
                  </a:cubicBezTo>
                  <a:cubicBezTo>
                    <a:pt x="346" y="131"/>
                    <a:pt x="311" y="155"/>
                    <a:pt x="275" y="155"/>
                  </a:cubicBezTo>
                  <a:cubicBezTo>
                    <a:pt x="180" y="155"/>
                    <a:pt x="72" y="191"/>
                    <a:pt x="1" y="262"/>
                  </a:cubicBezTo>
                  <a:lnTo>
                    <a:pt x="1" y="1179"/>
                  </a:lnTo>
                  <a:cubicBezTo>
                    <a:pt x="336" y="993"/>
                    <a:pt x="731" y="900"/>
                    <a:pt x="1126" y="900"/>
                  </a:cubicBezTo>
                  <a:cubicBezTo>
                    <a:pt x="1363" y="900"/>
                    <a:pt x="1599" y="933"/>
                    <a:pt x="1823" y="1000"/>
                  </a:cubicBezTo>
                  <a:cubicBezTo>
                    <a:pt x="2073" y="1084"/>
                    <a:pt x="2263" y="1203"/>
                    <a:pt x="2513" y="1274"/>
                  </a:cubicBezTo>
                  <a:cubicBezTo>
                    <a:pt x="2771" y="1336"/>
                    <a:pt x="3056" y="1398"/>
                    <a:pt x="3320" y="1398"/>
                  </a:cubicBezTo>
                  <a:cubicBezTo>
                    <a:pt x="3361" y="1398"/>
                    <a:pt x="3402" y="1397"/>
                    <a:pt x="3442" y="1393"/>
                  </a:cubicBezTo>
                  <a:cubicBezTo>
                    <a:pt x="3668" y="1393"/>
                    <a:pt x="3918" y="1393"/>
                    <a:pt x="4144" y="1346"/>
                  </a:cubicBezTo>
                  <a:cubicBezTo>
                    <a:pt x="4228" y="1322"/>
                    <a:pt x="4299" y="1298"/>
                    <a:pt x="4406" y="1274"/>
                  </a:cubicBezTo>
                  <a:cubicBezTo>
                    <a:pt x="4513" y="1239"/>
                    <a:pt x="4585" y="1203"/>
                    <a:pt x="4656" y="1167"/>
                  </a:cubicBezTo>
                  <a:lnTo>
                    <a:pt x="4656" y="250"/>
                  </a:lnTo>
                  <a:cubicBezTo>
                    <a:pt x="4327" y="426"/>
                    <a:pt x="3964" y="499"/>
                    <a:pt x="3596" y="499"/>
                  </a:cubicBezTo>
                  <a:cubicBezTo>
                    <a:pt x="3139" y="499"/>
                    <a:pt x="2673" y="386"/>
                    <a:pt x="2251" y="215"/>
                  </a:cubicBezTo>
                  <a:cubicBezTo>
                    <a:pt x="1918" y="60"/>
                    <a:pt x="1552" y="0"/>
                    <a:pt x="1179" y="0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670225" y="2312425"/>
              <a:ext cx="116700" cy="35975"/>
            </a:xfrm>
            <a:custGeom>
              <a:avLst/>
              <a:gdLst/>
              <a:ahLst/>
              <a:cxnLst/>
              <a:rect l="l" t="t" r="r" b="b"/>
              <a:pathLst>
                <a:path w="4668" h="1439" extrusionOk="0">
                  <a:moveTo>
                    <a:pt x="1233" y="1"/>
                  </a:moveTo>
                  <a:cubicBezTo>
                    <a:pt x="814" y="1"/>
                    <a:pt x="393" y="86"/>
                    <a:pt x="0" y="234"/>
                  </a:cubicBezTo>
                  <a:lnTo>
                    <a:pt x="0" y="1187"/>
                  </a:lnTo>
                  <a:cubicBezTo>
                    <a:pt x="354" y="1017"/>
                    <a:pt x="741" y="925"/>
                    <a:pt x="1125" y="925"/>
                  </a:cubicBezTo>
                  <a:cubicBezTo>
                    <a:pt x="1361" y="925"/>
                    <a:pt x="1595" y="960"/>
                    <a:pt x="1822" y="1032"/>
                  </a:cubicBezTo>
                  <a:cubicBezTo>
                    <a:pt x="2274" y="1187"/>
                    <a:pt x="2691" y="1389"/>
                    <a:pt x="3167" y="1437"/>
                  </a:cubicBezTo>
                  <a:cubicBezTo>
                    <a:pt x="3225" y="1438"/>
                    <a:pt x="3282" y="1439"/>
                    <a:pt x="3339" y="1439"/>
                  </a:cubicBezTo>
                  <a:cubicBezTo>
                    <a:pt x="3808" y="1439"/>
                    <a:pt x="4242" y="1389"/>
                    <a:pt x="4667" y="1187"/>
                  </a:cubicBezTo>
                  <a:lnTo>
                    <a:pt x="4667" y="234"/>
                  </a:lnTo>
                  <a:cubicBezTo>
                    <a:pt x="4349" y="424"/>
                    <a:pt x="4001" y="499"/>
                    <a:pt x="3646" y="499"/>
                  </a:cubicBezTo>
                  <a:cubicBezTo>
                    <a:pt x="3178" y="499"/>
                    <a:pt x="2701" y="368"/>
                    <a:pt x="2274" y="199"/>
                  </a:cubicBezTo>
                  <a:cubicBezTo>
                    <a:pt x="1941" y="62"/>
                    <a:pt x="1588" y="1"/>
                    <a:pt x="1233" y="1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670500" y="2281250"/>
              <a:ext cx="117600" cy="42900"/>
            </a:xfrm>
            <a:custGeom>
              <a:avLst/>
              <a:gdLst/>
              <a:ahLst/>
              <a:cxnLst/>
              <a:rect l="l" t="t" r="r" b="b"/>
              <a:pathLst>
                <a:path w="4704" h="1716" extrusionOk="0">
                  <a:moveTo>
                    <a:pt x="1160" y="0"/>
                  </a:moveTo>
                  <a:cubicBezTo>
                    <a:pt x="765" y="0"/>
                    <a:pt x="374" y="71"/>
                    <a:pt x="1" y="243"/>
                  </a:cubicBezTo>
                  <a:lnTo>
                    <a:pt x="1" y="1469"/>
                  </a:lnTo>
                  <a:cubicBezTo>
                    <a:pt x="37" y="1446"/>
                    <a:pt x="84" y="1446"/>
                    <a:pt x="108" y="1422"/>
                  </a:cubicBezTo>
                  <a:cubicBezTo>
                    <a:pt x="156" y="1422"/>
                    <a:pt x="180" y="1386"/>
                    <a:pt x="227" y="1386"/>
                  </a:cubicBezTo>
                  <a:cubicBezTo>
                    <a:pt x="263" y="1374"/>
                    <a:pt x="299" y="1350"/>
                    <a:pt x="334" y="1350"/>
                  </a:cubicBezTo>
                  <a:cubicBezTo>
                    <a:pt x="406" y="1315"/>
                    <a:pt x="477" y="1303"/>
                    <a:pt x="561" y="1267"/>
                  </a:cubicBezTo>
                  <a:cubicBezTo>
                    <a:pt x="729" y="1230"/>
                    <a:pt x="895" y="1211"/>
                    <a:pt x="1060" y="1211"/>
                  </a:cubicBezTo>
                  <a:cubicBezTo>
                    <a:pt x="1314" y="1211"/>
                    <a:pt x="1565" y="1256"/>
                    <a:pt x="1811" y="1350"/>
                  </a:cubicBezTo>
                  <a:cubicBezTo>
                    <a:pt x="2376" y="1536"/>
                    <a:pt x="2953" y="1716"/>
                    <a:pt x="3542" y="1716"/>
                  </a:cubicBezTo>
                  <a:cubicBezTo>
                    <a:pt x="3785" y="1716"/>
                    <a:pt x="4029" y="1685"/>
                    <a:pt x="4275" y="1612"/>
                  </a:cubicBezTo>
                  <a:cubicBezTo>
                    <a:pt x="4323" y="1600"/>
                    <a:pt x="4347" y="1565"/>
                    <a:pt x="4394" y="1565"/>
                  </a:cubicBezTo>
                  <a:cubicBezTo>
                    <a:pt x="4478" y="1565"/>
                    <a:pt x="4585" y="1541"/>
                    <a:pt x="4656" y="1469"/>
                  </a:cubicBezTo>
                  <a:cubicBezTo>
                    <a:pt x="4633" y="1065"/>
                    <a:pt x="4704" y="648"/>
                    <a:pt x="4656" y="243"/>
                  </a:cubicBezTo>
                  <a:lnTo>
                    <a:pt x="4656" y="243"/>
                  </a:lnTo>
                  <a:cubicBezTo>
                    <a:pt x="4333" y="412"/>
                    <a:pt x="3978" y="506"/>
                    <a:pt x="3623" y="506"/>
                  </a:cubicBezTo>
                  <a:cubicBezTo>
                    <a:pt x="3375" y="506"/>
                    <a:pt x="3129" y="460"/>
                    <a:pt x="2894" y="362"/>
                  </a:cubicBezTo>
                  <a:cubicBezTo>
                    <a:pt x="2339" y="156"/>
                    <a:pt x="1746" y="0"/>
                    <a:pt x="1160" y="0"/>
                  </a:cubicBezTo>
                  <a:close/>
                </a:path>
              </a:pathLst>
            </a:custGeom>
            <a:solidFill>
              <a:srgbClr val="FFD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668725" y="2257250"/>
              <a:ext cx="3900" cy="187550"/>
            </a:xfrm>
            <a:custGeom>
              <a:avLst/>
              <a:gdLst/>
              <a:ahLst/>
              <a:cxnLst/>
              <a:rect l="l" t="t" r="r" b="b"/>
              <a:pathLst>
                <a:path w="156" h="7502" extrusionOk="0">
                  <a:moveTo>
                    <a:pt x="72" y="1"/>
                  </a:moveTo>
                  <a:cubicBezTo>
                    <a:pt x="36" y="1"/>
                    <a:pt x="1" y="13"/>
                    <a:pt x="1" y="48"/>
                  </a:cubicBezTo>
                  <a:lnTo>
                    <a:pt x="1" y="7502"/>
                  </a:lnTo>
                  <a:lnTo>
                    <a:pt x="155" y="7502"/>
                  </a:lnTo>
                  <a:lnTo>
                    <a:pt x="155" y="48"/>
                  </a:lnTo>
                  <a:cubicBezTo>
                    <a:pt x="155" y="13"/>
                    <a:pt x="120" y="1"/>
                    <a:pt x="72" y="1"/>
                  </a:cubicBez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669925" y="2257250"/>
              <a:ext cx="2700" cy="187550"/>
            </a:xfrm>
            <a:custGeom>
              <a:avLst/>
              <a:gdLst/>
              <a:ahLst/>
              <a:cxnLst/>
              <a:rect l="l" t="t" r="r" b="b"/>
              <a:pathLst>
                <a:path w="108" h="7502" extrusionOk="0">
                  <a:moveTo>
                    <a:pt x="0" y="1"/>
                  </a:moveTo>
                  <a:cubicBezTo>
                    <a:pt x="24" y="1"/>
                    <a:pt x="36" y="13"/>
                    <a:pt x="36" y="48"/>
                  </a:cubicBezTo>
                  <a:lnTo>
                    <a:pt x="36" y="7502"/>
                  </a:lnTo>
                  <a:lnTo>
                    <a:pt x="107" y="7502"/>
                  </a:lnTo>
                  <a:lnTo>
                    <a:pt x="107" y="48"/>
                  </a:lnTo>
                  <a:cubicBezTo>
                    <a:pt x="107" y="13"/>
                    <a:pt x="72" y="1"/>
                    <a:pt x="24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668725" y="2443875"/>
              <a:ext cx="3900" cy="1525"/>
            </a:xfrm>
            <a:custGeom>
              <a:avLst/>
              <a:gdLst/>
              <a:ahLst/>
              <a:cxnLst/>
              <a:rect l="l" t="t" r="r" b="b"/>
              <a:pathLst>
                <a:path w="156" h="61" extrusionOk="0">
                  <a:moveTo>
                    <a:pt x="72" y="1"/>
                  </a:moveTo>
                  <a:cubicBezTo>
                    <a:pt x="36" y="1"/>
                    <a:pt x="1" y="25"/>
                    <a:pt x="1" y="37"/>
                  </a:cubicBezTo>
                  <a:cubicBezTo>
                    <a:pt x="1" y="48"/>
                    <a:pt x="36" y="60"/>
                    <a:pt x="72" y="60"/>
                  </a:cubicBezTo>
                  <a:cubicBezTo>
                    <a:pt x="120" y="60"/>
                    <a:pt x="155" y="48"/>
                    <a:pt x="155" y="37"/>
                  </a:cubicBezTo>
                  <a:cubicBezTo>
                    <a:pt x="155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669625" y="2258450"/>
              <a:ext cx="900" cy="15500"/>
            </a:xfrm>
            <a:custGeom>
              <a:avLst/>
              <a:gdLst/>
              <a:ahLst/>
              <a:cxnLst/>
              <a:rect l="l" t="t" r="r" b="b"/>
              <a:pathLst>
                <a:path w="36" h="620" extrusionOk="0">
                  <a:moveTo>
                    <a:pt x="24" y="0"/>
                  </a:moveTo>
                  <a:cubicBezTo>
                    <a:pt x="24" y="0"/>
                    <a:pt x="12" y="0"/>
                    <a:pt x="12" y="12"/>
                  </a:cubicBezTo>
                  <a:cubicBezTo>
                    <a:pt x="0" y="24"/>
                    <a:pt x="0" y="60"/>
                    <a:pt x="0" y="84"/>
                  </a:cubicBezTo>
                  <a:lnTo>
                    <a:pt x="0" y="131"/>
                  </a:lnTo>
                  <a:lnTo>
                    <a:pt x="0" y="191"/>
                  </a:lnTo>
                  <a:lnTo>
                    <a:pt x="0" y="310"/>
                  </a:lnTo>
                  <a:cubicBezTo>
                    <a:pt x="0" y="476"/>
                    <a:pt x="0" y="619"/>
                    <a:pt x="12" y="619"/>
                  </a:cubicBezTo>
                  <a:cubicBezTo>
                    <a:pt x="12" y="619"/>
                    <a:pt x="24" y="476"/>
                    <a:pt x="24" y="310"/>
                  </a:cubicBezTo>
                  <a:lnTo>
                    <a:pt x="24" y="191"/>
                  </a:lnTo>
                  <a:lnTo>
                    <a:pt x="24" y="131"/>
                  </a:lnTo>
                  <a:lnTo>
                    <a:pt x="24" y="84"/>
                  </a:lnTo>
                  <a:lnTo>
                    <a:pt x="24" y="24"/>
                  </a:lnTo>
                  <a:cubicBezTo>
                    <a:pt x="24" y="12"/>
                    <a:pt x="36" y="0"/>
                    <a:pt x="36" y="0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669025" y="2275400"/>
              <a:ext cx="1225" cy="2725"/>
            </a:xfrm>
            <a:custGeom>
              <a:avLst/>
              <a:gdLst/>
              <a:ahLst/>
              <a:cxnLst/>
              <a:rect l="l" t="t" r="r" b="b"/>
              <a:pathLst>
                <a:path w="49" h="109" extrusionOk="0">
                  <a:moveTo>
                    <a:pt x="24" y="1"/>
                  </a:moveTo>
                  <a:cubicBezTo>
                    <a:pt x="24" y="1"/>
                    <a:pt x="0" y="13"/>
                    <a:pt x="0" y="49"/>
                  </a:cubicBezTo>
                  <a:cubicBezTo>
                    <a:pt x="0" y="72"/>
                    <a:pt x="0" y="108"/>
                    <a:pt x="24" y="108"/>
                  </a:cubicBezTo>
                  <a:cubicBezTo>
                    <a:pt x="36" y="108"/>
                    <a:pt x="48" y="72"/>
                    <a:pt x="36" y="60"/>
                  </a:cubicBezTo>
                  <a:cubicBezTo>
                    <a:pt x="36" y="37"/>
                    <a:pt x="36" y="1"/>
                    <a:pt x="24" y="1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67075" y="2258150"/>
              <a:ext cx="116700" cy="34975"/>
            </a:xfrm>
            <a:custGeom>
              <a:avLst/>
              <a:gdLst/>
              <a:ahLst/>
              <a:cxnLst/>
              <a:rect l="l" t="t" r="r" b="b"/>
              <a:pathLst>
                <a:path w="4668" h="1399" extrusionOk="0">
                  <a:moveTo>
                    <a:pt x="1184" y="0"/>
                  </a:moveTo>
                  <a:cubicBezTo>
                    <a:pt x="1010" y="0"/>
                    <a:pt x="833" y="13"/>
                    <a:pt x="655" y="36"/>
                  </a:cubicBezTo>
                  <a:cubicBezTo>
                    <a:pt x="620" y="36"/>
                    <a:pt x="584" y="48"/>
                    <a:pt x="536" y="84"/>
                  </a:cubicBezTo>
                  <a:cubicBezTo>
                    <a:pt x="501" y="84"/>
                    <a:pt x="441" y="107"/>
                    <a:pt x="393" y="107"/>
                  </a:cubicBezTo>
                  <a:cubicBezTo>
                    <a:pt x="346" y="131"/>
                    <a:pt x="322" y="155"/>
                    <a:pt x="274" y="155"/>
                  </a:cubicBezTo>
                  <a:cubicBezTo>
                    <a:pt x="179" y="155"/>
                    <a:pt x="84" y="191"/>
                    <a:pt x="1" y="262"/>
                  </a:cubicBezTo>
                  <a:lnTo>
                    <a:pt x="1" y="1179"/>
                  </a:lnTo>
                  <a:cubicBezTo>
                    <a:pt x="335" y="993"/>
                    <a:pt x="731" y="900"/>
                    <a:pt x="1125" y="900"/>
                  </a:cubicBezTo>
                  <a:cubicBezTo>
                    <a:pt x="1362" y="900"/>
                    <a:pt x="1599" y="933"/>
                    <a:pt x="1822" y="1000"/>
                  </a:cubicBezTo>
                  <a:cubicBezTo>
                    <a:pt x="2072" y="1084"/>
                    <a:pt x="2263" y="1203"/>
                    <a:pt x="2525" y="1274"/>
                  </a:cubicBezTo>
                  <a:cubicBezTo>
                    <a:pt x="2782" y="1336"/>
                    <a:pt x="3058" y="1398"/>
                    <a:pt x="3321" y="1398"/>
                  </a:cubicBezTo>
                  <a:cubicBezTo>
                    <a:pt x="3361" y="1398"/>
                    <a:pt x="3402" y="1397"/>
                    <a:pt x="3441" y="1393"/>
                  </a:cubicBezTo>
                  <a:cubicBezTo>
                    <a:pt x="3668" y="1393"/>
                    <a:pt x="3918" y="1393"/>
                    <a:pt x="4144" y="1346"/>
                  </a:cubicBezTo>
                  <a:cubicBezTo>
                    <a:pt x="4227" y="1322"/>
                    <a:pt x="4311" y="1298"/>
                    <a:pt x="4406" y="1274"/>
                  </a:cubicBezTo>
                  <a:cubicBezTo>
                    <a:pt x="4513" y="1239"/>
                    <a:pt x="4596" y="1203"/>
                    <a:pt x="4668" y="1167"/>
                  </a:cubicBezTo>
                  <a:lnTo>
                    <a:pt x="4668" y="250"/>
                  </a:lnTo>
                  <a:cubicBezTo>
                    <a:pt x="4333" y="426"/>
                    <a:pt x="3967" y="499"/>
                    <a:pt x="3598" y="499"/>
                  </a:cubicBezTo>
                  <a:cubicBezTo>
                    <a:pt x="3139" y="499"/>
                    <a:pt x="2673" y="386"/>
                    <a:pt x="2251" y="215"/>
                  </a:cubicBezTo>
                  <a:cubicBezTo>
                    <a:pt x="1918" y="60"/>
                    <a:pt x="1557" y="0"/>
                    <a:pt x="1184" y="0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366775" y="2312425"/>
              <a:ext cx="117000" cy="35975"/>
            </a:xfrm>
            <a:custGeom>
              <a:avLst/>
              <a:gdLst/>
              <a:ahLst/>
              <a:cxnLst/>
              <a:rect l="l" t="t" r="r" b="b"/>
              <a:pathLst>
                <a:path w="4680" h="1439" extrusionOk="0">
                  <a:moveTo>
                    <a:pt x="1233" y="1"/>
                  </a:moveTo>
                  <a:cubicBezTo>
                    <a:pt x="815" y="1"/>
                    <a:pt x="394" y="86"/>
                    <a:pt x="1" y="234"/>
                  </a:cubicBezTo>
                  <a:lnTo>
                    <a:pt x="1" y="1187"/>
                  </a:lnTo>
                  <a:cubicBezTo>
                    <a:pt x="355" y="1017"/>
                    <a:pt x="741" y="925"/>
                    <a:pt x="1126" y="925"/>
                  </a:cubicBezTo>
                  <a:cubicBezTo>
                    <a:pt x="1361" y="925"/>
                    <a:pt x="1596" y="960"/>
                    <a:pt x="1822" y="1032"/>
                  </a:cubicBezTo>
                  <a:cubicBezTo>
                    <a:pt x="2287" y="1187"/>
                    <a:pt x="2691" y="1389"/>
                    <a:pt x="3180" y="1437"/>
                  </a:cubicBezTo>
                  <a:cubicBezTo>
                    <a:pt x="3237" y="1438"/>
                    <a:pt x="3294" y="1439"/>
                    <a:pt x="3351" y="1439"/>
                  </a:cubicBezTo>
                  <a:cubicBezTo>
                    <a:pt x="3820" y="1439"/>
                    <a:pt x="4255" y="1389"/>
                    <a:pt x="4680" y="1187"/>
                  </a:cubicBezTo>
                  <a:lnTo>
                    <a:pt x="4680" y="234"/>
                  </a:lnTo>
                  <a:cubicBezTo>
                    <a:pt x="4357" y="424"/>
                    <a:pt x="4005" y="499"/>
                    <a:pt x="3649" y="499"/>
                  </a:cubicBezTo>
                  <a:cubicBezTo>
                    <a:pt x="3179" y="499"/>
                    <a:pt x="2702" y="368"/>
                    <a:pt x="2275" y="199"/>
                  </a:cubicBezTo>
                  <a:cubicBezTo>
                    <a:pt x="1942" y="62"/>
                    <a:pt x="1588" y="1"/>
                    <a:pt x="1233" y="1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367375" y="2281250"/>
              <a:ext cx="117300" cy="42900"/>
            </a:xfrm>
            <a:custGeom>
              <a:avLst/>
              <a:gdLst/>
              <a:ahLst/>
              <a:cxnLst/>
              <a:rect l="l" t="t" r="r" b="b"/>
              <a:pathLst>
                <a:path w="4692" h="1716" extrusionOk="0">
                  <a:moveTo>
                    <a:pt x="1153" y="0"/>
                  </a:moveTo>
                  <a:cubicBezTo>
                    <a:pt x="759" y="0"/>
                    <a:pt x="369" y="71"/>
                    <a:pt x="0" y="243"/>
                  </a:cubicBezTo>
                  <a:lnTo>
                    <a:pt x="0" y="1469"/>
                  </a:lnTo>
                  <a:cubicBezTo>
                    <a:pt x="24" y="1446"/>
                    <a:pt x="72" y="1446"/>
                    <a:pt x="96" y="1422"/>
                  </a:cubicBezTo>
                  <a:cubicBezTo>
                    <a:pt x="143" y="1422"/>
                    <a:pt x="179" y="1386"/>
                    <a:pt x="215" y="1386"/>
                  </a:cubicBezTo>
                  <a:cubicBezTo>
                    <a:pt x="250" y="1374"/>
                    <a:pt x="298" y="1350"/>
                    <a:pt x="322" y="1350"/>
                  </a:cubicBezTo>
                  <a:cubicBezTo>
                    <a:pt x="393" y="1315"/>
                    <a:pt x="477" y="1303"/>
                    <a:pt x="548" y="1267"/>
                  </a:cubicBezTo>
                  <a:cubicBezTo>
                    <a:pt x="716" y="1230"/>
                    <a:pt x="883" y="1211"/>
                    <a:pt x="1047" y="1211"/>
                  </a:cubicBezTo>
                  <a:cubicBezTo>
                    <a:pt x="1302" y="1211"/>
                    <a:pt x="1552" y="1256"/>
                    <a:pt x="1798" y="1350"/>
                  </a:cubicBezTo>
                  <a:cubicBezTo>
                    <a:pt x="2363" y="1536"/>
                    <a:pt x="2941" y="1716"/>
                    <a:pt x="3530" y="1716"/>
                  </a:cubicBezTo>
                  <a:cubicBezTo>
                    <a:pt x="3772" y="1716"/>
                    <a:pt x="4016" y="1685"/>
                    <a:pt x="4263" y="1612"/>
                  </a:cubicBezTo>
                  <a:cubicBezTo>
                    <a:pt x="4310" y="1600"/>
                    <a:pt x="4346" y="1565"/>
                    <a:pt x="4382" y="1565"/>
                  </a:cubicBezTo>
                  <a:cubicBezTo>
                    <a:pt x="4477" y="1565"/>
                    <a:pt x="4584" y="1541"/>
                    <a:pt x="4656" y="1469"/>
                  </a:cubicBezTo>
                  <a:cubicBezTo>
                    <a:pt x="4620" y="1065"/>
                    <a:pt x="4691" y="648"/>
                    <a:pt x="4656" y="243"/>
                  </a:cubicBezTo>
                  <a:lnTo>
                    <a:pt x="4656" y="243"/>
                  </a:lnTo>
                  <a:cubicBezTo>
                    <a:pt x="4333" y="412"/>
                    <a:pt x="3973" y="506"/>
                    <a:pt x="3615" y="506"/>
                  </a:cubicBezTo>
                  <a:cubicBezTo>
                    <a:pt x="3365" y="506"/>
                    <a:pt x="3116" y="460"/>
                    <a:pt x="2882" y="362"/>
                  </a:cubicBezTo>
                  <a:cubicBezTo>
                    <a:pt x="2334" y="156"/>
                    <a:pt x="1739" y="0"/>
                    <a:pt x="1153" y="0"/>
                  </a:cubicBezTo>
                  <a:close/>
                </a:path>
              </a:pathLst>
            </a:custGeom>
            <a:solidFill>
              <a:srgbClr val="FFD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365300" y="2257250"/>
              <a:ext cx="3875" cy="187550"/>
            </a:xfrm>
            <a:custGeom>
              <a:avLst/>
              <a:gdLst/>
              <a:ahLst/>
              <a:cxnLst/>
              <a:rect l="l" t="t" r="r" b="b"/>
              <a:pathLst>
                <a:path w="155" h="7502" extrusionOk="0">
                  <a:moveTo>
                    <a:pt x="83" y="1"/>
                  </a:moveTo>
                  <a:cubicBezTo>
                    <a:pt x="36" y="1"/>
                    <a:pt x="0" y="13"/>
                    <a:pt x="0" y="48"/>
                  </a:cubicBezTo>
                  <a:lnTo>
                    <a:pt x="0" y="7502"/>
                  </a:lnTo>
                  <a:lnTo>
                    <a:pt x="155" y="7502"/>
                  </a:lnTo>
                  <a:lnTo>
                    <a:pt x="155" y="48"/>
                  </a:lnTo>
                  <a:cubicBezTo>
                    <a:pt x="155" y="13"/>
                    <a:pt x="119" y="1"/>
                    <a:pt x="83" y="1"/>
                  </a:cubicBez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366475" y="2257250"/>
              <a:ext cx="2700" cy="187550"/>
            </a:xfrm>
            <a:custGeom>
              <a:avLst/>
              <a:gdLst/>
              <a:ahLst/>
              <a:cxnLst/>
              <a:rect l="l" t="t" r="r" b="b"/>
              <a:pathLst>
                <a:path w="108" h="7502" extrusionOk="0">
                  <a:moveTo>
                    <a:pt x="1" y="1"/>
                  </a:moveTo>
                  <a:cubicBezTo>
                    <a:pt x="36" y="1"/>
                    <a:pt x="48" y="13"/>
                    <a:pt x="48" y="48"/>
                  </a:cubicBezTo>
                  <a:lnTo>
                    <a:pt x="48" y="7502"/>
                  </a:lnTo>
                  <a:lnTo>
                    <a:pt x="108" y="7502"/>
                  </a:lnTo>
                  <a:lnTo>
                    <a:pt x="108" y="48"/>
                  </a:lnTo>
                  <a:cubicBezTo>
                    <a:pt x="108" y="13"/>
                    <a:pt x="72" y="1"/>
                    <a:pt x="36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365300" y="2443875"/>
              <a:ext cx="3875" cy="1525"/>
            </a:xfrm>
            <a:custGeom>
              <a:avLst/>
              <a:gdLst/>
              <a:ahLst/>
              <a:cxnLst/>
              <a:rect l="l" t="t" r="r" b="b"/>
              <a:pathLst>
                <a:path w="155" h="61" extrusionOk="0">
                  <a:moveTo>
                    <a:pt x="83" y="1"/>
                  </a:moveTo>
                  <a:cubicBezTo>
                    <a:pt x="36" y="1"/>
                    <a:pt x="0" y="25"/>
                    <a:pt x="0" y="37"/>
                  </a:cubicBezTo>
                  <a:cubicBezTo>
                    <a:pt x="0" y="48"/>
                    <a:pt x="36" y="60"/>
                    <a:pt x="83" y="60"/>
                  </a:cubicBezTo>
                  <a:cubicBezTo>
                    <a:pt x="119" y="60"/>
                    <a:pt x="155" y="48"/>
                    <a:pt x="155" y="37"/>
                  </a:cubicBezTo>
                  <a:cubicBezTo>
                    <a:pt x="155" y="25"/>
                    <a:pt x="119" y="1"/>
                    <a:pt x="83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366175" y="2258450"/>
              <a:ext cx="1225" cy="15500"/>
            </a:xfrm>
            <a:custGeom>
              <a:avLst/>
              <a:gdLst/>
              <a:ahLst/>
              <a:cxnLst/>
              <a:rect l="l" t="t" r="r" b="b"/>
              <a:pathLst>
                <a:path w="49" h="620" extrusionOk="0">
                  <a:moveTo>
                    <a:pt x="25" y="0"/>
                  </a:moveTo>
                  <a:cubicBezTo>
                    <a:pt x="25" y="0"/>
                    <a:pt x="13" y="0"/>
                    <a:pt x="13" y="12"/>
                  </a:cubicBezTo>
                  <a:cubicBezTo>
                    <a:pt x="1" y="24"/>
                    <a:pt x="1" y="60"/>
                    <a:pt x="1" y="84"/>
                  </a:cubicBezTo>
                  <a:lnTo>
                    <a:pt x="1" y="131"/>
                  </a:lnTo>
                  <a:lnTo>
                    <a:pt x="1" y="191"/>
                  </a:lnTo>
                  <a:lnTo>
                    <a:pt x="1" y="310"/>
                  </a:lnTo>
                  <a:cubicBezTo>
                    <a:pt x="1" y="476"/>
                    <a:pt x="1" y="619"/>
                    <a:pt x="13" y="619"/>
                  </a:cubicBezTo>
                  <a:cubicBezTo>
                    <a:pt x="13" y="619"/>
                    <a:pt x="25" y="476"/>
                    <a:pt x="25" y="310"/>
                  </a:cubicBezTo>
                  <a:lnTo>
                    <a:pt x="25" y="191"/>
                  </a:lnTo>
                  <a:lnTo>
                    <a:pt x="25" y="131"/>
                  </a:lnTo>
                  <a:lnTo>
                    <a:pt x="25" y="84"/>
                  </a:lnTo>
                  <a:lnTo>
                    <a:pt x="25" y="24"/>
                  </a:lnTo>
                  <a:cubicBezTo>
                    <a:pt x="25" y="12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365875" y="2275400"/>
              <a:ext cx="925" cy="2725"/>
            </a:xfrm>
            <a:custGeom>
              <a:avLst/>
              <a:gdLst/>
              <a:ahLst/>
              <a:cxnLst/>
              <a:rect l="l" t="t" r="r" b="b"/>
              <a:pathLst>
                <a:path w="37" h="109" extrusionOk="0">
                  <a:moveTo>
                    <a:pt x="13" y="1"/>
                  </a:moveTo>
                  <a:cubicBezTo>
                    <a:pt x="13" y="1"/>
                    <a:pt x="1" y="13"/>
                    <a:pt x="1" y="49"/>
                  </a:cubicBezTo>
                  <a:cubicBezTo>
                    <a:pt x="1" y="72"/>
                    <a:pt x="1" y="108"/>
                    <a:pt x="13" y="108"/>
                  </a:cubicBezTo>
                  <a:cubicBezTo>
                    <a:pt x="25" y="108"/>
                    <a:pt x="37" y="72"/>
                    <a:pt x="25" y="60"/>
                  </a:cubicBezTo>
                  <a:cubicBezTo>
                    <a:pt x="25" y="37"/>
                    <a:pt x="25" y="1"/>
                    <a:pt x="13" y="1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845275" y="2562950"/>
              <a:ext cx="567075" cy="232500"/>
            </a:xfrm>
            <a:custGeom>
              <a:avLst/>
              <a:gdLst/>
              <a:ahLst/>
              <a:cxnLst/>
              <a:rect l="l" t="t" r="r" b="b"/>
              <a:pathLst>
                <a:path w="22683" h="9300" extrusionOk="0">
                  <a:moveTo>
                    <a:pt x="12586" y="0"/>
                  </a:moveTo>
                  <a:cubicBezTo>
                    <a:pt x="11419" y="0"/>
                    <a:pt x="10431" y="810"/>
                    <a:pt x="10145" y="1893"/>
                  </a:cubicBezTo>
                  <a:cubicBezTo>
                    <a:pt x="9609" y="1060"/>
                    <a:pt x="8692" y="512"/>
                    <a:pt x="7633" y="512"/>
                  </a:cubicBezTo>
                  <a:cubicBezTo>
                    <a:pt x="5978" y="512"/>
                    <a:pt x="4632" y="1846"/>
                    <a:pt x="4632" y="3513"/>
                  </a:cubicBezTo>
                  <a:cubicBezTo>
                    <a:pt x="4632" y="3608"/>
                    <a:pt x="4632" y="3691"/>
                    <a:pt x="4644" y="3798"/>
                  </a:cubicBezTo>
                  <a:cubicBezTo>
                    <a:pt x="4168" y="3489"/>
                    <a:pt x="3620" y="3310"/>
                    <a:pt x="3001" y="3310"/>
                  </a:cubicBezTo>
                  <a:cubicBezTo>
                    <a:pt x="1358" y="3310"/>
                    <a:pt x="1" y="4644"/>
                    <a:pt x="1" y="6311"/>
                  </a:cubicBezTo>
                  <a:cubicBezTo>
                    <a:pt x="1" y="7906"/>
                    <a:pt x="1239" y="9204"/>
                    <a:pt x="2799" y="9299"/>
                  </a:cubicBezTo>
                  <a:lnTo>
                    <a:pt x="19789" y="9299"/>
                  </a:lnTo>
                  <a:cubicBezTo>
                    <a:pt x="21396" y="9251"/>
                    <a:pt x="22682" y="7942"/>
                    <a:pt x="22682" y="6311"/>
                  </a:cubicBezTo>
                  <a:cubicBezTo>
                    <a:pt x="22682" y="4668"/>
                    <a:pt x="21337" y="3310"/>
                    <a:pt x="19670" y="3310"/>
                  </a:cubicBezTo>
                  <a:cubicBezTo>
                    <a:pt x="19075" y="3310"/>
                    <a:pt x="18527" y="3489"/>
                    <a:pt x="18063" y="3775"/>
                  </a:cubicBezTo>
                  <a:cubicBezTo>
                    <a:pt x="17932" y="2905"/>
                    <a:pt x="17193" y="2239"/>
                    <a:pt x="16277" y="2239"/>
                  </a:cubicBezTo>
                  <a:cubicBezTo>
                    <a:pt x="15824" y="2239"/>
                    <a:pt x="15419" y="2405"/>
                    <a:pt x="15086" y="2679"/>
                  </a:cubicBezTo>
                  <a:cubicBezTo>
                    <a:pt x="15086" y="2620"/>
                    <a:pt x="15110" y="2584"/>
                    <a:pt x="15110" y="2524"/>
                  </a:cubicBezTo>
                  <a:cubicBezTo>
                    <a:pt x="15110" y="1119"/>
                    <a:pt x="13979" y="0"/>
                    <a:pt x="125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552650" y="2916850"/>
              <a:ext cx="632825" cy="230725"/>
            </a:xfrm>
            <a:custGeom>
              <a:avLst/>
              <a:gdLst/>
              <a:ahLst/>
              <a:cxnLst/>
              <a:rect l="l" t="t" r="r" b="b"/>
              <a:pathLst>
                <a:path w="25313" h="9229" extrusionOk="0">
                  <a:moveTo>
                    <a:pt x="12847" y="1"/>
                  </a:moveTo>
                  <a:cubicBezTo>
                    <a:pt x="11466" y="1"/>
                    <a:pt x="10347" y="1120"/>
                    <a:pt x="10347" y="2501"/>
                  </a:cubicBezTo>
                  <a:cubicBezTo>
                    <a:pt x="10347" y="2561"/>
                    <a:pt x="10359" y="2608"/>
                    <a:pt x="10359" y="2668"/>
                  </a:cubicBezTo>
                  <a:cubicBezTo>
                    <a:pt x="10049" y="2382"/>
                    <a:pt x="9632" y="2215"/>
                    <a:pt x="9180" y="2215"/>
                  </a:cubicBezTo>
                  <a:cubicBezTo>
                    <a:pt x="8287" y="2215"/>
                    <a:pt x="7549" y="2870"/>
                    <a:pt x="7418" y="3739"/>
                  </a:cubicBezTo>
                  <a:cubicBezTo>
                    <a:pt x="6953" y="3454"/>
                    <a:pt x="6406" y="3275"/>
                    <a:pt x="5822" y="3275"/>
                  </a:cubicBezTo>
                  <a:cubicBezTo>
                    <a:pt x="4465" y="3275"/>
                    <a:pt x="3322" y="4180"/>
                    <a:pt x="2965" y="5418"/>
                  </a:cubicBezTo>
                  <a:lnTo>
                    <a:pt x="1929" y="5418"/>
                  </a:lnTo>
                  <a:cubicBezTo>
                    <a:pt x="893" y="5418"/>
                    <a:pt x="48" y="6252"/>
                    <a:pt x="0" y="7287"/>
                  </a:cubicBezTo>
                  <a:cubicBezTo>
                    <a:pt x="0" y="8335"/>
                    <a:pt x="845" y="9180"/>
                    <a:pt x="1893" y="9180"/>
                  </a:cubicBezTo>
                  <a:lnTo>
                    <a:pt x="5298" y="9180"/>
                  </a:lnTo>
                  <a:cubicBezTo>
                    <a:pt x="5417" y="9216"/>
                    <a:pt x="5537" y="9228"/>
                    <a:pt x="5656" y="9228"/>
                  </a:cubicBezTo>
                  <a:lnTo>
                    <a:pt x="22539" y="9228"/>
                  </a:lnTo>
                  <a:cubicBezTo>
                    <a:pt x="24086" y="9121"/>
                    <a:pt x="25313" y="7823"/>
                    <a:pt x="25313" y="6252"/>
                  </a:cubicBezTo>
                  <a:cubicBezTo>
                    <a:pt x="25313" y="4609"/>
                    <a:pt x="23991" y="3275"/>
                    <a:pt x="22336" y="3275"/>
                  </a:cubicBezTo>
                  <a:cubicBezTo>
                    <a:pt x="21741" y="3275"/>
                    <a:pt x="21181" y="3454"/>
                    <a:pt x="20717" y="3751"/>
                  </a:cubicBezTo>
                  <a:cubicBezTo>
                    <a:pt x="20729" y="3668"/>
                    <a:pt x="20729" y="3573"/>
                    <a:pt x="20729" y="3477"/>
                  </a:cubicBezTo>
                  <a:cubicBezTo>
                    <a:pt x="20729" y="1846"/>
                    <a:pt x="19407" y="501"/>
                    <a:pt x="17752" y="501"/>
                  </a:cubicBezTo>
                  <a:cubicBezTo>
                    <a:pt x="16716" y="501"/>
                    <a:pt x="15788" y="1060"/>
                    <a:pt x="15252" y="1882"/>
                  </a:cubicBezTo>
                  <a:cubicBezTo>
                    <a:pt x="14990" y="799"/>
                    <a:pt x="14002" y="1"/>
                    <a:pt x="128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890050" y="2555800"/>
              <a:ext cx="275375" cy="1016825"/>
            </a:xfrm>
            <a:custGeom>
              <a:avLst/>
              <a:gdLst/>
              <a:ahLst/>
              <a:cxnLst/>
              <a:rect l="l" t="t" r="r" b="b"/>
              <a:pathLst>
                <a:path w="11015" h="40673" extrusionOk="0">
                  <a:moveTo>
                    <a:pt x="1" y="1"/>
                  </a:moveTo>
                  <a:lnTo>
                    <a:pt x="1" y="40672"/>
                  </a:lnTo>
                  <a:lnTo>
                    <a:pt x="11014" y="40672"/>
                  </a:lnTo>
                  <a:lnTo>
                    <a:pt x="11014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872500" y="2468300"/>
              <a:ext cx="310775" cy="122650"/>
            </a:xfrm>
            <a:custGeom>
              <a:avLst/>
              <a:gdLst/>
              <a:ahLst/>
              <a:cxnLst/>
              <a:rect l="l" t="t" r="r" b="b"/>
              <a:pathLst>
                <a:path w="12431" h="4906" extrusionOk="0">
                  <a:moveTo>
                    <a:pt x="5465" y="0"/>
                  </a:moveTo>
                  <a:lnTo>
                    <a:pt x="5465" y="2334"/>
                  </a:lnTo>
                  <a:lnTo>
                    <a:pt x="4108" y="2334"/>
                  </a:lnTo>
                  <a:lnTo>
                    <a:pt x="4108" y="12"/>
                  </a:lnTo>
                  <a:lnTo>
                    <a:pt x="2751" y="12"/>
                  </a:lnTo>
                  <a:lnTo>
                    <a:pt x="2751" y="2334"/>
                  </a:lnTo>
                  <a:lnTo>
                    <a:pt x="1370" y="2334"/>
                  </a:lnTo>
                  <a:lnTo>
                    <a:pt x="1370" y="12"/>
                  </a:lnTo>
                  <a:lnTo>
                    <a:pt x="0" y="12"/>
                  </a:lnTo>
                  <a:lnTo>
                    <a:pt x="0" y="4905"/>
                  </a:lnTo>
                  <a:lnTo>
                    <a:pt x="12430" y="4905"/>
                  </a:lnTo>
                  <a:lnTo>
                    <a:pt x="12430" y="12"/>
                  </a:lnTo>
                  <a:lnTo>
                    <a:pt x="11073" y="12"/>
                  </a:lnTo>
                  <a:lnTo>
                    <a:pt x="11073" y="2334"/>
                  </a:lnTo>
                  <a:lnTo>
                    <a:pt x="9680" y="2334"/>
                  </a:lnTo>
                  <a:lnTo>
                    <a:pt x="9680" y="12"/>
                  </a:lnTo>
                  <a:lnTo>
                    <a:pt x="8323" y="12"/>
                  </a:lnTo>
                  <a:lnTo>
                    <a:pt x="8323" y="2334"/>
                  </a:lnTo>
                  <a:lnTo>
                    <a:pt x="6835" y="2334"/>
                  </a:lnTo>
                  <a:lnTo>
                    <a:pt x="6835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994825" y="2647775"/>
              <a:ext cx="58975" cy="89925"/>
            </a:xfrm>
            <a:custGeom>
              <a:avLst/>
              <a:gdLst/>
              <a:ahLst/>
              <a:cxnLst/>
              <a:rect l="l" t="t" r="r" b="b"/>
              <a:pathLst>
                <a:path w="2359" h="3597" extrusionOk="0">
                  <a:moveTo>
                    <a:pt x="1180" y="1"/>
                  </a:moveTo>
                  <a:cubicBezTo>
                    <a:pt x="525" y="1"/>
                    <a:pt x="1" y="524"/>
                    <a:pt x="1" y="1179"/>
                  </a:cubicBezTo>
                  <a:lnTo>
                    <a:pt x="1" y="3596"/>
                  </a:lnTo>
                  <a:lnTo>
                    <a:pt x="2346" y="3596"/>
                  </a:lnTo>
                  <a:lnTo>
                    <a:pt x="2346" y="1179"/>
                  </a:lnTo>
                  <a:lnTo>
                    <a:pt x="2358" y="1179"/>
                  </a:lnTo>
                  <a:cubicBezTo>
                    <a:pt x="2358" y="536"/>
                    <a:pt x="1834" y="1"/>
                    <a:pt x="1180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979350" y="2733200"/>
              <a:ext cx="88425" cy="14025"/>
            </a:xfrm>
            <a:custGeom>
              <a:avLst/>
              <a:gdLst/>
              <a:ahLst/>
              <a:cxnLst/>
              <a:rect l="l" t="t" r="r" b="b"/>
              <a:pathLst>
                <a:path w="3537" h="561" extrusionOk="0">
                  <a:moveTo>
                    <a:pt x="275" y="1"/>
                  </a:moveTo>
                  <a:cubicBezTo>
                    <a:pt x="120" y="1"/>
                    <a:pt x="1" y="132"/>
                    <a:pt x="1" y="274"/>
                  </a:cubicBezTo>
                  <a:cubicBezTo>
                    <a:pt x="1" y="441"/>
                    <a:pt x="132" y="560"/>
                    <a:pt x="275" y="560"/>
                  </a:cubicBezTo>
                  <a:lnTo>
                    <a:pt x="3251" y="560"/>
                  </a:lnTo>
                  <a:cubicBezTo>
                    <a:pt x="3418" y="560"/>
                    <a:pt x="3537" y="429"/>
                    <a:pt x="3537" y="274"/>
                  </a:cubicBezTo>
                  <a:cubicBezTo>
                    <a:pt x="3537" y="132"/>
                    <a:pt x="3418" y="1"/>
                    <a:pt x="3251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994825" y="2804050"/>
              <a:ext cx="58975" cy="89925"/>
            </a:xfrm>
            <a:custGeom>
              <a:avLst/>
              <a:gdLst/>
              <a:ahLst/>
              <a:cxnLst/>
              <a:rect l="l" t="t" r="r" b="b"/>
              <a:pathLst>
                <a:path w="2359" h="3597" extrusionOk="0">
                  <a:moveTo>
                    <a:pt x="1180" y="0"/>
                  </a:moveTo>
                  <a:cubicBezTo>
                    <a:pt x="525" y="0"/>
                    <a:pt x="1" y="524"/>
                    <a:pt x="1" y="1179"/>
                  </a:cubicBezTo>
                  <a:lnTo>
                    <a:pt x="1" y="3596"/>
                  </a:lnTo>
                  <a:lnTo>
                    <a:pt x="2346" y="3596"/>
                  </a:lnTo>
                  <a:lnTo>
                    <a:pt x="2346" y="1179"/>
                  </a:lnTo>
                  <a:lnTo>
                    <a:pt x="2358" y="1179"/>
                  </a:lnTo>
                  <a:cubicBezTo>
                    <a:pt x="2358" y="536"/>
                    <a:pt x="1834" y="0"/>
                    <a:pt x="1180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979350" y="2889775"/>
              <a:ext cx="88425" cy="14000"/>
            </a:xfrm>
            <a:custGeom>
              <a:avLst/>
              <a:gdLst/>
              <a:ahLst/>
              <a:cxnLst/>
              <a:rect l="l" t="t" r="r" b="b"/>
              <a:pathLst>
                <a:path w="3537" h="560" extrusionOk="0">
                  <a:moveTo>
                    <a:pt x="275" y="0"/>
                  </a:moveTo>
                  <a:cubicBezTo>
                    <a:pt x="120" y="0"/>
                    <a:pt x="1" y="131"/>
                    <a:pt x="1" y="286"/>
                  </a:cubicBezTo>
                  <a:cubicBezTo>
                    <a:pt x="1" y="441"/>
                    <a:pt x="132" y="560"/>
                    <a:pt x="275" y="560"/>
                  </a:cubicBezTo>
                  <a:lnTo>
                    <a:pt x="3251" y="560"/>
                  </a:lnTo>
                  <a:cubicBezTo>
                    <a:pt x="3418" y="560"/>
                    <a:pt x="3537" y="429"/>
                    <a:pt x="3537" y="286"/>
                  </a:cubicBezTo>
                  <a:cubicBezTo>
                    <a:pt x="3537" y="119"/>
                    <a:pt x="3418" y="0"/>
                    <a:pt x="3251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353975" y="2974600"/>
              <a:ext cx="1318050" cy="598025"/>
            </a:xfrm>
            <a:custGeom>
              <a:avLst/>
              <a:gdLst/>
              <a:ahLst/>
              <a:cxnLst/>
              <a:rect l="l" t="t" r="r" b="b"/>
              <a:pathLst>
                <a:path w="52722" h="23921" extrusionOk="0">
                  <a:moveTo>
                    <a:pt x="1" y="1"/>
                  </a:moveTo>
                  <a:lnTo>
                    <a:pt x="1" y="23920"/>
                  </a:lnTo>
                  <a:lnTo>
                    <a:pt x="52722" y="23920"/>
                  </a:lnTo>
                  <a:lnTo>
                    <a:pt x="52722" y="1"/>
                  </a:lnTo>
                  <a:close/>
                </a:path>
              </a:pathLst>
            </a:custGeom>
            <a:solidFill>
              <a:srgbClr val="889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449225" y="2972225"/>
              <a:ext cx="1162675" cy="40500"/>
            </a:xfrm>
            <a:custGeom>
              <a:avLst/>
              <a:gdLst/>
              <a:ahLst/>
              <a:cxnLst/>
              <a:rect l="l" t="t" r="r" b="b"/>
              <a:pathLst>
                <a:path w="46507" h="1620" extrusionOk="0">
                  <a:moveTo>
                    <a:pt x="1" y="0"/>
                  </a:moveTo>
                  <a:lnTo>
                    <a:pt x="1" y="1620"/>
                  </a:lnTo>
                  <a:lnTo>
                    <a:pt x="46506" y="1620"/>
                  </a:lnTo>
                  <a:lnTo>
                    <a:pt x="46506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893025" y="3148425"/>
              <a:ext cx="270600" cy="424200"/>
            </a:xfrm>
            <a:custGeom>
              <a:avLst/>
              <a:gdLst/>
              <a:ahLst/>
              <a:cxnLst/>
              <a:rect l="l" t="t" r="r" b="b"/>
              <a:pathLst>
                <a:path w="10824" h="16968" extrusionOk="0">
                  <a:moveTo>
                    <a:pt x="6652" y="1"/>
                  </a:moveTo>
                  <a:cubicBezTo>
                    <a:pt x="6638" y="1"/>
                    <a:pt x="6623" y="1"/>
                    <a:pt x="6609" y="1"/>
                  </a:cubicBezTo>
                  <a:lnTo>
                    <a:pt x="4204" y="1"/>
                  </a:lnTo>
                  <a:cubicBezTo>
                    <a:pt x="1894" y="1"/>
                    <a:pt x="1" y="1882"/>
                    <a:pt x="1" y="4204"/>
                  </a:cubicBezTo>
                  <a:lnTo>
                    <a:pt x="1" y="16967"/>
                  </a:lnTo>
                  <a:lnTo>
                    <a:pt x="10824" y="16967"/>
                  </a:lnTo>
                  <a:lnTo>
                    <a:pt x="10824" y="4204"/>
                  </a:lnTo>
                  <a:cubicBezTo>
                    <a:pt x="10824" y="1885"/>
                    <a:pt x="8954" y="1"/>
                    <a:pt x="6652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75450" y="2502825"/>
              <a:ext cx="83950" cy="47650"/>
            </a:xfrm>
            <a:custGeom>
              <a:avLst/>
              <a:gdLst/>
              <a:ahLst/>
              <a:cxnLst/>
              <a:rect l="l" t="t" r="r" b="b"/>
              <a:pathLst>
                <a:path w="3358" h="1906" extrusionOk="0">
                  <a:moveTo>
                    <a:pt x="0" y="0"/>
                  </a:moveTo>
                  <a:lnTo>
                    <a:pt x="0" y="1905"/>
                  </a:lnTo>
                  <a:lnTo>
                    <a:pt x="3358" y="1905"/>
                  </a:lnTo>
                  <a:lnTo>
                    <a:pt x="2679" y="977"/>
                  </a:lnTo>
                  <a:lnTo>
                    <a:pt x="3358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671875" y="2493600"/>
              <a:ext cx="4500" cy="283075"/>
            </a:xfrm>
            <a:custGeom>
              <a:avLst/>
              <a:gdLst/>
              <a:ahLst/>
              <a:cxnLst/>
              <a:rect l="l" t="t" r="r" b="b"/>
              <a:pathLst>
                <a:path w="180" h="11323" extrusionOk="0">
                  <a:moveTo>
                    <a:pt x="1" y="0"/>
                  </a:moveTo>
                  <a:lnTo>
                    <a:pt x="1" y="11323"/>
                  </a:lnTo>
                  <a:lnTo>
                    <a:pt x="179" y="11323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668600" y="2489125"/>
              <a:ext cx="11925" cy="11925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9" y="1"/>
                  </a:moveTo>
                  <a:cubicBezTo>
                    <a:pt x="108" y="1"/>
                    <a:pt x="1" y="96"/>
                    <a:pt x="1" y="239"/>
                  </a:cubicBezTo>
                  <a:cubicBezTo>
                    <a:pt x="1" y="370"/>
                    <a:pt x="108" y="477"/>
                    <a:pt x="239" y="477"/>
                  </a:cubicBezTo>
                  <a:cubicBezTo>
                    <a:pt x="370" y="477"/>
                    <a:pt x="477" y="370"/>
                    <a:pt x="477" y="239"/>
                  </a:cubicBezTo>
                  <a:cubicBezTo>
                    <a:pt x="477" y="96"/>
                    <a:pt x="358" y="1"/>
                    <a:pt x="239" y="1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575125" y="2793625"/>
              <a:ext cx="202150" cy="778700"/>
            </a:xfrm>
            <a:custGeom>
              <a:avLst/>
              <a:gdLst/>
              <a:ahLst/>
              <a:cxnLst/>
              <a:rect l="l" t="t" r="r" b="b"/>
              <a:pathLst>
                <a:path w="8086" h="31148" extrusionOk="0">
                  <a:moveTo>
                    <a:pt x="1" y="1"/>
                  </a:moveTo>
                  <a:lnTo>
                    <a:pt x="1" y="31147"/>
                  </a:lnTo>
                  <a:lnTo>
                    <a:pt x="8085" y="31147"/>
                  </a:lnTo>
                  <a:lnTo>
                    <a:pt x="8085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562350" y="2729325"/>
              <a:ext cx="228025" cy="90225"/>
            </a:xfrm>
            <a:custGeom>
              <a:avLst/>
              <a:gdLst/>
              <a:ahLst/>
              <a:cxnLst/>
              <a:rect l="l" t="t" r="r" b="b"/>
              <a:pathLst>
                <a:path w="9121" h="3609" extrusionOk="0">
                  <a:moveTo>
                    <a:pt x="4001" y="1"/>
                  </a:moveTo>
                  <a:lnTo>
                    <a:pt x="4001" y="1715"/>
                  </a:lnTo>
                  <a:lnTo>
                    <a:pt x="3012" y="1715"/>
                  </a:lnTo>
                  <a:lnTo>
                    <a:pt x="3012" y="13"/>
                  </a:lnTo>
                  <a:lnTo>
                    <a:pt x="2024" y="13"/>
                  </a:lnTo>
                  <a:lnTo>
                    <a:pt x="2024" y="1715"/>
                  </a:lnTo>
                  <a:lnTo>
                    <a:pt x="988" y="1715"/>
                  </a:lnTo>
                  <a:lnTo>
                    <a:pt x="988" y="13"/>
                  </a:lnTo>
                  <a:lnTo>
                    <a:pt x="0" y="13"/>
                  </a:lnTo>
                  <a:lnTo>
                    <a:pt x="0" y="3608"/>
                  </a:lnTo>
                  <a:lnTo>
                    <a:pt x="9120" y="3608"/>
                  </a:lnTo>
                  <a:lnTo>
                    <a:pt x="9120" y="13"/>
                  </a:lnTo>
                  <a:lnTo>
                    <a:pt x="8120" y="13"/>
                  </a:lnTo>
                  <a:lnTo>
                    <a:pt x="8120" y="1715"/>
                  </a:lnTo>
                  <a:lnTo>
                    <a:pt x="7096" y="1715"/>
                  </a:lnTo>
                  <a:lnTo>
                    <a:pt x="7096" y="13"/>
                  </a:lnTo>
                  <a:lnTo>
                    <a:pt x="6096" y="13"/>
                  </a:lnTo>
                  <a:lnTo>
                    <a:pt x="6096" y="1715"/>
                  </a:lnTo>
                  <a:lnTo>
                    <a:pt x="5001" y="1715"/>
                  </a:lnTo>
                  <a:lnTo>
                    <a:pt x="5001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656400" y="2899300"/>
              <a:ext cx="43175" cy="66100"/>
            </a:xfrm>
            <a:custGeom>
              <a:avLst/>
              <a:gdLst/>
              <a:ahLst/>
              <a:cxnLst/>
              <a:rect l="l" t="t" r="r" b="b"/>
              <a:pathLst>
                <a:path w="1727" h="2644" extrusionOk="0">
                  <a:moveTo>
                    <a:pt x="858" y="0"/>
                  </a:moveTo>
                  <a:cubicBezTo>
                    <a:pt x="381" y="0"/>
                    <a:pt x="0" y="393"/>
                    <a:pt x="0" y="869"/>
                  </a:cubicBezTo>
                  <a:lnTo>
                    <a:pt x="0" y="2644"/>
                  </a:lnTo>
                  <a:lnTo>
                    <a:pt x="1715" y="2644"/>
                  </a:lnTo>
                  <a:lnTo>
                    <a:pt x="1715" y="869"/>
                  </a:lnTo>
                  <a:lnTo>
                    <a:pt x="1727" y="869"/>
                  </a:lnTo>
                  <a:cubicBezTo>
                    <a:pt x="1727" y="393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644800" y="2961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1"/>
                  </a:moveTo>
                  <a:cubicBezTo>
                    <a:pt x="95" y="1"/>
                    <a:pt x="0" y="96"/>
                    <a:pt x="0" y="215"/>
                  </a:cubicBezTo>
                  <a:cubicBezTo>
                    <a:pt x="0" y="334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8" y="334"/>
                    <a:pt x="2608" y="215"/>
                  </a:cubicBezTo>
                  <a:cubicBezTo>
                    <a:pt x="2608" y="108"/>
                    <a:pt x="2500" y="24"/>
                    <a:pt x="2393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656400" y="3023725"/>
              <a:ext cx="43175" cy="65800"/>
            </a:xfrm>
            <a:custGeom>
              <a:avLst/>
              <a:gdLst/>
              <a:ahLst/>
              <a:cxnLst/>
              <a:rect l="l" t="t" r="r" b="b"/>
              <a:pathLst>
                <a:path w="1727" h="2632" extrusionOk="0">
                  <a:moveTo>
                    <a:pt x="858" y="0"/>
                  </a:moveTo>
                  <a:cubicBezTo>
                    <a:pt x="381" y="0"/>
                    <a:pt x="0" y="381"/>
                    <a:pt x="0" y="857"/>
                  </a:cubicBezTo>
                  <a:lnTo>
                    <a:pt x="0" y="2631"/>
                  </a:lnTo>
                  <a:lnTo>
                    <a:pt x="1715" y="2631"/>
                  </a:lnTo>
                  <a:lnTo>
                    <a:pt x="1715" y="857"/>
                  </a:lnTo>
                  <a:lnTo>
                    <a:pt x="1727" y="857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644800" y="3086225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0"/>
                  </a:moveTo>
                  <a:cubicBezTo>
                    <a:pt x="95" y="0"/>
                    <a:pt x="0" y="84"/>
                    <a:pt x="0" y="203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8" y="322"/>
                    <a:pt x="2608" y="203"/>
                  </a:cubicBezTo>
                  <a:cubicBezTo>
                    <a:pt x="2608" y="84"/>
                    <a:pt x="2500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656400" y="3145450"/>
              <a:ext cx="43175" cy="65825"/>
            </a:xfrm>
            <a:custGeom>
              <a:avLst/>
              <a:gdLst/>
              <a:ahLst/>
              <a:cxnLst/>
              <a:rect l="l" t="t" r="r" b="b"/>
              <a:pathLst>
                <a:path w="1727" h="2633" extrusionOk="0">
                  <a:moveTo>
                    <a:pt x="858" y="1"/>
                  </a:moveTo>
                  <a:cubicBezTo>
                    <a:pt x="381" y="1"/>
                    <a:pt x="0" y="382"/>
                    <a:pt x="0" y="858"/>
                  </a:cubicBezTo>
                  <a:lnTo>
                    <a:pt x="0" y="2632"/>
                  </a:lnTo>
                  <a:lnTo>
                    <a:pt x="1715" y="2632"/>
                  </a:lnTo>
                  <a:lnTo>
                    <a:pt x="1715" y="858"/>
                  </a:lnTo>
                  <a:lnTo>
                    <a:pt x="1727" y="858"/>
                  </a:lnTo>
                  <a:cubicBezTo>
                    <a:pt x="1727" y="382"/>
                    <a:pt x="1334" y="1"/>
                    <a:pt x="858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644800" y="3207975"/>
              <a:ext cx="65200" cy="10425"/>
            </a:xfrm>
            <a:custGeom>
              <a:avLst/>
              <a:gdLst/>
              <a:ahLst/>
              <a:cxnLst/>
              <a:rect l="l" t="t" r="r" b="b"/>
              <a:pathLst>
                <a:path w="2608" h="417" extrusionOk="0">
                  <a:moveTo>
                    <a:pt x="214" y="0"/>
                  </a:moveTo>
                  <a:cubicBezTo>
                    <a:pt x="95" y="0"/>
                    <a:pt x="0" y="83"/>
                    <a:pt x="0" y="202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8" y="322"/>
                    <a:pt x="2608" y="202"/>
                  </a:cubicBezTo>
                  <a:cubicBezTo>
                    <a:pt x="2608" y="83"/>
                    <a:pt x="2500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369875" y="2503125"/>
              <a:ext cx="84275" cy="47650"/>
            </a:xfrm>
            <a:custGeom>
              <a:avLst/>
              <a:gdLst/>
              <a:ahLst/>
              <a:cxnLst/>
              <a:rect l="l" t="t" r="r" b="b"/>
              <a:pathLst>
                <a:path w="3371" h="1906" extrusionOk="0">
                  <a:moveTo>
                    <a:pt x="1" y="0"/>
                  </a:moveTo>
                  <a:lnTo>
                    <a:pt x="1" y="1905"/>
                  </a:lnTo>
                  <a:lnTo>
                    <a:pt x="3370" y="1905"/>
                  </a:lnTo>
                  <a:lnTo>
                    <a:pt x="2680" y="988"/>
                  </a:lnTo>
                  <a:lnTo>
                    <a:pt x="3370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366900" y="2493900"/>
              <a:ext cx="4500" cy="283075"/>
            </a:xfrm>
            <a:custGeom>
              <a:avLst/>
              <a:gdLst/>
              <a:ahLst/>
              <a:cxnLst/>
              <a:rect l="l" t="t" r="r" b="b"/>
              <a:pathLst>
                <a:path w="180" h="11323" extrusionOk="0">
                  <a:moveTo>
                    <a:pt x="1" y="0"/>
                  </a:moveTo>
                  <a:lnTo>
                    <a:pt x="1" y="11323"/>
                  </a:lnTo>
                  <a:lnTo>
                    <a:pt x="179" y="11323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363325" y="2489425"/>
              <a:ext cx="11925" cy="11925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9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0"/>
                    <a:pt x="108" y="477"/>
                    <a:pt x="239" y="477"/>
                  </a:cubicBezTo>
                  <a:cubicBezTo>
                    <a:pt x="370" y="477"/>
                    <a:pt x="477" y="370"/>
                    <a:pt x="477" y="239"/>
                  </a:cubicBezTo>
                  <a:cubicBezTo>
                    <a:pt x="477" y="108"/>
                    <a:pt x="370" y="0"/>
                    <a:pt x="239" y="0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266600" y="2793625"/>
              <a:ext cx="201825" cy="778700"/>
            </a:xfrm>
            <a:custGeom>
              <a:avLst/>
              <a:gdLst/>
              <a:ahLst/>
              <a:cxnLst/>
              <a:rect l="l" t="t" r="r" b="b"/>
              <a:pathLst>
                <a:path w="8073" h="31148" extrusionOk="0">
                  <a:moveTo>
                    <a:pt x="0" y="1"/>
                  </a:moveTo>
                  <a:lnTo>
                    <a:pt x="0" y="31147"/>
                  </a:lnTo>
                  <a:lnTo>
                    <a:pt x="8073" y="31147"/>
                  </a:lnTo>
                  <a:lnTo>
                    <a:pt x="8073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253500" y="2729325"/>
              <a:ext cx="227725" cy="90225"/>
            </a:xfrm>
            <a:custGeom>
              <a:avLst/>
              <a:gdLst/>
              <a:ahLst/>
              <a:cxnLst/>
              <a:rect l="l" t="t" r="r" b="b"/>
              <a:pathLst>
                <a:path w="9109" h="3609" extrusionOk="0">
                  <a:moveTo>
                    <a:pt x="4108" y="1"/>
                  </a:moveTo>
                  <a:lnTo>
                    <a:pt x="4108" y="1715"/>
                  </a:lnTo>
                  <a:lnTo>
                    <a:pt x="3013" y="1715"/>
                  </a:lnTo>
                  <a:lnTo>
                    <a:pt x="3013" y="13"/>
                  </a:lnTo>
                  <a:lnTo>
                    <a:pt x="2012" y="13"/>
                  </a:lnTo>
                  <a:lnTo>
                    <a:pt x="2012" y="1715"/>
                  </a:lnTo>
                  <a:lnTo>
                    <a:pt x="1000" y="1715"/>
                  </a:lnTo>
                  <a:lnTo>
                    <a:pt x="1000" y="13"/>
                  </a:lnTo>
                  <a:lnTo>
                    <a:pt x="0" y="13"/>
                  </a:lnTo>
                  <a:lnTo>
                    <a:pt x="0" y="3608"/>
                  </a:lnTo>
                  <a:lnTo>
                    <a:pt x="9109" y="3608"/>
                  </a:lnTo>
                  <a:lnTo>
                    <a:pt x="9109" y="13"/>
                  </a:lnTo>
                  <a:lnTo>
                    <a:pt x="8108" y="13"/>
                  </a:lnTo>
                  <a:lnTo>
                    <a:pt x="8108" y="1715"/>
                  </a:lnTo>
                  <a:lnTo>
                    <a:pt x="7096" y="1715"/>
                  </a:lnTo>
                  <a:lnTo>
                    <a:pt x="7096" y="13"/>
                  </a:lnTo>
                  <a:lnTo>
                    <a:pt x="6108" y="13"/>
                  </a:lnTo>
                  <a:lnTo>
                    <a:pt x="6108" y="1715"/>
                  </a:lnTo>
                  <a:lnTo>
                    <a:pt x="5108" y="1715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344275" y="2899300"/>
              <a:ext cx="43200" cy="66100"/>
            </a:xfrm>
            <a:custGeom>
              <a:avLst/>
              <a:gdLst/>
              <a:ahLst/>
              <a:cxnLst/>
              <a:rect l="l" t="t" r="r" b="b"/>
              <a:pathLst>
                <a:path w="1728" h="2644" extrusionOk="0">
                  <a:moveTo>
                    <a:pt x="858" y="0"/>
                  </a:moveTo>
                  <a:cubicBezTo>
                    <a:pt x="382" y="0"/>
                    <a:pt x="1" y="393"/>
                    <a:pt x="1" y="869"/>
                  </a:cubicBezTo>
                  <a:lnTo>
                    <a:pt x="13" y="869"/>
                  </a:lnTo>
                  <a:lnTo>
                    <a:pt x="13" y="2644"/>
                  </a:lnTo>
                  <a:lnTo>
                    <a:pt x="1727" y="2644"/>
                  </a:lnTo>
                  <a:lnTo>
                    <a:pt x="1727" y="869"/>
                  </a:lnTo>
                  <a:cubicBezTo>
                    <a:pt x="1727" y="393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333875" y="2961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1"/>
                  </a:moveTo>
                  <a:cubicBezTo>
                    <a:pt x="95" y="24"/>
                    <a:pt x="0" y="108"/>
                    <a:pt x="0" y="215"/>
                  </a:cubicBezTo>
                  <a:cubicBezTo>
                    <a:pt x="0" y="334"/>
                    <a:pt x="83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34"/>
                    <a:pt x="2607" y="215"/>
                  </a:cubicBezTo>
                  <a:cubicBezTo>
                    <a:pt x="2607" y="96"/>
                    <a:pt x="2512" y="1"/>
                    <a:pt x="2393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344275" y="3023725"/>
              <a:ext cx="43200" cy="65800"/>
            </a:xfrm>
            <a:custGeom>
              <a:avLst/>
              <a:gdLst/>
              <a:ahLst/>
              <a:cxnLst/>
              <a:rect l="l" t="t" r="r" b="b"/>
              <a:pathLst>
                <a:path w="1728" h="2632" extrusionOk="0">
                  <a:moveTo>
                    <a:pt x="858" y="0"/>
                  </a:moveTo>
                  <a:cubicBezTo>
                    <a:pt x="382" y="0"/>
                    <a:pt x="1" y="381"/>
                    <a:pt x="1" y="857"/>
                  </a:cubicBezTo>
                  <a:lnTo>
                    <a:pt x="13" y="857"/>
                  </a:lnTo>
                  <a:lnTo>
                    <a:pt x="13" y="2631"/>
                  </a:lnTo>
                  <a:lnTo>
                    <a:pt x="1727" y="2631"/>
                  </a:lnTo>
                  <a:lnTo>
                    <a:pt x="1727" y="857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333875" y="3086225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0"/>
                  </a:moveTo>
                  <a:cubicBezTo>
                    <a:pt x="95" y="0"/>
                    <a:pt x="0" y="84"/>
                    <a:pt x="0" y="203"/>
                  </a:cubicBezTo>
                  <a:cubicBezTo>
                    <a:pt x="0" y="322"/>
                    <a:pt x="83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3"/>
                  </a:cubicBezTo>
                  <a:cubicBezTo>
                    <a:pt x="2607" y="84"/>
                    <a:pt x="2512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580325" y="2689450"/>
              <a:ext cx="182175" cy="882575"/>
            </a:xfrm>
            <a:custGeom>
              <a:avLst/>
              <a:gdLst/>
              <a:ahLst/>
              <a:cxnLst/>
              <a:rect l="l" t="t" r="r" b="b"/>
              <a:pathLst>
                <a:path w="7287" h="35303" extrusionOk="0">
                  <a:moveTo>
                    <a:pt x="0" y="0"/>
                  </a:moveTo>
                  <a:lnTo>
                    <a:pt x="0" y="35302"/>
                  </a:lnTo>
                  <a:lnTo>
                    <a:pt x="7287" y="35302"/>
                  </a:lnTo>
                  <a:lnTo>
                    <a:pt x="7287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648775" y="2785600"/>
              <a:ext cx="43200" cy="65800"/>
            </a:xfrm>
            <a:custGeom>
              <a:avLst/>
              <a:gdLst/>
              <a:ahLst/>
              <a:cxnLst/>
              <a:rect l="l" t="t" r="r" b="b"/>
              <a:pathLst>
                <a:path w="1728" h="2632" extrusionOk="0">
                  <a:moveTo>
                    <a:pt x="858" y="0"/>
                  </a:moveTo>
                  <a:cubicBezTo>
                    <a:pt x="382" y="0"/>
                    <a:pt x="1" y="381"/>
                    <a:pt x="1" y="857"/>
                  </a:cubicBezTo>
                  <a:lnTo>
                    <a:pt x="1" y="2631"/>
                  </a:lnTo>
                  <a:lnTo>
                    <a:pt x="1703" y="2631"/>
                  </a:lnTo>
                  <a:lnTo>
                    <a:pt x="1703" y="857"/>
                  </a:lnTo>
                  <a:lnTo>
                    <a:pt x="1727" y="857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637175" y="28481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03" y="0"/>
                  </a:moveTo>
                  <a:cubicBezTo>
                    <a:pt x="84" y="0"/>
                    <a:pt x="0" y="84"/>
                    <a:pt x="0" y="203"/>
                  </a:cubicBezTo>
                  <a:cubicBezTo>
                    <a:pt x="0" y="322"/>
                    <a:pt x="84" y="417"/>
                    <a:pt x="203" y="417"/>
                  </a:cubicBezTo>
                  <a:lnTo>
                    <a:pt x="2394" y="417"/>
                  </a:lnTo>
                  <a:cubicBezTo>
                    <a:pt x="2513" y="417"/>
                    <a:pt x="2608" y="322"/>
                    <a:pt x="2608" y="203"/>
                  </a:cubicBezTo>
                  <a:cubicBezTo>
                    <a:pt x="2608" y="108"/>
                    <a:pt x="2513" y="0"/>
                    <a:pt x="2394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648775" y="2988300"/>
              <a:ext cx="43200" cy="65800"/>
            </a:xfrm>
            <a:custGeom>
              <a:avLst/>
              <a:gdLst/>
              <a:ahLst/>
              <a:cxnLst/>
              <a:rect l="l" t="t" r="r" b="b"/>
              <a:pathLst>
                <a:path w="1728" h="2632" extrusionOk="0">
                  <a:moveTo>
                    <a:pt x="858" y="0"/>
                  </a:moveTo>
                  <a:cubicBezTo>
                    <a:pt x="382" y="0"/>
                    <a:pt x="1" y="393"/>
                    <a:pt x="1" y="869"/>
                  </a:cubicBezTo>
                  <a:lnTo>
                    <a:pt x="1" y="2632"/>
                  </a:lnTo>
                  <a:lnTo>
                    <a:pt x="1703" y="2632"/>
                  </a:lnTo>
                  <a:lnTo>
                    <a:pt x="1703" y="869"/>
                  </a:lnTo>
                  <a:lnTo>
                    <a:pt x="1727" y="869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637175" y="3050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03" y="1"/>
                  </a:moveTo>
                  <a:cubicBezTo>
                    <a:pt x="84" y="1"/>
                    <a:pt x="0" y="96"/>
                    <a:pt x="0" y="203"/>
                  </a:cubicBezTo>
                  <a:cubicBezTo>
                    <a:pt x="0" y="322"/>
                    <a:pt x="84" y="417"/>
                    <a:pt x="203" y="417"/>
                  </a:cubicBezTo>
                  <a:lnTo>
                    <a:pt x="2394" y="417"/>
                  </a:lnTo>
                  <a:cubicBezTo>
                    <a:pt x="2513" y="417"/>
                    <a:pt x="2608" y="322"/>
                    <a:pt x="2608" y="203"/>
                  </a:cubicBezTo>
                  <a:cubicBezTo>
                    <a:pt x="2608" y="108"/>
                    <a:pt x="2513" y="1"/>
                    <a:pt x="2394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568725" y="2423050"/>
              <a:ext cx="205400" cy="296200"/>
            </a:xfrm>
            <a:custGeom>
              <a:avLst/>
              <a:gdLst/>
              <a:ahLst/>
              <a:cxnLst/>
              <a:rect l="l" t="t" r="r" b="b"/>
              <a:pathLst>
                <a:path w="8216" h="11848" extrusionOk="0">
                  <a:moveTo>
                    <a:pt x="4108" y="0"/>
                  </a:moveTo>
                  <a:lnTo>
                    <a:pt x="0" y="11847"/>
                  </a:lnTo>
                  <a:lnTo>
                    <a:pt x="8215" y="11847"/>
                  </a:lnTo>
                  <a:lnTo>
                    <a:pt x="4108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555625" y="2711750"/>
              <a:ext cx="230700" cy="14325"/>
            </a:xfrm>
            <a:custGeom>
              <a:avLst/>
              <a:gdLst/>
              <a:ahLst/>
              <a:cxnLst/>
              <a:rect l="l" t="t" r="r" b="b"/>
              <a:pathLst>
                <a:path w="9228" h="573" extrusionOk="0">
                  <a:moveTo>
                    <a:pt x="8963" y="1"/>
                  </a:moveTo>
                  <a:cubicBezTo>
                    <a:pt x="8956" y="1"/>
                    <a:pt x="8949" y="1"/>
                    <a:pt x="8942" y="1"/>
                  </a:cubicBezTo>
                  <a:lnTo>
                    <a:pt x="286" y="1"/>
                  </a:lnTo>
                  <a:cubicBezTo>
                    <a:pt x="119" y="1"/>
                    <a:pt x="0" y="120"/>
                    <a:pt x="0" y="287"/>
                  </a:cubicBezTo>
                  <a:cubicBezTo>
                    <a:pt x="0" y="442"/>
                    <a:pt x="131" y="573"/>
                    <a:pt x="286" y="573"/>
                  </a:cubicBezTo>
                  <a:lnTo>
                    <a:pt x="8942" y="573"/>
                  </a:lnTo>
                  <a:cubicBezTo>
                    <a:pt x="9108" y="573"/>
                    <a:pt x="9228" y="454"/>
                    <a:pt x="9228" y="287"/>
                  </a:cubicBezTo>
                  <a:cubicBezTo>
                    <a:pt x="9228" y="128"/>
                    <a:pt x="9118" y="1"/>
                    <a:pt x="8963" y="1"/>
                  </a:cubicBezTo>
                  <a:close/>
                </a:path>
              </a:pathLst>
            </a:custGeom>
            <a:solidFill>
              <a:srgbClr val="9F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661575" y="2418275"/>
              <a:ext cx="18775" cy="17300"/>
            </a:xfrm>
            <a:custGeom>
              <a:avLst/>
              <a:gdLst/>
              <a:ahLst/>
              <a:cxnLst/>
              <a:rect l="l" t="t" r="r" b="b"/>
              <a:pathLst>
                <a:path w="751" h="692" extrusionOk="0">
                  <a:moveTo>
                    <a:pt x="382" y="1"/>
                  </a:moveTo>
                  <a:cubicBezTo>
                    <a:pt x="167" y="1"/>
                    <a:pt x="1" y="156"/>
                    <a:pt x="1" y="346"/>
                  </a:cubicBezTo>
                  <a:cubicBezTo>
                    <a:pt x="1" y="537"/>
                    <a:pt x="167" y="691"/>
                    <a:pt x="382" y="691"/>
                  </a:cubicBezTo>
                  <a:cubicBezTo>
                    <a:pt x="584" y="691"/>
                    <a:pt x="751" y="537"/>
                    <a:pt x="751" y="346"/>
                  </a:cubicBezTo>
                  <a:cubicBezTo>
                    <a:pt x="751" y="156"/>
                    <a:pt x="584" y="1"/>
                    <a:pt x="382" y="1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276875" y="2689450"/>
              <a:ext cx="182200" cy="884350"/>
            </a:xfrm>
            <a:custGeom>
              <a:avLst/>
              <a:gdLst/>
              <a:ahLst/>
              <a:cxnLst/>
              <a:rect l="l" t="t" r="r" b="b"/>
              <a:pathLst>
                <a:path w="7288" h="35374" extrusionOk="0">
                  <a:moveTo>
                    <a:pt x="1" y="0"/>
                  </a:moveTo>
                  <a:lnTo>
                    <a:pt x="1" y="35374"/>
                  </a:lnTo>
                  <a:lnTo>
                    <a:pt x="7288" y="35374"/>
                  </a:lnTo>
                  <a:lnTo>
                    <a:pt x="7288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345650" y="2785600"/>
              <a:ext cx="43175" cy="65800"/>
            </a:xfrm>
            <a:custGeom>
              <a:avLst/>
              <a:gdLst/>
              <a:ahLst/>
              <a:cxnLst/>
              <a:rect l="l" t="t" r="r" b="b"/>
              <a:pathLst>
                <a:path w="1727" h="2632" extrusionOk="0">
                  <a:moveTo>
                    <a:pt x="869" y="0"/>
                  </a:moveTo>
                  <a:cubicBezTo>
                    <a:pt x="393" y="0"/>
                    <a:pt x="0" y="381"/>
                    <a:pt x="0" y="857"/>
                  </a:cubicBezTo>
                  <a:lnTo>
                    <a:pt x="0" y="2631"/>
                  </a:lnTo>
                  <a:lnTo>
                    <a:pt x="1715" y="2631"/>
                  </a:lnTo>
                  <a:lnTo>
                    <a:pt x="1715" y="857"/>
                  </a:lnTo>
                  <a:lnTo>
                    <a:pt x="1727" y="857"/>
                  </a:lnTo>
                  <a:cubicBezTo>
                    <a:pt x="1727" y="381"/>
                    <a:pt x="1346" y="0"/>
                    <a:pt x="869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333750" y="28481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0"/>
                  </a:moveTo>
                  <a:cubicBezTo>
                    <a:pt x="95" y="0"/>
                    <a:pt x="0" y="84"/>
                    <a:pt x="0" y="203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3"/>
                  </a:cubicBezTo>
                  <a:cubicBezTo>
                    <a:pt x="2607" y="108"/>
                    <a:pt x="2512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345650" y="2988300"/>
              <a:ext cx="43175" cy="65800"/>
            </a:xfrm>
            <a:custGeom>
              <a:avLst/>
              <a:gdLst/>
              <a:ahLst/>
              <a:cxnLst/>
              <a:rect l="l" t="t" r="r" b="b"/>
              <a:pathLst>
                <a:path w="1727" h="2632" extrusionOk="0">
                  <a:moveTo>
                    <a:pt x="869" y="0"/>
                  </a:moveTo>
                  <a:cubicBezTo>
                    <a:pt x="393" y="0"/>
                    <a:pt x="0" y="393"/>
                    <a:pt x="0" y="869"/>
                  </a:cubicBezTo>
                  <a:lnTo>
                    <a:pt x="0" y="2632"/>
                  </a:lnTo>
                  <a:lnTo>
                    <a:pt x="1715" y="2632"/>
                  </a:lnTo>
                  <a:lnTo>
                    <a:pt x="1715" y="869"/>
                  </a:lnTo>
                  <a:lnTo>
                    <a:pt x="1727" y="869"/>
                  </a:lnTo>
                  <a:cubicBezTo>
                    <a:pt x="1727" y="381"/>
                    <a:pt x="1346" y="0"/>
                    <a:pt x="869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333750" y="3050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1"/>
                  </a:moveTo>
                  <a:cubicBezTo>
                    <a:pt x="95" y="1"/>
                    <a:pt x="0" y="96"/>
                    <a:pt x="0" y="203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3"/>
                  </a:cubicBezTo>
                  <a:cubicBezTo>
                    <a:pt x="2607" y="108"/>
                    <a:pt x="2512" y="1"/>
                    <a:pt x="2393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265275" y="2423050"/>
              <a:ext cx="205400" cy="296200"/>
            </a:xfrm>
            <a:custGeom>
              <a:avLst/>
              <a:gdLst/>
              <a:ahLst/>
              <a:cxnLst/>
              <a:rect l="l" t="t" r="r" b="b"/>
              <a:pathLst>
                <a:path w="8216" h="11848" extrusionOk="0">
                  <a:moveTo>
                    <a:pt x="4108" y="0"/>
                  </a:moveTo>
                  <a:lnTo>
                    <a:pt x="1" y="11847"/>
                  </a:lnTo>
                  <a:lnTo>
                    <a:pt x="8216" y="11847"/>
                  </a:lnTo>
                  <a:lnTo>
                    <a:pt x="4108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252775" y="2711750"/>
              <a:ext cx="230700" cy="14325"/>
            </a:xfrm>
            <a:custGeom>
              <a:avLst/>
              <a:gdLst/>
              <a:ahLst/>
              <a:cxnLst/>
              <a:rect l="l" t="t" r="r" b="b"/>
              <a:pathLst>
                <a:path w="9228" h="573" extrusionOk="0">
                  <a:moveTo>
                    <a:pt x="8960" y="1"/>
                  </a:moveTo>
                  <a:cubicBezTo>
                    <a:pt x="8954" y="1"/>
                    <a:pt x="8948" y="1"/>
                    <a:pt x="8942" y="1"/>
                  </a:cubicBezTo>
                  <a:lnTo>
                    <a:pt x="274" y="1"/>
                  </a:lnTo>
                  <a:cubicBezTo>
                    <a:pt x="120" y="1"/>
                    <a:pt x="1" y="120"/>
                    <a:pt x="1" y="287"/>
                  </a:cubicBezTo>
                  <a:cubicBezTo>
                    <a:pt x="1" y="442"/>
                    <a:pt x="131" y="573"/>
                    <a:pt x="274" y="573"/>
                  </a:cubicBezTo>
                  <a:lnTo>
                    <a:pt x="8942" y="573"/>
                  </a:lnTo>
                  <a:cubicBezTo>
                    <a:pt x="9109" y="573"/>
                    <a:pt x="9228" y="454"/>
                    <a:pt x="9228" y="287"/>
                  </a:cubicBezTo>
                  <a:cubicBezTo>
                    <a:pt x="9228" y="128"/>
                    <a:pt x="9097" y="1"/>
                    <a:pt x="8960" y="1"/>
                  </a:cubicBezTo>
                  <a:close/>
                </a:path>
              </a:pathLst>
            </a:custGeom>
            <a:solidFill>
              <a:srgbClr val="9F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358450" y="2418275"/>
              <a:ext cx="18475" cy="17300"/>
            </a:xfrm>
            <a:custGeom>
              <a:avLst/>
              <a:gdLst/>
              <a:ahLst/>
              <a:cxnLst/>
              <a:rect l="l" t="t" r="r" b="b"/>
              <a:pathLst>
                <a:path w="739" h="692" extrusionOk="0">
                  <a:moveTo>
                    <a:pt x="369" y="1"/>
                  </a:moveTo>
                  <a:cubicBezTo>
                    <a:pt x="155" y="1"/>
                    <a:pt x="0" y="156"/>
                    <a:pt x="0" y="346"/>
                  </a:cubicBezTo>
                  <a:cubicBezTo>
                    <a:pt x="0" y="537"/>
                    <a:pt x="155" y="691"/>
                    <a:pt x="369" y="691"/>
                  </a:cubicBezTo>
                  <a:cubicBezTo>
                    <a:pt x="572" y="691"/>
                    <a:pt x="738" y="537"/>
                    <a:pt x="738" y="346"/>
                  </a:cubicBezTo>
                  <a:cubicBezTo>
                    <a:pt x="738" y="156"/>
                    <a:pt x="572" y="1"/>
                    <a:pt x="369" y="1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276000" y="3244575"/>
              <a:ext cx="46750" cy="33650"/>
            </a:xfrm>
            <a:custGeom>
              <a:avLst/>
              <a:gdLst/>
              <a:ahLst/>
              <a:cxnLst/>
              <a:rect l="l" t="t" r="r" b="b"/>
              <a:pathLst>
                <a:path w="1870" h="1346" extrusionOk="0">
                  <a:moveTo>
                    <a:pt x="0" y="1"/>
                  </a:moveTo>
                  <a:lnTo>
                    <a:pt x="0" y="1346"/>
                  </a:lnTo>
                  <a:lnTo>
                    <a:pt x="1869" y="1346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294450" y="3291300"/>
              <a:ext cx="46450" cy="33375"/>
            </a:xfrm>
            <a:custGeom>
              <a:avLst/>
              <a:gdLst/>
              <a:ahLst/>
              <a:cxnLst/>
              <a:rect l="l" t="t" r="r" b="b"/>
              <a:pathLst>
                <a:path w="1858" h="1335" extrusionOk="0">
                  <a:moveTo>
                    <a:pt x="0" y="1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412925" y="3398175"/>
              <a:ext cx="46450" cy="33650"/>
            </a:xfrm>
            <a:custGeom>
              <a:avLst/>
              <a:gdLst/>
              <a:ahLst/>
              <a:cxnLst/>
              <a:rect l="l" t="t" r="r" b="b"/>
              <a:pathLst>
                <a:path w="1858" h="1346" extrusionOk="0">
                  <a:moveTo>
                    <a:pt x="0" y="0"/>
                  </a:moveTo>
                  <a:lnTo>
                    <a:pt x="0" y="1346"/>
                  </a:lnTo>
                  <a:lnTo>
                    <a:pt x="1857" y="1346"/>
                  </a:lnTo>
                  <a:lnTo>
                    <a:pt x="1857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4345775" y="3145450"/>
              <a:ext cx="43175" cy="65825"/>
            </a:xfrm>
            <a:custGeom>
              <a:avLst/>
              <a:gdLst/>
              <a:ahLst/>
              <a:cxnLst/>
              <a:rect l="l" t="t" r="r" b="b"/>
              <a:pathLst>
                <a:path w="1727" h="2633" extrusionOk="0">
                  <a:moveTo>
                    <a:pt x="869" y="1"/>
                  </a:moveTo>
                  <a:cubicBezTo>
                    <a:pt x="381" y="1"/>
                    <a:pt x="0" y="382"/>
                    <a:pt x="0" y="858"/>
                  </a:cubicBezTo>
                  <a:lnTo>
                    <a:pt x="0" y="2632"/>
                  </a:lnTo>
                  <a:lnTo>
                    <a:pt x="1715" y="2632"/>
                  </a:lnTo>
                  <a:lnTo>
                    <a:pt x="1715" y="858"/>
                  </a:lnTo>
                  <a:lnTo>
                    <a:pt x="1727" y="858"/>
                  </a:lnTo>
                  <a:cubicBezTo>
                    <a:pt x="1727" y="382"/>
                    <a:pt x="1346" y="1"/>
                    <a:pt x="869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4333875" y="3207975"/>
              <a:ext cx="65200" cy="10425"/>
            </a:xfrm>
            <a:custGeom>
              <a:avLst/>
              <a:gdLst/>
              <a:ahLst/>
              <a:cxnLst/>
              <a:rect l="l" t="t" r="r" b="b"/>
              <a:pathLst>
                <a:path w="2608" h="417" extrusionOk="0">
                  <a:moveTo>
                    <a:pt x="202" y="0"/>
                  </a:moveTo>
                  <a:cubicBezTo>
                    <a:pt x="83" y="0"/>
                    <a:pt x="0" y="83"/>
                    <a:pt x="0" y="202"/>
                  </a:cubicBezTo>
                  <a:cubicBezTo>
                    <a:pt x="0" y="322"/>
                    <a:pt x="83" y="417"/>
                    <a:pt x="202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2"/>
                  </a:cubicBezTo>
                  <a:cubicBezTo>
                    <a:pt x="2607" y="83"/>
                    <a:pt x="2512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777250" y="3067175"/>
              <a:ext cx="46450" cy="33350"/>
            </a:xfrm>
            <a:custGeom>
              <a:avLst/>
              <a:gdLst/>
              <a:ahLst/>
              <a:cxnLst/>
              <a:rect l="l" t="t" r="r" b="b"/>
              <a:pathLst>
                <a:path w="1858" h="1334" extrusionOk="0">
                  <a:moveTo>
                    <a:pt x="0" y="0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804625" y="3114500"/>
              <a:ext cx="46750" cy="33375"/>
            </a:xfrm>
            <a:custGeom>
              <a:avLst/>
              <a:gdLst/>
              <a:ahLst/>
              <a:cxnLst/>
              <a:rect l="l" t="t" r="r" b="b"/>
              <a:pathLst>
                <a:path w="1870" h="1335" extrusionOk="0">
                  <a:moveTo>
                    <a:pt x="1" y="1"/>
                  </a:moveTo>
                  <a:lnTo>
                    <a:pt x="1" y="1334"/>
                  </a:lnTo>
                  <a:lnTo>
                    <a:pt x="1870" y="1334"/>
                  </a:lnTo>
                  <a:lnTo>
                    <a:pt x="1870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219275" y="3263925"/>
              <a:ext cx="46450" cy="33650"/>
            </a:xfrm>
            <a:custGeom>
              <a:avLst/>
              <a:gdLst/>
              <a:ahLst/>
              <a:cxnLst/>
              <a:rect l="l" t="t" r="r" b="b"/>
              <a:pathLst>
                <a:path w="1858" h="1346" extrusionOk="0">
                  <a:moveTo>
                    <a:pt x="0" y="0"/>
                  </a:moveTo>
                  <a:lnTo>
                    <a:pt x="0" y="1346"/>
                  </a:lnTo>
                  <a:lnTo>
                    <a:pt x="1857" y="1346"/>
                  </a:lnTo>
                  <a:lnTo>
                    <a:pt x="1857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4218675" y="3076100"/>
              <a:ext cx="46450" cy="33675"/>
            </a:xfrm>
            <a:custGeom>
              <a:avLst/>
              <a:gdLst/>
              <a:ahLst/>
              <a:cxnLst/>
              <a:rect l="l" t="t" r="r" b="b"/>
              <a:pathLst>
                <a:path w="1858" h="1347" extrusionOk="0">
                  <a:moveTo>
                    <a:pt x="0" y="1"/>
                  </a:moveTo>
                  <a:lnTo>
                    <a:pt x="0" y="1346"/>
                  </a:lnTo>
                  <a:lnTo>
                    <a:pt x="1858" y="1346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187725" y="3123425"/>
              <a:ext cx="46450" cy="33375"/>
            </a:xfrm>
            <a:custGeom>
              <a:avLst/>
              <a:gdLst/>
              <a:ahLst/>
              <a:cxnLst/>
              <a:rect l="l" t="t" r="r" b="b"/>
              <a:pathLst>
                <a:path w="1858" h="1335" extrusionOk="0">
                  <a:moveTo>
                    <a:pt x="0" y="1"/>
                  </a:moveTo>
                  <a:lnTo>
                    <a:pt x="0" y="1334"/>
                  </a:lnTo>
                  <a:lnTo>
                    <a:pt x="1857" y="1334"/>
                  </a:lnTo>
                  <a:lnTo>
                    <a:pt x="1857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574550" y="2856725"/>
              <a:ext cx="46450" cy="33375"/>
            </a:xfrm>
            <a:custGeom>
              <a:avLst/>
              <a:gdLst/>
              <a:ahLst/>
              <a:cxnLst/>
              <a:rect l="l" t="t" r="r" b="b"/>
              <a:pathLst>
                <a:path w="1858" h="1335" extrusionOk="0">
                  <a:moveTo>
                    <a:pt x="0" y="1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421675" y="2864475"/>
              <a:ext cx="46450" cy="33350"/>
            </a:xfrm>
            <a:custGeom>
              <a:avLst/>
              <a:gdLst/>
              <a:ahLst/>
              <a:cxnLst/>
              <a:rect l="l" t="t" r="r" b="b"/>
              <a:pathLst>
                <a:path w="1858" h="1334" extrusionOk="0">
                  <a:moveTo>
                    <a:pt x="0" y="0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890050" y="2821300"/>
              <a:ext cx="46475" cy="33375"/>
            </a:xfrm>
            <a:custGeom>
              <a:avLst/>
              <a:gdLst/>
              <a:ahLst/>
              <a:cxnLst/>
              <a:rect l="l" t="t" r="r" b="b"/>
              <a:pathLst>
                <a:path w="1859" h="1335" extrusionOk="0">
                  <a:moveTo>
                    <a:pt x="1" y="1"/>
                  </a:moveTo>
                  <a:lnTo>
                    <a:pt x="1" y="1334"/>
                  </a:lnTo>
                  <a:lnTo>
                    <a:pt x="1858" y="1334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119250" y="2771900"/>
              <a:ext cx="46450" cy="33350"/>
            </a:xfrm>
            <a:custGeom>
              <a:avLst/>
              <a:gdLst/>
              <a:ahLst/>
              <a:cxnLst/>
              <a:rect l="l" t="t" r="r" b="b"/>
              <a:pathLst>
                <a:path w="1858" h="1334" extrusionOk="0">
                  <a:moveTo>
                    <a:pt x="1" y="0"/>
                  </a:moveTo>
                  <a:lnTo>
                    <a:pt x="1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890050" y="2617425"/>
              <a:ext cx="46475" cy="33350"/>
            </a:xfrm>
            <a:custGeom>
              <a:avLst/>
              <a:gdLst/>
              <a:ahLst/>
              <a:cxnLst/>
              <a:rect l="l" t="t" r="r" b="b"/>
              <a:pathLst>
                <a:path w="1859" h="1334" extrusionOk="0">
                  <a:moveTo>
                    <a:pt x="1" y="0"/>
                  </a:moveTo>
                  <a:lnTo>
                    <a:pt x="1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917450" y="2664150"/>
              <a:ext cx="42575" cy="30675"/>
            </a:xfrm>
            <a:custGeom>
              <a:avLst/>
              <a:gdLst/>
              <a:ahLst/>
              <a:cxnLst/>
              <a:rect l="l" t="t" r="r" b="b"/>
              <a:pathLst>
                <a:path w="1703" h="1227" extrusionOk="0">
                  <a:moveTo>
                    <a:pt x="0" y="0"/>
                  </a:moveTo>
                  <a:lnTo>
                    <a:pt x="0" y="1227"/>
                  </a:lnTo>
                  <a:lnTo>
                    <a:pt x="1703" y="1227"/>
                  </a:lnTo>
                  <a:lnTo>
                    <a:pt x="1703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4904775" y="2467400"/>
              <a:ext cx="326250" cy="134850"/>
            </a:xfrm>
            <a:custGeom>
              <a:avLst/>
              <a:gdLst/>
              <a:ahLst/>
              <a:cxnLst/>
              <a:rect l="l" t="t" r="r" b="b"/>
              <a:pathLst>
                <a:path w="13050" h="5394" extrusionOk="0">
                  <a:moveTo>
                    <a:pt x="7227" y="0"/>
                  </a:moveTo>
                  <a:cubicBezTo>
                    <a:pt x="6561" y="0"/>
                    <a:pt x="5977" y="465"/>
                    <a:pt x="5834" y="1084"/>
                  </a:cubicBezTo>
                  <a:cubicBezTo>
                    <a:pt x="5513" y="608"/>
                    <a:pt x="4977" y="298"/>
                    <a:pt x="4370" y="298"/>
                  </a:cubicBezTo>
                  <a:cubicBezTo>
                    <a:pt x="3417" y="298"/>
                    <a:pt x="2643" y="1072"/>
                    <a:pt x="2643" y="2036"/>
                  </a:cubicBezTo>
                  <a:cubicBezTo>
                    <a:pt x="2643" y="2096"/>
                    <a:pt x="2643" y="2144"/>
                    <a:pt x="2655" y="2203"/>
                  </a:cubicBezTo>
                  <a:cubicBezTo>
                    <a:pt x="2393" y="2024"/>
                    <a:pt x="2060" y="1917"/>
                    <a:pt x="1727" y="1917"/>
                  </a:cubicBezTo>
                  <a:cubicBezTo>
                    <a:pt x="774" y="1917"/>
                    <a:pt x="0" y="2691"/>
                    <a:pt x="0" y="3668"/>
                  </a:cubicBezTo>
                  <a:cubicBezTo>
                    <a:pt x="0" y="4584"/>
                    <a:pt x="715" y="5334"/>
                    <a:pt x="1619" y="5394"/>
                  </a:cubicBezTo>
                  <a:lnTo>
                    <a:pt x="11442" y="5394"/>
                  </a:lnTo>
                  <a:cubicBezTo>
                    <a:pt x="12299" y="5346"/>
                    <a:pt x="13049" y="4584"/>
                    <a:pt x="13049" y="3644"/>
                  </a:cubicBezTo>
                  <a:cubicBezTo>
                    <a:pt x="13049" y="2691"/>
                    <a:pt x="12276" y="1905"/>
                    <a:pt x="11323" y="1905"/>
                  </a:cubicBezTo>
                  <a:cubicBezTo>
                    <a:pt x="10978" y="1905"/>
                    <a:pt x="10668" y="2013"/>
                    <a:pt x="10394" y="2179"/>
                  </a:cubicBezTo>
                  <a:cubicBezTo>
                    <a:pt x="10323" y="1667"/>
                    <a:pt x="9894" y="1298"/>
                    <a:pt x="9370" y="1298"/>
                  </a:cubicBezTo>
                  <a:cubicBezTo>
                    <a:pt x="9108" y="1298"/>
                    <a:pt x="8870" y="1405"/>
                    <a:pt x="8692" y="1548"/>
                  </a:cubicBezTo>
                  <a:lnTo>
                    <a:pt x="8692" y="1465"/>
                  </a:lnTo>
                  <a:cubicBezTo>
                    <a:pt x="8692" y="655"/>
                    <a:pt x="8037" y="0"/>
                    <a:pt x="7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4580925" y="2909725"/>
              <a:ext cx="184575" cy="16375"/>
            </a:xfrm>
            <a:custGeom>
              <a:avLst/>
              <a:gdLst/>
              <a:ahLst/>
              <a:cxnLst/>
              <a:rect l="l" t="t" r="r" b="b"/>
              <a:pathLst>
                <a:path w="7383" h="655" extrusionOk="0">
                  <a:moveTo>
                    <a:pt x="0" y="0"/>
                  </a:moveTo>
                  <a:lnTo>
                    <a:pt x="0" y="655"/>
                  </a:lnTo>
                  <a:lnTo>
                    <a:pt x="7382" y="655"/>
                  </a:lnTo>
                  <a:lnTo>
                    <a:pt x="7382" y="0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580925" y="3124025"/>
              <a:ext cx="184575" cy="16400"/>
            </a:xfrm>
            <a:custGeom>
              <a:avLst/>
              <a:gdLst/>
              <a:ahLst/>
              <a:cxnLst/>
              <a:rect l="l" t="t" r="r" b="b"/>
              <a:pathLst>
                <a:path w="7383" h="656" extrusionOk="0">
                  <a:moveTo>
                    <a:pt x="0" y="1"/>
                  </a:moveTo>
                  <a:lnTo>
                    <a:pt x="0" y="655"/>
                  </a:lnTo>
                  <a:lnTo>
                    <a:pt x="7382" y="655"/>
                  </a:lnTo>
                  <a:lnTo>
                    <a:pt x="7382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276300" y="2904950"/>
              <a:ext cx="182175" cy="17300"/>
            </a:xfrm>
            <a:custGeom>
              <a:avLst/>
              <a:gdLst/>
              <a:ahLst/>
              <a:cxnLst/>
              <a:rect l="l" t="t" r="r" b="b"/>
              <a:pathLst>
                <a:path w="7287" h="692" extrusionOk="0">
                  <a:moveTo>
                    <a:pt x="0" y="1"/>
                  </a:moveTo>
                  <a:lnTo>
                    <a:pt x="0" y="691"/>
                  </a:lnTo>
                  <a:lnTo>
                    <a:pt x="7287" y="691"/>
                  </a:lnTo>
                  <a:lnTo>
                    <a:pt x="7287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276300" y="3127900"/>
              <a:ext cx="182175" cy="16975"/>
            </a:xfrm>
            <a:custGeom>
              <a:avLst/>
              <a:gdLst/>
              <a:ahLst/>
              <a:cxnLst/>
              <a:rect l="l" t="t" r="r" b="b"/>
              <a:pathLst>
                <a:path w="7287" h="679" extrusionOk="0">
                  <a:moveTo>
                    <a:pt x="0" y="0"/>
                  </a:moveTo>
                  <a:lnTo>
                    <a:pt x="0" y="679"/>
                  </a:lnTo>
                  <a:lnTo>
                    <a:pt x="7287" y="679"/>
                  </a:lnTo>
                  <a:lnTo>
                    <a:pt x="7287" y="0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547583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0006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685800" y="1152475"/>
            <a:ext cx="7772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045551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9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9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" name="Google Shape;151;p9"/>
          <p:cNvGrpSpPr/>
          <p:nvPr/>
        </p:nvGrpSpPr>
        <p:grpSpPr>
          <a:xfrm>
            <a:off x="664005" y="536350"/>
            <a:ext cx="7453562" cy="4147729"/>
            <a:chOff x="677150" y="1466675"/>
            <a:chExt cx="4997025" cy="2780725"/>
          </a:xfrm>
        </p:grpSpPr>
        <p:sp>
          <p:nvSpPr>
            <p:cNvPr id="152" name="Google Shape;152;p9"/>
            <p:cNvSpPr/>
            <p:nvPr/>
          </p:nvSpPr>
          <p:spPr>
            <a:xfrm>
              <a:off x="932550" y="4033075"/>
              <a:ext cx="186350" cy="152125"/>
            </a:xfrm>
            <a:custGeom>
              <a:avLst/>
              <a:gdLst/>
              <a:ahLst/>
              <a:cxnLst/>
              <a:rect l="l" t="t" r="r" b="b"/>
              <a:pathLst>
                <a:path w="7454" h="6085" extrusionOk="0">
                  <a:moveTo>
                    <a:pt x="7061" y="0"/>
                  </a:moveTo>
                  <a:lnTo>
                    <a:pt x="6692" y="191"/>
                  </a:lnTo>
                  <a:lnTo>
                    <a:pt x="6644" y="191"/>
                  </a:lnTo>
                  <a:lnTo>
                    <a:pt x="6453" y="226"/>
                  </a:lnTo>
                  <a:lnTo>
                    <a:pt x="5799" y="131"/>
                  </a:lnTo>
                  <a:lnTo>
                    <a:pt x="5418" y="274"/>
                  </a:lnTo>
                  <a:lnTo>
                    <a:pt x="5299" y="357"/>
                  </a:lnTo>
                  <a:lnTo>
                    <a:pt x="5096" y="429"/>
                  </a:lnTo>
                  <a:lnTo>
                    <a:pt x="5084" y="453"/>
                  </a:lnTo>
                  <a:lnTo>
                    <a:pt x="5072" y="453"/>
                  </a:lnTo>
                  <a:lnTo>
                    <a:pt x="4858" y="512"/>
                  </a:lnTo>
                  <a:lnTo>
                    <a:pt x="4656" y="715"/>
                  </a:lnTo>
                  <a:lnTo>
                    <a:pt x="4584" y="929"/>
                  </a:lnTo>
                  <a:lnTo>
                    <a:pt x="4346" y="1143"/>
                  </a:lnTo>
                  <a:lnTo>
                    <a:pt x="4227" y="1286"/>
                  </a:lnTo>
                  <a:lnTo>
                    <a:pt x="4191" y="1322"/>
                  </a:lnTo>
                  <a:lnTo>
                    <a:pt x="3751" y="1667"/>
                  </a:lnTo>
                  <a:lnTo>
                    <a:pt x="3703" y="1667"/>
                  </a:lnTo>
                  <a:lnTo>
                    <a:pt x="3298" y="1846"/>
                  </a:lnTo>
                  <a:lnTo>
                    <a:pt x="3179" y="1905"/>
                  </a:lnTo>
                  <a:lnTo>
                    <a:pt x="3155" y="1917"/>
                  </a:lnTo>
                  <a:lnTo>
                    <a:pt x="3036" y="1953"/>
                  </a:lnTo>
                  <a:lnTo>
                    <a:pt x="2632" y="1953"/>
                  </a:lnTo>
                  <a:lnTo>
                    <a:pt x="2084" y="2072"/>
                  </a:lnTo>
                  <a:lnTo>
                    <a:pt x="1465" y="2191"/>
                  </a:lnTo>
                  <a:lnTo>
                    <a:pt x="1393" y="2191"/>
                  </a:lnTo>
                  <a:lnTo>
                    <a:pt x="1215" y="2203"/>
                  </a:lnTo>
                  <a:lnTo>
                    <a:pt x="1203" y="2191"/>
                  </a:lnTo>
                  <a:lnTo>
                    <a:pt x="989" y="2155"/>
                  </a:lnTo>
                  <a:lnTo>
                    <a:pt x="631" y="2096"/>
                  </a:lnTo>
                  <a:lnTo>
                    <a:pt x="369" y="2239"/>
                  </a:lnTo>
                  <a:lnTo>
                    <a:pt x="191" y="2310"/>
                  </a:lnTo>
                  <a:lnTo>
                    <a:pt x="119" y="2322"/>
                  </a:lnTo>
                  <a:lnTo>
                    <a:pt x="0" y="2393"/>
                  </a:lnTo>
                  <a:lnTo>
                    <a:pt x="0" y="2429"/>
                  </a:lnTo>
                  <a:lnTo>
                    <a:pt x="0" y="2548"/>
                  </a:lnTo>
                  <a:lnTo>
                    <a:pt x="155" y="2715"/>
                  </a:lnTo>
                  <a:lnTo>
                    <a:pt x="191" y="2727"/>
                  </a:lnTo>
                  <a:lnTo>
                    <a:pt x="310" y="2834"/>
                  </a:lnTo>
                  <a:lnTo>
                    <a:pt x="322" y="2858"/>
                  </a:lnTo>
                  <a:lnTo>
                    <a:pt x="357" y="2905"/>
                  </a:lnTo>
                  <a:lnTo>
                    <a:pt x="429" y="3024"/>
                  </a:lnTo>
                  <a:lnTo>
                    <a:pt x="441" y="3048"/>
                  </a:lnTo>
                  <a:lnTo>
                    <a:pt x="631" y="3429"/>
                  </a:lnTo>
                  <a:lnTo>
                    <a:pt x="655" y="3703"/>
                  </a:lnTo>
                  <a:lnTo>
                    <a:pt x="679" y="3822"/>
                  </a:lnTo>
                  <a:lnTo>
                    <a:pt x="869" y="4108"/>
                  </a:lnTo>
                  <a:lnTo>
                    <a:pt x="917" y="4120"/>
                  </a:lnTo>
                  <a:lnTo>
                    <a:pt x="1108" y="4417"/>
                  </a:lnTo>
                  <a:lnTo>
                    <a:pt x="1108" y="4465"/>
                  </a:lnTo>
                  <a:lnTo>
                    <a:pt x="1155" y="4536"/>
                  </a:lnTo>
                  <a:lnTo>
                    <a:pt x="1548" y="5013"/>
                  </a:lnTo>
                  <a:lnTo>
                    <a:pt x="1631" y="5156"/>
                  </a:lnTo>
                  <a:lnTo>
                    <a:pt x="1739" y="5346"/>
                  </a:lnTo>
                  <a:lnTo>
                    <a:pt x="1881" y="5548"/>
                  </a:lnTo>
                  <a:lnTo>
                    <a:pt x="2024" y="5989"/>
                  </a:lnTo>
                  <a:lnTo>
                    <a:pt x="2060" y="6060"/>
                  </a:lnTo>
                  <a:lnTo>
                    <a:pt x="2155" y="6084"/>
                  </a:lnTo>
                  <a:lnTo>
                    <a:pt x="2632" y="5989"/>
                  </a:lnTo>
                  <a:lnTo>
                    <a:pt x="2894" y="5846"/>
                  </a:lnTo>
                  <a:lnTo>
                    <a:pt x="3275" y="5751"/>
                  </a:lnTo>
                  <a:lnTo>
                    <a:pt x="3656" y="5596"/>
                  </a:lnTo>
                  <a:lnTo>
                    <a:pt x="3989" y="5227"/>
                  </a:lnTo>
                  <a:lnTo>
                    <a:pt x="4144" y="4989"/>
                  </a:lnTo>
                  <a:lnTo>
                    <a:pt x="4346" y="4703"/>
                  </a:lnTo>
                  <a:lnTo>
                    <a:pt x="4358" y="4703"/>
                  </a:lnTo>
                  <a:lnTo>
                    <a:pt x="4584" y="4501"/>
                  </a:lnTo>
                  <a:lnTo>
                    <a:pt x="4620" y="4346"/>
                  </a:lnTo>
                  <a:lnTo>
                    <a:pt x="4727" y="3929"/>
                  </a:lnTo>
                  <a:lnTo>
                    <a:pt x="4739" y="3905"/>
                  </a:lnTo>
                  <a:lnTo>
                    <a:pt x="4894" y="3501"/>
                  </a:lnTo>
                  <a:lnTo>
                    <a:pt x="4906" y="3465"/>
                  </a:lnTo>
                  <a:lnTo>
                    <a:pt x="5013" y="3262"/>
                  </a:lnTo>
                  <a:lnTo>
                    <a:pt x="5084" y="3108"/>
                  </a:lnTo>
                  <a:lnTo>
                    <a:pt x="5215" y="2905"/>
                  </a:lnTo>
                  <a:lnTo>
                    <a:pt x="5215" y="2608"/>
                  </a:lnTo>
                  <a:lnTo>
                    <a:pt x="5203" y="2512"/>
                  </a:lnTo>
                  <a:lnTo>
                    <a:pt x="5453" y="2072"/>
                  </a:lnTo>
                  <a:lnTo>
                    <a:pt x="5965" y="1596"/>
                  </a:lnTo>
                  <a:lnTo>
                    <a:pt x="6049" y="1500"/>
                  </a:lnTo>
                  <a:lnTo>
                    <a:pt x="6251" y="1310"/>
                  </a:lnTo>
                  <a:lnTo>
                    <a:pt x="7227" y="786"/>
                  </a:lnTo>
                  <a:lnTo>
                    <a:pt x="7239" y="726"/>
                  </a:lnTo>
                  <a:lnTo>
                    <a:pt x="7454" y="357"/>
                  </a:lnTo>
                  <a:lnTo>
                    <a:pt x="7454" y="334"/>
                  </a:lnTo>
                  <a:lnTo>
                    <a:pt x="7323" y="12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1552275" y="3990200"/>
              <a:ext cx="99725" cy="145275"/>
            </a:xfrm>
            <a:custGeom>
              <a:avLst/>
              <a:gdLst/>
              <a:ahLst/>
              <a:cxnLst/>
              <a:rect l="l" t="t" r="r" b="b"/>
              <a:pathLst>
                <a:path w="3989" h="5811" extrusionOk="0">
                  <a:moveTo>
                    <a:pt x="3560" y="1"/>
                  </a:moveTo>
                  <a:lnTo>
                    <a:pt x="2893" y="36"/>
                  </a:lnTo>
                  <a:lnTo>
                    <a:pt x="2417" y="274"/>
                  </a:lnTo>
                  <a:lnTo>
                    <a:pt x="2215" y="596"/>
                  </a:lnTo>
                  <a:lnTo>
                    <a:pt x="2119" y="1072"/>
                  </a:lnTo>
                  <a:lnTo>
                    <a:pt x="2072" y="1191"/>
                  </a:lnTo>
                  <a:lnTo>
                    <a:pt x="2000" y="1632"/>
                  </a:lnTo>
                  <a:lnTo>
                    <a:pt x="1917" y="1715"/>
                  </a:lnTo>
                  <a:lnTo>
                    <a:pt x="1441" y="2549"/>
                  </a:lnTo>
                  <a:lnTo>
                    <a:pt x="1357" y="2715"/>
                  </a:lnTo>
                  <a:lnTo>
                    <a:pt x="1238" y="2918"/>
                  </a:lnTo>
                  <a:lnTo>
                    <a:pt x="881" y="3680"/>
                  </a:lnTo>
                  <a:lnTo>
                    <a:pt x="810" y="3846"/>
                  </a:lnTo>
                  <a:lnTo>
                    <a:pt x="762" y="3870"/>
                  </a:lnTo>
                  <a:lnTo>
                    <a:pt x="750" y="3989"/>
                  </a:lnTo>
                  <a:lnTo>
                    <a:pt x="595" y="4215"/>
                  </a:lnTo>
                  <a:lnTo>
                    <a:pt x="405" y="4632"/>
                  </a:lnTo>
                  <a:lnTo>
                    <a:pt x="405" y="4668"/>
                  </a:lnTo>
                  <a:lnTo>
                    <a:pt x="369" y="5204"/>
                  </a:lnTo>
                  <a:lnTo>
                    <a:pt x="357" y="5263"/>
                  </a:lnTo>
                  <a:lnTo>
                    <a:pt x="238" y="5418"/>
                  </a:lnTo>
                  <a:lnTo>
                    <a:pt x="0" y="5704"/>
                  </a:lnTo>
                  <a:lnTo>
                    <a:pt x="536" y="5811"/>
                  </a:lnTo>
                  <a:lnTo>
                    <a:pt x="822" y="5775"/>
                  </a:lnTo>
                  <a:lnTo>
                    <a:pt x="965" y="5799"/>
                  </a:lnTo>
                  <a:lnTo>
                    <a:pt x="965" y="5573"/>
                  </a:lnTo>
                  <a:lnTo>
                    <a:pt x="1262" y="5418"/>
                  </a:lnTo>
                  <a:lnTo>
                    <a:pt x="2131" y="5085"/>
                  </a:lnTo>
                  <a:lnTo>
                    <a:pt x="3620" y="3573"/>
                  </a:lnTo>
                  <a:lnTo>
                    <a:pt x="3679" y="3501"/>
                  </a:lnTo>
                  <a:lnTo>
                    <a:pt x="3679" y="3239"/>
                  </a:lnTo>
                  <a:lnTo>
                    <a:pt x="3679" y="2953"/>
                  </a:lnTo>
                  <a:lnTo>
                    <a:pt x="3846" y="2430"/>
                  </a:lnTo>
                  <a:lnTo>
                    <a:pt x="3965" y="2001"/>
                  </a:lnTo>
                  <a:lnTo>
                    <a:pt x="3989" y="1810"/>
                  </a:lnTo>
                  <a:lnTo>
                    <a:pt x="3989" y="1715"/>
                  </a:lnTo>
                  <a:lnTo>
                    <a:pt x="3989" y="1525"/>
                  </a:lnTo>
                  <a:lnTo>
                    <a:pt x="3870" y="441"/>
                  </a:lnTo>
                  <a:lnTo>
                    <a:pt x="3798" y="274"/>
                  </a:lnTo>
                  <a:lnTo>
                    <a:pt x="3786" y="274"/>
                  </a:lnTo>
                  <a:lnTo>
                    <a:pt x="3632" y="120"/>
                  </a:lnTo>
                  <a:lnTo>
                    <a:pt x="3560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1185850" y="4136950"/>
              <a:ext cx="105700" cy="110450"/>
            </a:xfrm>
            <a:custGeom>
              <a:avLst/>
              <a:gdLst/>
              <a:ahLst/>
              <a:cxnLst/>
              <a:rect l="l" t="t" r="r" b="b"/>
              <a:pathLst>
                <a:path w="4228" h="4418" extrusionOk="0">
                  <a:moveTo>
                    <a:pt x="3751" y="0"/>
                  </a:moveTo>
                  <a:lnTo>
                    <a:pt x="3584" y="72"/>
                  </a:lnTo>
                  <a:lnTo>
                    <a:pt x="3584" y="143"/>
                  </a:lnTo>
                  <a:lnTo>
                    <a:pt x="3620" y="262"/>
                  </a:lnTo>
                  <a:lnTo>
                    <a:pt x="3620" y="346"/>
                  </a:lnTo>
                  <a:lnTo>
                    <a:pt x="3060" y="358"/>
                  </a:lnTo>
                  <a:lnTo>
                    <a:pt x="2798" y="262"/>
                  </a:lnTo>
                  <a:lnTo>
                    <a:pt x="2263" y="310"/>
                  </a:lnTo>
                  <a:lnTo>
                    <a:pt x="1620" y="131"/>
                  </a:lnTo>
                  <a:lnTo>
                    <a:pt x="1429" y="108"/>
                  </a:lnTo>
                  <a:lnTo>
                    <a:pt x="1310" y="108"/>
                  </a:lnTo>
                  <a:lnTo>
                    <a:pt x="1096" y="143"/>
                  </a:lnTo>
                  <a:lnTo>
                    <a:pt x="1084" y="143"/>
                  </a:lnTo>
                  <a:lnTo>
                    <a:pt x="1013" y="786"/>
                  </a:lnTo>
                  <a:lnTo>
                    <a:pt x="667" y="1322"/>
                  </a:lnTo>
                  <a:lnTo>
                    <a:pt x="489" y="1489"/>
                  </a:lnTo>
                  <a:lnTo>
                    <a:pt x="262" y="1620"/>
                  </a:lnTo>
                  <a:lnTo>
                    <a:pt x="60" y="1739"/>
                  </a:lnTo>
                  <a:lnTo>
                    <a:pt x="24" y="2084"/>
                  </a:lnTo>
                  <a:lnTo>
                    <a:pt x="1" y="2584"/>
                  </a:lnTo>
                  <a:lnTo>
                    <a:pt x="24" y="2786"/>
                  </a:lnTo>
                  <a:lnTo>
                    <a:pt x="143" y="3048"/>
                  </a:lnTo>
                  <a:lnTo>
                    <a:pt x="227" y="3215"/>
                  </a:lnTo>
                  <a:lnTo>
                    <a:pt x="239" y="3239"/>
                  </a:lnTo>
                  <a:lnTo>
                    <a:pt x="346" y="3465"/>
                  </a:lnTo>
                  <a:lnTo>
                    <a:pt x="501" y="3584"/>
                  </a:lnTo>
                  <a:lnTo>
                    <a:pt x="655" y="3703"/>
                  </a:lnTo>
                  <a:lnTo>
                    <a:pt x="739" y="3858"/>
                  </a:lnTo>
                  <a:lnTo>
                    <a:pt x="989" y="4013"/>
                  </a:lnTo>
                  <a:lnTo>
                    <a:pt x="1382" y="4334"/>
                  </a:lnTo>
                  <a:lnTo>
                    <a:pt x="1429" y="4346"/>
                  </a:lnTo>
                  <a:lnTo>
                    <a:pt x="1786" y="4370"/>
                  </a:lnTo>
                  <a:lnTo>
                    <a:pt x="1953" y="4418"/>
                  </a:lnTo>
                  <a:lnTo>
                    <a:pt x="2560" y="4287"/>
                  </a:lnTo>
                  <a:lnTo>
                    <a:pt x="3179" y="4049"/>
                  </a:lnTo>
                  <a:lnTo>
                    <a:pt x="3465" y="3977"/>
                  </a:lnTo>
                  <a:lnTo>
                    <a:pt x="3620" y="3894"/>
                  </a:lnTo>
                  <a:lnTo>
                    <a:pt x="4180" y="3227"/>
                  </a:lnTo>
                  <a:lnTo>
                    <a:pt x="4227" y="3096"/>
                  </a:lnTo>
                  <a:lnTo>
                    <a:pt x="4120" y="2941"/>
                  </a:lnTo>
                  <a:lnTo>
                    <a:pt x="4180" y="2548"/>
                  </a:lnTo>
                  <a:lnTo>
                    <a:pt x="4227" y="2346"/>
                  </a:lnTo>
                  <a:lnTo>
                    <a:pt x="4227" y="1846"/>
                  </a:lnTo>
                  <a:lnTo>
                    <a:pt x="4168" y="1596"/>
                  </a:lnTo>
                  <a:lnTo>
                    <a:pt x="3894" y="905"/>
                  </a:lnTo>
                  <a:lnTo>
                    <a:pt x="3811" y="596"/>
                  </a:lnTo>
                  <a:lnTo>
                    <a:pt x="3930" y="191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1638875" y="3864900"/>
              <a:ext cx="105100" cy="100625"/>
            </a:xfrm>
            <a:custGeom>
              <a:avLst/>
              <a:gdLst/>
              <a:ahLst/>
              <a:cxnLst/>
              <a:rect l="l" t="t" r="r" b="b"/>
              <a:pathLst>
                <a:path w="4204" h="4025" extrusionOk="0">
                  <a:moveTo>
                    <a:pt x="3918" y="0"/>
                  </a:moveTo>
                  <a:lnTo>
                    <a:pt x="3549" y="167"/>
                  </a:lnTo>
                  <a:lnTo>
                    <a:pt x="3442" y="393"/>
                  </a:lnTo>
                  <a:lnTo>
                    <a:pt x="3442" y="417"/>
                  </a:lnTo>
                  <a:lnTo>
                    <a:pt x="3370" y="631"/>
                  </a:lnTo>
                  <a:lnTo>
                    <a:pt x="3239" y="988"/>
                  </a:lnTo>
                  <a:lnTo>
                    <a:pt x="2858" y="1107"/>
                  </a:lnTo>
                  <a:lnTo>
                    <a:pt x="2561" y="1024"/>
                  </a:lnTo>
                  <a:lnTo>
                    <a:pt x="2477" y="1060"/>
                  </a:lnTo>
                  <a:lnTo>
                    <a:pt x="2323" y="1143"/>
                  </a:lnTo>
                  <a:lnTo>
                    <a:pt x="2287" y="1143"/>
                  </a:lnTo>
                  <a:lnTo>
                    <a:pt x="1846" y="1346"/>
                  </a:lnTo>
                  <a:lnTo>
                    <a:pt x="1787" y="1417"/>
                  </a:lnTo>
                  <a:lnTo>
                    <a:pt x="1370" y="1584"/>
                  </a:lnTo>
                  <a:lnTo>
                    <a:pt x="1180" y="1596"/>
                  </a:lnTo>
                  <a:lnTo>
                    <a:pt x="989" y="1667"/>
                  </a:lnTo>
                  <a:lnTo>
                    <a:pt x="953" y="1679"/>
                  </a:lnTo>
                  <a:lnTo>
                    <a:pt x="1001" y="1703"/>
                  </a:lnTo>
                  <a:lnTo>
                    <a:pt x="656" y="2024"/>
                  </a:lnTo>
                  <a:lnTo>
                    <a:pt x="632" y="2072"/>
                  </a:lnTo>
                  <a:lnTo>
                    <a:pt x="465" y="2310"/>
                  </a:lnTo>
                  <a:lnTo>
                    <a:pt x="382" y="2536"/>
                  </a:lnTo>
                  <a:lnTo>
                    <a:pt x="382" y="2953"/>
                  </a:lnTo>
                  <a:lnTo>
                    <a:pt x="382" y="2965"/>
                  </a:lnTo>
                  <a:lnTo>
                    <a:pt x="382" y="2977"/>
                  </a:lnTo>
                  <a:lnTo>
                    <a:pt x="358" y="3143"/>
                  </a:lnTo>
                  <a:lnTo>
                    <a:pt x="96" y="3489"/>
                  </a:lnTo>
                  <a:lnTo>
                    <a:pt x="1" y="3572"/>
                  </a:lnTo>
                  <a:lnTo>
                    <a:pt x="215" y="3929"/>
                  </a:lnTo>
                  <a:lnTo>
                    <a:pt x="572" y="3941"/>
                  </a:lnTo>
                  <a:lnTo>
                    <a:pt x="775" y="3977"/>
                  </a:lnTo>
                  <a:lnTo>
                    <a:pt x="882" y="4024"/>
                  </a:lnTo>
                  <a:lnTo>
                    <a:pt x="1001" y="4001"/>
                  </a:lnTo>
                  <a:lnTo>
                    <a:pt x="1287" y="3560"/>
                  </a:lnTo>
                  <a:lnTo>
                    <a:pt x="1406" y="3405"/>
                  </a:lnTo>
                  <a:lnTo>
                    <a:pt x="1846" y="3286"/>
                  </a:lnTo>
                  <a:lnTo>
                    <a:pt x="1882" y="3310"/>
                  </a:lnTo>
                  <a:lnTo>
                    <a:pt x="2120" y="3310"/>
                  </a:lnTo>
                  <a:lnTo>
                    <a:pt x="2239" y="3262"/>
                  </a:lnTo>
                  <a:lnTo>
                    <a:pt x="2596" y="3012"/>
                  </a:lnTo>
                  <a:lnTo>
                    <a:pt x="2715" y="2929"/>
                  </a:lnTo>
                  <a:lnTo>
                    <a:pt x="3085" y="2893"/>
                  </a:lnTo>
                  <a:lnTo>
                    <a:pt x="3358" y="2679"/>
                  </a:lnTo>
                  <a:lnTo>
                    <a:pt x="3477" y="2608"/>
                  </a:lnTo>
                  <a:lnTo>
                    <a:pt x="3597" y="2536"/>
                  </a:lnTo>
                  <a:lnTo>
                    <a:pt x="3620" y="2489"/>
                  </a:lnTo>
                  <a:lnTo>
                    <a:pt x="3787" y="2215"/>
                  </a:lnTo>
                  <a:lnTo>
                    <a:pt x="3799" y="2179"/>
                  </a:lnTo>
                  <a:lnTo>
                    <a:pt x="3870" y="1703"/>
                  </a:lnTo>
                  <a:lnTo>
                    <a:pt x="3906" y="1655"/>
                  </a:lnTo>
                  <a:lnTo>
                    <a:pt x="3918" y="1429"/>
                  </a:lnTo>
                  <a:lnTo>
                    <a:pt x="3870" y="1262"/>
                  </a:lnTo>
                  <a:lnTo>
                    <a:pt x="3870" y="1107"/>
                  </a:lnTo>
                  <a:lnTo>
                    <a:pt x="3906" y="1012"/>
                  </a:lnTo>
                  <a:lnTo>
                    <a:pt x="4085" y="881"/>
                  </a:lnTo>
                  <a:lnTo>
                    <a:pt x="4108" y="869"/>
                  </a:lnTo>
                  <a:lnTo>
                    <a:pt x="4192" y="631"/>
                  </a:lnTo>
                  <a:lnTo>
                    <a:pt x="4204" y="512"/>
                  </a:lnTo>
                  <a:lnTo>
                    <a:pt x="4156" y="191"/>
                  </a:lnTo>
                  <a:lnTo>
                    <a:pt x="3918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677150" y="3964900"/>
              <a:ext cx="67600" cy="96175"/>
            </a:xfrm>
            <a:custGeom>
              <a:avLst/>
              <a:gdLst/>
              <a:ahLst/>
              <a:cxnLst/>
              <a:rect l="l" t="t" r="r" b="b"/>
              <a:pathLst>
                <a:path w="2704" h="3847" extrusionOk="0">
                  <a:moveTo>
                    <a:pt x="1001" y="1"/>
                  </a:moveTo>
                  <a:lnTo>
                    <a:pt x="894" y="24"/>
                  </a:lnTo>
                  <a:lnTo>
                    <a:pt x="846" y="6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656" y="120"/>
                  </a:lnTo>
                  <a:lnTo>
                    <a:pt x="596" y="215"/>
                  </a:lnTo>
                  <a:lnTo>
                    <a:pt x="715" y="382"/>
                  </a:lnTo>
                  <a:lnTo>
                    <a:pt x="251" y="739"/>
                  </a:lnTo>
                  <a:lnTo>
                    <a:pt x="120" y="739"/>
                  </a:lnTo>
                  <a:lnTo>
                    <a:pt x="120" y="703"/>
                  </a:lnTo>
                  <a:lnTo>
                    <a:pt x="108" y="703"/>
                  </a:lnTo>
                  <a:lnTo>
                    <a:pt x="1" y="822"/>
                  </a:lnTo>
                  <a:lnTo>
                    <a:pt x="48" y="1001"/>
                  </a:lnTo>
                  <a:lnTo>
                    <a:pt x="48" y="1013"/>
                  </a:lnTo>
                  <a:lnTo>
                    <a:pt x="286" y="1215"/>
                  </a:lnTo>
                  <a:lnTo>
                    <a:pt x="596" y="1894"/>
                  </a:lnTo>
                  <a:lnTo>
                    <a:pt x="644" y="1989"/>
                  </a:lnTo>
                  <a:lnTo>
                    <a:pt x="894" y="2489"/>
                  </a:lnTo>
                  <a:lnTo>
                    <a:pt x="1048" y="2787"/>
                  </a:lnTo>
                  <a:lnTo>
                    <a:pt x="1263" y="3275"/>
                  </a:lnTo>
                  <a:lnTo>
                    <a:pt x="1346" y="3608"/>
                  </a:lnTo>
                  <a:lnTo>
                    <a:pt x="1596" y="3834"/>
                  </a:lnTo>
                  <a:lnTo>
                    <a:pt x="1715" y="3846"/>
                  </a:lnTo>
                  <a:lnTo>
                    <a:pt x="1739" y="3846"/>
                  </a:lnTo>
                  <a:lnTo>
                    <a:pt x="1953" y="3608"/>
                  </a:lnTo>
                  <a:lnTo>
                    <a:pt x="2108" y="3275"/>
                  </a:lnTo>
                  <a:lnTo>
                    <a:pt x="2180" y="3132"/>
                  </a:lnTo>
                  <a:lnTo>
                    <a:pt x="2477" y="2560"/>
                  </a:lnTo>
                  <a:lnTo>
                    <a:pt x="2477" y="2525"/>
                  </a:lnTo>
                  <a:lnTo>
                    <a:pt x="2489" y="2287"/>
                  </a:lnTo>
                  <a:lnTo>
                    <a:pt x="2430" y="2084"/>
                  </a:lnTo>
                  <a:lnTo>
                    <a:pt x="2382" y="1965"/>
                  </a:lnTo>
                  <a:lnTo>
                    <a:pt x="2442" y="1537"/>
                  </a:lnTo>
                  <a:lnTo>
                    <a:pt x="2549" y="1358"/>
                  </a:lnTo>
                  <a:lnTo>
                    <a:pt x="2656" y="1239"/>
                  </a:lnTo>
                  <a:lnTo>
                    <a:pt x="2703" y="1048"/>
                  </a:lnTo>
                  <a:lnTo>
                    <a:pt x="2501" y="810"/>
                  </a:lnTo>
                  <a:lnTo>
                    <a:pt x="2430" y="620"/>
                  </a:lnTo>
                  <a:lnTo>
                    <a:pt x="2239" y="167"/>
                  </a:lnTo>
                  <a:lnTo>
                    <a:pt x="2156" y="96"/>
                  </a:lnTo>
                  <a:lnTo>
                    <a:pt x="1894" y="24"/>
                  </a:lnTo>
                  <a:lnTo>
                    <a:pt x="1763" y="48"/>
                  </a:lnTo>
                  <a:lnTo>
                    <a:pt x="1072" y="2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840275" y="4134575"/>
              <a:ext cx="50625" cy="44075"/>
            </a:xfrm>
            <a:custGeom>
              <a:avLst/>
              <a:gdLst/>
              <a:ahLst/>
              <a:cxnLst/>
              <a:rect l="l" t="t" r="r" b="b"/>
              <a:pathLst>
                <a:path w="2025" h="1763" extrusionOk="0">
                  <a:moveTo>
                    <a:pt x="1096" y="0"/>
                  </a:moveTo>
                  <a:lnTo>
                    <a:pt x="512" y="322"/>
                  </a:lnTo>
                  <a:lnTo>
                    <a:pt x="12" y="834"/>
                  </a:lnTo>
                  <a:lnTo>
                    <a:pt x="0" y="1119"/>
                  </a:lnTo>
                  <a:lnTo>
                    <a:pt x="12" y="1286"/>
                  </a:lnTo>
                  <a:lnTo>
                    <a:pt x="536" y="1762"/>
                  </a:lnTo>
                  <a:lnTo>
                    <a:pt x="858" y="1727"/>
                  </a:lnTo>
                  <a:lnTo>
                    <a:pt x="929" y="1715"/>
                  </a:lnTo>
                  <a:lnTo>
                    <a:pt x="1334" y="1667"/>
                  </a:lnTo>
                  <a:lnTo>
                    <a:pt x="1393" y="1643"/>
                  </a:lnTo>
                  <a:lnTo>
                    <a:pt x="1691" y="1405"/>
                  </a:lnTo>
                  <a:lnTo>
                    <a:pt x="1846" y="1227"/>
                  </a:lnTo>
                  <a:lnTo>
                    <a:pt x="1858" y="1215"/>
                  </a:lnTo>
                  <a:lnTo>
                    <a:pt x="2001" y="1000"/>
                  </a:lnTo>
                  <a:lnTo>
                    <a:pt x="2024" y="953"/>
                  </a:lnTo>
                  <a:lnTo>
                    <a:pt x="2024" y="691"/>
                  </a:lnTo>
                  <a:lnTo>
                    <a:pt x="2001" y="643"/>
                  </a:lnTo>
                  <a:lnTo>
                    <a:pt x="1751" y="381"/>
                  </a:lnTo>
                  <a:lnTo>
                    <a:pt x="1643" y="322"/>
                  </a:lnTo>
                  <a:lnTo>
                    <a:pt x="1608" y="298"/>
                  </a:lnTo>
                  <a:lnTo>
                    <a:pt x="1489" y="226"/>
                  </a:lnTo>
                  <a:lnTo>
                    <a:pt x="1286" y="95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4813975" y="3285125"/>
              <a:ext cx="59575" cy="40050"/>
            </a:xfrm>
            <a:custGeom>
              <a:avLst/>
              <a:gdLst/>
              <a:ahLst/>
              <a:cxnLst/>
              <a:rect l="l" t="t" r="r" b="b"/>
              <a:pathLst>
                <a:path w="2383" h="1602" extrusionOk="0">
                  <a:moveTo>
                    <a:pt x="695" y="168"/>
                  </a:moveTo>
                  <a:lnTo>
                    <a:pt x="695" y="168"/>
                  </a:lnTo>
                  <a:cubicBezTo>
                    <a:pt x="705" y="183"/>
                    <a:pt x="720" y="198"/>
                    <a:pt x="739" y="212"/>
                  </a:cubicBezTo>
                  <a:cubicBezTo>
                    <a:pt x="718" y="202"/>
                    <a:pt x="704" y="186"/>
                    <a:pt x="695" y="168"/>
                  </a:cubicBezTo>
                  <a:close/>
                  <a:moveTo>
                    <a:pt x="1037" y="807"/>
                  </a:moveTo>
                  <a:cubicBezTo>
                    <a:pt x="1049" y="807"/>
                    <a:pt x="1049" y="819"/>
                    <a:pt x="1072" y="843"/>
                  </a:cubicBezTo>
                  <a:lnTo>
                    <a:pt x="1037" y="807"/>
                  </a:lnTo>
                  <a:close/>
                  <a:moveTo>
                    <a:pt x="636" y="1"/>
                  </a:moveTo>
                  <a:cubicBezTo>
                    <a:pt x="620" y="1"/>
                    <a:pt x="599" y="10"/>
                    <a:pt x="572" y="34"/>
                  </a:cubicBezTo>
                  <a:cubicBezTo>
                    <a:pt x="596" y="45"/>
                    <a:pt x="596" y="81"/>
                    <a:pt x="596" y="105"/>
                  </a:cubicBezTo>
                  <a:cubicBezTo>
                    <a:pt x="572" y="105"/>
                    <a:pt x="596" y="81"/>
                    <a:pt x="572" y="69"/>
                  </a:cubicBezTo>
                  <a:cubicBezTo>
                    <a:pt x="572" y="45"/>
                    <a:pt x="560" y="45"/>
                    <a:pt x="548" y="45"/>
                  </a:cubicBezTo>
                  <a:cubicBezTo>
                    <a:pt x="489" y="81"/>
                    <a:pt x="477" y="129"/>
                    <a:pt x="441" y="164"/>
                  </a:cubicBezTo>
                  <a:cubicBezTo>
                    <a:pt x="429" y="188"/>
                    <a:pt x="418" y="212"/>
                    <a:pt x="394" y="224"/>
                  </a:cubicBezTo>
                  <a:cubicBezTo>
                    <a:pt x="382" y="260"/>
                    <a:pt x="358" y="284"/>
                    <a:pt x="322" y="307"/>
                  </a:cubicBezTo>
                  <a:cubicBezTo>
                    <a:pt x="239" y="379"/>
                    <a:pt x="120" y="307"/>
                    <a:pt x="37" y="391"/>
                  </a:cubicBezTo>
                  <a:cubicBezTo>
                    <a:pt x="1" y="438"/>
                    <a:pt x="1" y="498"/>
                    <a:pt x="13" y="557"/>
                  </a:cubicBezTo>
                  <a:cubicBezTo>
                    <a:pt x="144" y="629"/>
                    <a:pt x="144" y="736"/>
                    <a:pt x="84" y="855"/>
                  </a:cubicBezTo>
                  <a:cubicBezTo>
                    <a:pt x="37" y="962"/>
                    <a:pt x="37" y="1057"/>
                    <a:pt x="25" y="1165"/>
                  </a:cubicBezTo>
                  <a:cubicBezTo>
                    <a:pt x="120" y="1260"/>
                    <a:pt x="203" y="1343"/>
                    <a:pt x="334" y="1355"/>
                  </a:cubicBezTo>
                  <a:cubicBezTo>
                    <a:pt x="429" y="1319"/>
                    <a:pt x="548" y="1319"/>
                    <a:pt x="608" y="1212"/>
                  </a:cubicBezTo>
                  <a:cubicBezTo>
                    <a:pt x="620" y="1177"/>
                    <a:pt x="596" y="1153"/>
                    <a:pt x="608" y="1117"/>
                  </a:cubicBezTo>
                  <a:lnTo>
                    <a:pt x="608" y="1117"/>
                  </a:lnTo>
                  <a:cubicBezTo>
                    <a:pt x="656" y="1153"/>
                    <a:pt x="679" y="1165"/>
                    <a:pt x="715" y="1165"/>
                  </a:cubicBezTo>
                  <a:cubicBezTo>
                    <a:pt x="752" y="1152"/>
                    <a:pt x="789" y="1147"/>
                    <a:pt x="824" y="1147"/>
                  </a:cubicBezTo>
                  <a:cubicBezTo>
                    <a:pt x="927" y="1147"/>
                    <a:pt x="1026" y="1189"/>
                    <a:pt x="1132" y="1224"/>
                  </a:cubicBezTo>
                  <a:cubicBezTo>
                    <a:pt x="1229" y="1232"/>
                    <a:pt x="1321" y="1252"/>
                    <a:pt x="1416" y="1252"/>
                  </a:cubicBezTo>
                  <a:cubicBezTo>
                    <a:pt x="1459" y="1252"/>
                    <a:pt x="1503" y="1247"/>
                    <a:pt x="1549" y="1236"/>
                  </a:cubicBezTo>
                  <a:lnTo>
                    <a:pt x="1549" y="1236"/>
                  </a:lnTo>
                  <a:cubicBezTo>
                    <a:pt x="1549" y="1296"/>
                    <a:pt x="1489" y="1319"/>
                    <a:pt x="1465" y="1355"/>
                  </a:cubicBezTo>
                  <a:cubicBezTo>
                    <a:pt x="1465" y="1367"/>
                    <a:pt x="1465" y="1391"/>
                    <a:pt x="1489" y="1391"/>
                  </a:cubicBezTo>
                  <a:cubicBezTo>
                    <a:pt x="1505" y="1389"/>
                    <a:pt x="1522" y="1387"/>
                    <a:pt x="1538" y="1387"/>
                  </a:cubicBezTo>
                  <a:cubicBezTo>
                    <a:pt x="1607" y="1387"/>
                    <a:pt x="1675" y="1412"/>
                    <a:pt x="1703" y="1498"/>
                  </a:cubicBezTo>
                  <a:cubicBezTo>
                    <a:pt x="1703" y="1510"/>
                    <a:pt x="1727" y="1510"/>
                    <a:pt x="1739" y="1510"/>
                  </a:cubicBezTo>
                  <a:cubicBezTo>
                    <a:pt x="1787" y="1510"/>
                    <a:pt x="1846" y="1510"/>
                    <a:pt x="1870" y="1558"/>
                  </a:cubicBezTo>
                  <a:cubicBezTo>
                    <a:pt x="1928" y="1579"/>
                    <a:pt x="1982" y="1601"/>
                    <a:pt x="2037" y="1601"/>
                  </a:cubicBezTo>
                  <a:cubicBezTo>
                    <a:pt x="2072" y="1601"/>
                    <a:pt x="2107" y="1592"/>
                    <a:pt x="2144" y="1569"/>
                  </a:cubicBezTo>
                  <a:cubicBezTo>
                    <a:pt x="2215" y="1534"/>
                    <a:pt x="2287" y="1510"/>
                    <a:pt x="2334" y="1438"/>
                  </a:cubicBezTo>
                  <a:cubicBezTo>
                    <a:pt x="2334" y="1403"/>
                    <a:pt x="2346" y="1391"/>
                    <a:pt x="2346" y="1379"/>
                  </a:cubicBezTo>
                  <a:cubicBezTo>
                    <a:pt x="2382" y="1331"/>
                    <a:pt x="2358" y="1284"/>
                    <a:pt x="2358" y="1236"/>
                  </a:cubicBezTo>
                  <a:cubicBezTo>
                    <a:pt x="2382" y="1105"/>
                    <a:pt x="2323" y="1034"/>
                    <a:pt x="2180" y="1022"/>
                  </a:cubicBezTo>
                  <a:cubicBezTo>
                    <a:pt x="2156" y="1022"/>
                    <a:pt x="2120" y="998"/>
                    <a:pt x="2096" y="986"/>
                  </a:cubicBezTo>
                  <a:cubicBezTo>
                    <a:pt x="2084" y="974"/>
                    <a:pt x="2061" y="962"/>
                    <a:pt x="2049" y="962"/>
                  </a:cubicBezTo>
                  <a:cubicBezTo>
                    <a:pt x="1970" y="941"/>
                    <a:pt x="1896" y="936"/>
                    <a:pt x="1821" y="936"/>
                  </a:cubicBezTo>
                  <a:cubicBezTo>
                    <a:pt x="1771" y="936"/>
                    <a:pt x="1720" y="938"/>
                    <a:pt x="1668" y="938"/>
                  </a:cubicBezTo>
                  <a:cubicBezTo>
                    <a:pt x="1549" y="938"/>
                    <a:pt x="1430" y="926"/>
                    <a:pt x="1334" y="855"/>
                  </a:cubicBezTo>
                  <a:cubicBezTo>
                    <a:pt x="1315" y="852"/>
                    <a:pt x="1296" y="851"/>
                    <a:pt x="1276" y="851"/>
                  </a:cubicBezTo>
                  <a:cubicBezTo>
                    <a:pt x="1241" y="851"/>
                    <a:pt x="1204" y="854"/>
                    <a:pt x="1168" y="854"/>
                  </a:cubicBezTo>
                  <a:cubicBezTo>
                    <a:pt x="1146" y="854"/>
                    <a:pt x="1123" y="853"/>
                    <a:pt x="1102" y="850"/>
                  </a:cubicBezTo>
                  <a:lnTo>
                    <a:pt x="1102" y="850"/>
                  </a:lnTo>
                  <a:cubicBezTo>
                    <a:pt x="1209" y="811"/>
                    <a:pt x="1144" y="733"/>
                    <a:pt x="1144" y="676"/>
                  </a:cubicBezTo>
                  <a:cubicBezTo>
                    <a:pt x="1072" y="676"/>
                    <a:pt x="1096" y="629"/>
                    <a:pt x="1096" y="581"/>
                  </a:cubicBezTo>
                  <a:lnTo>
                    <a:pt x="1096" y="557"/>
                  </a:lnTo>
                  <a:cubicBezTo>
                    <a:pt x="1025" y="367"/>
                    <a:pt x="906" y="224"/>
                    <a:pt x="775" y="81"/>
                  </a:cubicBezTo>
                  <a:cubicBezTo>
                    <a:pt x="752" y="74"/>
                    <a:pt x="735" y="57"/>
                    <a:pt x="719" y="57"/>
                  </a:cubicBezTo>
                  <a:cubicBezTo>
                    <a:pt x="709" y="57"/>
                    <a:pt x="700" y="63"/>
                    <a:pt x="691" y="81"/>
                  </a:cubicBezTo>
                  <a:cubicBezTo>
                    <a:pt x="685" y="97"/>
                    <a:pt x="682" y="110"/>
                    <a:pt x="682" y="123"/>
                  </a:cubicBezTo>
                  <a:lnTo>
                    <a:pt x="682" y="123"/>
                  </a:lnTo>
                  <a:cubicBezTo>
                    <a:pt x="680" y="110"/>
                    <a:pt x="679" y="96"/>
                    <a:pt x="679" y="81"/>
                  </a:cubicBezTo>
                  <a:cubicBezTo>
                    <a:pt x="679" y="41"/>
                    <a:pt x="669" y="1"/>
                    <a:pt x="63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9"/>
            <p:cNvSpPr/>
            <p:nvPr/>
          </p:nvSpPr>
          <p:spPr>
            <a:xfrm>
              <a:off x="5526875" y="2776075"/>
              <a:ext cx="147300" cy="98700"/>
            </a:xfrm>
            <a:custGeom>
              <a:avLst/>
              <a:gdLst/>
              <a:ahLst/>
              <a:cxnLst/>
              <a:rect l="l" t="t" r="r" b="b"/>
              <a:pathLst>
                <a:path w="5892" h="3948" extrusionOk="0">
                  <a:moveTo>
                    <a:pt x="3155" y="0"/>
                  </a:moveTo>
                  <a:cubicBezTo>
                    <a:pt x="3069" y="33"/>
                    <a:pt x="2972" y="85"/>
                    <a:pt x="2883" y="85"/>
                  </a:cubicBezTo>
                  <a:cubicBezTo>
                    <a:pt x="2875" y="85"/>
                    <a:pt x="2866" y="85"/>
                    <a:pt x="2858" y="83"/>
                  </a:cubicBezTo>
                  <a:cubicBezTo>
                    <a:pt x="2753" y="73"/>
                    <a:pt x="2649" y="69"/>
                    <a:pt x="2544" y="69"/>
                  </a:cubicBezTo>
                  <a:cubicBezTo>
                    <a:pt x="2292" y="69"/>
                    <a:pt x="2042" y="94"/>
                    <a:pt x="1798" y="119"/>
                  </a:cubicBezTo>
                  <a:cubicBezTo>
                    <a:pt x="1679" y="119"/>
                    <a:pt x="1572" y="155"/>
                    <a:pt x="1453" y="155"/>
                  </a:cubicBezTo>
                  <a:cubicBezTo>
                    <a:pt x="1414" y="170"/>
                    <a:pt x="1376" y="177"/>
                    <a:pt x="1337" y="177"/>
                  </a:cubicBezTo>
                  <a:cubicBezTo>
                    <a:pt x="1257" y="177"/>
                    <a:pt x="1176" y="148"/>
                    <a:pt x="1096" y="107"/>
                  </a:cubicBezTo>
                  <a:cubicBezTo>
                    <a:pt x="1050" y="98"/>
                    <a:pt x="1005" y="75"/>
                    <a:pt x="960" y="75"/>
                  </a:cubicBezTo>
                  <a:cubicBezTo>
                    <a:pt x="946" y="75"/>
                    <a:pt x="931" y="78"/>
                    <a:pt x="917" y="83"/>
                  </a:cubicBezTo>
                  <a:cubicBezTo>
                    <a:pt x="750" y="143"/>
                    <a:pt x="572" y="119"/>
                    <a:pt x="429" y="226"/>
                  </a:cubicBezTo>
                  <a:cubicBezTo>
                    <a:pt x="357" y="238"/>
                    <a:pt x="298" y="274"/>
                    <a:pt x="215" y="286"/>
                  </a:cubicBezTo>
                  <a:cubicBezTo>
                    <a:pt x="203" y="334"/>
                    <a:pt x="238" y="357"/>
                    <a:pt x="250" y="393"/>
                  </a:cubicBezTo>
                  <a:cubicBezTo>
                    <a:pt x="274" y="417"/>
                    <a:pt x="334" y="464"/>
                    <a:pt x="298" y="512"/>
                  </a:cubicBezTo>
                  <a:cubicBezTo>
                    <a:pt x="282" y="529"/>
                    <a:pt x="267" y="535"/>
                    <a:pt x="254" y="535"/>
                  </a:cubicBezTo>
                  <a:cubicBezTo>
                    <a:pt x="220" y="535"/>
                    <a:pt x="196" y="490"/>
                    <a:pt x="179" y="464"/>
                  </a:cubicBezTo>
                  <a:cubicBezTo>
                    <a:pt x="153" y="456"/>
                    <a:pt x="133" y="422"/>
                    <a:pt x="102" y="422"/>
                  </a:cubicBezTo>
                  <a:cubicBezTo>
                    <a:pt x="90" y="422"/>
                    <a:pt x="76" y="427"/>
                    <a:pt x="60" y="441"/>
                  </a:cubicBezTo>
                  <a:lnTo>
                    <a:pt x="24" y="464"/>
                  </a:lnTo>
                  <a:cubicBezTo>
                    <a:pt x="24" y="512"/>
                    <a:pt x="12" y="536"/>
                    <a:pt x="0" y="584"/>
                  </a:cubicBezTo>
                  <a:lnTo>
                    <a:pt x="0" y="679"/>
                  </a:lnTo>
                  <a:cubicBezTo>
                    <a:pt x="18" y="661"/>
                    <a:pt x="42" y="652"/>
                    <a:pt x="66" y="652"/>
                  </a:cubicBezTo>
                  <a:cubicBezTo>
                    <a:pt x="90" y="652"/>
                    <a:pt x="113" y="661"/>
                    <a:pt x="131" y="679"/>
                  </a:cubicBezTo>
                  <a:cubicBezTo>
                    <a:pt x="131" y="691"/>
                    <a:pt x="119" y="750"/>
                    <a:pt x="96" y="774"/>
                  </a:cubicBezTo>
                  <a:cubicBezTo>
                    <a:pt x="84" y="810"/>
                    <a:pt x="36" y="857"/>
                    <a:pt x="119" y="881"/>
                  </a:cubicBezTo>
                  <a:cubicBezTo>
                    <a:pt x="24" y="929"/>
                    <a:pt x="250" y="1036"/>
                    <a:pt x="84" y="1048"/>
                  </a:cubicBezTo>
                  <a:cubicBezTo>
                    <a:pt x="72" y="1167"/>
                    <a:pt x="179" y="1155"/>
                    <a:pt x="238" y="1191"/>
                  </a:cubicBezTo>
                  <a:cubicBezTo>
                    <a:pt x="453" y="1250"/>
                    <a:pt x="453" y="1250"/>
                    <a:pt x="334" y="1417"/>
                  </a:cubicBezTo>
                  <a:cubicBezTo>
                    <a:pt x="262" y="1572"/>
                    <a:pt x="274" y="1727"/>
                    <a:pt x="298" y="1893"/>
                  </a:cubicBezTo>
                  <a:cubicBezTo>
                    <a:pt x="274" y="1941"/>
                    <a:pt x="274" y="1988"/>
                    <a:pt x="262" y="2024"/>
                  </a:cubicBezTo>
                  <a:cubicBezTo>
                    <a:pt x="310" y="2131"/>
                    <a:pt x="417" y="2119"/>
                    <a:pt x="488" y="2167"/>
                  </a:cubicBezTo>
                  <a:cubicBezTo>
                    <a:pt x="572" y="2191"/>
                    <a:pt x="655" y="2239"/>
                    <a:pt x="750" y="2239"/>
                  </a:cubicBezTo>
                  <a:cubicBezTo>
                    <a:pt x="798" y="2239"/>
                    <a:pt x="858" y="2239"/>
                    <a:pt x="905" y="2227"/>
                  </a:cubicBezTo>
                  <a:cubicBezTo>
                    <a:pt x="965" y="2203"/>
                    <a:pt x="1012" y="2203"/>
                    <a:pt x="1048" y="2191"/>
                  </a:cubicBezTo>
                  <a:cubicBezTo>
                    <a:pt x="1155" y="2191"/>
                    <a:pt x="1250" y="2167"/>
                    <a:pt x="1334" y="2131"/>
                  </a:cubicBezTo>
                  <a:cubicBezTo>
                    <a:pt x="1381" y="2119"/>
                    <a:pt x="1441" y="2119"/>
                    <a:pt x="1489" y="2108"/>
                  </a:cubicBezTo>
                  <a:cubicBezTo>
                    <a:pt x="1525" y="2094"/>
                    <a:pt x="1566" y="2091"/>
                    <a:pt x="1608" y="2091"/>
                  </a:cubicBezTo>
                  <a:cubicBezTo>
                    <a:pt x="1642" y="2091"/>
                    <a:pt x="1677" y="2093"/>
                    <a:pt x="1712" y="2093"/>
                  </a:cubicBezTo>
                  <a:cubicBezTo>
                    <a:pt x="1745" y="2093"/>
                    <a:pt x="1778" y="2091"/>
                    <a:pt x="1810" y="2084"/>
                  </a:cubicBezTo>
                  <a:cubicBezTo>
                    <a:pt x="1965" y="2084"/>
                    <a:pt x="2096" y="2108"/>
                    <a:pt x="2215" y="2167"/>
                  </a:cubicBezTo>
                  <a:cubicBezTo>
                    <a:pt x="2298" y="2191"/>
                    <a:pt x="2382" y="2227"/>
                    <a:pt x="2453" y="2262"/>
                  </a:cubicBezTo>
                  <a:cubicBezTo>
                    <a:pt x="2798" y="2489"/>
                    <a:pt x="3132" y="2727"/>
                    <a:pt x="3465" y="2953"/>
                  </a:cubicBezTo>
                  <a:cubicBezTo>
                    <a:pt x="3548" y="3001"/>
                    <a:pt x="3655" y="3060"/>
                    <a:pt x="3727" y="3131"/>
                  </a:cubicBezTo>
                  <a:cubicBezTo>
                    <a:pt x="3834" y="3191"/>
                    <a:pt x="3929" y="3251"/>
                    <a:pt x="4025" y="3322"/>
                  </a:cubicBezTo>
                  <a:cubicBezTo>
                    <a:pt x="4144" y="3382"/>
                    <a:pt x="4227" y="3489"/>
                    <a:pt x="4358" y="3501"/>
                  </a:cubicBezTo>
                  <a:cubicBezTo>
                    <a:pt x="4368" y="3499"/>
                    <a:pt x="4377" y="3498"/>
                    <a:pt x="4387" y="3498"/>
                  </a:cubicBezTo>
                  <a:cubicBezTo>
                    <a:pt x="4471" y="3498"/>
                    <a:pt x="4554" y="3558"/>
                    <a:pt x="4631" y="3558"/>
                  </a:cubicBezTo>
                  <a:cubicBezTo>
                    <a:pt x="4648" y="3558"/>
                    <a:pt x="4666" y="3555"/>
                    <a:pt x="4683" y="3547"/>
                  </a:cubicBezTo>
                  <a:lnTo>
                    <a:pt x="4683" y="3547"/>
                  </a:lnTo>
                  <a:cubicBezTo>
                    <a:pt x="4661" y="3562"/>
                    <a:pt x="4634" y="3581"/>
                    <a:pt x="4608" y="3608"/>
                  </a:cubicBezTo>
                  <a:cubicBezTo>
                    <a:pt x="4608" y="3620"/>
                    <a:pt x="4608" y="3620"/>
                    <a:pt x="4620" y="3643"/>
                  </a:cubicBezTo>
                  <a:cubicBezTo>
                    <a:pt x="4656" y="3655"/>
                    <a:pt x="4703" y="3655"/>
                    <a:pt x="4727" y="3667"/>
                  </a:cubicBezTo>
                  <a:cubicBezTo>
                    <a:pt x="4822" y="3715"/>
                    <a:pt x="4965" y="3679"/>
                    <a:pt x="5001" y="3834"/>
                  </a:cubicBezTo>
                  <a:lnTo>
                    <a:pt x="5037" y="3882"/>
                  </a:lnTo>
                  <a:cubicBezTo>
                    <a:pt x="5096" y="3932"/>
                    <a:pt x="5161" y="3947"/>
                    <a:pt x="5228" y="3947"/>
                  </a:cubicBezTo>
                  <a:cubicBezTo>
                    <a:pt x="5255" y="3947"/>
                    <a:pt x="5283" y="3945"/>
                    <a:pt x="5310" y="3941"/>
                  </a:cubicBezTo>
                  <a:cubicBezTo>
                    <a:pt x="5430" y="3905"/>
                    <a:pt x="5560" y="3893"/>
                    <a:pt x="5680" y="3882"/>
                  </a:cubicBezTo>
                  <a:cubicBezTo>
                    <a:pt x="5799" y="3846"/>
                    <a:pt x="5834" y="3739"/>
                    <a:pt x="5834" y="3643"/>
                  </a:cubicBezTo>
                  <a:lnTo>
                    <a:pt x="5834" y="3524"/>
                  </a:lnTo>
                  <a:cubicBezTo>
                    <a:pt x="5811" y="3310"/>
                    <a:pt x="5834" y="3120"/>
                    <a:pt x="5834" y="2905"/>
                  </a:cubicBezTo>
                  <a:cubicBezTo>
                    <a:pt x="5799" y="2846"/>
                    <a:pt x="5811" y="2786"/>
                    <a:pt x="5799" y="2727"/>
                  </a:cubicBezTo>
                  <a:cubicBezTo>
                    <a:pt x="5775" y="2597"/>
                    <a:pt x="5891" y="2468"/>
                    <a:pt x="5790" y="2327"/>
                  </a:cubicBezTo>
                  <a:lnTo>
                    <a:pt x="5790" y="2327"/>
                  </a:lnTo>
                  <a:cubicBezTo>
                    <a:pt x="5793" y="2329"/>
                    <a:pt x="5796" y="2330"/>
                    <a:pt x="5800" y="2330"/>
                  </a:cubicBezTo>
                  <a:cubicBezTo>
                    <a:pt x="5803" y="2330"/>
                    <a:pt x="5807" y="2328"/>
                    <a:pt x="5811" y="2322"/>
                  </a:cubicBezTo>
                  <a:cubicBezTo>
                    <a:pt x="5834" y="2310"/>
                    <a:pt x="5846" y="2298"/>
                    <a:pt x="5846" y="2286"/>
                  </a:cubicBezTo>
                  <a:cubicBezTo>
                    <a:pt x="5846" y="2167"/>
                    <a:pt x="5811" y="2060"/>
                    <a:pt x="5775" y="1953"/>
                  </a:cubicBezTo>
                  <a:cubicBezTo>
                    <a:pt x="5727" y="1917"/>
                    <a:pt x="5668" y="1881"/>
                    <a:pt x="5596" y="1881"/>
                  </a:cubicBezTo>
                  <a:cubicBezTo>
                    <a:pt x="5553" y="1886"/>
                    <a:pt x="5511" y="1893"/>
                    <a:pt x="5472" y="1893"/>
                  </a:cubicBezTo>
                  <a:cubicBezTo>
                    <a:pt x="5416" y="1893"/>
                    <a:pt x="5365" y="1878"/>
                    <a:pt x="5322" y="1822"/>
                  </a:cubicBezTo>
                  <a:cubicBezTo>
                    <a:pt x="5382" y="1810"/>
                    <a:pt x="5441" y="1786"/>
                    <a:pt x="5418" y="1715"/>
                  </a:cubicBezTo>
                  <a:cubicBezTo>
                    <a:pt x="4977" y="1298"/>
                    <a:pt x="4489" y="976"/>
                    <a:pt x="4013" y="595"/>
                  </a:cubicBezTo>
                  <a:cubicBezTo>
                    <a:pt x="3941" y="595"/>
                    <a:pt x="3870" y="584"/>
                    <a:pt x="3834" y="512"/>
                  </a:cubicBezTo>
                  <a:cubicBezTo>
                    <a:pt x="3763" y="393"/>
                    <a:pt x="3655" y="286"/>
                    <a:pt x="3536" y="214"/>
                  </a:cubicBezTo>
                  <a:cubicBezTo>
                    <a:pt x="3417" y="143"/>
                    <a:pt x="3310" y="24"/>
                    <a:pt x="3155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9"/>
            <p:cNvSpPr/>
            <p:nvPr/>
          </p:nvSpPr>
          <p:spPr>
            <a:xfrm>
              <a:off x="4764500" y="3140575"/>
              <a:ext cx="117375" cy="110700"/>
            </a:xfrm>
            <a:custGeom>
              <a:avLst/>
              <a:gdLst/>
              <a:ahLst/>
              <a:cxnLst/>
              <a:rect l="l" t="t" r="r" b="b"/>
              <a:pathLst>
                <a:path w="4695" h="4428" extrusionOk="0">
                  <a:moveTo>
                    <a:pt x="3688" y="1"/>
                  </a:moveTo>
                  <a:cubicBezTo>
                    <a:pt x="3645" y="1"/>
                    <a:pt x="3599" y="10"/>
                    <a:pt x="3551" y="29"/>
                  </a:cubicBezTo>
                  <a:cubicBezTo>
                    <a:pt x="3448" y="113"/>
                    <a:pt x="3345" y="190"/>
                    <a:pt x="3208" y="190"/>
                  </a:cubicBezTo>
                  <a:cubicBezTo>
                    <a:pt x="3170" y="190"/>
                    <a:pt x="3130" y="185"/>
                    <a:pt x="3087" y="172"/>
                  </a:cubicBezTo>
                  <a:cubicBezTo>
                    <a:pt x="3063" y="172"/>
                    <a:pt x="3016" y="184"/>
                    <a:pt x="2992" y="208"/>
                  </a:cubicBezTo>
                  <a:cubicBezTo>
                    <a:pt x="2813" y="255"/>
                    <a:pt x="2647" y="315"/>
                    <a:pt x="2492" y="446"/>
                  </a:cubicBezTo>
                  <a:cubicBezTo>
                    <a:pt x="2468" y="482"/>
                    <a:pt x="2408" y="529"/>
                    <a:pt x="2468" y="589"/>
                  </a:cubicBezTo>
                  <a:cubicBezTo>
                    <a:pt x="2492" y="636"/>
                    <a:pt x="2468" y="648"/>
                    <a:pt x="2432" y="648"/>
                  </a:cubicBezTo>
                  <a:cubicBezTo>
                    <a:pt x="2397" y="648"/>
                    <a:pt x="2349" y="624"/>
                    <a:pt x="2301" y="624"/>
                  </a:cubicBezTo>
                  <a:cubicBezTo>
                    <a:pt x="2285" y="624"/>
                    <a:pt x="2264" y="630"/>
                    <a:pt x="2248" y="630"/>
                  </a:cubicBezTo>
                  <a:cubicBezTo>
                    <a:pt x="2240" y="630"/>
                    <a:pt x="2234" y="628"/>
                    <a:pt x="2230" y="624"/>
                  </a:cubicBezTo>
                  <a:cubicBezTo>
                    <a:pt x="2186" y="603"/>
                    <a:pt x="2146" y="592"/>
                    <a:pt x="2108" y="592"/>
                  </a:cubicBezTo>
                  <a:cubicBezTo>
                    <a:pt x="2044" y="592"/>
                    <a:pt x="1989" y="624"/>
                    <a:pt x="1944" y="684"/>
                  </a:cubicBezTo>
                  <a:cubicBezTo>
                    <a:pt x="1916" y="712"/>
                    <a:pt x="1892" y="723"/>
                    <a:pt x="1868" y="723"/>
                  </a:cubicBezTo>
                  <a:cubicBezTo>
                    <a:pt x="1851" y="723"/>
                    <a:pt x="1833" y="718"/>
                    <a:pt x="1813" y="708"/>
                  </a:cubicBezTo>
                  <a:cubicBezTo>
                    <a:pt x="1779" y="691"/>
                    <a:pt x="1746" y="674"/>
                    <a:pt x="1716" y="674"/>
                  </a:cubicBezTo>
                  <a:cubicBezTo>
                    <a:pt x="1704" y="674"/>
                    <a:pt x="1693" y="677"/>
                    <a:pt x="1682" y="684"/>
                  </a:cubicBezTo>
                  <a:cubicBezTo>
                    <a:pt x="1646" y="696"/>
                    <a:pt x="1623" y="708"/>
                    <a:pt x="1623" y="755"/>
                  </a:cubicBezTo>
                  <a:cubicBezTo>
                    <a:pt x="1640" y="806"/>
                    <a:pt x="1632" y="821"/>
                    <a:pt x="1606" y="821"/>
                  </a:cubicBezTo>
                  <a:cubicBezTo>
                    <a:pt x="1595" y="821"/>
                    <a:pt x="1580" y="818"/>
                    <a:pt x="1563" y="815"/>
                  </a:cubicBezTo>
                  <a:cubicBezTo>
                    <a:pt x="1539" y="827"/>
                    <a:pt x="1527" y="827"/>
                    <a:pt x="1515" y="839"/>
                  </a:cubicBezTo>
                  <a:cubicBezTo>
                    <a:pt x="1361" y="993"/>
                    <a:pt x="1230" y="1113"/>
                    <a:pt x="1051" y="1220"/>
                  </a:cubicBezTo>
                  <a:cubicBezTo>
                    <a:pt x="980" y="1255"/>
                    <a:pt x="920" y="1315"/>
                    <a:pt x="908" y="1410"/>
                  </a:cubicBezTo>
                  <a:cubicBezTo>
                    <a:pt x="884" y="1458"/>
                    <a:pt x="884" y="1482"/>
                    <a:pt x="884" y="1529"/>
                  </a:cubicBezTo>
                  <a:cubicBezTo>
                    <a:pt x="908" y="1636"/>
                    <a:pt x="884" y="1732"/>
                    <a:pt x="908" y="1827"/>
                  </a:cubicBezTo>
                  <a:cubicBezTo>
                    <a:pt x="932" y="1898"/>
                    <a:pt x="920" y="1958"/>
                    <a:pt x="932" y="2029"/>
                  </a:cubicBezTo>
                  <a:cubicBezTo>
                    <a:pt x="968" y="2089"/>
                    <a:pt x="968" y="2172"/>
                    <a:pt x="980" y="2244"/>
                  </a:cubicBezTo>
                  <a:cubicBezTo>
                    <a:pt x="990" y="2317"/>
                    <a:pt x="973" y="2353"/>
                    <a:pt x="905" y="2353"/>
                  </a:cubicBezTo>
                  <a:cubicBezTo>
                    <a:pt x="895" y="2353"/>
                    <a:pt x="884" y="2352"/>
                    <a:pt x="873" y="2351"/>
                  </a:cubicBezTo>
                  <a:lnTo>
                    <a:pt x="742" y="2351"/>
                  </a:lnTo>
                  <a:cubicBezTo>
                    <a:pt x="730" y="2351"/>
                    <a:pt x="706" y="2363"/>
                    <a:pt x="694" y="2363"/>
                  </a:cubicBezTo>
                  <a:cubicBezTo>
                    <a:pt x="646" y="2375"/>
                    <a:pt x="622" y="2410"/>
                    <a:pt x="587" y="2434"/>
                  </a:cubicBezTo>
                  <a:cubicBezTo>
                    <a:pt x="570" y="2485"/>
                    <a:pt x="529" y="2500"/>
                    <a:pt x="490" y="2500"/>
                  </a:cubicBezTo>
                  <a:cubicBezTo>
                    <a:pt x="473" y="2500"/>
                    <a:pt x="458" y="2497"/>
                    <a:pt x="444" y="2494"/>
                  </a:cubicBezTo>
                  <a:cubicBezTo>
                    <a:pt x="414" y="2488"/>
                    <a:pt x="386" y="2485"/>
                    <a:pt x="359" y="2485"/>
                  </a:cubicBezTo>
                  <a:cubicBezTo>
                    <a:pt x="277" y="2485"/>
                    <a:pt x="206" y="2506"/>
                    <a:pt x="134" y="2506"/>
                  </a:cubicBezTo>
                  <a:cubicBezTo>
                    <a:pt x="111" y="2506"/>
                    <a:pt x="111" y="2506"/>
                    <a:pt x="99" y="2529"/>
                  </a:cubicBezTo>
                  <a:cubicBezTo>
                    <a:pt x="15" y="2613"/>
                    <a:pt x="111" y="2672"/>
                    <a:pt x="134" y="2744"/>
                  </a:cubicBezTo>
                  <a:cubicBezTo>
                    <a:pt x="134" y="2827"/>
                    <a:pt x="87" y="2898"/>
                    <a:pt x="99" y="2970"/>
                  </a:cubicBezTo>
                  <a:cubicBezTo>
                    <a:pt x="111" y="3065"/>
                    <a:pt x="158" y="3137"/>
                    <a:pt x="170" y="3208"/>
                  </a:cubicBezTo>
                  <a:cubicBezTo>
                    <a:pt x="156" y="3194"/>
                    <a:pt x="144" y="3190"/>
                    <a:pt x="132" y="3190"/>
                  </a:cubicBezTo>
                  <a:cubicBezTo>
                    <a:pt x="101" y="3190"/>
                    <a:pt x="73" y="3220"/>
                    <a:pt x="39" y="3220"/>
                  </a:cubicBezTo>
                  <a:cubicBezTo>
                    <a:pt x="27" y="3244"/>
                    <a:pt x="27" y="3268"/>
                    <a:pt x="39" y="3279"/>
                  </a:cubicBezTo>
                  <a:cubicBezTo>
                    <a:pt x="49" y="3297"/>
                    <a:pt x="50" y="3302"/>
                    <a:pt x="45" y="3302"/>
                  </a:cubicBezTo>
                  <a:cubicBezTo>
                    <a:pt x="38" y="3302"/>
                    <a:pt x="19" y="3288"/>
                    <a:pt x="9" y="3288"/>
                  </a:cubicBezTo>
                  <a:cubicBezTo>
                    <a:pt x="3" y="3288"/>
                    <a:pt x="0" y="3292"/>
                    <a:pt x="3" y="3303"/>
                  </a:cubicBezTo>
                  <a:cubicBezTo>
                    <a:pt x="3" y="3375"/>
                    <a:pt x="87" y="3601"/>
                    <a:pt x="99" y="3625"/>
                  </a:cubicBezTo>
                  <a:cubicBezTo>
                    <a:pt x="99" y="3625"/>
                    <a:pt x="93" y="3619"/>
                    <a:pt x="83" y="3619"/>
                  </a:cubicBezTo>
                  <a:cubicBezTo>
                    <a:pt x="77" y="3619"/>
                    <a:pt x="71" y="3621"/>
                    <a:pt x="63" y="3625"/>
                  </a:cubicBezTo>
                  <a:cubicBezTo>
                    <a:pt x="51" y="3649"/>
                    <a:pt x="51" y="3672"/>
                    <a:pt x="51" y="3684"/>
                  </a:cubicBezTo>
                  <a:cubicBezTo>
                    <a:pt x="75" y="3744"/>
                    <a:pt x="87" y="3803"/>
                    <a:pt x="158" y="3815"/>
                  </a:cubicBezTo>
                  <a:cubicBezTo>
                    <a:pt x="194" y="3815"/>
                    <a:pt x="206" y="3839"/>
                    <a:pt x="218" y="3839"/>
                  </a:cubicBezTo>
                  <a:cubicBezTo>
                    <a:pt x="235" y="3836"/>
                    <a:pt x="248" y="3834"/>
                    <a:pt x="260" y="3834"/>
                  </a:cubicBezTo>
                  <a:cubicBezTo>
                    <a:pt x="286" y="3834"/>
                    <a:pt x="300" y="3843"/>
                    <a:pt x="325" y="3851"/>
                  </a:cubicBezTo>
                  <a:cubicBezTo>
                    <a:pt x="337" y="3863"/>
                    <a:pt x="337" y="3887"/>
                    <a:pt x="349" y="3887"/>
                  </a:cubicBezTo>
                  <a:cubicBezTo>
                    <a:pt x="396" y="3899"/>
                    <a:pt x="444" y="3899"/>
                    <a:pt x="444" y="3946"/>
                  </a:cubicBezTo>
                  <a:cubicBezTo>
                    <a:pt x="483" y="3985"/>
                    <a:pt x="511" y="4034"/>
                    <a:pt x="556" y="4034"/>
                  </a:cubicBezTo>
                  <a:cubicBezTo>
                    <a:pt x="580" y="4034"/>
                    <a:pt x="609" y="4019"/>
                    <a:pt x="646" y="3982"/>
                  </a:cubicBezTo>
                  <a:cubicBezTo>
                    <a:pt x="670" y="3946"/>
                    <a:pt x="682" y="3899"/>
                    <a:pt x="706" y="3863"/>
                  </a:cubicBezTo>
                  <a:cubicBezTo>
                    <a:pt x="765" y="3827"/>
                    <a:pt x="825" y="3827"/>
                    <a:pt x="896" y="3803"/>
                  </a:cubicBezTo>
                  <a:cubicBezTo>
                    <a:pt x="896" y="3803"/>
                    <a:pt x="920" y="3791"/>
                    <a:pt x="932" y="3791"/>
                  </a:cubicBezTo>
                  <a:cubicBezTo>
                    <a:pt x="961" y="3769"/>
                    <a:pt x="987" y="3751"/>
                    <a:pt x="1008" y="3751"/>
                  </a:cubicBezTo>
                  <a:cubicBezTo>
                    <a:pt x="1032" y="3751"/>
                    <a:pt x="1051" y="3772"/>
                    <a:pt x="1063" y="3827"/>
                  </a:cubicBezTo>
                  <a:lnTo>
                    <a:pt x="1063" y="3863"/>
                  </a:lnTo>
                  <a:cubicBezTo>
                    <a:pt x="1099" y="3911"/>
                    <a:pt x="1111" y="3958"/>
                    <a:pt x="1111" y="4006"/>
                  </a:cubicBezTo>
                  <a:cubicBezTo>
                    <a:pt x="1123" y="4030"/>
                    <a:pt x="1146" y="4030"/>
                    <a:pt x="1158" y="4041"/>
                  </a:cubicBezTo>
                  <a:lnTo>
                    <a:pt x="1218" y="4041"/>
                  </a:lnTo>
                  <a:cubicBezTo>
                    <a:pt x="1226" y="4038"/>
                    <a:pt x="1235" y="4036"/>
                    <a:pt x="1245" y="4036"/>
                  </a:cubicBezTo>
                  <a:cubicBezTo>
                    <a:pt x="1264" y="4036"/>
                    <a:pt x="1285" y="4041"/>
                    <a:pt x="1301" y="4041"/>
                  </a:cubicBezTo>
                  <a:cubicBezTo>
                    <a:pt x="1325" y="4047"/>
                    <a:pt x="1349" y="4050"/>
                    <a:pt x="1373" y="4050"/>
                  </a:cubicBezTo>
                  <a:cubicBezTo>
                    <a:pt x="1396" y="4050"/>
                    <a:pt x="1420" y="4047"/>
                    <a:pt x="1444" y="4041"/>
                  </a:cubicBezTo>
                  <a:cubicBezTo>
                    <a:pt x="1471" y="4028"/>
                    <a:pt x="1497" y="4022"/>
                    <a:pt x="1523" y="4022"/>
                  </a:cubicBezTo>
                  <a:cubicBezTo>
                    <a:pt x="1586" y="4022"/>
                    <a:pt x="1643" y="4058"/>
                    <a:pt x="1694" y="4101"/>
                  </a:cubicBezTo>
                  <a:cubicBezTo>
                    <a:pt x="1754" y="4149"/>
                    <a:pt x="1813" y="4232"/>
                    <a:pt x="1896" y="4268"/>
                  </a:cubicBezTo>
                  <a:cubicBezTo>
                    <a:pt x="1901" y="4269"/>
                    <a:pt x="1906" y="4270"/>
                    <a:pt x="1912" y="4270"/>
                  </a:cubicBezTo>
                  <a:cubicBezTo>
                    <a:pt x="1926" y="4270"/>
                    <a:pt x="1941" y="4266"/>
                    <a:pt x="1953" y="4266"/>
                  </a:cubicBezTo>
                  <a:cubicBezTo>
                    <a:pt x="1973" y="4266"/>
                    <a:pt x="1982" y="4276"/>
                    <a:pt x="1956" y="4327"/>
                  </a:cubicBezTo>
                  <a:lnTo>
                    <a:pt x="1992" y="4351"/>
                  </a:lnTo>
                  <a:cubicBezTo>
                    <a:pt x="2071" y="4400"/>
                    <a:pt x="2123" y="4427"/>
                    <a:pt x="2160" y="4427"/>
                  </a:cubicBezTo>
                  <a:cubicBezTo>
                    <a:pt x="2212" y="4427"/>
                    <a:pt x="2233" y="4374"/>
                    <a:pt x="2254" y="4256"/>
                  </a:cubicBezTo>
                  <a:cubicBezTo>
                    <a:pt x="2254" y="4232"/>
                    <a:pt x="2277" y="4208"/>
                    <a:pt x="2277" y="4196"/>
                  </a:cubicBezTo>
                  <a:cubicBezTo>
                    <a:pt x="2289" y="4113"/>
                    <a:pt x="2301" y="4041"/>
                    <a:pt x="2337" y="3970"/>
                  </a:cubicBezTo>
                  <a:cubicBezTo>
                    <a:pt x="2349" y="3958"/>
                    <a:pt x="2349" y="3922"/>
                    <a:pt x="2361" y="3899"/>
                  </a:cubicBezTo>
                  <a:cubicBezTo>
                    <a:pt x="2373" y="3815"/>
                    <a:pt x="2432" y="3756"/>
                    <a:pt x="2408" y="3684"/>
                  </a:cubicBezTo>
                  <a:cubicBezTo>
                    <a:pt x="2343" y="3477"/>
                    <a:pt x="2397" y="3360"/>
                    <a:pt x="2562" y="3360"/>
                  </a:cubicBezTo>
                  <a:cubicBezTo>
                    <a:pt x="2578" y="3360"/>
                    <a:pt x="2594" y="3361"/>
                    <a:pt x="2611" y="3363"/>
                  </a:cubicBezTo>
                  <a:cubicBezTo>
                    <a:pt x="2671" y="3325"/>
                    <a:pt x="2721" y="3279"/>
                    <a:pt x="2774" y="3279"/>
                  </a:cubicBezTo>
                  <a:cubicBezTo>
                    <a:pt x="2805" y="3279"/>
                    <a:pt x="2837" y="3295"/>
                    <a:pt x="2873" y="3339"/>
                  </a:cubicBezTo>
                  <a:cubicBezTo>
                    <a:pt x="2883" y="3354"/>
                    <a:pt x="2897" y="3361"/>
                    <a:pt x="2913" y="3361"/>
                  </a:cubicBezTo>
                  <a:cubicBezTo>
                    <a:pt x="2936" y="3361"/>
                    <a:pt x="2964" y="3348"/>
                    <a:pt x="2992" y="3327"/>
                  </a:cubicBezTo>
                  <a:cubicBezTo>
                    <a:pt x="3051" y="3256"/>
                    <a:pt x="3147" y="3208"/>
                    <a:pt x="3230" y="3125"/>
                  </a:cubicBezTo>
                  <a:cubicBezTo>
                    <a:pt x="3240" y="3083"/>
                    <a:pt x="3233" y="3062"/>
                    <a:pt x="3217" y="3053"/>
                  </a:cubicBezTo>
                  <a:lnTo>
                    <a:pt x="3217" y="3053"/>
                  </a:lnTo>
                  <a:cubicBezTo>
                    <a:pt x="3268" y="3033"/>
                    <a:pt x="3291" y="2984"/>
                    <a:pt x="3266" y="2898"/>
                  </a:cubicBezTo>
                  <a:lnTo>
                    <a:pt x="3266" y="2898"/>
                  </a:lnTo>
                  <a:cubicBezTo>
                    <a:pt x="3275" y="2921"/>
                    <a:pt x="3289" y="2928"/>
                    <a:pt x="3305" y="2928"/>
                  </a:cubicBezTo>
                  <a:cubicBezTo>
                    <a:pt x="3330" y="2928"/>
                    <a:pt x="3358" y="2910"/>
                    <a:pt x="3373" y="2910"/>
                  </a:cubicBezTo>
                  <a:cubicBezTo>
                    <a:pt x="3468" y="2898"/>
                    <a:pt x="3504" y="2851"/>
                    <a:pt x="3540" y="2768"/>
                  </a:cubicBezTo>
                  <a:cubicBezTo>
                    <a:pt x="3550" y="2714"/>
                    <a:pt x="3580" y="2670"/>
                    <a:pt x="3637" y="2670"/>
                  </a:cubicBezTo>
                  <a:cubicBezTo>
                    <a:pt x="3644" y="2670"/>
                    <a:pt x="3651" y="2671"/>
                    <a:pt x="3659" y="2672"/>
                  </a:cubicBezTo>
                  <a:cubicBezTo>
                    <a:pt x="3742" y="2648"/>
                    <a:pt x="3766" y="2565"/>
                    <a:pt x="3790" y="2494"/>
                  </a:cubicBezTo>
                  <a:cubicBezTo>
                    <a:pt x="3801" y="2387"/>
                    <a:pt x="3849" y="2315"/>
                    <a:pt x="3956" y="2291"/>
                  </a:cubicBezTo>
                  <a:cubicBezTo>
                    <a:pt x="3980" y="2291"/>
                    <a:pt x="4004" y="2267"/>
                    <a:pt x="4016" y="2244"/>
                  </a:cubicBezTo>
                  <a:cubicBezTo>
                    <a:pt x="4028" y="2184"/>
                    <a:pt x="4087" y="2184"/>
                    <a:pt x="4135" y="2184"/>
                  </a:cubicBezTo>
                  <a:cubicBezTo>
                    <a:pt x="4159" y="2184"/>
                    <a:pt x="4194" y="2172"/>
                    <a:pt x="4218" y="2148"/>
                  </a:cubicBezTo>
                  <a:cubicBezTo>
                    <a:pt x="4361" y="2077"/>
                    <a:pt x="4385" y="1946"/>
                    <a:pt x="4397" y="1815"/>
                  </a:cubicBezTo>
                  <a:cubicBezTo>
                    <a:pt x="4421" y="1732"/>
                    <a:pt x="4444" y="1648"/>
                    <a:pt x="4504" y="1589"/>
                  </a:cubicBezTo>
                  <a:cubicBezTo>
                    <a:pt x="4516" y="1553"/>
                    <a:pt x="4552" y="1541"/>
                    <a:pt x="4563" y="1494"/>
                  </a:cubicBezTo>
                  <a:cubicBezTo>
                    <a:pt x="4563" y="1470"/>
                    <a:pt x="4599" y="1458"/>
                    <a:pt x="4623" y="1458"/>
                  </a:cubicBezTo>
                  <a:cubicBezTo>
                    <a:pt x="4659" y="1458"/>
                    <a:pt x="4683" y="1434"/>
                    <a:pt x="4694" y="1422"/>
                  </a:cubicBezTo>
                  <a:cubicBezTo>
                    <a:pt x="4683" y="1291"/>
                    <a:pt x="4671" y="1160"/>
                    <a:pt x="4683" y="1017"/>
                  </a:cubicBezTo>
                  <a:cubicBezTo>
                    <a:pt x="4683" y="958"/>
                    <a:pt x="4671" y="922"/>
                    <a:pt x="4659" y="863"/>
                  </a:cubicBezTo>
                  <a:cubicBezTo>
                    <a:pt x="4635" y="743"/>
                    <a:pt x="4575" y="636"/>
                    <a:pt x="4623" y="517"/>
                  </a:cubicBezTo>
                  <a:cubicBezTo>
                    <a:pt x="4623" y="482"/>
                    <a:pt x="4623" y="458"/>
                    <a:pt x="4611" y="422"/>
                  </a:cubicBezTo>
                  <a:cubicBezTo>
                    <a:pt x="4516" y="303"/>
                    <a:pt x="4397" y="231"/>
                    <a:pt x="4254" y="220"/>
                  </a:cubicBezTo>
                  <a:cubicBezTo>
                    <a:pt x="4099" y="208"/>
                    <a:pt x="3980" y="160"/>
                    <a:pt x="3861" y="65"/>
                  </a:cubicBezTo>
                  <a:cubicBezTo>
                    <a:pt x="3811" y="22"/>
                    <a:pt x="3752" y="1"/>
                    <a:pt x="3688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9"/>
            <p:cNvSpPr/>
            <p:nvPr/>
          </p:nvSpPr>
          <p:spPr>
            <a:xfrm>
              <a:off x="1906475" y="1466675"/>
              <a:ext cx="3163525" cy="2660175"/>
            </a:xfrm>
            <a:custGeom>
              <a:avLst/>
              <a:gdLst/>
              <a:ahLst/>
              <a:cxnLst/>
              <a:rect l="l" t="t" r="r" b="b"/>
              <a:pathLst>
                <a:path w="126541" h="106407" extrusionOk="0">
                  <a:moveTo>
                    <a:pt x="17169" y="1"/>
                  </a:moveTo>
                  <a:lnTo>
                    <a:pt x="16836" y="60"/>
                  </a:lnTo>
                  <a:lnTo>
                    <a:pt x="16526" y="370"/>
                  </a:lnTo>
                  <a:lnTo>
                    <a:pt x="16169" y="572"/>
                  </a:lnTo>
                  <a:lnTo>
                    <a:pt x="15812" y="786"/>
                  </a:lnTo>
                  <a:lnTo>
                    <a:pt x="15610" y="834"/>
                  </a:lnTo>
                  <a:lnTo>
                    <a:pt x="15514" y="667"/>
                  </a:lnTo>
                  <a:lnTo>
                    <a:pt x="15121" y="72"/>
                  </a:lnTo>
                  <a:lnTo>
                    <a:pt x="14455" y="334"/>
                  </a:lnTo>
                  <a:lnTo>
                    <a:pt x="13752" y="906"/>
                  </a:lnTo>
                  <a:lnTo>
                    <a:pt x="13038" y="1394"/>
                  </a:lnTo>
                  <a:lnTo>
                    <a:pt x="12324" y="1739"/>
                  </a:lnTo>
                  <a:lnTo>
                    <a:pt x="11657" y="2156"/>
                  </a:lnTo>
                  <a:lnTo>
                    <a:pt x="11383" y="2334"/>
                  </a:lnTo>
                  <a:lnTo>
                    <a:pt x="11050" y="2358"/>
                  </a:lnTo>
                  <a:lnTo>
                    <a:pt x="10728" y="2596"/>
                  </a:lnTo>
                  <a:lnTo>
                    <a:pt x="10609" y="3049"/>
                  </a:lnTo>
                  <a:lnTo>
                    <a:pt x="10466" y="3251"/>
                  </a:lnTo>
                  <a:lnTo>
                    <a:pt x="10514" y="3549"/>
                  </a:lnTo>
                  <a:lnTo>
                    <a:pt x="10633" y="3608"/>
                  </a:lnTo>
                  <a:lnTo>
                    <a:pt x="10764" y="3584"/>
                  </a:lnTo>
                  <a:lnTo>
                    <a:pt x="10990" y="3525"/>
                  </a:lnTo>
                  <a:lnTo>
                    <a:pt x="11192" y="3608"/>
                  </a:lnTo>
                  <a:lnTo>
                    <a:pt x="10966" y="3834"/>
                  </a:lnTo>
                  <a:lnTo>
                    <a:pt x="10847" y="4073"/>
                  </a:lnTo>
                  <a:lnTo>
                    <a:pt x="11121" y="4263"/>
                  </a:lnTo>
                  <a:lnTo>
                    <a:pt x="11478" y="4346"/>
                  </a:lnTo>
                  <a:lnTo>
                    <a:pt x="11669" y="4323"/>
                  </a:lnTo>
                  <a:lnTo>
                    <a:pt x="11871" y="4299"/>
                  </a:lnTo>
                  <a:lnTo>
                    <a:pt x="11990" y="4358"/>
                  </a:lnTo>
                  <a:lnTo>
                    <a:pt x="12073" y="4466"/>
                  </a:lnTo>
                  <a:lnTo>
                    <a:pt x="11621" y="4835"/>
                  </a:lnTo>
                  <a:lnTo>
                    <a:pt x="11073" y="5001"/>
                  </a:lnTo>
                  <a:lnTo>
                    <a:pt x="10383" y="4727"/>
                  </a:lnTo>
                  <a:lnTo>
                    <a:pt x="9871" y="5454"/>
                  </a:lnTo>
                  <a:lnTo>
                    <a:pt x="9597" y="4739"/>
                  </a:lnTo>
                  <a:lnTo>
                    <a:pt x="9061" y="4942"/>
                  </a:lnTo>
                  <a:lnTo>
                    <a:pt x="8228" y="5335"/>
                  </a:lnTo>
                  <a:lnTo>
                    <a:pt x="7323" y="5454"/>
                  </a:lnTo>
                  <a:lnTo>
                    <a:pt x="6656" y="5537"/>
                  </a:lnTo>
                  <a:lnTo>
                    <a:pt x="6001" y="5478"/>
                  </a:lnTo>
                  <a:lnTo>
                    <a:pt x="5537" y="5073"/>
                  </a:lnTo>
                  <a:lnTo>
                    <a:pt x="5263" y="4442"/>
                  </a:lnTo>
                  <a:lnTo>
                    <a:pt x="4954" y="5085"/>
                  </a:lnTo>
                  <a:lnTo>
                    <a:pt x="4334" y="5335"/>
                  </a:lnTo>
                  <a:lnTo>
                    <a:pt x="3822" y="5561"/>
                  </a:lnTo>
                  <a:lnTo>
                    <a:pt x="3953" y="6085"/>
                  </a:lnTo>
                  <a:lnTo>
                    <a:pt x="2858" y="6573"/>
                  </a:lnTo>
                  <a:lnTo>
                    <a:pt x="1679" y="6644"/>
                  </a:lnTo>
                  <a:lnTo>
                    <a:pt x="1536" y="6692"/>
                  </a:lnTo>
                  <a:lnTo>
                    <a:pt x="1382" y="6799"/>
                  </a:lnTo>
                  <a:lnTo>
                    <a:pt x="1215" y="6978"/>
                  </a:lnTo>
                  <a:lnTo>
                    <a:pt x="1203" y="7216"/>
                  </a:lnTo>
                  <a:lnTo>
                    <a:pt x="1358" y="7394"/>
                  </a:lnTo>
                  <a:lnTo>
                    <a:pt x="1596" y="7383"/>
                  </a:lnTo>
                  <a:lnTo>
                    <a:pt x="1751" y="7347"/>
                  </a:lnTo>
                  <a:lnTo>
                    <a:pt x="1929" y="7442"/>
                  </a:lnTo>
                  <a:lnTo>
                    <a:pt x="1203" y="7883"/>
                  </a:lnTo>
                  <a:lnTo>
                    <a:pt x="429" y="8359"/>
                  </a:lnTo>
                  <a:lnTo>
                    <a:pt x="298" y="8537"/>
                  </a:lnTo>
                  <a:lnTo>
                    <a:pt x="310" y="8776"/>
                  </a:lnTo>
                  <a:lnTo>
                    <a:pt x="524" y="9228"/>
                  </a:lnTo>
                  <a:lnTo>
                    <a:pt x="239" y="9657"/>
                  </a:lnTo>
                  <a:lnTo>
                    <a:pt x="120" y="9847"/>
                  </a:lnTo>
                  <a:lnTo>
                    <a:pt x="60" y="10097"/>
                  </a:lnTo>
                  <a:lnTo>
                    <a:pt x="1" y="10454"/>
                  </a:lnTo>
                  <a:lnTo>
                    <a:pt x="155" y="10740"/>
                  </a:lnTo>
                  <a:lnTo>
                    <a:pt x="393" y="10692"/>
                  </a:lnTo>
                  <a:lnTo>
                    <a:pt x="584" y="10478"/>
                  </a:lnTo>
                  <a:lnTo>
                    <a:pt x="965" y="10264"/>
                  </a:lnTo>
                  <a:lnTo>
                    <a:pt x="1370" y="10300"/>
                  </a:lnTo>
                  <a:lnTo>
                    <a:pt x="1489" y="10538"/>
                  </a:lnTo>
                  <a:lnTo>
                    <a:pt x="1370" y="10800"/>
                  </a:lnTo>
                  <a:lnTo>
                    <a:pt x="1465" y="11097"/>
                  </a:lnTo>
                  <a:lnTo>
                    <a:pt x="1656" y="11347"/>
                  </a:lnTo>
                  <a:lnTo>
                    <a:pt x="1798" y="11526"/>
                  </a:lnTo>
                  <a:lnTo>
                    <a:pt x="1703" y="11740"/>
                  </a:lnTo>
                  <a:lnTo>
                    <a:pt x="1441" y="12097"/>
                  </a:lnTo>
                  <a:lnTo>
                    <a:pt x="1620" y="12502"/>
                  </a:lnTo>
                  <a:lnTo>
                    <a:pt x="2001" y="12586"/>
                  </a:lnTo>
                  <a:lnTo>
                    <a:pt x="2263" y="12300"/>
                  </a:lnTo>
                  <a:lnTo>
                    <a:pt x="2727" y="12181"/>
                  </a:lnTo>
                  <a:lnTo>
                    <a:pt x="3096" y="12466"/>
                  </a:lnTo>
                  <a:lnTo>
                    <a:pt x="3132" y="12752"/>
                  </a:lnTo>
                  <a:lnTo>
                    <a:pt x="2858" y="12895"/>
                  </a:lnTo>
                  <a:lnTo>
                    <a:pt x="2120" y="13812"/>
                  </a:lnTo>
                  <a:cubicBezTo>
                    <a:pt x="2009" y="14651"/>
                    <a:pt x="2082" y="15537"/>
                    <a:pt x="2508" y="15537"/>
                  </a:cubicBezTo>
                  <a:cubicBezTo>
                    <a:pt x="2722" y="15537"/>
                    <a:pt x="3026" y="15311"/>
                    <a:pt x="3441" y="14741"/>
                  </a:cubicBezTo>
                  <a:lnTo>
                    <a:pt x="4180" y="14669"/>
                  </a:lnTo>
                  <a:lnTo>
                    <a:pt x="4227" y="14645"/>
                  </a:lnTo>
                  <a:lnTo>
                    <a:pt x="4287" y="14586"/>
                  </a:lnTo>
                  <a:lnTo>
                    <a:pt x="4501" y="14360"/>
                  </a:lnTo>
                  <a:lnTo>
                    <a:pt x="4763" y="14467"/>
                  </a:lnTo>
                  <a:lnTo>
                    <a:pt x="4918" y="14800"/>
                  </a:lnTo>
                  <a:lnTo>
                    <a:pt x="4704" y="15122"/>
                  </a:lnTo>
                  <a:lnTo>
                    <a:pt x="4453" y="15312"/>
                  </a:lnTo>
                  <a:lnTo>
                    <a:pt x="4358" y="15610"/>
                  </a:lnTo>
                  <a:lnTo>
                    <a:pt x="4299" y="16086"/>
                  </a:lnTo>
                  <a:lnTo>
                    <a:pt x="3918" y="16431"/>
                  </a:lnTo>
                  <a:lnTo>
                    <a:pt x="3572" y="16800"/>
                  </a:lnTo>
                  <a:lnTo>
                    <a:pt x="3572" y="17336"/>
                  </a:lnTo>
                  <a:lnTo>
                    <a:pt x="3918" y="17646"/>
                  </a:lnTo>
                  <a:lnTo>
                    <a:pt x="4406" y="17705"/>
                  </a:lnTo>
                  <a:lnTo>
                    <a:pt x="4823" y="17598"/>
                  </a:lnTo>
                  <a:lnTo>
                    <a:pt x="5275" y="17646"/>
                  </a:lnTo>
                  <a:lnTo>
                    <a:pt x="4930" y="18170"/>
                  </a:lnTo>
                  <a:lnTo>
                    <a:pt x="4358" y="18432"/>
                  </a:lnTo>
                  <a:lnTo>
                    <a:pt x="3870" y="18634"/>
                  </a:lnTo>
                  <a:lnTo>
                    <a:pt x="3703" y="19110"/>
                  </a:lnTo>
                  <a:lnTo>
                    <a:pt x="4025" y="19467"/>
                  </a:lnTo>
                  <a:lnTo>
                    <a:pt x="4561" y="19408"/>
                  </a:lnTo>
                  <a:lnTo>
                    <a:pt x="4870" y="19348"/>
                  </a:lnTo>
                  <a:lnTo>
                    <a:pt x="5108" y="19491"/>
                  </a:lnTo>
                  <a:lnTo>
                    <a:pt x="5013" y="19789"/>
                  </a:lnTo>
                  <a:lnTo>
                    <a:pt x="4704" y="19967"/>
                  </a:lnTo>
                  <a:lnTo>
                    <a:pt x="4537" y="20027"/>
                  </a:lnTo>
                  <a:lnTo>
                    <a:pt x="4382" y="20086"/>
                  </a:lnTo>
                  <a:lnTo>
                    <a:pt x="3608" y="20896"/>
                  </a:lnTo>
                  <a:lnTo>
                    <a:pt x="2906" y="21765"/>
                  </a:lnTo>
                  <a:lnTo>
                    <a:pt x="2846" y="21980"/>
                  </a:lnTo>
                  <a:lnTo>
                    <a:pt x="2906" y="22230"/>
                  </a:lnTo>
                  <a:lnTo>
                    <a:pt x="2965" y="22813"/>
                  </a:lnTo>
                  <a:lnTo>
                    <a:pt x="2858" y="23396"/>
                  </a:lnTo>
                  <a:lnTo>
                    <a:pt x="2858" y="24051"/>
                  </a:lnTo>
                  <a:lnTo>
                    <a:pt x="3525" y="24111"/>
                  </a:lnTo>
                  <a:lnTo>
                    <a:pt x="4418" y="23623"/>
                  </a:lnTo>
                  <a:lnTo>
                    <a:pt x="5073" y="22873"/>
                  </a:lnTo>
                  <a:lnTo>
                    <a:pt x="5406" y="22587"/>
                  </a:lnTo>
                  <a:lnTo>
                    <a:pt x="5823" y="22420"/>
                  </a:lnTo>
                  <a:lnTo>
                    <a:pt x="7740" y="22277"/>
                  </a:lnTo>
                  <a:lnTo>
                    <a:pt x="9597" y="21777"/>
                  </a:lnTo>
                  <a:lnTo>
                    <a:pt x="9978" y="21753"/>
                  </a:lnTo>
                  <a:lnTo>
                    <a:pt x="10157" y="22158"/>
                  </a:lnTo>
                  <a:lnTo>
                    <a:pt x="10252" y="22575"/>
                  </a:lnTo>
                  <a:lnTo>
                    <a:pt x="10669" y="22730"/>
                  </a:lnTo>
                  <a:lnTo>
                    <a:pt x="11109" y="22992"/>
                  </a:lnTo>
                  <a:lnTo>
                    <a:pt x="10990" y="23480"/>
                  </a:lnTo>
                  <a:lnTo>
                    <a:pt x="10764" y="23646"/>
                  </a:lnTo>
                  <a:lnTo>
                    <a:pt x="10514" y="23754"/>
                  </a:lnTo>
                  <a:lnTo>
                    <a:pt x="10026" y="24146"/>
                  </a:lnTo>
                  <a:lnTo>
                    <a:pt x="9716" y="24682"/>
                  </a:lnTo>
                  <a:lnTo>
                    <a:pt x="9787" y="25028"/>
                  </a:lnTo>
                  <a:lnTo>
                    <a:pt x="10145" y="25159"/>
                  </a:lnTo>
                  <a:lnTo>
                    <a:pt x="10228" y="25266"/>
                  </a:lnTo>
                  <a:lnTo>
                    <a:pt x="10180" y="25397"/>
                  </a:lnTo>
                  <a:lnTo>
                    <a:pt x="10061" y="25849"/>
                  </a:lnTo>
                  <a:lnTo>
                    <a:pt x="10311" y="26171"/>
                  </a:lnTo>
                  <a:lnTo>
                    <a:pt x="10847" y="26194"/>
                  </a:lnTo>
                  <a:lnTo>
                    <a:pt x="11359" y="25932"/>
                  </a:lnTo>
                  <a:lnTo>
                    <a:pt x="12300" y="25325"/>
                  </a:lnTo>
                  <a:lnTo>
                    <a:pt x="13407" y="25492"/>
                  </a:lnTo>
                  <a:lnTo>
                    <a:pt x="13705" y="25540"/>
                  </a:lnTo>
                  <a:lnTo>
                    <a:pt x="14002" y="25432"/>
                  </a:lnTo>
                  <a:lnTo>
                    <a:pt x="14479" y="25301"/>
                  </a:lnTo>
                  <a:lnTo>
                    <a:pt x="14895" y="25575"/>
                  </a:lnTo>
                  <a:lnTo>
                    <a:pt x="15705" y="26171"/>
                  </a:lnTo>
                  <a:lnTo>
                    <a:pt x="16717" y="26218"/>
                  </a:lnTo>
                  <a:lnTo>
                    <a:pt x="17026" y="26194"/>
                  </a:lnTo>
                  <a:lnTo>
                    <a:pt x="17312" y="26349"/>
                  </a:lnTo>
                  <a:lnTo>
                    <a:pt x="17967" y="26635"/>
                  </a:lnTo>
                  <a:lnTo>
                    <a:pt x="18598" y="26337"/>
                  </a:lnTo>
                  <a:lnTo>
                    <a:pt x="18931" y="26147"/>
                  </a:lnTo>
                  <a:lnTo>
                    <a:pt x="19301" y="26075"/>
                  </a:lnTo>
                  <a:lnTo>
                    <a:pt x="19932" y="25897"/>
                  </a:lnTo>
                  <a:lnTo>
                    <a:pt x="20098" y="25266"/>
                  </a:lnTo>
                  <a:lnTo>
                    <a:pt x="20229" y="24849"/>
                  </a:lnTo>
                  <a:lnTo>
                    <a:pt x="20479" y="24766"/>
                  </a:lnTo>
                  <a:lnTo>
                    <a:pt x="21503" y="25063"/>
                  </a:lnTo>
                  <a:lnTo>
                    <a:pt x="22527" y="25004"/>
                  </a:lnTo>
                  <a:lnTo>
                    <a:pt x="23468" y="25218"/>
                  </a:lnTo>
                  <a:lnTo>
                    <a:pt x="24230" y="24658"/>
                  </a:lnTo>
                  <a:lnTo>
                    <a:pt x="24337" y="24599"/>
                  </a:lnTo>
                  <a:lnTo>
                    <a:pt x="24480" y="24551"/>
                  </a:lnTo>
                  <a:lnTo>
                    <a:pt x="24611" y="25397"/>
                  </a:lnTo>
                  <a:lnTo>
                    <a:pt x="25468" y="25504"/>
                  </a:lnTo>
                  <a:lnTo>
                    <a:pt x="25778" y="25480"/>
                  </a:lnTo>
                  <a:lnTo>
                    <a:pt x="26087" y="25420"/>
                  </a:lnTo>
                  <a:lnTo>
                    <a:pt x="26373" y="25420"/>
                  </a:lnTo>
                  <a:lnTo>
                    <a:pt x="26480" y="25659"/>
                  </a:lnTo>
                  <a:lnTo>
                    <a:pt x="26563" y="26802"/>
                  </a:lnTo>
                  <a:lnTo>
                    <a:pt x="26361" y="27980"/>
                  </a:lnTo>
                  <a:lnTo>
                    <a:pt x="26337" y="29016"/>
                  </a:lnTo>
                  <a:lnTo>
                    <a:pt x="27135" y="29373"/>
                  </a:lnTo>
                  <a:lnTo>
                    <a:pt x="28468" y="29409"/>
                  </a:lnTo>
                  <a:lnTo>
                    <a:pt x="29492" y="30254"/>
                  </a:lnTo>
                  <a:lnTo>
                    <a:pt x="29719" y="30802"/>
                  </a:lnTo>
                  <a:lnTo>
                    <a:pt x="29457" y="31290"/>
                  </a:lnTo>
                  <a:lnTo>
                    <a:pt x="28897" y="31921"/>
                  </a:lnTo>
                  <a:lnTo>
                    <a:pt x="28564" y="32683"/>
                  </a:lnTo>
                  <a:lnTo>
                    <a:pt x="28445" y="32993"/>
                  </a:lnTo>
                  <a:lnTo>
                    <a:pt x="28230" y="33195"/>
                  </a:lnTo>
                  <a:lnTo>
                    <a:pt x="27564" y="33707"/>
                  </a:lnTo>
                  <a:lnTo>
                    <a:pt x="26992" y="34314"/>
                  </a:lnTo>
                  <a:lnTo>
                    <a:pt x="26694" y="34553"/>
                  </a:lnTo>
                  <a:lnTo>
                    <a:pt x="26361" y="34731"/>
                  </a:lnTo>
                  <a:lnTo>
                    <a:pt x="25111" y="35160"/>
                  </a:lnTo>
                  <a:lnTo>
                    <a:pt x="24111" y="36041"/>
                  </a:lnTo>
                  <a:lnTo>
                    <a:pt x="23801" y="36267"/>
                  </a:lnTo>
                  <a:lnTo>
                    <a:pt x="23515" y="36577"/>
                  </a:lnTo>
                  <a:lnTo>
                    <a:pt x="23099" y="37529"/>
                  </a:lnTo>
                  <a:lnTo>
                    <a:pt x="22099" y="37624"/>
                  </a:lnTo>
                  <a:lnTo>
                    <a:pt x="21789" y="37708"/>
                  </a:lnTo>
                  <a:lnTo>
                    <a:pt x="21849" y="37982"/>
                  </a:lnTo>
                  <a:lnTo>
                    <a:pt x="22265" y="38970"/>
                  </a:lnTo>
                  <a:lnTo>
                    <a:pt x="22682" y="39958"/>
                  </a:lnTo>
                  <a:lnTo>
                    <a:pt x="22789" y="40137"/>
                  </a:lnTo>
                  <a:lnTo>
                    <a:pt x="22741" y="40339"/>
                  </a:lnTo>
                  <a:lnTo>
                    <a:pt x="22503" y="40970"/>
                  </a:lnTo>
                  <a:lnTo>
                    <a:pt x="22563" y="41625"/>
                  </a:lnTo>
                  <a:lnTo>
                    <a:pt x="22741" y="42589"/>
                  </a:lnTo>
                  <a:lnTo>
                    <a:pt x="22551" y="43554"/>
                  </a:lnTo>
                  <a:lnTo>
                    <a:pt x="22515" y="43816"/>
                  </a:lnTo>
                  <a:lnTo>
                    <a:pt x="22646" y="44078"/>
                  </a:lnTo>
                  <a:lnTo>
                    <a:pt x="22801" y="44542"/>
                  </a:lnTo>
                  <a:lnTo>
                    <a:pt x="22527" y="44923"/>
                  </a:lnTo>
                  <a:lnTo>
                    <a:pt x="22230" y="45399"/>
                  </a:lnTo>
                  <a:lnTo>
                    <a:pt x="22265" y="45959"/>
                  </a:lnTo>
                  <a:lnTo>
                    <a:pt x="22349" y="46673"/>
                  </a:lnTo>
                  <a:lnTo>
                    <a:pt x="22075" y="47387"/>
                  </a:lnTo>
                  <a:lnTo>
                    <a:pt x="21563" y="47923"/>
                  </a:lnTo>
                  <a:lnTo>
                    <a:pt x="20896" y="48173"/>
                  </a:lnTo>
                  <a:lnTo>
                    <a:pt x="20658" y="48233"/>
                  </a:lnTo>
                  <a:lnTo>
                    <a:pt x="20432" y="48340"/>
                  </a:lnTo>
                  <a:lnTo>
                    <a:pt x="20063" y="48578"/>
                  </a:lnTo>
                  <a:lnTo>
                    <a:pt x="19944" y="48935"/>
                  </a:lnTo>
                  <a:lnTo>
                    <a:pt x="20039" y="49542"/>
                  </a:lnTo>
                  <a:lnTo>
                    <a:pt x="20372" y="50019"/>
                  </a:lnTo>
                  <a:lnTo>
                    <a:pt x="20729" y="50304"/>
                  </a:lnTo>
                  <a:lnTo>
                    <a:pt x="20920" y="50685"/>
                  </a:lnTo>
                  <a:lnTo>
                    <a:pt x="21027" y="52400"/>
                  </a:lnTo>
                  <a:lnTo>
                    <a:pt x="20301" y="53948"/>
                  </a:lnTo>
                  <a:lnTo>
                    <a:pt x="20015" y="54424"/>
                  </a:lnTo>
                  <a:lnTo>
                    <a:pt x="19836" y="54948"/>
                  </a:lnTo>
                  <a:lnTo>
                    <a:pt x="19372" y="55924"/>
                  </a:lnTo>
                  <a:lnTo>
                    <a:pt x="18277" y="55996"/>
                  </a:lnTo>
                  <a:lnTo>
                    <a:pt x="17515" y="55865"/>
                  </a:lnTo>
                  <a:lnTo>
                    <a:pt x="16776" y="55877"/>
                  </a:lnTo>
                  <a:lnTo>
                    <a:pt x="15622" y="55996"/>
                  </a:lnTo>
                  <a:lnTo>
                    <a:pt x="14526" y="55746"/>
                  </a:lnTo>
                  <a:lnTo>
                    <a:pt x="14312" y="55698"/>
                  </a:lnTo>
                  <a:lnTo>
                    <a:pt x="14157" y="55805"/>
                  </a:lnTo>
                  <a:lnTo>
                    <a:pt x="14109" y="55972"/>
                  </a:lnTo>
                  <a:lnTo>
                    <a:pt x="14181" y="56139"/>
                  </a:lnTo>
                  <a:lnTo>
                    <a:pt x="14526" y="56770"/>
                  </a:lnTo>
                  <a:lnTo>
                    <a:pt x="14955" y="57365"/>
                  </a:lnTo>
                  <a:lnTo>
                    <a:pt x="15205" y="57651"/>
                  </a:lnTo>
                  <a:lnTo>
                    <a:pt x="15241" y="58020"/>
                  </a:lnTo>
                  <a:lnTo>
                    <a:pt x="15252" y="58436"/>
                  </a:lnTo>
                  <a:lnTo>
                    <a:pt x="15586" y="58675"/>
                  </a:lnTo>
                  <a:lnTo>
                    <a:pt x="16003" y="58996"/>
                  </a:lnTo>
                  <a:lnTo>
                    <a:pt x="15943" y="59544"/>
                  </a:lnTo>
                  <a:lnTo>
                    <a:pt x="15836" y="59960"/>
                  </a:lnTo>
                  <a:lnTo>
                    <a:pt x="16003" y="60341"/>
                  </a:lnTo>
                  <a:lnTo>
                    <a:pt x="16491" y="61020"/>
                  </a:lnTo>
                  <a:lnTo>
                    <a:pt x="16634" y="61818"/>
                  </a:lnTo>
                  <a:lnTo>
                    <a:pt x="16788" y="62306"/>
                  </a:lnTo>
                  <a:lnTo>
                    <a:pt x="17169" y="62651"/>
                  </a:lnTo>
                  <a:lnTo>
                    <a:pt x="17431" y="62818"/>
                  </a:lnTo>
                  <a:lnTo>
                    <a:pt x="17550" y="63104"/>
                  </a:lnTo>
                  <a:lnTo>
                    <a:pt x="17765" y="63592"/>
                  </a:lnTo>
                  <a:lnTo>
                    <a:pt x="18312" y="63568"/>
                  </a:lnTo>
                  <a:lnTo>
                    <a:pt x="18848" y="63604"/>
                  </a:lnTo>
                  <a:lnTo>
                    <a:pt x="19348" y="64128"/>
                  </a:lnTo>
                  <a:lnTo>
                    <a:pt x="19467" y="64794"/>
                  </a:lnTo>
                  <a:lnTo>
                    <a:pt x="19146" y="65378"/>
                  </a:lnTo>
                  <a:lnTo>
                    <a:pt x="18562" y="66009"/>
                  </a:lnTo>
                  <a:lnTo>
                    <a:pt x="18622" y="66878"/>
                  </a:lnTo>
                  <a:lnTo>
                    <a:pt x="18622" y="67021"/>
                  </a:lnTo>
                  <a:lnTo>
                    <a:pt x="18467" y="67140"/>
                  </a:lnTo>
                  <a:lnTo>
                    <a:pt x="17503" y="67759"/>
                  </a:lnTo>
                  <a:lnTo>
                    <a:pt x="16610" y="68485"/>
                  </a:lnTo>
                  <a:lnTo>
                    <a:pt x="16086" y="68950"/>
                  </a:lnTo>
                  <a:lnTo>
                    <a:pt x="15907" y="69545"/>
                  </a:lnTo>
                  <a:lnTo>
                    <a:pt x="15848" y="70378"/>
                  </a:lnTo>
                  <a:lnTo>
                    <a:pt x="15514" y="71105"/>
                  </a:lnTo>
                  <a:lnTo>
                    <a:pt x="15229" y="71724"/>
                  </a:lnTo>
                  <a:lnTo>
                    <a:pt x="15300" y="72414"/>
                  </a:lnTo>
                  <a:lnTo>
                    <a:pt x="16288" y="74010"/>
                  </a:lnTo>
                  <a:lnTo>
                    <a:pt x="17038" y="75736"/>
                  </a:lnTo>
                  <a:lnTo>
                    <a:pt x="17431" y="76153"/>
                  </a:lnTo>
                  <a:lnTo>
                    <a:pt x="18027" y="76093"/>
                  </a:lnTo>
                  <a:lnTo>
                    <a:pt x="18789" y="75927"/>
                  </a:lnTo>
                  <a:lnTo>
                    <a:pt x="19039" y="76677"/>
                  </a:lnTo>
                  <a:lnTo>
                    <a:pt x="19039" y="77034"/>
                  </a:lnTo>
                  <a:lnTo>
                    <a:pt x="18801" y="77248"/>
                  </a:lnTo>
                  <a:lnTo>
                    <a:pt x="18586" y="77415"/>
                  </a:lnTo>
                  <a:lnTo>
                    <a:pt x="18503" y="77665"/>
                  </a:lnTo>
                  <a:lnTo>
                    <a:pt x="18134" y="78177"/>
                  </a:lnTo>
                  <a:lnTo>
                    <a:pt x="17479" y="78082"/>
                  </a:lnTo>
                  <a:lnTo>
                    <a:pt x="17086" y="77927"/>
                  </a:lnTo>
                  <a:lnTo>
                    <a:pt x="16741" y="78106"/>
                  </a:lnTo>
                  <a:lnTo>
                    <a:pt x="16467" y="78379"/>
                  </a:lnTo>
                  <a:lnTo>
                    <a:pt x="16086" y="78320"/>
                  </a:lnTo>
                  <a:lnTo>
                    <a:pt x="15657" y="78296"/>
                  </a:lnTo>
                  <a:lnTo>
                    <a:pt x="15407" y="78713"/>
                  </a:lnTo>
                  <a:lnTo>
                    <a:pt x="14943" y="80058"/>
                  </a:lnTo>
                  <a:lnTo>
                    <a:pt x="14026" y="81177"/>
                  </a:lnTo>
                  <a:lnTo>
                    <a:pt x="13288" y="81749"/>
                  </a:lnTo>
                  <a:lnTo>
                    <a:pt x="12835" y="82547"/>
                  </a:lnTo>
                  <a:lnTo>
                    <a:pt x="12550" y="83392"/>
                  </a:lnTo>
                  <a:lnTo>
                    <a:pt x="12085" y="84154"/>
                  </a:lnTo>
                  <a:lnTo>
                    <a:pt x="11978" y="84368"/>
                  </a:lnTo>
                  <a:lnTo>
                    <a:pt x="12038" y="84606"/>
                  </a:lnTo>
                  <a:lnTo>
                    <a:pt x="12574" y="85987"/>
                  </a:lnTo>
                  <a:lnTo>
                    <a:pt x="12514" y="87464"/>
                  </a:lnTo>
                  <a:lnTo>
                    <a:pt x="12562" y="88369"/>
                  </a:lnTo>
                  <a:lnTo>
                    <a:pt x="12895" y="89202"/>
                  </a:lnTo>
                  <a:lnTo>
                    <a:pt x="13228" y="89274"/>
                  </a:lnTo>
                  <a:lnTo>
                    <a:pt x="13609" y="89035"/>
                  </a:lnTo>
                  <a:lnTo>
                    <a:pt x="14871" y="89190"/>
                  </a:lnTo>
                  <a:lnTo>
                    <a:pt x="16134" y="89202"/>
                  </a:lnTo>
                  <a:lnTo>
                    <a:pt x="17146" y="89345"/>
                  </a:lnTo>
                  <a:lnTo>
                    <a:pt x="18027" y="89809"/>
                  </a:lnTo>
                  <a:lnTo>
                    <a:pt x="18848" y="90286"/>
                  </a:lnTo>
                  <a:lnTo>
                    <a:pt x="19682" y="90738"/>
                  </a:lnTo>
                  <a:lnTo>
                    <a:pt x="20634" y="91298"/>
                  </a:lnTo>
                  <a:lnTo>
                    <a:pt x="21503" y="91988"/>
                  </a:lnTo>
                  <a:lnTo>
                    <a:pt x="22980" y="93607"/>
                  </a:lnTo>
                  <a:lnTo>
                    <a:pt x="24277" y="95358"/>
                  </a:lnTo>
                  <a:lnTo>
                    <a:pt x="24087" y="95417"/>
                  </a:lnTo>
                  <a:lnTo>
                    <a:pt x="23884" y="95501"/>
                  </a:lnTo>
                  <a:lnTo>
                    <a:pt x="23325" y="95703"/>
                  </a:lnTo>
                  <a:lnTo>
                    <a:pt x="23099" y="96251"/>
                  </a:lnTo>
                  <a:lnTo>
                    <a:pt x="23456" y="97346"/>
                  </a:lnTo>
                  <a:lnTo>
                    <a:pt x="24218" y="97620"/>
                  </a:lnTo>
                  <a:lnTo>
                    <a:pt x="24861" y="97798"/>
                  </a:lnTo>
                  <a:lnTo>
                    <a:pt x="25373" y="98191"/>
                  </a:lnTo>
                  <a:lnTo>
                    <a:pt x="25528" y="98477"/>
                  </a:lnTo>
                  <a:lnTo>
                    <a:pt x="25254" y="98596"/>
                  </a:lnTo>
                  <a:lnTo>
                    <a:pt x="24682" y="98858"/>
                  </a:lnTo>
                  <a:lnTo>
                    <a:pt x="24801" y="99465"/>
                  </a:lnTo>
                  <a:lnTo>
                    <a:pt x="25004" y="99989"/>
                  </a:lnTo>
                  <a:lnTo>
                    <a:pt x="25230" y="100513"/>
                  </a:lnTo>
                  <a:lnTo>
                    <a:pt x="26182" y="102025"/>
                  </a:lnTo>
                  <a:lnTo>
                    <a:pt x="27087" y="103573"/>
                  </a:lnTo>
                  <a:lnTo>
                    <a:pt x="27278" y="103752"/>
                  </a:lnTo>
                  <a:lnTo>
                    <a:pt x="27575" y="103811"/>
                  </a:lnTo>
                  <a:lnTo>
                    <a:pt x="28468" y="104073"/>
                  </a:lnTo>
                  <a:lnTo>
                    <a:pt x="29147" y="104704"/>
                  </a:lnTo>
                  <a:lnTo>
                    <a:pt x="29445" y="104990"/>
                  </a:lnTo>
                  <a:lnTo>
                    <a:pt x="29778" y="105228"/>
                  </a:lnTo>
                  <a:lnTo>
                    <a:pt x="30671" y="105704"/>
                  </a:lnTo>
                  <a:lnTo>
                    <a:pt x="31588" y="106133"/>
                  </a:lnTo>
                  <a:lnTo>
                    <a:pt x="32517" y="106407"/>
                  </a:lnTo>
                  <a:lnTo>
                    <a:pt x="33469" y="106180"/>
                  </a:lnTo>
                  <a:lnTo>
                    <a:pt x="33814" y="105597"/>
                  </a:lnTo>
                  <a:lnTo>
                    <a:pt x="33695" y="104871"/>
                  </a:lnTo>
                  <a:lnTo>
                    <a:pt x="33826" y="104383"/>
                  </a:lnTo>
                  <a:lnTo>
                    <a:pt x="34338" y="104311"/>
                  </a:lnTo>
                  <a:lnTo>
                    <a:pt x="34779" y="104275"/>
                  </a:lnTo>
                  <a:lnTo>
                    <a:pt x="35005" y="103918"/>
                  </a:lnTo>
                  <a:lnTo>
                    <a:pt x="35898" y="102716"/>
                  </a:lnTo>
                  <a:lnTo>
                    <a:pt x="36767" y="101477"/>
                  </a:lnTo>
                  <a:lnTo>
                    <a:pt x="36827" y="101406"/>
                  </a:lnTo>
                  <a:lnTo>
                    <a:pt x="36910" y="101346"/>
                  </a:lnTo>
                  <a:lnTo>
                    <a:pt x="38684" y="100692"/>
                  </a:lnTo>
                  <a:lnTo>
                    <a:pt x="40470" y="100037"/>
                  </a:lnTo>
                  <a:lnTo>
                    <a:pt x="40910" y="99989"/>
                  </a:lnTo>
                  <a:lnTo>
                    <a:pt x="41410" y="100156"/>
                  </a:lnTo>
                  <a:lnTo>
                    <a:pt x="42315" y="100346"/>
                  </a:lnTo>
                  <a:lnTo>
                    <a:pt x="43149" y="100072"/>
                  </a:lnTo>
                  <a:lnTo>
                    <a:pt x="44387" y="99037"/>
                  </a:lnTo>
                  <a:lnTo>
                    <a:pt x="45482" y="97870"/>
                  </a:lnTo>
                  <a:lnTo>
                    <a:pt x="45852" y="97548"/>
                  </a:lnTo>
                  <a:lnTo>
                    <a:pt x="46304" y="97477"/>
                  </a:lnTo>
                  <a:lnTo>
                    <a:pt x="47447" y="97596"/>
                  </a:lnTo>
                  <a:lnTo>
                    <a:pt x="48578" y="97477"/>
                  </a:lnTo>
                  <a:lnTo>
                    <a:pt x="50162" y="97239"/>
                  </a:lnTo>
                  <a:lnTo>
                    <a:pt x="51745" y="97239"/>
                  </a:lnTo>
                  <a:lnTo>
                    <a:pt x="53031" y="97358"/>
                  </a:lnTo>
                  <a:lnTo>
                    <a:pt x="54353" y="97346"/>
                  </a:lnTo>
                  <a:lnTo>
                    <a:pt x="54603" y="97405"/>
                  </a:lnTo>
                  <a:lnTo>
                    <a:pt x="54841" y="97548"/>
                  </a:lnTo>
                  <a:lnTo>
                    <a:pt x="55972" y="97965"/>
                  </a:lnTo>
                  <a:lnTo>
                    <a:pt x="57162" y="97846"/>
                  </a:lnTo>
                  <a:lnTo>
                    <a:pt x="58294" y="97525"/>
                  </a:lnTo>
                  <a:lnTo>
                    <a:pt x="59472" y="97477"/>
                  </a:lnTo>
                  <a:lnTo>
                    <a:pt x="60639" y="97489"/>
                  </a:lnTo>
                  <a:lnTo>
                    <a:pt x="61794" y="97477"/>
                  </a:lnTo>
                  <a:lnTo>
                    <a:pt x="62306" y="97525"/>
                  </a:lnTo>
                  <a:lnTo>
                    <a:pt x="62782" y="97727"/>
                  </a:lnTo>
                  <a:lnTo>
                    <a:pt x="63413" y="98060"/>
                  </a:lnTo>
                  <a:lnTo>
                    <a:pt x="64104" y="98275"/>
                  </a:lnTo>
                  <a:lnTo>
                    <a:pt x="64997" y="98096"/>
                  </a:lnTo>
                  <a:lnTo>
                    <a:pt x="65735" y="97227"/>
                  </a:lnTo>
                  <a:lnTo>
                    <a:pt x="66485" y="96358"/>
                  </a:lnTo>
                  <a:lnTo>
                    <a:pt x="67580" y="96358"/>
                  </a:lnTo>
                  <a:lnTo>
                    <a:pt x="67854" y="96417"/>
                  </a:lnTo>
                  <a:lnTo>
                    <a:pt x="68116" y="96346"/>
                  </a:lnTo>
                  <a:lnTo>
                    <a:pt x="68688" y="96191"/>
                  </a:lnTo>
                  <a:lnTo>
                    <a:pt x="69247" y="96382"/>
                  </a:lnTo>
                  <a:lnTo>
                    <a:pt x="69771" y="96774"/>
                  </a:lnTo>
                  <a:lnTo>
                    <a:pt x="70188" y="97286"/>
                  </a:lnTo>
                  <a:lnTo>
                    <a:pt x="70914" y="97775"/>
                  </a:lnTo>
                  <a:lnTo>
                    <a:pt x="71605" y="97298"/>
                  </a:lnTo>
                  <a:lnTo>
                    <a:pt x="72391" y="96489"/>
                  </a:lnTo>
                  <a:lnTo>
                    <a:pt x="72903" y="95489"/>
                  </a:lnTo>
                  <a:lnTo>
                    <a:pt x="72962" y="95346"/>
                  </a:lnTo>
                  <a:lnTo>
                    <a:pt x="73057" y="95262"/>
                  </a:lnTo>
                  <a:lnTo>
                    <a:pt x="73795" y="94667"/>
                  </a:lnTo>
                  <a:lnTo>
                    <a:pt x="73986" y="93738"/>
                  </a:lnTo>
                  <a:lnTo>
                    <a:pt x="74117" y="93250"/>
                  </a:lnTo>
                  <a:lnTo>
                    <a:pt x="74427" y="92822"/>
                  </a:lnTo>
                  <a:lnTo>
                    <a:pt x="74700" y="92464"/>
                  </a:lnTo>
                  <a:lnTo>
                    <a:pt x="74748" y="92060"/>
                  </a:lnTo>
                  <a:lnTo>
                    <a:pt x="75200" y="90583"/>
                  </a:lnTo>
                  <a:lnTo>
                    <a:pt x="76308" y="89547"/>
                  </a:lnTo>
                  <a:lnTo>
                    <a:pt x="77582" y="88619"/>
                  </a:lnTo>
                  <a:lnTo>
                    <a:pt x="78796" y="87488"/>
                  </a:lnTo>
                  <a:lnTo>
                    <a:pt x="78868" y="87428"/>
                  </a:lnTo>
                  <a:lnTo>
                    <a:pt x="78975" y="87369"/>
                  </a:lnTo>
                  <a:lnTo>
                    <a:pt x="81201" y="86476"/>
                  </a:lnTo>
                  <a:lnTo>
                    <a:pt x="83582" y="86237"/>
                  </a:lnTo>
                  <a:lnTo>
                    <a:pt x="83856" y="86297"/>
                  </a:lnTo>
                  <a:lnTo>
                    <a:pt x="84071" y="86464"/>
                  </a:lnTo>
                  <a:lnTo>
                    <a:pt x="84428" y="86654"/>
                  </a:lnTo>
                  <a:lnTo>
                    <a:pt x="84785" y="86595"/>
                  </a:lnTo>
                  <a:lnTo>
                    <a:pt x="85499" y="86333"/>
                  </a:lnTo>
                  <a:lnTo>
                    <a:pt x="86249" y="86166"/>
                  </a:lnTo>
                  <a:lnTo>
                    <a:pt x="86690" y="86095"/>
                  </a:lnTo>
                  <a:lnTo>
                    <a:pt x="86976" y="85749"/>
                  </a:lnTo>
                  <a:lnTo>
                    <a:pt x="86773" y="85404"/>
                  </a:lnTo>
                  <a:lnTo>
                    <a:pt x="86368" y="85273"/>
                  </a:lnTo>
                  <a:lnTo>
                    <a:pt x="85821" y="84904"/>
                  </a:lnTo>
                  <a:lnTo>
                    <a:pt x="85523" y="84416"/>
                  </a:lnTo>
                  <a:lnTo>
                    <a:pt x="85678" y="83713"/>
                  </a:lnTo>
                  <a:lnTo>
                    <a:pt x="86011" y="83249"/>
                  </a:lnTo>
                  <a:lnTo>
                    <a:pt x="86535" y="82713"/>
                  </a:lnTo>
                  <a:lnTo>
                    <a:pt x="86571" y="82046"/>
                  </a:lnTo>
                  <a:lnTo>
                    <a:pt x="86690" y="81558"/>
                  </a:lnTo>
                  <a:lnTo>
                    <a:pt x="86976" y="81177"/>
                  </a:lnTo>
                  <a:lnTo>
                    <a:pt x="87333" y="80606"/>
                  </a:lnTo>
                  <a:lnTo>
                    <a:pt x="87452" y="79927"/>
                  </a:lnTo>
                  <a:lnTo>
                    <a:pt x="87619" y="78725"/>
                  </a:lnTo>
                  <a:lnTo>
                    <a:pt x="88559" y="77927"/>
                  </a:lnTo>
                  <a:lnTo>
                    <a:pt x="88857" y="77701"/>
                  </a:lnTo>
                  <a:lnTo>
                    <a:pt x="88869" y="77248"/>
                  </a:lnTo>
                  <a:lnTo>
                    <a:pt x="88821" y="76451"/>
                  </a:lnTo>
                  <a:lnTo>
                    <a:pt x="89416" y="75879"/>
                  </a:lnTo>
                  <a:lnTo>
                    <a:pt x="90059" y="75498"/>
                  </a:lnTo>
                  <a:lnTo>
                    <a:pt x="90369" y="74796"/>
                  </a:lnTo>
                  <a:lnTo>
                    <a:pt x="90679" y="74296"/>
                  </a:lnTo>
                  <a:lnTo>
                    <a:pt x="91262" y="73974"/>
                  </a:lnTo>
                  <a:lnTo>
                    <a:pt x="92286" y="73653"/>
                  </a:lnTo>
                  <a:lnTo>
                    <a:pt x="93322" y="73295"/>
                  </a:lnTo>
                  <a:lnTo>
                    <a:pt x="93715" y="73117"/>
                  </a:lnTo>
                  <a:lnTo>
                    <a:pt x="93893" y="72700"/>
                  </a:lnTo>
                  <a:lnTo>
                    <a:pt x="94167" y="72010"/>
                  </a:lnTo>
                  <a:lnTo>
                    <a:pt x="94905" y="71998"/>
                  </a:lnTo>
                  <a:lnTo>
                    <a:pt x="95203" y="72045"/>
                  </a:lnTo>
                  <a:lnTo>
                    <a:pt x="95370" y="71879"/>
                  </a:lnTo>
                  <a:lnTo>
                    <a:pt x="95763" y="71105"/>
                  </a:lnTo>
                  <a:lnTo>
                    <a:pt x="96441" y="70616"/>
                  </a:lnTo>
                  <a:lnTo>
                    <a:pt x="96632" y="70402"/>
                  </a:lnTo>
                  <a:lnTo>
                    <a:pt x="96620" y="70152"/>
                  </a:lnTo>
                  <a:lnTo>
                    <a:pt x="95763" y="69200"/>
                  </a:lnTo>
                  <a:lnTo>
                    <a:pt x="94643" y="68545"/>
                  </a:lnTo>
                  <a:lnTo>
                    <a:pt x="92929" y="67461"/>
                  </a:lnTo>
                  <a:lnTo>
                    <a:pt x="91905" y="65699"/>
                  </a:lnTo>
                  <a:lnTo>
                    <a:pt x="91738" y="64782"/>
                  </a:lnTo>
                  <a:lnTo>
                    <a:pt x="91500" y="63866"/>
                  </a:lnTo>
                  <a:lnTo>
                    <a:pt x="91024" y="62711"/>
                  </a:lnTo>
                  <a:lnTo>
                    <a:pt x="90607" y="61532"/>
                  </a:lnTo>
                  <a:lnTo>
                    <a:pt x="90500" y="60901"/>
                  </a:lnTo>
                  <a:lnTo>
                    <a:pt x="90643" y="60246"/>
                  </a:lnTo>
                  <a:lnTo>
                    <a:pt x="91500" y="58615"/>
                  </a:lnTo>
                  <a:lnTo>
                    <a:pt x="92191" y="56912"/>
                  </a:lnTo>
                  <a:lnTo>
                    <a:pt x="92203" y="56877"/>
                  </a:lnTo>
                  <a:lnTo>
                    <a:pt x="92214" y="56853"/>
                  </a:lnTo>
                  <a:lnTo>
                    <a:pt x="93262" y="55126"/>
                  </a:lnTo>
                  <a:lnTo>
                    <a:pt x="94310" y="53412"/>
                  </a:lnTo>
                  <a:lnTo>
                    <a:pt x="94429" y="53257"/>
                  </a:lnTo>
                  <a:lnTo>
                    <a:pt x="94608" y="53138"/>
                  </a:lnTo>
                  <a:lnTo>
                    <a:pt x="95298" y="52579"/>
                  </a:lnTo>
                  <a:lnTo>
                    <a:pt x="95655" y="51745"/>
                  </a:lnTo>
                  <a:lnTo>
                    <a:pt x="95834" y="51257"/>
                  </a:lnTo>
                  <a:lnTo>
                    <a:pt x="96203" y="50876"/>
                  </a:lnTo>
                  <a:lnTo>
                    <a:pt x="97251" y="49733"/>
                  </a:lnTo>
                  <a:lnTo>
                    <a:pt x="98025" y="48399"/>
                  </a:lnTo>
                  <a:lnTo>
                    <a:pt x="98953" y="46768"/>
                  </a:lnTo>
                  <a:lnTo>
                    <a:pt x="99775" y="45078"/>
                  </a:lnTo>
                  <a:lnTo>
                    <a:pt x="100073" y="44709"/>
                  </a:lnTo>
                  <a:lnTo>
                    <a:pt x="100477" y="44589"/>
                  </a:lnTo>
                  <a:lnTo>
                    <a:pt x="101478" y="44328"/>
                  </a:lnTo>
                  <a:lnTo>
                    <a:pt x="102430" y="43958"/>
                  </a:lnTo>
                  <a:lnTo>
                    <a:pt x="102787" y="43732"/>
                  </a:lnTo>
                  <a:lnTo>
                    <a:pt x="102930" y="43351"/>
                  </a:lnTo>
                  <a:lnTo>
                    <a:pt x="102740" y="43196"/>
                  </a:lnTo>
                  <a:lnTo>
                    <a:pt x="102442" y="43232"/>
                  </a:lnTo>
                  <a:lnTo>
                    <a:pt x="102275" y="43113"/>
                  </a:lnTo>
                  <a:lnTo>
                    <a:pt x="102156" y="42946"/>
                  </a:lnTo>
                  <a:lnTo>
                    <a:pt x="101966" y="42684"/>
                  </a:lnTo>
                  <a:lnTo>
                    <a:pt x="101632" y="42589"/>
                  </a:lnTo>
                  <a:lnTo>
                    <a:pt x="101156" y="42327"/>
                  </a:lnTo>
                  <a:lnTo>
                    <a:pt x="101358" y="41827"/>
                  </a:lnTo>
                  <a:lnTo>
                    <a:pt x="101954" y="41053"/>
                  </a:lnTo>
                  <a:lnTo>
                    <a:pt x="102513" y="40268"/>
                  </a:lnTo>
                  <a:lnTo>
                    <a:pt x="103394" y="39315"/>
                  </a:lnTo>
                  <a:lnTo>
                    <a:pt x="104526" y="38708"/>
                  </a:lnTo>
                  <a:lnTo>
                    <a:pt x="105561" y="38398"/>
                  </a:lnTo>
                  <a:lnTo>
                    <a:pt x="106550" y="37874"/>
                  </a:lnTo>
                  <a:lnTo>
                    <a:pt x="107752" y="37279"/>
                  </a:lnTo>
                  <a:lnTo>
                    <a:pt x="109074" y="36886"/>
                  </a:lnTo>
                  <a:lnTo>
                    <a:pt x="111562" y="36088"/>
                  </a:lnTo>
                  <a:lnTo>
                    <a:pt x="114074" y="35386"/>
                  </a:lnTo>
                  <a:lnTo>
                    <a:pt x="114991" y="35076"/>
                  </a:lnTo>
                  <a:lnTo>
                    <a:pt x="115598" y="34374"/>
                  </a:lnTo>
                  <a:lnTo>
                    <a:pt x="116360" y="33076"/>
                  </a:lnTo>
                  <a:lnTo>
                    <a:pt x="117503" y="32147"/>
                  </a:lnTo>
                  <a:lnTo>
                    <a:pt x="119230" y="30981"/>
                  </a:lnTo>
                  <a:lnTo>
                    <a:pt x="121147" y="30159"/>
                  </a:lnTo>
                  <a:lnTo>
                    <a:pt x="121540" y="29981"/>
                  </a:lnTo>
                  <a:lnTo>
                    <a:pt x="121790" y="29671"/>
                  </a:lnTo>
                  <a:lnTo>
                    <a:pt x="122254" y="29147"/>
                  </a:lnTo>
                  <a:lnTo>
                    <a:pt x="122849" y="28826"/>
                  </a:lnTo>
                  <a:lnTo>
                    <a:pt x="123266" y="28576"/>
                  </a:lnTo>
                  <a:lnTo>
                    <a:pt x="123647" y="28290"/>
                  </a:lnTo>
                  <a:lnTo>
                    <a:pt x="124647" y="27302"/>
                  </a:lnTo>
                  <a:lnTo>
                    <a:pt x="125611" y="26278"/>
                  </a:lnTo>
                  <a:lnTo>
                    <a:pt x="126123" y="24908"/>
                  </a:lnTo>
                  <a:lnTo>
                    <a:pt x="125671" y="23492"/>
                  </a:lnTo>
                  <a:lnTo>
                    <a:pt x="125171" y="22956"/>
                  </a:lnTo>
                  <a:lnTo>
                    <a:pt x="124766" y="22361"/>
                  </a:lnTo>
                  <a:lnTo>
                    <a:pt x="124516" y="21860"/>
                  </a:lnTo>
                  <a:lnTo>
                    <a:pt x="124647" y="21337"/>
                  </a:lnTo>
                  <a:lnTo>
                    <a:pt x="125076" y="21194"/>
                  </a:lnTo>
                  <a:lnTo>
                    <a:pt x="125528" y="21384"/>
                  </a:lnTo>
                  <a:lnTo>
                    <a:pt x="126159" y="21384"/>
                  </a:lnTo>
                  <a:lnTo>
                    <a:pt x="126540" y="20848"/>
                  </a:lnTo>
                  <a:lnTo>
                    <a:pt x="126504" y="20313"/>
                  </a:lnTo>
                  <a:lnTo>
                    <a:pt x="126028" y="20075"/>
                  </a:lnTo>
                  <a:lnTo>
                    <a:pt x="125135" y="19670"/>
                  </a:lnTo>
                  <a:lnTo>
                    <a:pt x="125016" y="18801"/>
                  </a:lnTo>
                  <a:lnTo>
                    <a:pt x="124576" y="18824"/>
                  </a:lnTo>
                  <a:lnTo>
                    <a:pt x="124195" y="18741"/>
                  </a:lnTo>
                  <a:lnTo>
                    <a:pt x="123064" y="18312"/>
                  </a:lnTo>
                  <a:lnTo>
                    <a:pt x="121992" y="18693"/>
                  </a:lnTo>
                  <a:lnTo>
                    <a:pt x="120849" y="19194"/>
                  </a:lnTo>
                  <a:lnTo>
                    <a:pt x="120063" y="20182"/>
                  </a:lnTo>
                  <a:lnTo>
                    <a:pt x="119932" y="20337"/>
                  </a:lnTo>
                  <a:lnTo>
                    <a:pt x="119754" y="20420"/>
                  </a:lnTo>
                  <a:lnTo>
                    <a:pt x="118658" y="20420"/>
                  </a:lnTo>
                  <a:lnTo>
                    <a:pt x="117575" y="20039"/>
                  </a:lnTo>
                  <a:lnTo>
                    <a:pt x="116313" y="19384"/>
                  </a:lnTo>
                  <a:lnTo>
                    <a:pt x="114836" y="19551"/>
                  </a:lnTo>
                  <a:lnTo>
                    <a:pt x="114420" y="19860"/>
                  </a:lnTo>
                  <a:lnTo>
                    <a:pt x="114098" y="20241"/>
                  </a:lnTo>
                  <a:lnTo>
                    <a:pt x="113586" y="20456"/>
                  </a:lnTo>
                  <a:lnTo>
                    <a:pt x="113146" y="20158"/>
                  </a:lnTo>
                  <a:lnTo>
                    <a:pt x="112860" y="19789"/>
                  </a:lnTo>
                  <a:lnTo>
                    <a:pt x="112967" y="19324"/>
                  </a:lnTo>
                  <a:lnTo>
                    <a:pt x="113265" y="19146"/>
                  </a:lnTo>
                  <a:lnTo>
                    <a:pt x="113277" y="18848"/>
                  </a:lnTo>
                  <a:lnTo>
                    <a:pt x="112979" y="18813"/>
                  </a:lnTo>
                  <a:lnTo>
                    <a:pt x="112646" y="18991"/>
                  </a:lnTo>
                  <a:lnTo>
                    <a:pt x="112229" y="19229"/>
                  </a:lnTo>
                  <a:lnTo>
                    <a:pt x="111717" y="19194"/>
                  </a:lnTo>
                  <a:lnTo>
                    <a:pt x="110455" y="18872"/>
                  </a:lnTo>
                  <a:lnTo>
                    <a:pt x="109193" y="19229"/>
                  </a:lnTo>
                  <a:lnTo>
                    <a:pt x="108693" y="19539"/>
                  </a:lnTo>
                  <a:lnTo>
                    <a:pt x="108121" y="19491"/>
                  </a:lnTo>
                  <a:lnTo>
                    <a:pt x="107621" y="18932"/>
                  </a:lnTo>
                  <a:lnTo>
                    <a:pt x="107502" y="18241"/>
                  </a:lnTo>
                  <a:lnTo>
                    <a:pt x="107454" y="17336"/>
                  </a:lnTo>
                  <a:lnTo>
                    <a:pt x="107121" y="16515"/>
                  </a:lnTo>
                  <a:lnTo>
                    <a:pt x="106573" y="15895"/>
                  </a:lnTo>
                  <a:lnTo>
                    <a:pt x="105716" y="15788"/>
                  </a:lnTo>
                  <a:lnTo>
                    <a:pt x="104847" y="15907"/>
                  </a:lnTo>
                  <a:lnTo>
                    <a:pt x="104121" y="15395"/>
                  </a:lnTo>
                  <a:lnTo>
                    <a:pt x="103787" y="15181"/>
                  </a:lnTo>
                  <a:lnTo>
                    <a:pt x="103347" y="15122"/>
                  </a:lnTo>
                  <a:lnTo>
                    <a:pt x="102216" y="14979"/>
                  </a:lnTo>
                  <a:lnTo>
                    <a:pt x="101144" y="14586"/>
                  </a:lnTo>
                  <a:lnTo>
                    <a:pt x="100311" y="14360"/>
                  </a:lnTo>
                  <a:lnTo>
                    <a:pt x="99537" y="14550"/>
                  </a:lnTo>
                  <a:lnTo>
                    <a:pt x="99287" y="15181"/>
                  </a:lnTo>
                  <a:lnTo>
                    <a:pt x="99501" y="15907"/>
                  </a:lnTo>
                  <a:lnTo>
                    <a:pt x="99501" y="16312"/>
                  </a:lnTo>
                  <a:lnTo>
                    <a:pt x="99120" y="16396"/>
                  </a:lnTo>
                  <a:lnTo>
                    <a:pt x="98632" y="16396"/>
                  </a:lnTo>
                  <a:lnTo>
                    <a:pt x="98144" y="16431"/>
                  </a:lnTo>
                  <a:lnTo>
                    <a:pt x="97441" y="16527"/>
                  </a:lnTo>
                  <a:lnTo>
                    <a:pt x="96798" y="16217"/>
                  </a:lnTo>
                  <a:lnTo>
                    <a:pt x="96632" y="16146"/>
                  </a:lnTo>
                  <a:lnTo>
                    <a:pt x="96489" y="16229"/>
                  </a:lnTo>
                  <a:lnTo>
                    <a:pt x="96013" y="16669"/>
                  </a:lnTo>
                  <a:lnTo>
                    <a:pt x="95465" y="16312"/>
                  </a:lnTo>
                  <a:lnTo>
                    <a:pt x="95179" y="16157"/>
                  </a:lnTo>
                  <a:lnTo>
                    <a:pt x="94798" y="16193"/>
                  </a:lnTo>
                  <a:lnTo>
                    <a:pt x="94119" y="16455"/>
                  </a:lnTo>
                  <a:lnTo>
                    <a:pt x="93453" y="16753"/>
                  </a:lnTo>
                  <a:lnTo>
                    <a:pt x="92595" y="17003"/>
                  </a:lnTo>
                  <a:lnTo>
                    <a:pt x="91929" y="16396"/>
                  </a:lnTo>
                  <a:lnTo>
                    <a:pt x="91321" y="15693"/>
                  </a:lnTo>
                  <a:lnTo>
                    <a:pt x="90429" y="15300"/>
                  </a:lnTo>
                  <a:lnTo>
                    <a:pt x="89690" y="15276"/>
                  </a:lnTo>
                  <a:lnTo>
                    <a:pt x="88988" y="15384"/>
                  </a:lnTo>
                  <a:lnTo>
                    <a:pt x="87571" y="15217"/>
                  </a:lnTo>
                  <a:lnTo>
                    <a:pt x="86261" y="14550"/>
                  </a:lnTo>
                  <a:lnTo>
                    <a:pt x="85940" y="14193"/>
                  </a:lnTo>
                  <a:lnTo>
                    <a:pt x="85726" y="13764"/>
                  </a:lnTo>
                  <a:lnTo>
                    <a:pt x="85309" y="13074"/>
                  </a:lnTo>
                  <a:lnTo>
                    <a:pt x="84487" y="13133"/>
                  </a:lnTo>
                  <a:lnTo>
                    <a:pt x="83928" y="13300"/>
                  </a:lnTo>
                  <a:lnTo>
                    <a:pt x="83344" y="13240"/>
                  </a:lnTo>
                  <a:lnTo>
                    <a:pt x="82106" y="12764"/>
                  </a:lnTo>
                  <a:lnTo>
                    <a:pt x="80808" y="12455"/>
                  </a:lnTo>
                  <a:lnTo>
                    <a:pt x="80213" y="12205"/>
                  </a:lnTo>
                  <a:lnTo>
                    <a:pt x="80189" y="11562"/>
                  </a:lnTo>
                  <a:lnTo>
                    <a:pt x="80201" y="11276"/>
                  </a:lnTo>
                  <a:lnTo>
                    <a:pt x="80011" y="11085"/>
                  </a:lnTo>
                  <a:lnTo>
                    <a:pt x="79772" y="11097"/>
                  </a:lnTo>
                  <a:lnTo>
                    <a:pt x="79606" y="11276"/>
                  </a:lnTo>
                  <a:lnTo>
                    <a:pt x="79475" y="11443"/>
                  </a:lnTo>
                  <a:lnTo>
                    <a:pt x="79344" y="11609"/>
                  </a:lnTo>
                  <a:lnTo>
                    <a:pt x="79177" y="11931"/>
                  </a:lnTo>
                  <a:lnTo>
                    <a:pt x="78820" y="11919"/>
                  </a:lnTo>
                  <a:lnTo>
                    <a:pt x="78558" y="11562"/>
                  </a:lnTo>
                  <a:lnTo>
                    <a:pt x="78665" y="11133"/>
                  </a:lnTo>
                  <a:lnTo>
                    <a:pt x="79010" y="10395"/>
                  </a:lnTo>
                  <a:lnTo>
                    <a:pt x="79106" y="9609"/>
                  </a:lnTo>
                  <a:lnTo>
                    <a:pt x="79129" y="9073"/>
                  </a:lnTo>
                  <a:lnTo>
                    <a:pt x="78796" y="8645"/>
                  </a:lnTo>
                  <a:lnTo>
                    <a:pt x="78165" y="8585"/>
                  </a:lnTo>
                  <a:lnTo>
                    <a:pt x="77665" y="8930"/>
                  </a:lnTo>
                  <a:lnTo>
                    <a:pt x="77332" y="9133"/>
                  </a:lnTo>
                  <a:lnTo>
                    <a:pt x="76915" y="9133"/>
                  </a:lnTo>
                  <a:lnTo>
                    <a:pt x="76177" y="8954"/>
                  </a:lnTo>
                  <a:lnTo>
                    <a:pt x="75665" y="8371"/>
                  </a:lnTo>
                  <a:lnTo>
                    <a:pt x="75403" y="7990"/>
                  </a:lnTo>
                  <a:lnTo>
                    <a:pt x="75069" y="7597"/>
                  </a:lnTo>
                  <a:lnTo>
                    <a:pt x="74629" y="7323"/>
                  </a:lnTo>
                  <a:lnTo>
                    <a:pt x="74165" y="7597"/>
                  </a:lnTo>
                  <a:lnTo>
                    <a:pt x="74034" y="7871"/>
                  </a:lnTo>
                  <a:lnTo>
                    <a:pt x="73819" y="8109"/>
                  </a:lnTo>
                  <a:cubicBezTo>
                    <a:pt x="72842" y="8406"/>
                    <a:pt x="72030" y="8540"/>
                    <a:pt x="71274" y="8540"/>
                  </a:cubicBezTo>
                  <a:cubicBezTo>
                    <a:pt x="69794" y="8540"/>
                    <a:pt x="68528" y="8028"/>
                    <a:pt x="66652" y="7240"/>
                  </a:cubicBezTo>
                  <a:cubicBezTo>
                    <a:pt x="66127" y="7019"/>
                    <a:pt x="65513" y="6892"/>
                    <a:pt x="64921" y="6892"/>
                  </a:cubicBezTo>
                  <a:cubicBezTo>
                    <a:pt x="63913" y="6892"/>
                    <a:pt x="62969" y="7261"/>
                    <a:pt x="62639" y="8168"/>
                  </a:cubicBezTo>
                  <a:cubicBezTo>
                    <a:pt x="61234" y="7513"/>
                    <a:pt x="59722" y="7037"/>
                    <a:pt x="58174" y="6787"/>
                  </a:cubicBezTo>
                  <a:lnTo>
                    <a:pt x="58174" y="6787"/>
                  </a:lnTo>
                  <a:cubicBezTo>
                    <a:pt x="58178" y="6787"/>
                    <a:pt x="58181" y="6787"/>
                    <a:pt x="58185" y="6787"/>
                  </a:cubicBezTo>
                  <a:cubicBezTo>
                    <a:pt x="58657" y="6787"/>
                    <a:pt x="58278" y="5977"/>
                    <a:pt x="57805" y="5894"/>
                  </a:cubicBezTo>
                  <a:cubicBezTo>
                    <a:pt x="57647" y="5867"/>
                    <a:pt x="57487" y="5853"/>
                    <a:pt x="57327" y="5853"/>
                  </a:cubicBezTo>
                  <a:cubicBezTo>
                    <a:pt x="56451" y="5853"/>
                    <a:pt x="55573" y="6255"/>
                    <a:pt x="55019" y="6930"/>
                  </a:cubicBezTo>
                  <a:lnTo>
                    <a:pt x="55019" y="6882"/>
                  </a:lnTo>
                  <a:cubicBezTo>
                    <a:pt x="54968" y="6455"/>
                    <a:pt x="54621" y="6140"/>
                    <a:pt x="54216" y="6140"/>
                  </a:cubicBezTo>
                  <a:cubicBezTo>
                    <a:pt x="54148" y="6140"/>
                    <a:pt x="54078" y="6149"/>
                    <a:pt x="54007" y="6168"/>
                  </a:cubicBezTo>
                  <a:cubicBezTo>
                    <a:pt x="52368" y="6613"/>
                    <a:pt x="50665" y="6835"/>
                    <a:pt x="48963" y="6835"/>
                  </a:cubicBezTo>
                  <a:cubicBezTo>
                    <a:pt x="46609" y="6835"/>
                    <a:pt x="44255" y="6411"/>
                    <a:pt x="42065" y="5561"/>
                  </a:cubicBezTo>
                  <a:cubicBezTo>
                    <a:pt x="40172" y="4835"/>
                    <a:pt x="37267" y="4942"/>
                    <a:pt x="35886" y="3715"/>
                  </a:cubicBezTo>
                  <a:cubicBezTo>
                    <a:pt x="35874" y="3704"/>
                    <a:pt x="35136" y="3061"/>
                    <a:pt x="35136" y="3061"/>
                  </a:cubicBezTo>
                  <a:lnTo>
                    <a:pt x="34291" y="3573"/>
                  </a:lnTo>
                  <a:lnTo>
                    <a:pt x="33874" y="3823"/>
                  </a:lnTo>
                  <a:lnTo>
                    <a:pt x="33398" y="3870"/>
                  </a:lnTo>
                  <a:lnTo>
                    <a:pt x="31266" y="3775"/>
                  </a:lnTo>
                  <a:lnTo>
                    <a:pt x="29147" y="3834"/>
                  </a:lnTo>
                  <a:lnTo>
                    <a:pt x="27480" y="3727"/>
                  </a:lnTo>
                  <a:lnTo>
                    <a:pt x="25825" y="3477"/>
                  </a:lnTo>
                  <a:lnTo>
                    <a:pt x="23932" y="3394"/>
                  </a:lnTo>
                  <a:lnTo>
                    <a:pt x="22027" y="3453"/>
                  </a:lnTo>
                  <a:lnTo>
                    <a:pt x="21206" y="3311"/>
                  </a:lnTo>
                  <a:lnTo>
                    <a:pt x="20825" y="2584"/>
                  </a:lnTo>
                  <a:lnTo>
                    <a:pt x="20491" y="1989"/>
                  </a:lnTo>
                  <a:lnTo>
                    <a:pt x="19908" y="1572"/>
                  </a:lnTo>
                  <a:lnTo>
                    <a:pt x="19658" y="1441"/>
                  </a:lnTo>
                  <a:lnTo>
                    <a:pt x="19432" y="1275"/>
                  </a:lnTo>
                  <a:lnTo>
                    <a:pt x="19074" y="929"/>
                  </a:lnTo>
                  <a:lnTo>
                    <a:pt x="18586" y="751"/>
                  </a:lnTo>
                  <a:lnTo>
                    <a:pt x="18098" y="977"/>
                  </a:lnTo>
                  <a:lnTo>
                    <a:pt x="17788" y="1429"/>
                  </a:lnTo>
                  <a:lnTo>
                    <a:pt x="17693" y="1132"/>
                  </a:lnTo>
                  <a:lnTo>
                    <a:pt x="17681" y="906"/>
                  </a:lnTo>
                  <a:lnTo>
                    <a:pt x="17586" y="322"/>
                  </a:lnTo>
                  <a:lnTo>
                    <a:pt x="17169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9"/>
            <p:cNvSpPr/>
            <p:nvPr/>
          </p:nvSpPr>
          <p:spPr>
            <a:xfrm>
              <a:off x="2972075" y="27278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cubicBezTo>
                    <a:pt x="1" y="0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2972075" y="2889775"/>
              <a:ext cx="325" cy="62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1" y="0"/>
                  </a:moveTo>
                  <a:lnTo>
                    <a:pt x="1" y="24"/>
                  </a:lnTo>
                  <a:lnTo>
                    <a:pt x="13" y="12"/>
                  </a:ln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3736475" y="209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5097050" y="2815725"/>
              <a:ext cx="330425" cy="270825"/>
            </a:xfrm>
            <a:custGeom>
              <a:avLst/>
              <a:gdLst/>
              <a:ahLst/>
              <a:cxnLst/>
              <a:rect l="l" t="t" r="r" b="b"/>
              <a:pathLst>
                <a:path w="13217" h="10833" extrusionOk="0">
                  <a:moveTo>
                    <a:pt x="2979" y="3824"/>
                  </a:moveTo>
                  <a:cubicBezTo>
                    <a:pt x="2984" y="3830"/>
                    <a:pt x="2987" y="3836"/>
                    <a:pt x="2989" y="3843"/>
                  </a:cubicBezTo>
                  <a:lnTo>
                    <a:pt x="2979" y="3824"/>
                  </a:lnTo>
                  <a:close/>
                  <a:moveTo>
                    <a:pt x="9646" y="1"/>
                  </a:moveTo>
                  <a:cubicBezTo>
                    <a:pt x="9631" y="1"/>
                    <a:pt x="9615" y="4"/>
                    <a:pt x="9597" y="10"/>
                  </a:cubicBezTo>
                  <a:cubicBezTo>
                    <a:pt x="9573" y="10"/>
                    <a:pt x="9549" y="10"/>
                    <a:pt x="9549" y="45"/>
                  </a:cubicBezTo>
                  <a:cubicBezTo>
                    <a:pt x="9573" y="69"/>
                    <a:pt x="9597" y="69"/>
                    <a:pt x="9597" y="81"/>
                  </a:cubicBezTo>
                  <a:cubicBezTo>
                    <a:pt x="9593" y="80"/>
                    <a:pt x="9588" y="80"/>
                    <a:pt x="9584" y="80"/>
                  </a:cubicBezTo>
                  <a:cubicBezTo>
                    <a:pt x="9523" y="80"/>
                    <a:pt x="9462" y="135"/>
                    <a:pt x="9396" y="135"/>
                  </a:cubicBezTo>
                  <a:cubicBezTo>
                    <a:pt x="9376" y="135"/>
                    <a:pt x="9356" y="130"/>
                    <a:pt x="9335" y="117"/>
                  </a:cubicBezTo>
                  <a:cubicBezTo>
                    <a:pt x="9299" y="117"/>
                    <a:pt x="9276" y="117"/>
                    <a:pt x="9240" y="129"/>
                  </a:cubicBezTo>
                  <a:cubicBezTo>
                    <a:pt x="9192" y="141"/>
                    <a:pt x="9157" y="164"/>
                    <a:pt x="9133" y="200"/>
                  </a:cubicBezTo>
                  <a:cubicBezTo>
                    <a:pt x="9133" y="236"/>
                    <a:pt x="9157" y="248"/>
                    <a:pt x="9168" y="260"/>
                  </a:cubicBezTo>
                  <a:cubicBezTo>
                    <a:pt x="9133" y="260"/>
                    <a:pt x="9121" y="248"/>
                    <a:pt x="9109" y="236"/>
                  </a:cubicBezTo>
                  <a:cubicBezTo>
                    <a:pt x="9101" y="236"/>
                    <a:pt x="9104" y="241"/>
                    <a:pt x="9103" y="241"/>
                  </a:cubicBezTo>
                  <a:cubicBezTo>
                    <a:pt x="9102" y="241"/>
                    <a:pt x="9101" y="240"/>
                    <a:pt x="9097" y="236"/>
                  </a:cubicBezTo>
                  <a:cubicBezTo>
                    <a:pt x="9088" y="235"/>
                    <a:pt x="9080" y="234"/>
                    <a:pt x="9072" y="234"/>
                  </a:cubicBezTo>
                  <a:cubicBezTo>
                    <a:pt x="8991" y="234"/>
                    <a:pt x="8936" y="285"/>
                    <a:pt x="8871" y="295"/>
                  </a:cubicBezTo>
                  <a:cubicBezTo>
                    <a:pt x="8799" y="319"/>
                    <a:pt x="8740" y="367"/>
                    <a:pt x="8656" y="379"/>
                  </a:cubicBezTo>
                  <a:cubicBezTo>
                    <a:pt x="8561" y="426"/>
                    <a:pt x="8466" y="474"/>
                    <a:pt x="8359" y="498"/>
                  </a:cubicBezTo>
                  <a:cubicBezTo>
                    <a:pt x="8264" y="533"/>
                    <a:pt x="8145" y="557"/>
                    <a:pt x="8025" y="593"/>
                  </a:cubicBezTo>
                  <a:cubicBezTo>
                    <a:pt x="7811" y="664"/>
                    <a:pt x="7609" y="676"/>
                    <a:pt x="7394" y="700"/>
                  </a:cubicBezTo>
                  <a:cubicBezTo>
                    <a:pt x="7347" y="700"/>
                    <a:pt x="7311" y="700"/>
                    <a:pt x="7263" y="712"/>
                  </a:cubicBezTo>
                  <a:cubicBezTo>
                    <a:pt x="7168" y="736"/>
                    <a:pt x="7049" y="724"/>
                    <a:pt x="6966" y="783"/>
                  </a:cubicBezTo>
                  <a:cubicBezTo>
                    <a:pt x="6918" y="831"/>
                    <a:pt x="6859" y="855"/>
                    <a:pt x="6835" y="914"/>
                  </a:cubicBezTo>
                  <a:cubicBezTo>
                    <a:pt x="6765" y="1044"/>
                    <a:pt x="6661" y="1099"/>
                    <a:pt x="6531" y="1099"/>
                  </a:cubicBezTo>
                  <a:cubicBezTo>
                    <a:pt x="6506" y="1099"/>
                    <a:pt x="6481" y="1097"/>
                    <a:pt x="6454" y="1093"/>
                  </a:cubicBezTo>
                  <a:cubicBezTo>
                    <a:pt x="6442" y="1093"/>
                    <a:pt x="6430" y="1117"/>
                    <a:pt x="6418" y="1117"/>
                  </a:cubicBezTo>
                  <a:cubicBezTo>
                    <a:pt x="6377" y="1240"/>
                    <a:pt x="6364" y="1278"/>
                    <a:pt x="6301" y="1278"/>
                  </a:cubicBezTo>
                  <a:cubicBezTo>
                    <a:pt x="6273" y="1278"/>
                    <a:pt x="6235" y="1271"/>
                    <a:pt x="6180" y="1260"/>
                  </a:cubicBezTo>
                  <a:lnTo>
                    <a:pt x="6144" y="1260"/>
                  </a:lnTo>
                  <a:cubicBezTo>
                    <a:pt x="5906" y="1385"/>
                    <a:pt x="5678" y="1499"/>
                    <a:pt x="5400" y="1499"/>
                  </a:cubicBezTo>
                  <a:cubicBezTo>
                    <a:pt x="5386" y="1499"/>
                    <a:pt x="5372" y="1498"/>
                    <a:pt x="5358" y="1498"/>
                  </a:cubicBezTo>
                  <a:lnTo>
                    <a:pt x="5347" y="1498"/>
                  </a:lnTo>
                  <a:cubicBezTo>
                    <a:pt x="5239" y="1593"/>
                    <a:pt x="5180" y="1724"/>
                    <a:pt x="5025" y="1736"/>
                  </a:cubicBezTo>
                  <a:cubicBezTo>
                    <a:pt x="4954" y="1784"/>
                    <a:pt x="4882" y="1807"/>
                    <a:pt x="4870" y="1903"/>
                  </a:cubicBezTo>
                  <a:cubicBezTo>
                    <a:pt x="4882" y="1962"/>
                    <a:pt x="4930" y="1974"/>
                    <a:pt x="4954" y="2010"/>
                  </a:cubicBezTo>
                  <a:cubicBezTo>
                    <a:pt x="4846" y="2022"/>
                    <a:pt x="4763" y="2069"/>
                    <a:pt x="4692" y="2141"/>
                  </a:cubicBezTo>
                  <a:cubicBezTo>
                    <a:pt x="4624" y="2199"/>
                    <a:pt x="4564" y="2257"/>
                    <a:pt x="4479" y="2257"/>
                  </a:cubicBezTo>
                  <a:cubicBezTo>
                    <a:pt x="4460" y="2257"/>
                    <a:pt x="4440" y="2255"/>
                    <a:pt x="4418" y="2248"/>
                  </a:cubicBezTo>
                  <a:cubicBezTo>
                    <a:pt x="4346" y="2248"/>
                    <a:pt x="4287" y="2307"/>
                    <a:pt x="4215" y="2319"/>
                  </a:cubicBezTo>
                  <a:cubicBezTo>
                    <a:pt x="4156" y="2331"/>
                    <a:pt x="4108" y="2379"/>
                    <a:pt x="4061" y="2427"/>
                  </a:cubicBezTo>
                  <a:cubicBezTo>
                    <a:pt x="3930" y="2558"/>
                    <a:pt x="3811" y="2700"/>
                    <a:pt x="3692" y="2855"/>
                  </a:cubicBezTo>
                  <a:cubicBezTo>
                    <a:pt x="3620" y="2939"/>
                    <a:pt x="3513" y="2986"/>
                    <a:pt x="3477" y="3105"/>
                  </a:cubicBezTo>
                  <a:cubicBezTo>
                    <a:pt x="3501" y="3141"/>
                    <a:pt x="3501" y="3165"/>
                    <a:pt x="3501" y="3212"/>
                  </a:cubicBezTo>
                  <a:cubicBezTo>
                    <a:pt x="3457" y="3200"/>
                    <a:pt x="3415" y="3187"/>
                    <a:pt x="3379" y="3187"/>
                  </a:cubicBezTo>
                  <a:cubicBezTo>
                    <a:pt x="3348" y="3187"/>
                    <a:pt x="3321" y="3197"/>
                    <a:pt x="3299" y="3224"/>
                  </a:cubicBezTo>
                  <a:cubicBezTo>
                    <a:pt x="3239" y="3272"/>
                    <a:pt x="3215" y="3331"/>
                    <a:pt x="3192" y="3391"/>
                  </a:cubicBezTo>
                  <a:cubicBezTo>
                    <a:pt x="3156" y="3439"/>
                    <a:pt x="3287" y="3498"/>
                    <a:pt x="3180" y="3546"/>
                  </a:cubicBezTo>
                  <a:cubicBezTo>
                    <a:pt x="3128" y="3566"/>
                    <a:pt x="3086" y="3622"/>
                    <a:pt x="3030" y="3622"/>
                  </a:cubicBezTo>
                  <a:cubicBezTo>
                    <a:pt x="3020" y="3622"/>
                    <a:pt x="3011" y="3620"/>
                    <a:pt x="3001" y="3617"/>
                  </a:cubicBezTo>
                  <a:cubicBezTo>
                    <a:pt x="2953" y="3629"/>
                    <a:pt x="2930" y="3677"/>
                    <a:pt x="2918" y="3724"/>
                  </a:cubicBezTo>
                  <a:cubicBezTo>
                    <a:pt x="2898" y="3773"/>
                    <a:pt x="2950" y="3790"/>
                    <a:pt x="2976" y="3820"/>
                  </a:cubicBezTo>
                  <a:lnTo>
                    <a:pt x="2976" y="3820"/>
                  </a:lnTo>
                  <a:cubicBezTo>
                    <a:pt x="2962" y="3832"/>
                    <a:pt x="2948" y="3836"/>
                    <a:pt x="2935" y="3836"/>
                  </a:cubicBezTo>
                  <a:cubicBezTo>
                    <a:pt x="2894" y="3836"/>
                    <a:pt x="2858" y="3796"/>
                    <a:pt x="2822" y="3796"/>
                  </a:cubicBezTo>
                  <a:cubicBezTo>
                    <a:pt x="2656" y="3891"/>
                    <a:pt x="2501" y="3986"/>
                    <a:pt x="2299" y="3998"/>
                  </a:cubicBezTo>
                  <a:cubicBezTo>
                    <a:pt x="2215" y="3998"/>
                    <a:pt x="2144" y="4046"/>
                    <a:pt x="2060" y="4093"/>
                  </a:cubicBezTo>
                  <a:cubicBezTo>
                    <a:pt x="1977" y="4153"/>
                    <a:pt x="1906" y="4212"/>
                    <a:pt x="1870" y="4308"/>
                  </a:cubicBezTo>
                  <a:lnTo>
                    <a:pt x="1870" y="4427"/>
                  </a:lnTo>
                  <a:cubicBezTo>
                    <a:pt x="1879" y="4507"/>
                    <a:pt x="1861" y="4547"/>
                    <a:pt x="1811" y="4547"/>
                  </a:cubicBezTo>
                  <a:cubicBezTo>
                    <a:pt x="1795" y="4547"/>
                    <a:pt x="1775" y="4543"/>
                    <a:pt x="1751" y="4534"/>
                  </a:cubicBezTo>
                  <a:cubicBezTo>
                    <a:pt x="1727" y="4522"/>
                    <a:pt x="1703" y="4522"/>
                    <a:pt x="1679" y="4522"/>
                  </a:cubicBezTo>
                  <a:cubicBezTo>
                    <a:pt x="1632" y="4534"/>
                    <a:pt x="1608" y="4570"/>
                    <a:pt x="1608" y="4605"/>
                  </a:cubicBezTo>
                  <a:cubicBezTo>
                    <a:pt x="1632" y="4760"/>
                    <a:pt x="1632" y="4760"/>
                    <a:pt x="1489" y="4772"/>
                  </a:cubicBezTo>
                  <a:cubicBezTo>
                    <a:pt x="1465" y="4772"/>
                    <a:pt x="1453" y="4796"/>
                    <a:pt x="1441" y="4796"/>
                  </a:cubicBezTo>
                  <a:cubicBezTo>
                    <a:pt x="1395" y="4852"/>
                    <a:pt x="1356" y="4922"/>
                    <a:pt x="1279" y="4922"/>
                  </a:cubicBezTo>
                  <a:cubicBezTo>
                    <a:pt x="1257" y="4922"/>
                    <a:pt x="1232" y="4916"/>
                    <a:pt x="1203" y="4903"/>
                  </a:cubicBezTo>
                  <a:lnTo>
                    <a:pt x="1120" y="4903"/>
                  </a:lnTo>
                  <a:cubicBezTo>
                    <a:pt x="1036" y="4927"/>
                    <a:pt x="953" y="4939"/>
                    <a:pt x="906" y="5010"/>
                  </a:cubicBezTo>
                  <a:cubicBezTo>
                    <a:pt x="882" y="5046"/>
                    <a:pt x="953" y="5070"/>
                    <a:pt x="894" y="5105"/>
                  </a:cubicBezTo>
                  <a:cubicBezTo>
                    <a:pt x="799" y="5147"/>
                    <a:pt x="733" y="5217"/>
                    <a:pt x="637" y="5217"/>
                  </a:cubicBezTo>
                  <a:cubicBezTo>
                    <a:pt x="624" y="5217"/>
                    <a:pt x="610" y="5215"/>
                    <a:pt x="596" y="5213"/>
                  </a:cubicBezTo>
                  <a:cubicBezTo>
                    <a:pt x="548" y="5213"/>
                    <a:pt x="513" y="5225"/>
                    <a:pt x="489" y="5272"/>
                  </a:cubicBezTo>
                  <a:cubicBezTo>
                    <a:pt x="477" y="5391"/>
                    <a:pt x="417" y="5451"/>
                    <a:pt x="274" y="5451"/>
                  </a:cubicBezTo>
                  <a:cubicBezTo>
                    <a:pt x="251" y="5451"/>
                    <a:pt x="203" y="5451"/>
                    <a:pt x="179" y="5463"/>
                  </a:cubicBezTo>
                  <a:cubicBezTo>
                    <a:pt x="155" y="5475"/>
                    <a:pt x="132" y="5486"/>
                    <a:pt x="120" y="5522"/>
                  </a:cubicBezTo>
                  <a:cubicBezTo>
                    <a:pt x="84" y="5594"/>
                    <a:pt x="60" y="5665"/>
                    <a:pt x="36" y="5748"/>
                  </a:cubicBezTo>
                  <a:cubicBezTo>
                    <a:pt x="36" y="5963"/>
                    <a:pt x="1" y="6177"/>
                    <a:pt x="120" y="6379"/>
                  </a:cubicBezTo>
                  <a:cubicBezTo>
                    <a:pt x="191" y="6475"/>
                    <a:pt x="310" y="6522"/>
                    <a:pt x="334" y="6653"/>
                  </a:cubicBezTo>
                  <a:cubicBezTo>
                    <a:pt x="358" y="6689"/>
                    <a:pt x="382" y="6760"/>
                    <a:pt x="394" y="6796"/>
                  </a:cubicBezTo>
                  <a:lnTo>
                    <a:pt x="429" y="6832"/>
                  </a:lnTo>
                  <a:cubicBezTo>
                    <a:pt x="441" y="6844"/>
                    <a:pt x="477" y="6844"/>
                    <a:pt x="489" y="6844"/>
                  </a:cubicBezTo>
                  <a:cubicBezTo>
                    <a:pt x="567" y="6791"/>
                    <a:pt x="633" y="6758"/>
                    <a:pt x="709" y="6758"/>
                  </a:cubicBezTo>
                  <a:cubicBezTo>
                    <a:pt x="737" y="6758"/>
                    <a:pt x="766" y="6763"/>
                    <a:pt x="798" y="6772"/>
                  </a:cubicBezTo>
                  <a:lnTo>
                    <a:pt x="858" y="6772"/>
                  </a:lnTo>
                  <a:cubicBezTo>
                    <a:pt x="891" y="6764"/>
                    <a:pt x="912" y="6750"/>
                    <a:pt x="938" y="6750"/>
                  </a:cubicBezTo>
                  <a:cubicBezTo>
                    <a:pt x="950" y="6750"/>
                    <a:pt x="962" y="6753"/>
                    <a:pt x="977" y="6760"/>
                  </a:cubicBezTo>
                  <a:cubicBezTo>
                    <a:pt x="1048" y="6772"/>
                    <a:pt x="1108" y="6796"/>
                    <a:pt x="1167" y="6832"/>
                  </a:cubicBezTo>
                  <a:cubicBezTo>
                    <a:pt x="1167" y="6832"/>
                    <a:pt x="1191" y="6820"/>
                    <a:pt x="1203" y="6820"/>
                  </a:cubicBezTo>
                  <a:cubicBezTo>
                    <a:pt x="1227" y="6772"/>
                    <a:pt x="1263" y="6737"/>
                    <a:pt x="1322" y="6737"/>
                  </a:cubicBezTo>
                  <a:cubicBezTo>
                    <a:pt x="1329" y="6735"/>
                    <a:pt x="1334" y="6734"/>
                    <a:pt x="1340" y="6734"/>
                  </a:cubicBezTo>
                  <a:cubicBezTo>
                    <a:pt x="1373" y="6734"/>
                    <a:pt x="1382" y="6765"/>
                    <a:pt x="1382" y="6796"/>
                  </a:cubicBezTo>
                  <a:cubicBezTo>
                    <a:pt x="1382" y="6808"/>
                    <a:pt x="1394" y="6832"/>
                    <a:pt x="1417" y="6844"/>
                  </a:cubicBezTo>
                  <a:cubicBezTo>
                    <a:pt x="1453" y="6856"/>
                    <a:pt x="1489" y="6891"/>
                    <a:pt x="1513" y="6915"/>
                  </a:cubicBezTo>
                  <a:cubicBezTo>
                    <a:pt x="1537" y="6915"/>
                    <a:pt x="1537" y="6915"/>
                    <a:pt x="1548" y="6903"/>
                  </a:cubicBezTo>
                  <a:cubicBezTo>
                    <a:pt x="1559" y="6893"/>
                    <a:pt x="1551" y="6865"/>
                    <a:pt x="1557" y="6865"/>
                  </a:cubicBezTo>
                  <a:lnTo>
                    <a:pt x="1557" y="6865"/>
                  </a:lnTo>
                  <a:cubicBezTo>
                    <a:pt x="1557" y="6865"/>
                    <a:pt x="1559" y="6866"/>
                    <a:pt x="1560" y="6868"/>
                  </a:cubicBezTo>
                  <a:cubicBezTo>
                    <a:pt x="1608" y="6951"/>
                    <a:pt x="1608" y="7022"/>
                    <a:pt x="1596" y="7094"/>
                  </a:cubicBezTo>
                  <a:cubicBezTo>
                    <a:pt x="1572" y="7153"/>
                    <a:pt x="1548" y="7225"/>
                    <a:pt x="1572" y="7272"/>
                  </a:cubicBezTo>
                  <a:cubicBezTo>
                    <a:pt x="1620" y="7368"/>
                    <a:pt x="1596" y="7439"/>
                    <a:pt x="1596" y="7522"/>
                  </a:cubicBezTo>
                  <a:cubicBezTo>
                    <a:pt x="1596" y="7606"/>
                    <a:pt x="1620" y="7665"/>
                    <a:pt x="1679" y="7713"/>
                  </a:cubicBezTo>
                  <a:cubicBezTo>
                    <a:pt x="1707" y="7721"/>
                    <a:pt x="1736" y="7725"/>
                    <a:pt x="1766" y="7725"/>
                  </a:cubicBezTo>
                  <a:cubicBezTo>
                    <a:pt x="1825" y="7725"/>
                    <a:pt x="1886" y="7709"/>
                    <a:pt x="1941" y="7677"/>
                  </a:cubicBezTo>
                  <a:cubicBezTo>
                    <a:pt x="1977" y="7665"/>
                    <a:pt x="1977" y="7630"/>
                    <a:pt x="1965" y="7618"/>
                  </a:cubicBezTo>
                  <a:cubicBezTo>
                    <a:pt x="1882" y="7511"/>
                    <a:pt x="1929" y="7451"/>
                    <a:pt x="2049" y="7439"/>
                  </a:cubicBezTo>
                  <a:cubicBezTo>
                    <a:pt x="2084" y="7439"/>
                    <a:pt x="2120" y="7427"/>
                    <a:pt x="2144" y="7391"/>
                  </a:cubicBezTo>
                  <a:cubicBezTo>
                    <a:pt x="2147" y="7382"/>
                    <a:pt x="2150" y="7374"/>
                    <a:pt x="2152" y="7369"/>
                  </a:cubicBezTo>
                  <a:lnTo>
                    <a:pt x="2152" y="7369"/>
                  </a:lnTo>
                  <a:cubicBezTo>
                    <a:pt x="2148" y="7386"/>
                    <a:pt x="2143" y="7416"/>
                    <a:pt x="2162" y="7416"/>
                  </a:cubicBezTo>
                  <a:cubicBezTo>
                    <a:pt x="2164" y="7416"/>
                    <a:pt x="2165" y="7416"/>
                    <a:pt x="2168" y="7415"/>
                  </a:cubicBezTo>
                  <a:cubicBezTo>
                    <a:pt x="2203" y="7391"/>
                    <a:pt x="2239" y="7391"/>
                    <a:pt x="2287" y="7391"/>
                  </a:cubicBezTo>
                  <a:cubicBezTo>
                    <a:pt x="2334" y="7380"/>
                    <a:pt x="2346" y="7344"/>
                    <a:pt x="2358" y="7308"/>
                  </a:cubicBezTo>
                  <a:cubicBezTo>
                    <a:pt x="2382" y="7260"/>
                    <a:pt x="2382" y="7225"/>
                    <a:pt x="2394" y="7201"/>
                  </a:cubicBezTo>
                  <a:cubicBezTo>
                    <a:pt x="2406" y="7141"/>
                    <a:pt x="2441" y="7082"/>
                    <a:pt x="2453" y="7022"/>
                  </a:cubicBezTo>
                  <a:cubicBezTo>
                    <a:pt x="2465" y="6951"/>
                    <a:pt x="2513" y="6891"/>
                    <a:pt x="2560" y="6844"/>
                  </a:cubicBezTo>
                  <a:lnTo>
                    <a:pt x="2644" y="6749"/>
                  </a:lnTo>
                  <a:cubicBezTo>
                    <a:pt x="2715" y="6713"/>
                    <a:pt x="2799" y="6665"/>
                    <a:pt x="2870" y="6629"/>
                  </a:cubicBezTo>
                  <a:cubicBezTo>
                    <a:pt x="2918" y="6606"/>
                    <a:pt x="2977" y="6570"/>
                    <a:pt x="3013" y="6546"/>
                  </a:cubicBezTo>
                  <a:cubicBezTo>
                    <a:pt x="3037" y="6546"/>
                    <a:pt x="3049" y="6534"/>
                    <a:pt x="3061" y="6510"/>
                  </a:cubicBezTo>
                  <a:cubicBezTo>
                    <a:pt x="3180" y="6451"/>
                    <a:pt x="3287" y="6391"/>
                    <a:pt x="3406" y="6356"/>
                  </a:cubicBezTo>
                  <a:cubicBezTo>
                    <a:pt x="3485" y="6324"/>
                    <a:pt x="3559" y="6297"/>
                    <a:pt x="3635" y="6297"/>
                  </a:cubicBezTo>
                  <a:cubicBezTo>
                    <a:pt x="3673" y="6297"/>
                    <a:pt x="3711" y="6304"/>
                    <a:pt x="3751" y="6320"/>
                  </a:cubicBezTo>
                  <a:cubicBezTo>
                    <a:pt x="4013" y="6415"/>
                    <a:pt x="4251" y="6546"/>
                    <a:pt x="4442" y="6749"/>
                  </a:cubicBezTo>
                  <a:lnTo>
                    <a:pt x="4561" y="6868"/>
                  </a:lnTo>
                  <a:cubicBezTo>
                    <a:pt x="4656" y="6975"/>
                    <a:pt x="4716" y="7094"/>
                    <a:pt x="4704" y="7249"/>
                  </a:cubicBezTo>
                  <a:cubicBezTo>
                    <a:pt x="4704" y="7272"/>
                    <a:pt x="4680" y="7284"/>
                    <a:pt x="4668" y="7320"/>
                  </a:cubicBezTo>
                  <a:cubicBezTo>
                    <a:pt x="4656" y="7344"/>
                    <a:pt x="4620" y="7391"/>
                    <a:pt x="4608" y="7439"/>
                  </a:cubicBezTo>
                  <a:cubicBezTo>
                    <a:pt x="4596" y="7487"/>
                    <a:pt x="4561" y="7546"/>
                    <a:pt x="4549" y="7582"/>
                  </a:cubicBezTo>
                  <a:cubicBezTo>
                    <a:pt x="4537" y="7641"/>
                    <a:pt x="4537" y="7725"/>
                    <a:pt x="4525" y="7784"/>
                  </a:cubicBezTo>
                  <a:cubicBezTo>
                    <a:pt x="4525" y="7820"/>
                    <a:pt x="4549" y="7856"/>
                    <a:pt x="4596" y="7880"/>
                  </a:cubicBezTo>
                  <a:cubicBezTo>
                    <a:pt x="4644" y="7915"/>
                    <a:pt x="4680" y="7963"/>
                    <a:pt x="4680" y="8022"/>
                  </a:cubicBezTo>
                  <a:cubicBezTo>
                    <a:pt x="4716" y="8106"/>
                    <a:pt x="4716" y="8201"/>
                    <a:pt x="4763" y="8284"/>
                  </a:cubicBezTo>
                  <a:cubicBezTo>
                    <a:pt x="4882" y="8320"/>
                    <a:pt x="4954" y="8380"/>
                    <a:pt x="5013" y="8463"/>
                  </a:cubicBezTo>
                  <a:cubicBezTo>
                    <a:pt x="5037" y="8523"/>
                    <a:pt x="5085" y="8570"/>
                    <a:pt x="5132" y="8618"/>
                  </a:cubicBezTo>
                  <a:cubicBezTo>
                    <a:pt x="5153" y="8639"/>
                    <a:pt x="5184" y="8679"/>
                    <a:pt x="5224" y="8679"/>
                  </a:cubicBezTo>
                  <a:cubicBezTo>
                    <a:pt x="5229" y="8679"/>
                    <a:pt x="5234" y="8679"/>
                    <a:pt x="5239" y="8677"/>
                  </a:cubicBezTo>
                  <a:lnTo>
                    <a:pt x="5335" y="8868"/>
                  </a:lnTo>
                  <a:cubicBezTo>
                    <a:pt x="5335" y="8999"/>
                    <a:pt x="5275" y="9106"/>
                    <a:pt x="5299" y="9237"/>
                  </a:cubicBezTo>
                  <a:cubicBezTo>
                    <a:pt x="5358" y="9296"/>
                    <a:pt x="5442" y="9308"/>
                    <a:pt x="5513" y="9356"/>
                  </a:cubicBezTo>
                  <a:cubicBezTo>
                    <a:pt x="5668" y="9404"/>
                    <a:pt x="5835" y="9404"/>
                    <a:pt x="5978" y="9416"/>
                  </a:cubicBezTo>
                  <a:cubicBezTo>
                    <a:pt x="5992" y="9414"/>
                    <a:pt x="6007" y="9414"/>
                    <a:pt x="6022" y="9414"/>
                  </a:cubicBezTo>
                  <a:cubicBezTo>
                    <a:pt x="6140" y="9414"/>
                    <a:pt x="6266" y="9451"/>
                    <a:pt x="6382" y="9451"/>
                  </a:cubicBezTo>
                  <a:lnTo>
                    <a:pt x="6466" y="9451"/>
                  </a:lnTo>
                  <a:cubicBezTo>
                    <a:pt x="6505" y="9451"/>
                    <a:pt x="6545" y="9453"/>
                    <a:pt x="6585" y="9453"/>
                  </a:cubicBezTo>
                  <a:cubicBezTo>
                    <a:pt x="6664" y="9453"/>
                    <a:pt x="6744" y="9447"/>
                    <a:pt x="6823" y="9416"/>
                  </a:cubicBezTo>
                  <a:cubicBezTo>
                    <a:pt x="6891" y="9381"/>
                    <a:pt x="6953" y="9353"/>
                    <a:pt x="7018" y="9353"/>
                  </a:cubicBezTo>
                  <a:cubicBezTo>
                    <a:pt x="7044" y="9353"/>
                    <a:pt x="7070" y="9358"/>
                    <a:pt x="7097" y="9368"/>
                  </a:cubicBezTo>
                  <a:cubicBezTo>
                    <a:pt x="7228" y="9427"/>
                    <a:pt x="7347" y="9546"/>
                    <a:pt x="7478" y="9606"/>
                  </a:cubicBezTo>
                  <a:cubicBezTo>
                    <a:pt x="7525" y="9642"/>
                    <a:pt x="7537" y="9701"/>
                    <a:pt x="7537" y="9749"/>
                  </a:cubicBezTo>
                  <a:cubicBezTo>
                    <a:pt x="7561" y="9820"/>
                    <a:pt x="7573" y="9880"/>
                    <a:pt x="7585" y="9939"/>
                  </a:cubicBezTo>
                  <a:cubicBezTo>
                    <a:pt x="7621" y="10070"/>
                    <a:pt x="7692" y="10142"/>
                    <a:pt x="7811" y="10201"/>
                  </a:cubicBezTo>
                  <a:cubicBezTo>
                    <a:pt x="7883" y="10249"/>
                    <a:pt x="7954" y="10285"/>
                    <a:pt x="8002" y="10344"/>
                  </a:cubicBezTo>
                  <a:cubicBezTo>
                    <a:pt x="8061" y="10404"/>
                    <a:pt x="8109" y="10475"/>
                    <a:pt x="8156" y="10547"/>
                  </a:cubicBezTo>
                  <a:cubicBezTo>
                    <a:pt x="8216" y="10642"/>
                    <a:pt x="8275" y="10725"/>
                    <a:pt x="8347" y="10797"/>
                  </a:cubicBezTo>
                  <a:cubicBezTo>
                    <a:pt x="8359" y="10820"/>
                    <a:pt x="8395" y="10832"/>
                    <a:pt x="8418" y="10832"/>
                  </a:cubicBezTo>
                  <a:cubicBezTo>
                    <a:pt x="8514" y="10820"/>
                    <a:pt x="8573" y="10761"/>
                    <a:pt x="8633" y="10713"/>
                  </a:cubicBezTo>
                  <a:cubicBezTo>
                    <a:pt x="8656" y="10701"/>
                    <a:pt x="8692" y="10654"/>
                    <a:pt x="8704" y="10618"/>
                  </a:cubicBezTo>
                  <a:cubicBezTo>
                    <a:pt x="8776" y="10487"/>
                    <a:pt x="8883" y="10404"/>
                    <a:pt x="9002" y="10308"/>
                  </a:cubicBezTo>
                  <a:cubicBezTo>
                    <a:pt x="9073" y="10249"/>
                    <a:pt x="9145" y="10178"/>
                    <a:pt x="9240" y="10118"/>
                  </a:cubicBezTo>
                  <a:cubicBezTo>
                    <a:pt x="9311" y="10058"/>
                    <a:pt x="9407" y="10011"/>
                    <a:pt x="9490" y="9987"/>
                  </a:cubicBezTo>
                  <a:cubicBezTo>
                    <a:pt x="9645" y="9927"/>
                    <a:pt x="9764" y="9820"/>
                    <a:pt x="9883" y="9713"/>
                  </a:cubicBezTo>
                  <a:cubicBezTo>
                    <a:pt x="9954" y="9642"/>
                    <a:pt x="10073" y="9630"/>
                    <a:pt x="10121" y="9523"/>
                  </a:cubicBezTo>
                  <a:cubicBezTo>
                    <a:pt x="10093" y="9477"/>
                    <a:pt x="10116" y="9459"/>
                    <a:pt x="10149" y="9459"/>
                  </a:cubicBezTo>
                  <a:cubicBezTo>
                    <a:pt x="10159" y="9459"/>
                    <a:pt x="10170" y="9460"/>
                    <a:pt x="10180" y="9463"/>
                  </a:cubicBezTo>
                  <a:cubicBezTo>
                    <a:pt x="10192" y="9463"/>
                    <a:pt x="10192" y="9463"/>
                    <a:pt x="10204" y="9451"/>
                  </a:cubicBezTo>
                  <a:cubicBezTo>
                    <a:pt x="10240" y="9404"/>
                    <a:pt x="10192" y="9368"/>
                    <a:pt x="10192" y="9344"/>
                  </a:cubicBezTo>
                  <a:cubicBezTo>
                    <a:pt x="10240" y="9344"/>
                    <a:pt x="10264" y="9392"/>
                    <a:pt x="10311" y="9392"/>
                  </a:cubicBezTo>
                  <a:cubicBezTo>
                    <a:pt x="10335" y="9368"/>
                    <a:pt x="10371" y="9344"/>
                    <a:pt x="10383" y="9308"/>
                  </a:cubicBezTo>
                  <a:lnTo>
                    <a:pt x="10538" y="9118"/>
                  </a:lnTo>
                  <a:cubicBezTo>
                    <a:pt x="10573" y="9118"/>
                    <a:pt x="10609" y="9094"/>
                    <a:pt x="10633" y="9058"/>
                  </a:cubicBezTo>
                  <a:cubicBezTo>
                    <a:pt x="10669" y="8999"/>
                    <a:pt x="10681" y="8939"/>
                    <a:pt x="10692" y="8880"/>
                  </a:cubicBezTo>
                  <a:cubicBezTo>
                    <a:pt x="10716" y="8808"/>
                    <a:pt x="10740" y="8737"/>
                    <a:pt x="10752" y="8654"/>
                  </a:cubicBezTo>
                  <a:cubicBezTo>
                    <a:pt x="10783" y="8552"/>
                    <a:pt x="10822" y="8467"/>
                    <a:pt x="10929" y="8467"/>
                  </a:cubicBezTo>
                  <a:cubicBezTo>
                    <a:pt x="10947" y="8467"/>
                    <a:pt x="10968" y="8470"/>
                    <a:pt x="10990" y="8475"/>
                  </a:cubicBezTo>
                  <a:cubicBezTo>
                    <a:pt x="10990" y="8463"/>
                    <a:pt x="11014" y="8451"/>
                    <a:pt x="11014" y="8439"/>
                  </a:cubicBezTo>
                  <a:cubicBezTo>
                    <a:pt x="11026" y="8284"/>
                    <a:pt x="11038" y="8153"/>
                    <a:pt x="11073" y="7999"/>
                  </a:cubicBezTo>
                  <a:cubicBezTo>
                    <a:pt x="11073" y="7880"/>
                    <a:pt x="11097" y="7761"/>
                    <a:pt x="11109" y="7641"/>
                  </a:cubicBezTo>
                  <a:cubicBezTo>
                    <a:pt x="11264" y="7320"/>
                    <a:pt x="11395" y="6987"/>
                    <a:pt x="11609" y="6713"/>
                  </a:cubicBezTo>
                  <a:cubicBezTo>
                    <a:pt x="11609" y="6594"/>
                    <a:pt x="11669" y="6487"/>
                    <a:pt x="11728" y="6391"/>
                  </a:cubicBezTo>
                  <a:cubicBezTo>
                    <a:pt x="11728" y="6435"/>
                    <a:pt x="11741" y="6460"/>
                    <a:pt x="11768" y="6460"/>
                  </a:cubicBezTo>
                  <a:cubicBezTo>
                    <a:pt x="11777" y="6460"/>
                    <a:pt x="11787" y="6457"/>
                    <a:pt x="11800" y="6451"/>
                  </a:cubicBezTo>
                  <a:cubicBezTo>
                    <a:pt x="11800" y="6451"/>
                    <a:pt x="11812" y="6439"/>
                    <a:pt x="11824" y="6439"/>
                  </a:cubicBezTo>
                  <a:cubicBezTo>
                    <a:pt x="11907" y="6379"/>
                    <a:pt x="11943" y="6296"/>
                    <a:pt x="12026" y="6248"/>
                  </a:cubicBezTo>
                  <a:cubicBezTo>
                    <a:pt x="12121" y="6153"/>
                    <a:pt x="12228" y="6058"/>
                    <a:pt x="12336" y="5951"/>
                  </a:cubicBezTo>
                  <a:lnTo>
                    <a:pt x="12383" y="5903"/>
                  </a:lnTo>
                  <a:cubicBezTo>
                    <a:pt x="12455" y="5832"/>
                    <a:pt x="12419" y="5772"/>
                    <a:pt x="12407" y="5701"/>
                  </a:cubicBezTo>
                  <a:cubicBezTo>
                    <a:pt x="12347" y="5522"/>
                    <a:pt x="12383" y="5355"/>
                    <a:pt x="12514" y="5201"/>
                  </a:cubicBezTo>
                  <a:cubicBezTo>
                    <a:pt x="12562" y="5165"/>
                    <a:pt x="12621" y="5165"/>
                    <a:pt x="12681" y="5129"/>
                  </a:cubicBezTo>
                  <a:cubicBezTo>
                    <a:pt x="12764" y="5105"/>
                    <a:pt x="12836" y="5058"/>
                    <a:pt x="12895" y="4986"/>
                  </a:cubicBezTo>
                  <a:cubicBezTo>
                    <a:pt x="13002" y="4844"/>
                    <a:pt x="13050" y="4689"/>
                    <a:pt x="13109" y="4534"/>
                  </a:cubicBezTo>
                  <a:cubicBezTo>
                    <a:pt x="13217" y="4391"/>
                    <a:pt x="13133" y="4236"/>
                    <a:pt x="13109" y="4093"/>
                  </a:cubicBezTo>
                  <a:cubicBezTo>
                    <a:pt x="13074" y="3974"/>
                    <a:pt x="13109" y="3855"/>
                    <a:pt x="13181" y="3748"/>
                  </a:cubicBezTo>
                  <a:cubicBezTo>
                    <a:pt x="13169" y="3736"/>
                    <a:pt x="13169" y="3712"/>
                    <a:pt x="13169" y="3701"/>
                  </a:cubicBezTo>
                  <a:cubicBezTo>
                    <a:pt x="13121" y="3593"/>
                    <a:pt x="13121" y="3510"/>
                    <a:pt x="13193" y="3415"/>
                  </a:cubicBezTo>
                  <a:cubicBezTo>
                    <a:pt x="13217" y="3391"/>
                    <a:pt x="13193" y="3379"/>
                    <a:pt x="13181" y="3355"/>
                  </a:cubicBezTo>
                  <a:cubicBezTo>
                    <a:pt x="13157" y="3343"/>
                    <a:pt x="13121" y="3331"/>
                    <a:pt x="13098" y="3331"/>
                  </a:cubicBezTo>
                  <a:cubicBezTo>
                    <a:pt x="13038" y="3331"/>
                    <a:pt x="12955" y="3331"/>
                    <a:pt x="12895" y="3320"/>
                  </a:cubicBezTo>
                  <a:cubicBezTo>
                    <a:pt x="12883" y="3296"/>
                    <a:pt x="12871" y="3296"/>
                    <a:pt x="12859" y="3296"/>
                  </a:cubicBezTo>
                  <a:cubicBezTo>
                    <a:pt x="12645" y="3260"/>
                    <a:pt x="12502" y="3117"/>
                    <a:pt x="12324" y="3022"/>
                  </a:cubicBezTo>
                  <a:cubicBezTo>
                    <a:pt x="12228" y="2962"/>
                    <a:pt x="12145" y="2903"/>
                    <a:pt x="12038" y="2903"/>
                  </a:cubicBezTo>
                  <a:lnTo>
                    <a:pt x="11943" y="2879"/>
                  </a:lnTo>
                  <a:cubicBezTo>
                    <a:pt x="11900" y="2837"/>
                    <a:pt x="11853" y="2820"/>
                    <a:pt x="11804" y="2820"/>
                  </a:cubicBezTo>
                  <a:cubicBezTo>
                    <a:pt x="11742" y="2820"/>
                    <a:pt x="11675" y="2846"/>
                    <a:pt x="11609" y="2879"/>
                  </a:cubicBezTo>
                  <a:cubicBezTo>
                    <a:pt x="11574" y="2903"/>
                    <a:pt x="11562" y="2915"/>
                    <a:pt x="11550" y="2939"/>
                  </a:cubicBezTo>
                  <a:cubicBezTo>
                    <a:pt x="11502" y="3034"/>
                    <a:pt x="11407" y="3093"/>
                    <a:pt x="11347" y="3165"/>
                  </a:cubicBezTo>
                  <a:cubicBezTo>
                    <a:pt x="11288" y="3236"/>
                    <a:pt x="11228" y="3284"/>
                    <a:pt x="11157" y="3320"/>
                  </a:cubicBezTo>
                  <a:cubicBezTo>
                    <a:pt x="11099" y="3344"/>
                    <a:pt x="11037" y="3350"/>
                    <a:pt x="10973" y="3350"/>
                  </a:cubicBezTo>
                  <a:cubicBezTo>
                    <a:pt x="10899" y="3350"/>
                    <a:pt x="10823" y="3341"/>
                    <a:pt x="10749" y="3341"/>
                  </a:cubicBezTo>
                  <a:cubicBezTo>
                    <a:pt x="10730" y="3341"/>
                    <a:pt x="10711" y="3342"/>
                    <a:pt x="10692" y="3343"/>
                  </a:cubicBezTo>
                  <a:lnTo>
                    <a:pt x="10264" y="3343"/>
                  </a:lnTo>
                  <a:cubicBezTo>
                    <a:pt x="10121" y="3331"/>
                    <a:pt x="9966" y="3296"/>
                    <a:pt x="9835" y="3224"/>
                  </a:cubicBezTo>
                  <a:cubicBezTo>
                    <a:pt x="9799" y="3224"/>
                    <a:pt x="9788" y="3212"/>
                    <a:pt x="9764" y="3200"/>
                  </a:cubicBezTo>
                  <a:cubicBezTo>
                    <a:pt x="9716" y="3177"/>
                    <a:pt x="9680" y="3153"/>
                    <a:pt x="9657" y="3141"/>
                  </a:cubicBezTo>
                  <a:cubicBezTo>
                    <a:pt x="9609" y="3105"/>
                    <a:pt x="9561" y="3093"/>
                    <a:pt x="9538" y="3058"/>
                  </a:cubicBezTo>
                  <a:cubicBezTo>
                    <a:pt x="9442" y="2986"/>
                    <a:pt x="9371" y="2915"/>
                    <a:pt x="9299" y="2819"/>
                  </a:cubicBezTo>
                  <a:cubicBezTo>
                    <a:pt x="9168" y="2617"/>
                    <a:pt x="9073" y="2403"/>
                    <a:pt x="9133" y="2153"/>
                  </a:cubicBezTo>
                  <a:cubicBezTo>
                    <a:pt x="9145" y="2093"/>
                    <a:pt x="9192" y="2046"/>
                    <a:pt x="9252" y="2022"/>
                  </a:cubicBezTo>
                  <a:cubicBezTo>
                    <a:pt x="9252" y="2022"/>
                    <a:pt x="9264" y="2010"/>
                    <a:pt x="9288" y="2010"/>
                  </a:cubicBezTo>
                  <a:cubicBezTo>
                    <a:pt x="9311" y="1986"/>
                    <a:pt x="9347" y="1986"/>
                    <a:pt x="9371" y="1974"/>
                  </a:cubicBezTo>
                  <a:cubicBezTo>
                    <a:pt x="9407" y="1962"/>
                    <a:pt x="9418" y="1950"/>
                    <a:pt x="9430" y="1915"/>
                  </a:cubicBezTo>
                  <a:lnTo>
                    <a:pt x="9478" y="1867"/>
                  </a:lnTo>
                  <a:cubicBezTo>
                    <a:pt x="9478" y="1903"/>
                    <a:pt x="9502" y="1915"/>
                    <a:pt x="9538" y="1915"/>
                  </a:cubicBezTo>
                  <a:cubicBezTo>
                    <a:pt x="9585" y="1915"/>
                    <a:pt x="9621" y="1903"/>
                    <a:pt x="9657" y="1891"/>
                  </a:cubicBezTo>
                  <a:cubicBezTo>
                    <a:pt x="9704" y="1855"/>
                    <a:pt x="9764" y="1843"/>
                    <a:pt x="9799" y="1796"/>
                  </a:cubicBezTo>
                  <a:cubicBezTo>
                    <a:pt x="9823" y="1784"/>
                    <a:pt x="9847" y="1748"/>
                    <a:pt x="9859" y="1724"/>
                  </a:cubicBezTo>
                  <a:cubicBezTo>
                    <a:pt x="9883" y="1676"/>
                    <a:pt x="9907" y="1629"/>
                    <a:pt x="9930" y="1593"/>
                  </a:cubicBezTo>
                  <a:lnTo>
                    <a:pt x="9930" y="1534"/>
                  </a:lnTo>
                  <a:cubicBezTo>
                    <a:pt x="9895" y="1450"/>
                    <a:pt x="9942" y="1379"/>
                    <a:pt x="9907" y="1319"/>
                  </a:cubicBezTo>
                  <a:cubicBezTo>
                    <a:pt x="9887" y="1300"/>
                    <a:pt x="9872" y="1292"/>
                    <a:pt x="9859" y="1292"/>
                  </a:cubicBezTo>
                  <a:cubicBezTo>
                    <a:pt x="9833" y="1292"/>
                    <a:pt x="9819" y="1327"/>
                    <a:pt x="9811" y="1367"/>
                  </a:cubicBezTo>
                  <a:lnTo>
                    <a:pt x="9538" y="1260"/>
                  </a:lnTo>
                  <a:cubicBezTo>
                    <a:pt x="9466" y="1260"/>
                    <a:pt x="9407" y="1295"/>
                    <a:pt x="9347" y="1307"/>
                  </a:cubicBezTo>
                  <a:cubicBezTo>
                    <a:pt x="9260" y="1327"/>
                    <a:pt x="9174" y="1361"/>
                    <a:pt x="9081" y="1361"/>
                  </a:cubicBezTo>
                  <a:cubicBezTo>
                    <a:pt x="9059" y="1361"/>
                    <a:pt x="9036" y="1360"/>
                    <a:pt x="9014" y="1355"/>
                  </a:cubicBezTo>
                  <a:cubicBezTo>
                    <a:pt x="8740" y="1307"/>
                    <a:pt x="8740" y="1307"/>
                    <a:pt x="8752" y="1022"/>
                  </a:cubicBezTo>
                  <a:cubicBezTo>
                    <a:pt x="8752" y="998"/>
                    <a:pt x="8752" y="974"/>
                    <a:pt x="8764" y="950"/>
                  </a:cubicBezTo>
                  <a:cubicBezTo>
                    <a:pt x="8764" y="909"/>
                    <a:pt x="8786" y="896"/>
                    <a:pt x="8816" y="896"/>
                  </a:cubicBezTo>
                  <a:cubicBezTo>
                    <a:pt x="8829" y="896"/>
                    <a:pt x="8844" y="899"/>
                    <a:pt x="8859" y="903"/>
                  </a:cubicBezTo>
                  <a:cubicBezTo>
                    <a:pt x="8877" y="920"/>
                    <a:pt x="8901" y="929"/>
                    <a:pt x="8926" y="929"/>
                  </a:cubicBezTo>
                  <a:cubicBezTo>
                    <a:pt x="8951" y="929"/>
                    <a:pt x="8978" y="920"/>
                    <a:pt x="9002" y="903"/>
                  </a:cubicBezTo>
                  <a:cubicBezTo>
                    <a:pt x="9026" y="891"/>
                    <a:pt x="9061" y="855"/>
                    <a:pt x="9085" y="831"/>
                  </a:cubicBezTo>
                  <a:cubicBezTo>
                    <a:pt x="9109" y="795"/>
                    <a:pt x="9133" y="783"/>
                    <a:pt x="9157" y="760"/>
                  </a:cubicBezTo>
                  <a:cubicBezTo>
                    <a:pt x="9192" y="664"/>
                    <a:pt x="9288" y="605"/>
                    <a:pt x="9371" y="581"/>
                  </a:cubicBezTo>
                  <a:cubicBezTo>
                    <a:pt x="9466" y="545"/>
                    <a:pt x="9549" y="533"/>
                    <a:pt x="9633" y="486"/>
                  </a:cubicBezTo>
                  <a:cubicBezTo>
                    <a:pt x="9704" y="438"/>
                    <a:pt x="9788" y="426"/>
                    <a:pt x="9835" y="355"/>
                  </a:cubicBezTo>
                  <a:cubicBezTo>
                    <a:pt x="9764" y="283"/>
                    <a:pt x="9704" y="188"/>
                    <a:pt x="9752" y="81"/>
                  </a:cubicBezTo>
                  <a:cubicBezTo>
                    <a:pt x="9725" y="27"/>
                    <a:pt x="9692" y="1"/>
                    <a:pt x="964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" name="Google Shape;166;p9"/>
          <p:cNvSpPr txBox="1">
            <a:spLocks noGrp="1"/>
          </p:cNvSpPr>
          <p:nvPr>
            <p:ph type="title"/>
          </p:nvPr>
        </p:nvSpPr>
        <p:spPr>
          <a:xfrm>
            <a:off x="2549400" y="1495350"/>
            <a:ext cx="4045200" cy="7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67" name="Google Shape;167;p9"/>
          <p:cNvSpPr txBox="1">
            <a:spLocks noGrp="1"/>
          </p:cNvSpPr>
          <p:nvPr>
            <p:ph type="subTitle" idx="1"/>
          </p:nvPr>
        </p:nvSpPr>
        <p:spPr>
          <a:xfrm>
            <a:off x="2549400" y="2234850"/>
            <a:ext cx="4045200" cy="141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0488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3103500"/>
            <a:ext cx="2633050" cy="20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/>
          <p:nvPr/>
        </p:nvSpPr>
        <p:spPr>
          <a:xfrm>
            <a:off x="548700" y="548700"/>
            <a:ext cx="8046600" cy="40461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9750" y="-25"/>
            <a:ext cx="2644250" cy="332267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994975" y="2043325"/>
            <a:ext cx="6241500" cy="611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994975" y="2751876"/>
            <a:ext cx="6241500" cy="34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02341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4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4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4"/>
          <p:cNvSpPr txBox="1">
            <a:spLocks noGrp="1"/>
          </p:cNvSpPr>
          <p:nvPr>
            <p:ph type="title"/>
          </p:nvPr>
        </p:nvSpPr>
        <p:spPr>
          <a:xfrm>
            <a:off x="3519600" y="3017513"/>
            <a:ext cx="21048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3" name="Google Shape;213;p14"/>
          <p:cNvSpPr txBox="1">
            <a:spLocks noGrp="1"/>
          </p:cNvSpPr>
          <p:nvPr>
            <p:ph type="subTitle" idx="1"/>
          </p:nvPr>
        </p:nvSpPr>
        <p:spPr>
          <a:xfrm>
            <a:off x="1398900" y="1716488"/>
            <a:ext cx="6346200" cy="11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000" b="1"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2431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9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9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9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9"/>
          <p:cNvSpPr txBox="1">
            <a:spLocks noGrp="1"/>
          </p:cNvSpPr>
          <p:nvPr>
            <p:ph type="title"/>
          </p:nvPr>
        </p:nvSpPr>
        <p:spPr>
          <a:xfrm>
            <a:off x="685800" y="828000"/>
            <a:ext cx="32166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8" name="Google Shape;258;p19"/>
          <p:cNvSpPr txBox="1">
            <a:spLocks noGrp="1"/>
          </p:cNvSpPr>
          <p:nvPr>
            <p:ph type="subTitle" idx="1"/>
          </p:nvPr>
        </p:nvSpPr>
        <p:spPr>
          <a:xfrm>
            <a:off x="685800" y="1583700"/>
            <a:ext cx="3216600" cy="27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95964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5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5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5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0982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1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1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" name="Google Shape;176;p11"/>
          <p:cNvGrpSpPr/>
          <p:nvPr/>
        </p:nvGrpSpPr>
        <p:grpSpPr>
          <a:xfrm>
            <a:off x="664005" y="536350"/>
            <a:ext cx="7453562" cy="4147729"/>
            <a:chOff x="677150" y="1466675"/>
            <a:chExt cx="4997025" cy="2780725"/>
          </a:xfrm>
        </p:grpSpPr>
        <p:sp>
          <p:nvSpPr>
            <p:cNvPr id="177" name="Google Shape;177;p11"/>
            <p:cNvSpPr/>
            <p:nvPr/>
          </p:nvSpPr>
          <p:spPr>
            <a:xfrm>
              <a:off x="932550" y="4033075"/>
              <a:ext cx="186350" cy="152125"/>
            </a:xfrm>
            <a:custGeom>
              <a:avLst/>
              <a:gdLst/>
              <a:ahLst/>
              <a:cxnLst/>
              <a:rect l="l" t="t" r="r" b="b"/>
              <a:pathLst>
                <a:path w="7454" h="6085" extrusionOk="0">
                  <a:moveTo>
                    <a:pt x="7061" y="0"/>
                  </a:moveTo>
                  <a:lnTo>
                    <a:pt x="6692" y="191"/>
                  </a:lnTo>
                  <a:lnTo>
                    <a:pt x="6644" y="191"/>
                  </a:lnTo>
                  <a:lnTo>
                    <a:pt x="6453" y="226"/>
                  </a:lnTo>
                  <a:lnTo>
                    <a:pt x="5799" y="131"/>
                  </a:lnTo>
                  <a:lnTo>
                    <a:pt x="5418" y="274"/>
                  </a:lnTo>
                  <a:lnTo>
                    <a:pt x="5299" y="357"/>
                  </a:lnTo>
                  <a:lnTo>
                    <a:pt x="5096" y="429"/>
                  </a:lnTo>
                  <a:lnTo>
                    <a:pt x="5084" y="453"/>
                  </a:lnTo>
                  <a:lnTo>
                    <a:pt x="5072" y="453"/>
                  </a:lnTo>
                  <a:lnTo>
                    <a:pt x="4858" y="512"/>
                  </a:lnTo>
                  <a:lnTo>
                    <a:pt x="4656" y="715"/>
                  </a:lnTo>
                  <a:lnTo>
                    <a:pt x="4584" y="929"/>
                  </a:lnTo>
                  <a:lnTo>
                    <a:pt x="4346" y="1143"/>
                  </a:lnTo>
                  <a:lnTo>
                    <a:pt x="4227" y="1286"/>
                  </a:lnTo>
                  <a:lnTo>
                    <a:pt x="4191" y="1322"/>
                  </a:lnTo>
                  <a:lnTo>
                    <a:pt x="3751" y="1667"/>
                  </a:lnTo>
                  <a:lnTo>
                    <a:pt x="3703" y="1667"/>
                  </a:lnTo>
                  <a:lnTo>
                    <a:pt x="3298" y="1846"/>
                  </a:lnTo>
                  <a:lnTo>
                    <a:pt x="3179" y="1905"/>
                  </a:lnTo>
                  <a:lnTo>
                    <a:pt x="3155" y="1917"/>
                  </a:lnTo>
                  <a:lnTo>
                    <a:pt x="3036" y="1953"/>
                  </a:lnTo>
                  <a:lnTo>
                    <a:pt x="2632" y="1953"/>
                  </a:lnTo>
                  <a:lnTo>
                    <a:pt x="2084" y="2072"/>
                  </a:lnTo>
                  <a:lnTo>
                    <a:pt x="1465" y="2191"/>
                  </a:lnTo>
                  <a:lnTo>
                    <a:pt x="1393" y="2191"/>
                  </a:lnTo>
                  <a:lnTo>
                    <a:pt x="1215" y="2203"/>
                  </a:lnTo>
                  <a:lnTo>
                    <a:pt x="1203" y="2191"/>
                  </a:lnTo>
                  <a:lnTo>
                    <a:pt x="989" y="2155"/>
                  </a:lnTo>
                  <a:lnTo>
                    <a:pt x="631" y="2096"/>
                  </a:lnTo>
                  <a:lnTo>
                    <a:pt x="369" y="2239"/>
                  </a:lnTo>
                  <a:lnTo>
                    <a:pt x="191" y="2310"/>
                  </a:lnTo>
                  <a:lnTo>
                    <a:pt x="119" y="2322"/>
                  </a:lnTo>
                  <a:lnTo>
                    <a:pt x="0" y="2393"/>
                  </a:lnTo>
                  <a:lnTo>
                    <a:pt x="0" y="2429"/>
                  </a:lnTo>
                  <a:lnTo>
                    <a:pt x="0" y="2548"/>
                  </a:lnTo>
                  <a:lnTo>
                    <a:pt x="155" y="2715"/>
                  </a:lnTo>
                  <a:lnTo>
                    <a:pt x="191" y="2727"/>
                  </a:lnTo>
                  <a:lnTo>
                    <a:pt x="310" y="2834"/>
                  </a:lnTo>
                  <a:lnTo>
                    <a:pt x="322" y="2858"/>
                  </a:lnTo>
                  <a:lnTo>
                    <a:pt x="357" y="2905"/>
                  </a:lnTo>
                  <a:lnTo>
                    <a:pt x="429" y="3024"/>
                  </a:lnTo>
                  <a:lnTo>
                    <a:pt x="441" y="3048"/>
                  </a:lnTo>
                  <a:lnTo>
                    <a:pt x="631" y="3429"/>
                  </a:lnTo>
                  <a:lnTo>
                    <a:pt x="655" y="3703"/>
                  </a:lnTo>
                  <a:lnTo>
                    <a:pt x="679" y="3822"/>
                  </a:lnTo>
                  <a:lnTo>
                    <a:pt x="869" y="4108"/>
                  </a:lnTo>
                  <a:lnTo>
                    <a:pt x="917" y="4120"/>
                  </a:lnTo>
                  <a:lnTo>
                    <a:pt x="1108" y="4417"/>
                  </a:lnTo>
                  <a:lnTo>
                    <a:pt x="1108" y="4465"/>
                  </a:lnTo>
                  <a:lnTo>
                    <a:pt x="1155" y="4536"/>
                  </a:lnTo>
                  <a:lnTo>
                    <a:pt x="1548" y="5013"/>
                  </a:lnTo>
                  <a:lnTo>
                    <a:pt x="1631" y="5156"/>
                  </a:lnTo>
                  <a:lnTo>
                    <a:pt x="1739" y="5346"/>
                  </a:lnTo>
                  <a:lnTo>
                    <a:pt x="1881" y="5548"/>
                  </a:lnTo>
                  <a:lnTo>
                    <a:pt x="2024" y="5989"/>
                  </a:lnTo>
                  <a:lnTo>
                    <a:pt x="2060" y="6060"/>
                  </a:lnTo>
                  <a:lnTo>
                    <a:pt x="2155" y="6084"/>
                  </a:lnTo>
                  <a:lnTo>
                    <a:pt x="2632" y="5989"/>
                  </a:lnTo>
                  <a:lnTo>
                    <a:pt x="2894" y="5846"/>
                  </a:lnTo>
                  <a:lnTo>
                    <a:pt x="3275" y="5751"/>
                  </a:lnTo>
                  <a:lnTo>
                    <a:pt x="3656" y="5596"/>
                  </a:lnTo>
                  <a:lnTo>
                    <a:pt x="3989" y="5227"/>
                  </a:lnTo>
                  <a:lnTo>
                    <a:pt x="4144" y="4989"/>
                  </a:lnTo>
                  <a:lnTo>
                    <a:pt x="4346" y="4703"/>
                  </a:lnTo>
                  <a:lnTo>
                    <a:pt x="4358" y="4703"/>
                  </a:lnTo>
                  <a:lnTo>
                    <a:pt x="4584" y="4501"/>
                  </a:lnTo>
                  <a:lnTo>
                    <a:pt x="4620" y="4346"/>
                  </a:lnTo>
                  <a:lnTo>
                    <a:pt x="4727" y="3929"/>
                  </a:lnTo>
                  <a:lnTo>
                    <a:pt x="4739" y="3905"/>
                  </a:lnTo>
                  <a:lnTo>
                    <a:pt x="4894" y="3501"/>
                  </a:lnTo>
                  <a:lnTo>
                    <a:pt x="4906" y="3465"/>
                  </a:lnTo>
                  <a:lnTo>
                    <a:pt x="5013" y="3262"/>
                  </a:lnTo>
                  <a:lnTo>
                    <a:pt x="5084" y="3108"/>
                  </a:lnTo>
                  <a:lnTo>
                    <a:pt x="5215" y="2905"/>
                  </a:lnTo>
                  <a:lnTo>
                    <a:pt x="5215" y="2608"/>
                  </a:lnTo>
                  <a:lnTo>
                    <a:pt x="5203" y="2512"/>
                  </a:lnTo>
                  <a:lnTo>
                    <a:pt x="5453" y="2072"/>
                  </a:lnTo>
                  <a:lnTo>
                    <a:pt x="5965" y="1596"/>
                  </a:lnTo>
                  <a:lnTo>
                    <a:pt x="6049" y="1500"/>
                  </a:lnTo>
                  <a:lnTo>
                    <a:pt x="6251" y="1310"/>
                  </a:lnTo>
                  <a:lnTo>
                    <a:pt x="7227" y="786"/>
                  </a:lnTo>
                  <a:lnTo>
                    <a:pt x="7239" y="726"/>
                  </a:lnTo>
                  <a:lnTo>
                    <a:pt x="7454" y="357"/>
                  </a:lnTo>
                  <a:lnTo>
                    <a:pt x="7454" y="334"/>
                  </a:lnTo>
                  <a:lnTo>
                    <a:pt x="7323" y="12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552275" y="3990200"/>
              <a:ext cx="99725" cy="145275"/>
            </a:xfrm>
            <a:custGeom>
              <a:avLst/>
              <a:gdLst/>
              <a:ahLst/>
              <a:cxnLst/>
              <a:rect l="l" t="t" r="r" b="b"/>
              <a:pathLst>
                <a:path w="3989" h="5811" extrusionOk="0">
                  <a:moveTo>
                    <a:pt x="3560" y="1"/>
                  </a:moveTo>
                  <a:lnTo>
                    <a:pt x="2893" y="36"/>
                  </a:lnTo>
                  <a:lnTo>
                    <a:pt x="2417" y="274"/>
                  </a:lnTo>
                  <a:lnTo>
                    <a:pt x="2215" y="596"/>
                  </a:lnTo>
                  <a:lnTo>
                    <a:pt x="2119" y="1072"/>
                  </a:lnTo>
                  <a:lnTo>
                    <a:pt x="2072" y="1191"/>
                  </a:lnTo>
                  <a:lnTo>
                    <a:pt x="2000" y="1632"/>
                  </a:lnTo>
                  <a:lnTo>
                    <a:pt x="1917" y="1715"/>
                  </a:lnTo>
                  <a:lnTo>
                    <a:pt x="1441" y="2549"/>
                  </a:lnTo>
                  <a:lnTo>
                    <a:pt x="1357" y="2715"/>
                  </a:lnTo>
                  <a:lnTo>
                    <a:pt x="1238" y="2918"/>
                  </a:lnTo>
                  <a:lnTo>
                    <a:pt x="881" y="3680"/>
                  </a:lnTo>
                  <a:lnTo>
                    <a:pt x="810" y="3846"/>
                  </a:lnTo>
                  <a:lnTo>
                    <a:pt x="762" y="3870"/>
                  </a:lnTo>
                  <a:lnTo>
                    <a:pt x="750" y="3989"/>
                  </a:lnTo>
                  <a:lnTo>
                    <a:pt x="595" y="4215"/>
                  </a:lnTo>
                  <a:lnTo>
                    <a:pt x="405" y="4632"/>
                  </a:lnTo>
                  <a:lnTo>
                    <a:pt x="405" y="4668"/>
                  </a:lnTo>
                  <a:lnTo>
                    <a:pt x="369" y="5204"/>
                  </a:lnTo>
                  <a:lnTo>
                    <a:pt x="357" y="5263"/>
                  </a:lnTo>
                  <a:lnTo>
                    <a:pt x="238" y="5418"/>
                  </a:lnTo>
                  <a:lnTo>
                    <a:pt x="0" y="5704"/>
                  </a:lnTo>
                  <a:lnTo>
                    <a:pt x="536" y="5811"/>
                  </a:lnTo>
                  <a:lnTo>
                    <a:pt x="822" y="5775"/>
                  </a:lnTo>
                  <a:lnTo>
                    <a:pt x="965" y="5799"/>
                  </a:lnTo>
                  <a:lnTo>
                    <a:pt x="965" y="5573"/>
                  </a:lnTo>
                  <a:lnTo>
                    <a:pt x="1262" y="5418"/>
                  </a:lnTo>
                  <a:lnTo>
                    <a:pt x="2131" y="5085"/>
                  </a:lnTo>
                  <a:lnTo>
                    <a:pt x="3620" y="3573"/>
                  </a:lnTo>
                  <a:lnTo>
                    <a:pt x="3679" y="3501"/>
                  </a:lnTo>
                  <a:lnTo>
                    <a:pt x="3679" y="3239"/>
                  </a:lnTo>
                  <a:lnTo>
                    <a:pt x="3679" y="2953"/>
                  </a:lnTo>
                  <a:lnTo>
                    <a:pt x="3846" y="2430"/>
                  </a:lnTo>
                  <a:lnTo>
                    <a:pt x="3965" y="2001"/>
                  </a:lnTo>
                  <a:lnTo>
                    <a:pt x="3989" y="1810"/>
                  </a:lnTo>
                  <a:lnTo>
                    <a:pt x="3989" y="1715"/>
                  </a:lnTo>
                  <a:lnTo>
                    <a:pt x="3989" y="1525"/>
                  </a:lnTo>
                  <a:lnTo>
                    <a:pt x="3870" y="441"/>
                  </a:lnTo>
                  <a:lnTo>
                    <a:pt x="3798" y="274"/>
                  </a:lnTo>
                  <a:lnTo>
                    <a:pt x="3786" y="274"/>
                  </a:lnTo>
                  <a:lnTo>
                    <a:pt x="3632" y="120"/>
                  </a:lnTo>
                  <a:lnTo>
                    <a:pt x="3560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1185850" y="4136950"/>
              <a:ext cx="105700" cy="110450"/>
            </a:xfrm>
            <a:custGeom>
              <a:avLst/>
              <a:gdLst/>
              <a:ahLst/>
              <a:cxnLst/>
              <a:rect l="l" t="t" r="r" b="b"/>
              <a:pathLst>
                <a:path w="4228" h="4418" extrusionOk="0">
                  <a:moveTo>
                    <a:pt x="3751" y="0"/>
                  </a:moveTo>
                  <a:lnTo>
                    <a:pt x="3584" y="72"/>
                  </a:lnTo>
                  <a:lnTo>
                    <a:pt x="3584" y="143"/>
                  </a:lnTo>
                  <a:lnTo>
                    <a:pt x="3620" y="262"/>
                  </a:lnTo>
                  <a:lnTo>
                    <a:pt x="3620" y="346"/>
                  </a:lnTo>
                  <a:lnTo>
                    <a:pt x="3060" y="358"/>
                  </a:lnTo>
                  <a:lnTo>
                    <a:pt x="2798" y="262"/>
                  </a:lnTo>
                  <a:lnTo>
                    <a:pt x="2263" y="310"/>
                  </a:lnTo>
                  <a:lnTo>
                    <a:pt x="1620" y="131"/>
                  </a:lnTo>
                  <a:lnTo>
                    <a:pt x="1429" y="108"/>
                  </a:lnTo>
                  <a:lnTo>
                    <a:pt x="1310" y="108"/>
                  </a:lnTo>
                  <a:lnTo>
                    <a:pt x="1096" y="143"/>
                  </a:lnTo>
                  <a:lnTo>
                    <a:pt x="1084" y="143"/>
                  </a:lnTo>
                  <a:lnTo>
                    <a:pt x="1013" y="786"/>
                  </a:lnTo>
                  <a:lnTo>
                    <a:pt x="667" y="1322"/>
                  </a:lnTo>
                  <a:lnTo>
                    <a:pt x="489" y="1489"/>
                  </a:lnTo>
                  <a:lnTo>
                    <a:pt x="262" y="1620"/>
                  </a:lnTo>
                  <a:lnTo>
                    <a:pt x="60" y="1739"/>
                  </a:lnTo>
                  <a:lnTo>
                    <a:pt x="24" y="2084"/>
                  </a:lnTo>
                  <a:lnTo>
                    <a:pt x="1" y="2584"/>
                  </a:lnTo>
                  <a:lnTo>
                    <a:pt x="24" y="2786"/>
                  </a:lnTo>
                  <a:lnTo>
                    <a:pt x="143" y="3048"/>
                  </a:lnTo>
                  <a:lnTo>
                    <a:pt x="227" y="3215"/>
                  </a:lnTo>
                  <a:lnTo>
                    <a:pt x="239" y="3239"/>
                  </a:lnTo>
                  <a:lnTo>
                    <a:pt x="346" y="3465"/>
                  </a:lnTo>
                  <a:lnTo>
                    <a:pt x="501" y="3584"/>
                  </a:lnTo>
                  <a:lnTo>
                    <a:pt x="655" y="3703"/>
                  </a:lnTo>
                  <a:lnTo>
                    <a:pt x="739" y="3858"/>
                  </a:lnTo>
                  <a:lnTo>
                    <a:pt x="989" y="4013"/>
                  </a:lnTo>
                  <a:lnTo>
                    <a:pt x="1382" y="4334"/>
                  </a:lnTo>
                  <a:lnTo>
                    <a:pt x="1429" y="4346"/>
                  </a:lnTo>
                  <a:lnTo>
                    <a:pt x="1786" y="4370"/>
                  </a:lnTo>
                  <a:lnTo>
                    <a:pt x="1953" y="4418"/>
                  </a:lnTo>
                  <a:lnTo>
                    <a:pt x="2560" y="4287"/>
                  </a:lnTo>
                  <a:lnTo>
                    <a:pt x="3179" y="4049"/>
                  </a:lnTo>
                  <a:lnTo>
                    <a:pt x="3465" y="3977"/>
                  </a:lnTo>
                  <a:lnTo>
                    <a:pt x="3620" y="3894"/>
                  </a:lnTo>
                  <a:lnTo>
                    <a:pt x="4180" y="3227"/>
                  </a:lnTo>
                  <a:lnTo>
                    <a:pt x="4227" y="3096"/>
                  </a:lnTo>
                  <a:lnTo>
                    <a:pt x="4120" y="2941"/>
                  </a:lnTo>
                  <a:lnTo>
                    <a:pt x="4180" y="2548"/>
                  </a:lnTo>
                  <a:lnTo>
                    <a:pt x="4227" y="2346"/>
                  </a:lnTo>
                  <a:lnTo>
                    <a:pt x="4227" y="1846"/>
                  </a:lnTo>
                  <a:lnTo>
                    <a:pt x="4168" y="1596"/>
                  </a:lnTo>
                  <a:lnTo>
                    <a:pt x="3894" y="905"/>
                  </a:lnTo>
                  <a:lnTo>
                    <a:pt x="3811" y="596"/>
                  </a:lnTo>
                  <a:lnTo>
                    <a:pt x="3930" y="191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1638875" y="3864900"/>
              <a:ext cx="105100" cy="100625"/>
            </a:xfrm>
            <a:custGeom>
              <a:avLst/>
              <a:gdLst/>
              <a:ahLst/>
              <a:cxnLst/>
              <a:rect l="l" t="t" r="r" b="b"/>
              <a:pathLst>
                <a:path w="4204" h="4025" extrusionOk="0">
                  <a:moveTo>
                    <a:pt x="3918" y="0"/>
                  </a:moveTo>
                  <a:lnTo>
                    <a:pt x="3549" y="167"/>
                  </a:lnTo>
                  <a:lnTo>
                    <a:pt x="3442" y="393"/>
                  </a:lnTo>
                  <a:lnTo>
                    <a:pt x="3442" y="417"/>
                  </a:lnTo>
                  <a:lnTo>
                    <a:pt x="3370" y="631"/>
                  </a:lnTo>
                  <a:lnTo>
                    <a:pt x="3239" y="988"/>
                  </a:lnTo>
                  <a:lnTo>
                    <a:pt x="2858" y="1107"/>
                  </a:lnTo>
                  <a:lnTo>
                    <a:pt x="2561" y="1024"/>
                  </a:lnTo>
                  <a:lnTo>
                    <a:pt x="2477" y="1060"/>
                  </a:lnTo>
                  <a:lnTo>
                    <a:pt x="2323" y="1143"/>
                  </a:lnTo>
                  <a:lnTo>
                    <a:pt x="2287" y="1143"/>
                  </a:lnTo>
                  <a:lnTo>
                    <a:pt x="1846" y="1346"/>
                  </a:lnTo>
                  <a:lnTo>
                    <a:pt x="1787" y="1417"/>
                  </a:lnTo>
                  <a:lnTo>
                    <a:pt x="1370" y="1584"/>
                  </a:lnTo>
                  <a:lnTo>
                    <a:pt x="1180" y="1596"/>
                  </a:lnTo>
                  <a:lnTo>
                    <a:pt x="989" y="1667"/>
                  </a:lnTo>
                  <a:lnTo>
                    <a:pt x="953" y="1679"/>
                  </a:lnTo>
                  <a:lnTo>
                    <a:pt x="1001" y="1703"/>
                  </a:lnTo>
                  <a:lnTo>
                    <a:pt x="656" y="2024"/>
                  </a:lnTo>
                  <a:lnTo>
                    <a:pt x="632" y="2072"/>
                  </a:lnTo>
                  <a:lnTo>
                    <a:pt x="465" y="2310"/>
                  </a:lnTo>
                  <a:lnTo>
                    <a:pt x="382" y="2536"/>
                  </a:lnTo>
                  <a:lnTo>
                    <a:pt x="382" y="2953"/>
                  </a:lnTo>
                  <a:lnTo>
                    <a:pt x="382" y="2965"/>
                  </a:lnTo>
                  <a:lnTo>
                    <a:pt x="382" y="2977"/>
                  </a:lnTo>
                  <a:lnTo>
                    <a:pt x="358" y="3143"/>
                  </a:lnTo>
                  <a:lnTo>
                    <a:pt x="96" y="3489"/>
                  </a:lnTo>
                  <a:lnTo>
                    <a:pt x="1" y="3572"/>
                  </a:lnTo>
                  <a:lnTo>
                    <a:pt x="215" y="3929"/>
                  </a:lnTo>
                  <a:lnTo>
                    <a:pt x="572" y="3941"/>
                  </a:lnTo>
                  <a:lnTo>
                    <a:pt x="775" y="3977"/>
                  </a:lnTo>
                  <a:lnTo>
                    <a:pt x="882" y="4024"/>
                  </a:lnTo>
                  <a:lnTo>
                    <a:pt x="1001" y="4001"/>
                  </a:lnTo>
                  <a:lnTo>
                    <a:pt x="1287" y="3560"/>
                  </a:lnTo>
                  <a:lnTo>
                    <a:pt x="1406" y="3405"/>
                  </a:lnTo>
                  <a:lnTo>
                    <a:pt x="1846" y="3286"/>
                  </a:lnTo>
                  <a:lnTo>
                    <a:pt x="1882" y="3310"/>
                  </a:lnTo>
                  <a:lnTo>
                    <a:pt x="2120" y="3310"/>
                  </a:lnTo>
                  <a:lnTo>
                    <a:pt x="2239" y="3262"/>
                  </a:lnTo>
                  <a:lnTo>
                    <a:pt x="2596" y="3012"/>
                  </a:lnTo>
                  <a:lnTo>
                    <a:pt x="2715" y="2929"/>
                  </a:lnTo>
                  <a:lnTo>
                    <a:pt x="3085" y="2893"/>
                  </a:lnTo>
                  <a:lnTo>
                    <a:pt x="3358" y="2679"/>
                  </a:lnTo>
                  <a:lnTo>
                    <a:pt x="3477" y="2608"/>
                  </a:lnTo>
                  <a:lnTo>
                    <a:pt x="3597" y="2536"/>
                  </a:lnTo>
                  <a:lnTo>
                    <a:pt x="3620" y="2489"/>
                  </a:lnTo>
                  <a:lnTo>
                    <a:pt x="3787" y="2215"/>
                  </a:lnTo>
                  <a:lnTo>
                    <a:pt x="3799" y="2179"/>
                  </a:lnTo>
                  <a:lnTo>
                    <a:pt x="3870" y="1703"/>
                  </a:lnTo>
                  <a:lnTo>
                    <a:pt x="3906" y="1655"/>
                  </a:lnTo>
                  <a:lnTo>
                    <a:pt x="3918" y="1429"/>
                  </a:lnTo>
                  <a:lnTo>
                    <a:pt x="3870" y="1262"/>
                  </a:lnTo>
                  <a:lnTo>
                    <a:pt x="3870" y="1107"/>
                  </a:lnTo>
                  <a:lnTo>
                    <a:pt x="3906" y="1012"/>
                  </a:lnTo>
                  <a:lnTo>
                    <a:pt x="4085" y="881"/>
                  </a:lnTo>
                  <a:lnTo>
                    <a:pt x="4108" y="869"/>
                  </a:lnTo>
                  <a:lnTo>
                    <a:pt x="4192" y="631"/>
                  </a:lnTo>
                  <a:lnTo>
                    <a:pt x="4204" y="512"/>
                  </a:lnTo>
                  <a:lnTo>
                    <a:pt x="4156" y="191"/>
                  </a:lnTo>
                  <a:lnTo>
                    <a:pt x="3918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677150" y="3964900"/>
              <a:ext cx="67600" cy="96175"/>
            </a:xfrm>
            <a:custGeom>
              <a:avLst/>
              <a:gdLst/>
              <a:ahLst/>
              <a:cxnLst/>
              <a:rect l="l" t="t" r="r" b="b"/>
              <a:pathLst>
                <a:path w="2704" h="3847" extrusionOk="0">
                  <a:moveTo>
                    <a:pt x="1001" y="1"/>
                  </a:moveTo>
                  <a:lnTo>
                    <a:pt x="894" y="24"/>
                  </a:lnTo>
                  <a:lnTo>
                    <a:pt x="846" y="6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656" y="120"/>
                  </a:lnTo>
                  <a:lnTo>
                    <a:pt x="596" y="215"/>
                  </a:lnTo>
                  <a:lnTo>
                    <a:pt x="715" y="382"/>
                  </a:lnTo>
                  <a:lnTo>
                    <a:pt x="251" y="739"/>
                  </a:lnTo>
                  <a:lnTo>
                    <a:pt x="120" y="739"/>
                  </a:lnTo>
                  <a:lnTo>
                    <a:pt x="120" y="703"/>
                  </a:lnTo>
                  <a:lnTo>
                    <a:pt x="108" y="703"/>
                  </a:lnTo>
                  <a:lnTo>
                    <a:pt x="1" y="822"/>
                  </a:lnTo>
                  <a:lnTo>
                    <a:pt x="48" y="1001"/>
                  </a:lnTo>
                  <a:lnTo>
                    <a:pt x="48" y="1013"/>
                  </a:lnTo>
                  <a:lnTo>
                    <a:pt x="286" y="1215"/>
                  </a:lnTo>
                  <a:lnTo>
                    <a:pt x="596" y="1894"/>
                  </a:lnTo>
                  <a:lnTo>
                    <a:pt x="644" y="1989"/>
                  </a:lnTo>
                  <a:lnTo>
                    <a:pt x="894" y="2489"/>
                  </a:lnTo>
                  <a:lnTo>
                    <a:pt x="1048" y="2787"/>
                  </a:lnTo>
                  <a:lnTo>
                    <a:pt x="1263" y="3275"/>
                  </a:lnTo>
                  <a:lnTo>
                    <a:pt x="1346" y="3608"/>
                  </a:lnTo>
                  <a:lnTo>
                    <a:pt x="1596" y="3834"/>
                  </a:lnTo>
                  <a:lnTo>
                    <a:pt x="1715" y="3846"/>
                  </a:lnTo>
                  <a:lnTo>
                    <a:pt x="1739" y="3846"/>
                  </a:lnTo>
                  <a:lnTo>
                    <a:pt x="1953" y="3608"/>
                  </a:lnTo>
                  <a:lnTo>
                    <a:pt x="2108" y="3275"/>
                  </a:lnTo>
                  <a:lnTo>
                    <a:pt x="2180" y="3132"/>
                  </a:lnTo>
                  <a:lnTo>
                    <a:pt x="2477" y="2560"/>
                  </a:lnTo>
                  <a:lnTo>
                    <a:pt x="2477" y="2525"/>
                  </a:lnTo>
                  <a:lnTo>
                    <a:pt x="2489" y="2287"/>
                  </a:lnTo>
                  <a:lnTo>
                    <a:pt x="2430" y="2084"/>
                  </a:lnTo>
                  <a:lnTo>
                    <a:pt x="2382" y="1965"/>
                  </a:lnTo>
                  <a:lnTo>
                    <a:pt x="2442" y="1537"/>
                  </a:lnTo>
                  <a:lnTo>
                    <a:pt x="2549" y="1358"/>
                  </a:lnTo>
                  <a:lnTo>
                    <a:pt x="2656" y="1239"/>
                  </a:lnTo>
                  <a:lnTo>
                    <a:pt x="2703" y="1048"/>
                  </a:lnTo>
                  <a:lnTo>
                    <a:pt x="2501" y="810"/>
                  </a:lnTo>
                  <a:lnTo>
                    <a:pt x="2430" y="620"/>
                  </a:lnTo>
                  <a:lnTo>
                    <a:pt x="2239" y="167"/>
                  </a:lnTo>
                  <a:lnTo>
                    <a:pt x="2156" y="96"/>
                  </a:lnTo>
                  <a:lnTo>
                    <a:pt x="1894" y="24"/>
                  </a:lnTo>
                  <a:lnTo>
                    <a:pt x="1763" y="48"/>
                  </a:lnTo>
                  <a:lnTo>
                    <a:pt x="1072" y="2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40275" y="4134575"/>
              <a:ext cx="50625" cy="44075"/>
            </a:xfrm>
            <a:custGeom>
              <a:avLst/>
              <a:gdLst/>
              <a:ahLst/>
              <a:cxnLst/>
              <a:rect l="l" t="t" r="r" b="b"/>
              <a:pathLst>
                <a:path w="2025" h="1763" extrusionOk="0">
                  <a:moveTo>
                    <a:pt x="1096" y="0"/>
                  </a:moveTo>
                  <a:lnTo>
                    <a:pt x="512" y="322"/>
                  </a:lnTo>
                  <a:lnTo>
                    <a:pt x="12" y="834"/>
                  </a:lnTo>
                  <a:lnTo>
                    <a:pt x="0" y="1119"/>
                  </a:lnTo>
                  <a:lnTo>
                    <a:pt x="12" y="1286"/>
                  </a:lnTo>
                  <a:lnTo>
                    <a:pt x="536" y="1762"/>
                  </a:lnTo>
                  <a:lnTo>
                    <a:pt x="858" y="1727"/>
                  </a:lnTo>
                  <a:lnTo>
                    <a:pt x="929" y="1715"/>
                  </a:lnTo>
                  <a:lnTo>
                    <a:pt x="1334" y="1667"/>
                  </a:lnTo>
                  <a:lnTo>
                    <a:pt x="1393" y="1643"/>
                  </a:lnTo>
                  <a:lnTo>
                    <a:pt x="1691" y="1405"/>
                  </a:lnTo>
                  <a:lnTo>
                    <a:pt x="1846" y="1227"/>
                  </a:lnTo>
                  <a:lnTo>
                    <a:pt x="1858" y="1215"/>
                  </a:lnTo>
                  <a:lnTo>
                    <a:pt x="2001" y="1000"/>
                  </a:lnTo>
                  <a:lnTo>
                    <a:pt x="2024" y="953"/>
                  </a:lnTo>
                  <a:lnTo>
                    <a:pt x="2024" y="691"/>
                  </a:lnTo>
                  <a:lnTo>
                    <a:pt x="2001" y="643"/>
                  </a:lnTo>
                  <a:lnTo>
                    <a:pt x="1751" y="381"/>
                  </a:lnTo>
                  <a:lnTo>
                    <a:pt x="1643" y="322"/>
                  </a:lnTo>
                  <a:lnTo>
                    <a:pt x="1608" y="298"/>
                  </a:lnTo>
                  <a:lnTo>
                    <a:pt x="1489" y="226"/>
                  </a:lnTo>
                  <a:lnTo>
                    <a:pt x="1286" y="95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4813975" y="3285125"/>
              <a:ext cx="59575" cy="40050"/>
            </a:xfrm>
            <a:custGeom>
              <a:avLst/>
              <a:gdLst/>
              <a:ahLst/>
              <a:cxnLst/>
              <a:rect l="l" t="t" r="r" b="b"/>
              <a:pathLst>
                <a:path w="2383" h="1602" extrusionOk="0">
                  <a:moveTo>
                    <a:pt x="695" y="168"/>
                  </a:moveTo>
                  <a:lnTo>
                    <a:pt x="695" y="168"/>
                  </a:lnTo>
                  <a:cubicBezTo>
                    <a:pt x="705" y="183"/>
                    <a:pt x="720" y="198"/>
                    <a:pt x="739" y="212"/>
                  </a:cubicBezTo>
                  <a:cubicBezTo>
                    <a:pt x="718" y="202"/>
                    <a:pt x="704" y="186"/>
                    <a:pt x="695" y="168"/>
                  </a:cubicBezTo>
                  <a:close/>
                  <a:moveTo>
                    <a:pt x="1037" y="807"/>
                  </a:moveTo>
                  <a:cubicBezTo>
                    <a:pt x="1049" y="807"/>
                    <a:pt x="1049" y="819"/>
                    <a:pt x="1072" y="843"/>
                  </a:cubicBezTo>
                  <a:lnTo>
                    <a:pt x="1037" y="807"/>
                  </a:lnTo>
                  <a:close/>
                  <a:moveTo>
                    <a:pt x="636" y="1"/>
                  </a:moveTo>
                  <a:cubicBezTo>
                    <a:pt x="620" y="1"/>
                    <a:pt x="599" y="10"/>
                    <a:pt x="572" y="34"/>
                  </a:cubicBezTo>
                  <a:cubicBezTo>
                    <a:pt x="596" y="45"/>
                    <a:pt x="596" y="81"/>
                    <a:pt x="596" y="105"/>
                  </a:cubicBezTo>
                  <a:cubicBezTo>
                    <a:pt x="572" y="105"/>
                    <a:pt x="596" y="81"/>
                    <a:pt x="572" y="69"/>
                  </a:cubicBezTo>
                  <a:cubicBezTo>
                    <a:pt x="572" y="45"/>
                    <a:pt x="560" y="45"/>
                    <a:pt x="548" y="45"/>
                  </a:cubicBezTo>
                  <a:cubicBezTo>
                    <a:pt x="489" y="81"/>
                    <a:pt x="477" y="129"/>
                    <a:pt x="441" y="164"/>
                  </a:cubicBezTo>
                  <a:cubicBezTo>
                    <a:pt x="429" y="188"/>
                    <a:pt x="418" y="212"/>
                    <a:pt x="394" y="224"/>
                  </a:cubicBezTo>
                  <a:cubicBezTo>
                    <a:pt x="382" y="260"/>
                    <a:pt x="358" y="284"/>
                    <a:pt x="322" y="307"/>
                  </a:cubicBezTo>
                  <a:cubicBezTo>
                    <a:pt x="239" y="379"/>
                    <a:pt x="120" y="307"/>
                    <a:pt x="37" y="391"/>
                  </a:cubicBezTo>
                  <a:cubicBezTo>
                    <a:pt x="1" y="438"/>
                    <a:pt x="1" y="498"/>
                    <a:pt x="13" y="557"/>
                  </a:cubicBezTo>
                  <a:cubicBezTo>
                    <a:pt x="144" y="629"/>
                    <a:pt x="144" y="736"/>
                    <a:pt x="84" y="855"/>
                  </a:cubicBezTo>
                  <a:cubicBezTo>
                    <a:pt x="37" y="962"/>
                    <a:pt x="37" y="1057"/>
                    <a:pt x="25" y="1165"/>
                  </a:cubicBezTo>
                  <a:cubicBezTo>
                    <a:pt x="120" y="1260"/>
                    <a:pt x="203" y="1343"/>
                    <a:pt x="334" y="1355"/>
                  </a:cubicBezTo>
                  <a:cubicBezTo>
                    <a:pt x="429" y="1319"/>
                    <a:pt x="548" y="1319"/>
                    <a:pt x="608" y="1212"/>
                  </a:cubicBezTo>
                  <a:cubicBezTo>
                    <a:pt x="620" y="1177"/>
                    <a:pt x="596" y="1153"/>
                    <a:pt x="608" y="1117"/>
                  </a:cubicBezTo>
                  <a:lnTo>
                    <a:pt x="608" y="1117"/>
                  </a:lnTo>
                  <a:cubicBezTo>
                    <a:pt x="656" y="1153"/>
                    <a:pt x="679" y="1165"/>
                    <a:pt x="715" y="1165"/>
                  </a:cubicBezTo>
                  <a:cubicBezTo>
                    <a:pt x="752" y="1152"/>
                    <a:pt x="789" y="1147"/>
                    <a:pt x="824" y="1147"/>
                  </a:cubicBezTo>
                  <a:cubicBezTo>
                    <a:pt x="927" y="1147"/>
                    <a:pt x="1026" y="1189"/>
                    <a:pt x="1132" y="1224"/>
                  </a:cubicBezTo>
                  <a:cubicBezTo>
                    <a:pt x="1229" y="1232"/>
                    <a:pt x="1321" y="1252"/>
                    <a:pt x="1416" y="1252"/>
                  </a:cubicBezTo>
                  <a:cubicBezTo>
                    <a:pt x="1459" y="1252"/>
                    <a:pt x="1503" y="1247"/>
                    <a:pt x="1549" y="1236"/>
                  </a:cubicBezTo>
                  <a:lnTo>
                    <a:pt x="1549" y="1236"/>
                  </a:lnTo>
                  <a:cubicBezTo>
                    <a:pt x="1549" y="1296"/>
                    <a:pt x="1489" y="1319"/>
                    <a:pt x="1465" y="1355"/>
                  </a:cubicBezTo>
                  <a:cubicBezTo>
                    <a:pt x="1465" y="1367"/>
                    <a:pt x="1465" y="1391"/>
                    <a:pt x="1489" y="1391"/>
                  </a:cubicBezTo>
                  <a:cubicBezTo>
                    <a:pt x="1505" y="1389"/>
                    <a:pt x="1522" y="1387"/>
                    <a:pt x="1538" y="1387"/>
                  </a:cubicBezTo>
                  <a:cubicBezTo>
                    <a:pt x="1607" y="1387"/>
                    <a:pt x="1675" y="1412"/>
                    <a:pt x="1703" y="1498"/>
                  </a:cubicBezTo>
                  <a:cubicBezTo>
                    <a:pt x="1703" y="1510"/>
                    <a:pt x="1727" y="1510"/>
                    <a:pt x="1739" y="1510"/>
                  </a:cubicBezTo>
                  <a:cubicBezTo>
                    <a:pt x="1787" y="1510"/>
                    <a:pt x="1846" y="1510"/>
                    <a:pt x="1870" y="1558"/>
                  </a:cubicBezTo>
                  <a:cubicBezTo>
                    <a:pt x="1928" y="1579"/>
                    <a:pt x="1982" y="1601"/>
                    <a:pt x="2037" y="1601"/>
                  </a:cubicBezTo>
                  <a:cubicBezTo>
                    <a:pt x="2072" y="1601"/>
                    <a:pt x="2107" y="1592"/>
                    <a:pt x="2144" y="1569"/>
                  </a:cubicBezTo>
                  <a:cubicBezTo>
                    <a:pt x="2215" y="1534"/>
                    <a:pt x="2287" y="1510"/>
                    <a:pt x="2334" y="1438"/>
                  </a:cubicBezTo>
                  <a:cubicBezTo>
                    <a:pt x="2334" y="1403"/>
                    <a:pt x="2346" y="1391"/>
                    <a:pt x="2346" y="1379"/>
                  </a:cubicBezTo>
                  <a:cubicBezTo>
                    <a:pt x="2382" y="1331"/>
                    <a:pt x="2358" y="1284"/>
                    <a:pt x="2358" y="1236"/>
                  </a:cubicBezTo>
                  <a:cubicBezTo>
                    <a:pt x="2382" y="1105"/>
                    <a:pt x="2323" y="1034"/>
                    <a:pt x="2180" y="1022"/>
                  </a:cubicBezTo>
                  <a:cubicBezTo>
                    <a:pt x="2156" y="1022"/>
                    <a:pt x="2120" y="998"/>
                    <a:pt x="2096" y="986"/>
                  </a:cubicBezTo>
                  <a:cubicBezTo>
                    <a:pt x="2084" y="974"/>
                    <a:pt x="2061" y="962"/>
                    <a:pt x="2049" y="962"/>
                  </a:cubicBezTo>
                  <a:cubicBezTo>
                    <a:pt x="1970" y="941"/>
                    <a:pt x="1896" y="936"/>
                    <a:pt x="1821" y="936"/>
                  </a:cubicBezTo>
                  <a:cubicBezTo>
                    <a:pt x="1771" y="936"/>
                    <a:pt x="1720" y="938"/>
                    <a:pt x="1668" y="938"/>
                  </a:cubicBezTo>
                  <a:cubicBezTo>
                    <a:pt x="1549" y="938"/>
                    <a:pt x="1430" y="926"/>
                    <a:pt x="1334" y="855"/>
                  </a:cubicBezTo>
                  <a:cubicBezTo>
                    <a:pt x="1315" y="852"/>
                    <a:pt x="1296" y="851"/>
                    <a:pt x="1276" y="851"/>
                  </a:cubicBezTo>
                  <a:cubicBezTo>
                    <a:pt x="1241" y="851"/>
                    <a:pt x="1204" y="854"/>
                    <a:pt x="1168" y="854"/>
                  </a:cubicBezTo>
                  <a:cubicBezTo>
                    <a:pt x="1146" y="854"/>
                    <a:pt x="1123" y="853"/>
                    <a:pt x="1102" y="850"/>
                  </a:cubicBezTo>
                  <a:lnTo>
                    <a:pt x="1102" y="850"/>
                  </a:lnTo>
                  <a:cubicBezTo>
                    <a:pt x="1209" y="811"/>
                    <a:pt x="1144" y="733"/>
                    <a:pt x="1144" y="676"/>
                  </a:cubicBezTo>
                  <a:cubicBezTo>
                    <a:pt x="1072" y="676"/>
                    <a:pt x="1096" y="629"/>
                    <a:pt x="1096" y="581"/>
                  </a:cubicBezTo>
                  <a:lnTo>
                    <a:pt x="1096" y="557"/>
                  </a:lnTo>
                  <a:cubicBezTo>
                    <a:pt x="1025" y="367"/>
                    <a:pt x="906" y="224"/>
                    <a:pt x="775" y="81"/>
                  </a:cubicBezTo>
                  <a:cubicBezTo>
                    <a:pt x="752" y="74"/>
                    <a:pt x="735" y="57"/>
                    <a:pt x="719" y="57"/>
                  </a:cubicBezTo>
                  <a:cubicBezTo>
                    <a:pt x="709" y="57"/>
                    <a:pt x="700" y="63"/>
                    <a:pt x="691" y="81"/>
                  </a:cubicBezTo>
                  <a:cubicBezTo>
                    <a:pt x="685" y="97"/>
                    <a:pt x="682" y="110"/>
                    <a:pt x="682" y="123"/>
                  </a:cubicBezTo>
                  <a:lnTo>
                    <a:pt x="682" y="123"/>
                  </a:lnTo>
                  <a:cubicBezTo>
                    <a:pt x="680" y="110"/>
                    <a:pt x="679" y="96"/>
                    <a:pt x="679" y="81"/>
                  </a:cubicBezTo>
                  <a:cubicBezTo>
                    <a:pt x="679" y="41"/>
                    <a:pt x="669" y="1"/>
                    <a:pt x="63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5526875" y="2776075"/>
              <a:ext cx="147300" cy="98700"/>
            </a:xfrm>
            <a:custGeom>
              <a:avLst/>
              <a:gdLst/>
              <a:ahLst/>
              <a:cxnLst/>
              <a:rect l="l" t="t" r="r" b="b"/>
              <a:pathLst>
                <a:path w="5892" h="3948" extrusionOk="0">
                  <a:moveTo>
                    <a:pt x="3155" y="0"/>
                  </a:moveTo>
                  <a:cubicBezTo>
                    <a:pt x="3069" y="33"/>
                    <a:pt x="2972" y="85"/>
                    <a:pt x="2883" y="85"/>
                  </a:cubicBezTo>
                  <a:cubicBezTo>
                    <a:pt x="2875" y="85"/>
                    <a:pt x="2866" y="85"/>
                    <a:pt x="2858" y="83"/>
                  </a:cubicBezTo>
                  <a:cubicBezTo>
                    <a:pt x="2753" y="73"/>
                    <a:pt x="2649" y="69"/>
                    <a:pt x="2544" y="69"/>
                  </a:cubicBezTo>
                  <a:cubicBezTo>
                    <a:pt x="2292" y="69"/>
                    <a:pt x="2042" y="94"/>
                    <a:pt x="1798" y="119"/>
                  </a:cubicBezTo>
                  <a:cubicBezTo>
                    <a:pt x="1679" y="119"/>
                    <a:pt x="1572" y="155"/>
                    <a:pt x="1453" y="155"/>
                  </a:cubicBezTo>
                  <a:cubicBezTo>
                    <a:pt x="1414" y="170"/>
                    <a:pt x="1376" y="177"/>
                    <a:pt x="1337" y="177"/>
                  </a:cubicBezTo>
                  <a:cubicBezTo>
                    <a:pt x="1257" y="177"/>
                    <a:pt x="1176" y="148"/>
                    <a:pt x="1096" y="107"/>
                  </a:cubicBezTo>
                  <a:cubicBezTo>
                    <a:pt x="1050" y="98"/>
                    <a:pt x="1005" y="75"/>
                    <a:pt x="960" y="75"/>
                  </a:cubicBezTo>
                  <a:cubicBezTo>
                    <a:pt x="946" y="75"/>
                    <a:pt x="931" y="78"/>
                    <a:pt x="917" y="83"/>
                  </a:cubicBezTo>
                  <a:cubicBezTo>
                    <a:pt x="750" y="143"/>
                    <a:pt x="572" y="119"/>
                    <a:pt x="429" y="226"/>
                  </a:cubicBezTo>
                  <a:cubicBezTo>
                    <a:pt x="357" y="238"/>
                    <a:pt x="298" y="274"/>
                    <a:pt x="215" y="286"/>
                  </a:cubicBezTo>
                  <a:cubicBezTo>
                    <a:pt x="203" y="334"/>
                    <a:pt x="238" y="357"/>
                    <a:pt x="250" y="393"/>
                  </a:cubicBezTo>
                  <a:cubicBezTo>
                    <a:pt x="274" y="417"/>
                    <a:pt x="334" y="464"/>
                    <a:pt x="298" y="512"/>
                  </a:cubicBezTo>
                  <a:cubicBezTo>
                    <a:pt x="282" y="529"/>
                    <a:pt x="267" y="535"/>
                    <a:pt x="254" y="535"/>
                  </a:cubicBezTo>
                  <a:cubicBezTo>
                    <a:pt x="220" y="535"/>
                    <a:pt x="196" y="490"/>
                    <a:pt x="179" y="464"/>
                  </a:cubicBezTo>
                  <a:cubicBezTo>
                    <a:pt x="153" y="456"/>
                    <a:pt x="133" y="422"/>
                    <a:pt x="102" y="422"/>
                  </a:cubicBezTo>
                  <a:cubicBezTo>
                    <a:pt x="90" y="422"/>
                    <a:pt x="76" y="427"/>
                    <a:pt x="60" y="441"/>
                  </a:cubicBezTo>
                  <a:lnTo>
                    <a:pt x="24" y="464"/>
                  </a:lnTo>
                  <a:cubicBezTo>
                    <a:pt x="24" y="512"/>
                    <a:pt x="12" y="536"/>
                    <a:pt x="0" y="584"/>
                  </a:cubicBezTo>
                  <a:lnTo>
                    <a:pt x="0" y="679"/>
                  </a:lnTo>
                  <a:cubicBezTo>
                    <a:pt x="18" y="661"/>
                    <a:pt x="42" y="652"/>
                    <a:pt x="66" y="652"/>
                  </a:cubicBezTo>
                  <a:cubicBezTo>
                    <a:pt x="90" y="652"/>
                    <a:pt x="113" y="661"/>
                    <a:pt x="131" y="679"/>
                  </a:cubicBezTo>
                  <a:cubicBezTo>
                    <a:pt x="131" y="691"/>
                    <a:pt x="119" y="750"/>
                    <a:pt x="96" y="774"/>
                  </a:cubicBezTo>
                  <a:cubicBezTo>
                    <a:pt x="84" y="810"/>
                    <a:pt x="36" y="857"/>
                    <a:pt x="119" y="881"/>
                  </a:cubicBezTo>
                  <a:cubicBezTo>
                    <a:pt x="24" y="929"/>
                    <a:pt x="250" y="1036"/>
                    <a:pt x="84" y="1048"/>
                  </a:cubicBezTo>
                  <a:cubicBezTo>
                    <a:pt x="72" y="1167"/>
                    <a:pt x="179" y="1155"/>
                    <a:pt x="238" y="1191"/>
                  </a:cubicBezTo>
                  <a:cubicBezTo>
                    <a:pt x="453" y="1250"/>
                    <a:pt x="453" y="1250"/>
                    <a:pt x="334" y="1417"/>
                  </a:cubicBezTo>
                  <a:cubicBezTo>
                    <a:pt x="262" y="1572"/>
                    <a:pt x="274" y="1727"/>
                    <a:pt x="298" y="1893"/>
                  </a:cubicBezTo>
                  <a:cubicBezTo>
                    <a:pt x="274" y="1941"/>
                    <a:pt x="274" y="1988"/>
                    <a:pt x="262" y="2024"/>
                  </a:cubicBezTo>
                  <a:cubicBezTo>
                    <a:pt x="310" y="2131"/>
                    <a:pt x="417" y="2119"/>
                    <a:pt x="488" y="2167"/>
                  </a:cubicBezTo>
                  <a:cubicBezTo>
                    <a:pt x="572" y="2191"/>
                    <a:pt x="655" y="2239"/>
                    <a:pt x="750" y="2239"/>
                  </a:cubicBezTo>
                  <a:cubicBezTo>
                    <a:pt x="798" y="2239"/>
                    <a:pt x="858" y="2239"/>
                    <a:pt x="905" y="2227"/>
                  </a:cubicBezTo>
                  <a:cubicBezTo>
                    <a:pt x="965" y="2203"/>
                    <a:pt x="1012" y="2203"/>
                    <a:pt x="1048" y="2191"/>
                  </a:cubicBezTo>
                  <a:cubicBezTo>
                    <a:pt x="1155" y="2191"/>
                    <a:pt x="1250" y="2167"/>
                    <a:pt x="1334" y="2131"/>
                  </a:cubicBezTo>
                  <a:cubicBezTo>
                    <a:pt x="1381" y="2119"/>
                    <a:pt x="1441" y="2119"/>
                    <a:pt x="1489" y="2108"/>
                  </a:cubicBezTo>
                  <a:cubicBezTo>
                    <a:pt x="1525" y="2094"/>
                    <a:pt x="1566" y="2091"/>
                    <a:pt x="1608" y="2091"/>
                  </a:cubicBezTo>
                  <a:cubicBezTo>
                    <a:pt x="1642" y="2091"/>
                    <a:pt x="1677" y="2093"/>
                    <a:pt x="1712" y="2093"/>
                  </a:cubicBezTo>
                  <a:cubicBezTo>
                    <a:pt x="1745" y="2093"/>
                    <a:pt x="1778" y="2091"/>
                    <a:pt x="1810" y="2084"/>
                  </a:cubicBezTo>
                  <a:cubicBezTo>
                    <a:pt x="1965" y="2084"/>
                    <a:pt x="2096" y="2108"/>
                    <a:pt x="2215" y="2167"/>
                  </a:cubicBezTo>
                  <a:cubicBezTo>
                    <a:pt x="2298" y="2191"/>
                    <a:pt x="2382" y="2227"/>
                    <a:pt x="2453" y="2262"/>
                  </a:cubicBezTo>
                  <a:cubicBezTo>
                    <a:pt x="2798" y="2489"/>
                    <a:pt x="3132" y="2727"/>
                    <a:pt x="3465" y="2953"/>
                  </a:cubicBezTo>
                  <a:cubicBezTo>
                    <a:pt x="3548" y="3001"/>
                    <a:pt x="3655" y="3060"/>
                    <a:pt x="3727" y="3131"/>
                  </a:cubicBezTo>
                  <a:cubicBezTo>
                    <a:pt x="3834" y="3191"/>
                    <a:pt x="3929" y="3251"/>
                    <a:pt x="4025" y="3322"/>
                  </a:cubicBezTo>
                  <a:cubicBezTo>
                    <a:pt x="4144" y="3382"/>
                    <a:pt x="4227" y="3489"/>
                    <a:pt x="4358" y="3501"/>
                  </a:cubicBezTo>
                  <a:cubicBezTo>
                    <a:pt x="4368" y="3499"/>
                    <a:pt x="4377" y="3498"/>
                    <a:pt x="4387" y="3498"/>
                  </a:cubicBezTo>
                  <a:cubicBezTo>
                    <a:pt x="4471" y="3498"/>
                    <a:pt x="4554" y="3558"/>
                    <a:pt x="4631" y="3558"/>
                  </a:cubicBezTo>
                  <a:cubicBezTo>
                    <a:pt x="4648" y="3558"/>
                    <a:pt x="4666" y="3555"/>
                    <a:pt x="4683" y="3547"/>
                  </a:cubicBezTo>
                  <a:lnTo>
                    <a:pt x="4683" y="3547"/>
                  </a:lnTo>
                  <a:cubicBezTo>
                    <a:pt x="4661" y="3562"/>
                    <a:pt x="4634" y="3581"/>
                    <a:pt x="4608" y="3608"/>
                  </a:cubicBezTo>
                  <a:cubicBezTo>
                    <a:pt x="4608" y="3620"/>
                    <a:pt x="4608" y="3620"/>
                    <a:pt x="4620" y="3643"/>
                  </a:cubicBezTo>
                  <a:cubicBezTo>
                    <a:pt x="4656" y="3655"/>
                    <a:pt x="4703" y="3655"/>
                    <a:pt x="4727" y="3667"/>
                  </a:cubicBezTo>
                  <a:cubicBezTo>
                    <a:pt x="4822" y="3715"/>
                    <a:pt x="4965" y="3679"/>
                    <a:pt x="5001" y="3834"/>
                  </a:cubicBezTo>
                  <a:lnTo>
                    <a:pt x="5037" y="3882"/>
                  </a:lnTo>
                  <a:cubicBezTo>
                    <a:pt x="5096" y="3932"/>
                    <a:pt x="5161" y="3947"/>
                    <a:pt x="5228" y="3947"/>
                  </a:cubicBezTo>
                  <a:cubicBezTo>
                    <a:pt x="5255" y="3947"/>
                    <a:pt x="5283" y="3945"/>
                    <a:pt x="5310" y="3941"/>
                  </a:cubicBezTo>
                  <a:cubicBezTo>
                    <a:pt x="5430" y="3905"/>
                    <a:pt x="5560" y="3893"/>
                    <a:pt x="5680" y="3882"/>
                  </a:cubicBezTo>
                  <a:cubicBezTo>
                    <a:pt x="5799" y="3846"/>
                    <a:pt x="5834" y="3739"/>
                    <a:pt x="5834" y="3643"/>
                  </a:cubicBezTo>
                  <a:lnTo>
                    <a:pt x="5834" y="3524"/>
                  </a:lnTo>
                  <a:cubicBezTo>
                    <a:pt x="5811" y="3310"/>
                    <a:pt x="5834" y="3120"/>
                    <a:pt x="5834" y="2905"/>
                  </a:cubicBezTo>
                  <a:cubicBezTo>
                    <a:pt x="5799" y="2846"/>
                    <a:pt x="5811" y="2786"/>
                    <a:pt x="5799" y="2727"/>
                  </a:cubicBezTo>
                  <a:cubicBezTo>
                    <a:pt x="5775" y="2597"/>
                    <a:pt x="5891" y="2468"/>
                    <a:pt x="5790" y="2327"/>
                  </a:cubicBezTo>
                  <a:lnTo>
                    <a:pt x="5790" y="2327"/>
                  </a:lnTo>
                  <a:cubicBezTo>
                    <a:pt x="5793" y="2329"/>
                    <a:pt x="5796" y="2330"/>
                    <a:pt x="5800" y="2330"/>
                  </a:cubicBezTo>
                  <a:cubicBezTo>
                    <a:pt x="5803" y="2330"/>
                    <a:pt x="5807" y="2328"/>
                    <a:pt x="5811" y="2322"/>
                  </a:cubicBezTo>
                  <a:cubicBezTo>
                    <a:pt x="5834" y="2310"/>
                    <a:pt x="5846" y="2298"/>
                    <a:pt x="5846" y="2286"/>
                  </a:cubicBezTo>
                  <a:cubicBezTo>
                    <a:pt x="5846" y="2167"/>
                    <a:pt x="5811" y="2060"/>
                    <a:pt x="5775" y="1953"/>
                  </a:cubicBezTo>
                  <a:cubicBezTo>
                    <a:pt x="5727" y="1917"/>
                    <a:pt x="5668" y="1881"/>
                    <a:pt x="5596" y="1881"/>
                  </a:cubicBezTo>
                  <a:cubicBezTo>
                    <a:pt x="5553" y="1886"/>
                    <a:pt x="5511" y="1893"/>
                    <a:pt x="5472" y="1893"/>
                  </a:cubicBezTo>
                  <a:cubicBezTo>
                    <a:pt x="5416" y="1893"/>
                    <a:pt x="5365" y="1878"/>
                    <a:pt x="5322" y="1822"/>
                  </a:cubicBezTo>
                  <a:cubicBezTo>
                    <a:pt x="5382" y="1810"/>
                    <a:pt x="5441" y="1786"/>
                    <a:pt x="5418" y="1715"/>
                  </a:cubicBezTo>
                  <a:cubicBezTo>
                    <a:pt x="4977" y="1298"/>
                    <a:pt x="4489" y="976"/>
                    <a:pt x="4013" y="595"/>
                  </a:cubicBezTo>
                  <a:cubicBezTo>
                    <a:pt x="3941" y="595"/>
                    <a:pt x="3870" y="584"/>
                    <a:pt x="3834" y="512"/>
                  </a:cubicBezTo>
                  <a:cubicBezTo>
                    <a:pt x="3763" y="393"/>
                    <a:pt x="3655" y="286"/>
                    <a:pt x="3536" y="214"/>
                  </a:cubicBezTo>
                  <a:cubicBezTo>
                    <a:pt x="3417" y="143"/>
                    <a:pt x="3310" y="24"/>
                    <a:pt x="3155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4764500" y="3140575"/>
              <a:ext cx="117375" cy="110700"/>
            </a:xfrm>
            <a:custGeom>
              <a:avLst/>
              <a:gdLst/>
              <a:ahLst/>
              <a:cxnLst/>
              <a:rect l="l" t="t" r="r" b="b"/>
              <a:pathLst>
                <a:path w="4695" h="4428" extrusionOk="0">
                  <a:moveTo>
                    <a:pt x="3688" y="1"/>
                  </a:moveTo>
                  <a:cubicBezTo>
                    <a:pt x="3645" y="1"/>
                    <a:pt x="3599" y="10"/>
                    <a:pt x="3551" y="29"/>
                  </a:cubicBezTo>
                  <a:cubicBezTo>
                    <a:pt x="3448" y="113"/>
                    <a:pt x="3345" y="190"/>
                    <a:pt x="3208" y="190"/>
                  </a:cubicBezTo>
                  <a:cubicBezTo>
                    <a:pt x="3170" y="190"/>
                    <a:pt x="3130" y="185"/>
                    <a:pt x="3087" y="172"/>
                  </a:cubicBezTo>
                  <a:cubicBezTo>
                    <a:pt x="3063" y="172"/>
                    <a:pt x="3016" y="184"/>
                    <a:pt x="2992" y="208"/>
                  </a:cubicBezTo>
                  <a:cubicBezTo>
                    <a:pt x="2813" y="255"/>
                    <a:pt x="2647" y="315"/>
                    <a:pt x="2492" y="446"/>
                  </a:cubicBezTo>
                  <a:cubicBezTo>
                    <a:pt x="2468" y="482"/>
                    <a:pt x="2408" y="529"/>
                    <a:pt x="2468" y="589"/>
                  </a:cubicBezTo>
                  <a:cubicBezTo>
                    <a:pt x="2492" y="636"/>
                    <a:pt x="2468" y="648"/>
                    <a:pt x="2432" y="648"/>
                  </a:cubicBezTo>
                  <a:cubicBezTo>
                    <a:pt x="2397" y="648"/>
                    <a:pt x="2349" y="624"/>
                    <a:pt x="2301" y="624"/>
                  </a:cubicBezTo>
                  <a:cubicBezTo>
                    <a:pt x="2285" y="624"/>
                    <a:pt x="2264" y="630"/>
                    <a:pt x="2248" y="630"/>
                  </a:cubicBezTo>
                  <a:cubicBezTo>
                    <a:pt x="2240" y="630"/>
                    <a:pt x="2234" y="628"/>
                    <a:pt x="2230" y="624"/>
                  </a:cubicBezTo>
                  <a:cubicBezTo>
                    <a:pt x="2186" y="603"/>
                    <a:pt x="2146" y="592"/>
                    <a:pt x="2108" y="592"/>
                  </a:cubicBezTo>
                  <a:cubicBezTo>
                    <a:pt x="2044" y="592"/>
                    <a:pt x="1989" y="624"/>
                    <a:pt x="1944" y="684"/>
                  </a:cubicBezTo>
                  <a:cubicBezTo>
                    <a:pt x="1916" y="712"/>
                    <a:pt x="1892" y="723"/>
                    <a:pt x="1868" y="723"/>
                  </a:cubicBezTo>
                  <a:cubicBezTo>
                    <a:pt x="1851" y="723"/>
                    <a:pt x="1833" y="718"/>
                    <a:pt x="1813" y="708"/>
                  </a:cubicBezTo>
                  <a:cubicBezTo>
                    <a:pt x="1779" y="691"/>
                    <a:pt x="1746" y="674"/>
                    <a:pt x="1716" y="674"/>
                  </a:cubicBezTo>
                  <a:cubicBezTo>
                    <a:pt x="1704" y="674"/>
                    <a:pt x="1693" y="677"/>
                    <a:pt x="1682" y="684"/>
                  </a:cubicBezTo>
                  <a:cubicBezTo>
                    <a:pt x="1646" y="696"/>
                    <a:pt x="1623" y="708"/>
                    <a:pt x="1623" y="755"/>
                  </a:cubicBezTo>
                  <a:cubicBezTo>
                    <a:pt x="1640" y="806"/>
                    <a:pt x="1632" y="821"/>
                    <a:pt x="1606" y="821"/>
                  </a:cubicBezTo>
                  <a:cubicBezTo>
                    <a:pt x="1595" y="821"/>
                    <a:pt x="1580" y="818"/>
                    <a:pt x="1563" y="815"/>
                  </a:cubicBezTo>
                  <a:cubicBezTo>
                    <a:pt x="1539" y="827"/>
                    <a:pt x="1527" y="827"/>
                    <a:pt x="1515" y="839"/>
                  </a:cubicBezTo>
                  <a:cubicBezTo>
                    <a:pt x="1361" y="993"/>
                    <a:pt x="1230" y="1113"/>
                    <a:pt x="1051" y="1220"/>
                  </a:cubicBezTo>
                  <a:cubicBezTo>
                    <a:pt x="980" y="1255"/>
                    <a:pt x="920" y="1315"/>
                    <a:pt x="908" y="1410"/>
                  </a:cubicBezTo>
                  <a:cubicBezTo>
                    <a:pt x="884" y="1458"/>
                    <a:pt x="884" y="1482"/>
                    <a:pt x="884" y="1529"/>
                  </a:cubicBezTo>
                  <a:cubicBezTo>
                    <a:pt x="908" y="1636"/>
                    <a:pt x="884" y="1732"/>
                    <a:pt x="908" y="1827"/>
                  </a:cubicBezTo>
                  <a:cubicBezTo>
                    <a:pt x="932" y="1898"/>
                    <a:pt x="920" y="1958"/>
                    <a:pt x="932" y="2029"/>
                  </a:cubicBezTo>
                  <a:cubicBezTo>
                    <a:pt x="968" y="2089"/>
                    <a:pt x="968" y="2172"/>
                    <a:pt x="980" y="2244"/>
                  </a:cubicBezTo>
                  <a:cubicBezTo>
                    <a:pt x="990" y="2317"/>
                    <a:pt x="973" y="2353"/>
                    <a:pt x="905" y="2353"/>
                  </a:cubicBezTo>
                  <a:cubicBezTo>
                    <a:pt x="895" y="2353"/>
                    <a:pt x="884" y="2352"/>
                    <a:pt x="873" y="2351"/>
                  </a:cubicBezTo>
                  <a:lnTo>
                    <a:pt x="742" y="2351"/>
                  </a:lnTo>
                  <a:cubicBezTo>
                    <a:pt x="730" y="2351"/>
                    <a:pt x="706" y="2363"/>
                    <a:pt x="694" y="2363"/>
                  </a:cubicBezTo>
                  <a:cubicBezTo>
                    <a:pt x="646" y="2375"/>
                    <a:pt x="622" y="2410"/>
                    <a:pt x="587" y="2434"/>
                  </a:cubicBezTo>
                  <a:cubicBezTo>
                    <a:pt x="570" y="2485"/>
                    <a:pt x="529" y="2500"/>
                    <a:pt x="490" y="2500"/>
                  </a:cubicBezTo>
                  <a:cubicBezTo>
                    <a:pt x="473" y="2500"/>
                    <a:pt x="458" y="2497"/>
                    <a:pt x="444" y="2494"/>
                  </a:cubicBezTo>
                  <a:cubicBezTo>
                    <a:pt x="414" y="2488"/>
                    <a:pt x="386" y="2485"/>
                    <a:pt x="359" y="2485"/>
                  </a:cubicBezTo>
                  <a:cubicBezTo>
                    <a:pt x="277" y="2485"/>
                    <a:pt x="206" y="2506"/>
                    <a:pt x="134" y="2506"/>
                  </a:cubicBezTo>
                  <a:cubicBezTo>
                    <a:pt x="111" y="2506"/>
                    <a:pt x="111" y="2506"/>
                    <a:pt x="99" y="2529"/>
                  </a:cubicBezTo>
                  <a:cubicBezTo>
                    <a:pt x="15" y="2613"/>
                    <a:pt x="111" y="2672"/>
                    <a:pt x="134" y="2744"/>
                  </a:cubicBezTo>
                  <a:cubicBezTo>
                    <a:pt x="134" y="2827"/>
                    <a:pt x="87" y="2898"/>
                    <a:pt x="99" y="2970"/>
                  </a:cubicBezTo>
                  <a:cubicBezTo>
                    <a:pt x="111" y="3065"/>
                    <a:pt x="158" y="3137"/>
                    <a:pt x="170" y="3208"/>
                  </a:cubicBezTo>
                  <a:cubicBezTo>
                    <a:pt x="156" y="3194"/>
                    <a:pt x="144" y="3190"/>
                    <a:pt x="132" y="3190"/>
                  </a:cubicBezTo>
                  <a:cubicBezTo>
                    <a:pt x="101" y="3190"/>
                    <a:pt x="73" y="3220"/>
                    <a:pt x="39" y="3220"/>
                  </a:cubicBezTo>
                  <a:cubicBezTo>
                    <a:pt x="27" y="3244"/>
                    <a:pt x="27" y="3268"/>
                    <a:pt x="39" y="3279"/>
                  </a:cubicBezTo>
                  <a:cubicBezTo>
                    <a:pt x="49" y="3297"/>
                    <a:pt x="50" y="3302"/>
                    <a:pt x="45" y="3302"/>
                  </a:cubicBezTo>
                  <a:cubicBezTo>
                    <a:pt x="38" y="3302"/>
                    <a:pt x="19" y="3288"/>
                    <a:pt x="9" y="3288"/>
                  </a:cubicBezTo>
                  <a:cubicBezTo>
                    <a:pt x="3" y="3288"/>
                    <a:pt x="0" y="3292"/>
                    <a:pt x="3" y="3303"/>
                  </a:cubicBezTo>
                  <a:cubicBezTo>
                    <a:pt x="3" y="3375"/>
                    <a:pt x="87" y="3601"/>
                    <a:pt x="99" y="3625"/>
                  </a:cubicBezTo>
                  <a:cubicBezTo>
                    <a:pt x="99" y="3625"/>
                    <a:pt x="93" y="3619"/>
                    <a:pt x="83" y="3619"/>
                  </a:cubicBezTo>
                  <a:cubicBezTo>
                    <a:pt x="77" y="3619"/>
                    <a:pt x="71" y="3621"/>
                    <a:pt x="63" y="3625"/>
                  </a:cubicBezTo>
                  <a:cubicBezTo>
                    <a:pt x="51" y="3649"/>
                    <a:pt x="51" y="3672"/>
                    <a:pt x="51" y="3684"/>
                  </a:cubicBezTo>
                  <a:cubicBezTo>
                    <a:pt x="75" y="3744"/>
                    <a:pt x="87" y="3803"/>
                    <a:pt x="158" y="3815"/>
                  </a:cubicBezTo>
                  <a:cubicBezTo>
                    <a:pt x="194" y="3815"/>
                    <a:pt x="206" y="3839"/>
                    <a:pt x="218" y="3839"/>
                  </a:cubicBezTo>
                  <a:cubicBezTo>
                    <a:pt x="235" y="3836"/>
                    <a:pt x="248" y="3834"/>
                    <a:pt x="260" y="3834"/>
                  </a:cubicBezTo>
                  <a:cubicBezTo>
                    <a:pt x="286" y="3834"/>
                    <a:pt x="300" y="3843"/>
                    <a:pt x="325" y="3851"/>
                  </a:cubicBezTo>
                  <a:cubicBezTo>
                    <a:pt x="337" y="3863"/>
                    <a:pt x="337" y="3887"/>
                    <a:pt x="349" y="3887"/>
                  </a:cubicBezTo>
                  <a:cubicBezTo>
                    <a:pt x="396" y="3899"/>
                    <a:pt x="444" y="3899"/>
                    <a:pt x="444" y="3946"/>
                  </a:cubicBezTo>
                  <a:cubicBezTo>
                    <a:pt x="483" y="3985"/>
                    <a:pt x="511" y="4034"/>
                    <a:pt x="556" y="4034"/>
                  </a:cubicBezTo>
                  <a:cubicBezTo>
                    <a:pt x="580" y="4034"/>
                    <a:pt x="609" y="4019"/>
                    <a:pt x="646" y="3982"/>
                  </a:cubicBezTo>
                  <a:cubicBezTo>
                    <a:pt x="670" y="3946"/>
                    <a:pt x="682" y="3899"/>
                    <a:pt x="706" y="3863"/>
                  </a:cubicBezTo>
                  <a:cubicBezTo>
                    <a:pt x="765" y="3827"/>
                    <a:pt x="825" y="3827"/>
                    <a:pt x="896" y="3803"/>
                  </a:cubicBezTo>
                  <a:cubicBezTo>
                    <a:pt x="896" y="3803"/>
                    <a:pt x="920" y="3791"/>
                    <a:pt x="932" y="3791"/>
                  </a:cubicBezTo>
                  <a:cubicBezTo>
                    <a:pt x="961" y="3769"/>
                    <a:pt x="987" y="3751"/>
                    <a:pt x="1008" y="3751"/>
                  </a:cubicBezTo>
                  <a:cubicBezTo>
                    <a:pt x="1032" y="3751"/>
                    <a:pt x="1051" y="3772"/>
                    <a:pt x="1063" y="3827"/>
                  </a:cubicBezTo>
                  <a:lnTo>
                    <a:pt x="1063" y="3863"/>
                  </a:lnTo>
                  <a:cubicBezTo>
                    <a:pt x="1099" y="3911"/>
                    <a:pt x="1111" y="3958"/>
                    <a:pt x="1111" y="4006"/>
                  </a:cubicBezTo>
                  <a:cubicBezTo>
                    <a:pt x="1123" y="4030"/>
                    <a:pt x="1146" y="4030"/>
                    <a:pt x="1158" y="4041"/>
                  </a:cubicBezTo>
                  <a:lnTo>
                    <a:pt x="1218" y="4041"/>
                  </a:lnTo>
                  <a:cubicBezTo>
                    <a:pt x="1226" y="4038"/>
                    <a:pt x="1235" y="4036"/>
                    <a:pt x="1245" y="4036"/>
                  </a:cubicBezTo>
                  <a:cubicBezTo>
                    <a:pt x="1264" y="4036"/>
                    <a:pt x="1285" y="4041"/>
                    <a:pt x="1301" y="4041"/>
                  </a:cubicBezTo>
                  <a:cubicBezTo>
                    <a:pt x="1325" y="4047"/>
                    <a:pt x="1349" y="4050"/>
                    <a:pt x="1373" y="4050"/>
                  </a:cubicBezTo>
                  <a:cubicBezTo>
                    <a:pt x="1396" y="4050"/>
                    <a:pt x="1420" y="4047"/>
                    <a:pt x="1444" y="4041"/>
                  </a:cubicBezTo>
                  <a:cubicBezTo>
                    <a:pt x="1471" y="4028"/>
                    <a:pt x="1497" y="4022"/>
                    <a:pt x="1523" y="4022"/>
                  </a:cubicBezTo>
                  <a:cubicBezTo>
                    <a:pt x="1586" y="4022"/>
                    <a:pt x="1643" y="4058"/>
                    <a:pt x="1694" y="4101"/>
                  </a:cubicBezTo>
                  <a:cubicBezTo>
                    <a:pt x="1754" y="4149"/>
                    <a:pt x="1813" y="4232"/>
                    <a:pt x="1896" y="4268"/>
                  </a:cubicBezTo>
                  <a:cubicBezTo>
                    <a:pt x="1901" y="4269"/>
                    <a:pt x="1906" y="4270"/>
                    <a:pt x="1912" y="4270"/>
                  </a:cubicBezTo>
                  <a:cubicBezTo>
                    <a:pt x="1926" y="4270"/>
                    <a:pt x="1941" y="4266"/>
                    <a:pt x="1953" y="4266"/>
                  </a:cubicBezTo>
                  <a:cubicBezTo>
                    <a:pt x="1973" y="4266"/>
                    <a:pt x="1982" y="4276"/>
                    <a:pt x="1956" y="4327"/>
                  </a:cubicBezTo>
                  <a:lnTo>
                    <a:pt x="1992" y="4351"/>
                  </a:lnTo>
                  <a:cubicBezTo>
                    <a:pt x="2071" y="4400"/>
                    <a:pt x="2123" y="4427"/>
                    <a:pt x="2160" y="4427"/>
                  </a:cubicBezTo>
                  <a:cubicBezTo>
                    <a:pt x="2212" y="4427"/>
                    <a:pt x="2233" y="4374"/>
                    <a:pt x="2254" y="4256"/>
                  </a:cubicBezTo>
                  <a:cubicBezTo>
                    <a:pt x="2254" y="4232"/>
                    <a:pt x="2277" y="4208"/>
                    <a:pt x="2277" y="4196"/>
                  </a:cubicBezTo>
                  <a:cubicBezTo>
                    <a:pt x="2289" y="4113"/>
                    <a:pt x="2301" y="4041"/>
                    <a:pt x="2337" y="3970"/>
                  </a:cubicBezTo>
                  <a:cubicBezTo>
                    <a:pt x="2349" y="3958"/>
                    <a:pt x="2349" y="3922"/>
                    <a:pt x="2361" y="3899"/>
                  </a:cubicBezTo>
                  <a:cubicBezTo>
                    <a:pt x="2373" y="3815"/>
                    <a:pt x="2432" y="3756"/>
                    <a:pt x="2408" y="3684"/>
                  </a:cubicBezTo>
                  <a:cubicBezTo>
                    <a:pt x="2343" y="3477"/>
                    <a:pt x="2397" y="3360"/>
                    <a:pt x="2562" y="3360"/>
                  </a:cubicBezTo>
                  <a:cubicBezTo>
                    <a:pt x="2578" y="3360"/>
                    <a:pt x="2594" y="3361"/>
                    <a:pt x="2611" y="3363"/>
                  </a:cubicBezTo>
                  <a:cubicBezTo>
                    <a:pt x="2671" y="3325"/>
                    <a:pt x="2721" y="3279"/>
                    <a:pt x="2774" y="3279"/>
                  </a:cubicBezTo>
                  <a:cubicBezTo>
                    <a:pt x="2805" y="3279"/>
                    <a:pt x="2837" y="3295"/>
                    <a:pt x="2873" y="3339"/>
                  </a:cubicBezTo>
                  <a:cubicBezTo>
                    <a:pt x="2883" y="3354"/>
                    <a:pt x="2897" y="3361"/>
                    <a:pt x="2913" y="3361"/>
                  </a:cubicBezTo>
                  <a:cubicBezTo>
                    <a:pt x="2936" y="3361"/>
                    <a:pt x="2964" y="3348"/>
                    <a:pt x="2992" y="3327"/>
                  </a:cubicBezTo>
                  <a:cubicBezTo>
                    <a:pt x="3051" y="3256"/>
                    <a:pt x="3147" y="3208"/>
                    <a:pt x="3230" y="3125"/>
                  </a:cubicBezTo>
                  <a:cubicBezTo>
                    <a:pt x="3240" y="3083"/>
                    <a:pt x="3233" y="3062"/>
                    <a:pt x="3217" y="3053"/>
                  </a:cubicBezTo>
                  <a:lnTo>
                    <a:pt x="3217" y="3053"/>
                  </a:lnTo>
                  <a:cubicBezTo>
                    <a:pt x="3268" y="3033"/>
                    <a:pt x="3291" y="2984"/>
                    <a:pt x="3266" y="2898"/>
                  </a:cubicBezTo>
                  <a:lnTo>
                    <a:pt x="3266" y="2898"/>
                  </a:lnTo>
                  <a:cubicBezTo>
                    <a:pt x="3275" y="2921"/>
                    <a:pt x="3289" y="2928"/>
                    <a:pt x="3305" y="2928"/>
                  </a:cubicBezTo>
                  <a:cubicBezTo>
                    <a:pt x="3330" y="2928"/>
                    <a:pt x="3358" y="2910"/>
                    <a:pt x="3373" y="2910"/>
                  </a:cubicBezTo>
                  <a:cubicBezTo>
                    <a:pt x="3468" y="2898"/>
                    <a:pt x="3504" y="2851"/>
                    <a:pt x="3540" y="2768"/>
                  </a:cubicBezTo>
                  <a:cubicBezTo>
                    <a:pt x="3550" y="2714"/>
                    <a:pt x="3580" y="2670"/>
                    <a:pt x="3637" y="2670"/>
                  </a:cubicBezTo>
                  <a:cubicBezTo>
                    <a:pt x="3644" y="2670"/>
                    <a:pt x="3651" y="2671"/>
                    <a:pt x="3659" y="2672"/>
                  </a:cubicBezTo>
                  <a:cubicBezTo>
                    <a:pt x="3742" y="2648"/>
                    <a:pt x="3766" y="2565"/>
                    <a:pt x="3790" y="2494"/>
                  </a:cubicBezTo>
                  <a:cubicBezTo>
                    <a:pt x="3801" y="2387"/>
                    <a:pt x="3849" y="2315"/>
                    <a:pt x="3956" y="2291"/>
                  </a:cubicBezTo>
                  <a:cubicBezTo>
                    <a:pt x="3980" y="2291"/>
                    <a:pt x="4004" y="2267"/>
                    <a:pt x="4016" y="2244"/>
                  </a:cubicBezTo>
                  <a:cubicBezTo>
                    <a:pt x="4028" y="2184"/>
                    <a:pt x="4087" y="2184"/>
                    <a:pt x="4135" y="2184"/>
                  </a:cubicBezTo>
                  <a:cubicBezTo>
                    <a:pt x="4159" y="2184"/>
                    <a:pt x="4194" y="2172"/>
                    <a:pt x="4218" y="2148"/>
                  </a:cubicBezTo>
                  <a:cubicBezTo>
                    <a:pt x="4361" y="2077"/>
                    <a:pt x="4385" y="1946"/>
                    <a:pt x="4397" y="1815"/>
                  </a:cubicBezTo>
                  <a:cubicBezTo>
                    <a:pt x="4421" y="1732"/>
                    <a:pt x="4444" y="1648"/>
                    <a:pt x="4504" y="1589"/>
                  </a:cubicBezTo>
                  <a:cubicBezTo>
                    <a:pt x="4516" y="1553"/>
                    <a:pt x="4552" y="1541"/>
                    <a:pt x="4563" y="1494"/>
                  </a:cubicBezTo>
                  <a:cubicBezTo>
                    <a:pt x="4563" y="1470"/>
                    <a:pt x="4599" y="1458"/>
                    <a:pt x="4623" y="1458"/>
                  </a:cubicBezTo>
                  <a:cubicBezTo>
                    <a:pt x="4659" y="1458"/>
                    <a:pt x="4683" y="1434"/>
                    <a:pt x="4694" y="1422"/>
                  </a:cubicBezTo>
                  <a:cubicBezTo>
                    <a:pt x="4683" y="1291"/>
                    <a:pt x="4671" y="1160"/>
                    <a:pt x="4683" y="1017"/>
                  </a:cubicBezTo>
                  <a:cubicBezTo>
                    <a:pt x="4683" y="958"/>
                    <a:pt x="4671" y="922"/>
                    <a:pt x="4659" y="863"/>
                  </a:cubicBezTo>
                  <a:cubicBezTo>
                    <a:pt x="4635" y="743"/>
                    <a:pt x="4575" y="636"/>
                    <a:pt x="4623" y="517"/>
                  </a:cubicBezTo>
                  <a:cubicBezTo>
                    <a:pt x="4623" y="482"/>
                    <a:pt x="4623" y="458"/>
                    <a:pt x="4611" y="422"/>
                  </a:cubicBezTo>
                  <a:cubicBezTo>
                    <a:pt x="4516" y="303"/>
                    <a:pt x="4397" y="231"/>
                    <a:pt x="4254" y="220"/>
                  </a:cubicBezTo>
                  <a:cubicBezTo>
                    <a:pt x="4099" y="208"/>
                    <a:pt x="3980" y="160"/>
                    <a:pt x="3861" y="65"/>
                  </a:cubicBezTo>
                  <a:cubicBezTo>
                    <a:pt x="3811" y="22"/>
                    <a:pt x="3752" y="1"/>
                    <a:pt x="3688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1906475" y="1466675"/>
              <a:ext cx="3163525" cy="2660175"/>
            </a:xfrm>
            <a:custGeom>
              <a:avLst/>
              <a:gdLst/>
              <a:ahLst/>
              <a:cxnLst/>
              <a:rect l="l" t="t" r="r" b="b"/>
              <a:pathLst>
                <a:path w="126541" h="106407" extrusionOk="0">
                  <a:moveTo>
                    <a:pt x="17169" y="1"/>
                  </a:moveTo>
                  <a:lnTo>
                    <a:pt x="16836" y="60"/>
                  </a:lnTo>
                  <a:lnTo>
                    <a:pt x="16526" y="370"/>
                  </a:lnTo>
                  <a:lnTo>
                    <a:pt x="16169" y="572"/>
                  </a:lnTo>
                  <a:lnTo>
                    <a:pt x="15812" y="786"/>
                  </a:lnTo>
                  <a:lnTo>
                    <a:pt x="15610" y="834"/>
                  </a:lnTo>
                  <a:lnTo>
                    <a:pt x="15514" y="667"/>
                  </a:lnTo>
                  <a:lnTo>
                    <a:pt x="15121" y="72"/>
                  </a:lnTo>
                  <a:lnTo>
                    <a:pt x="14455" y="334"/>
                  </a:lnTo>
                  <a:lnTo>
                    <a:pt x="13752" y="906"/>
                  </a:lnTo>
                  <a:lnTo>
                    <a:pt x="13038" y="1394"/>
                  </a:lnTo>
                  <a:lnTo>
                    <a:pt x="12324" y="1739"/>
                  </a:lnTo>
                  <a:lnTo>
                    <a:pt x="11657" y="2156"/>
                  </a:lnTo>
                  <a:lnTo>
                    <a:pt x="11383" y="2334"/>
                  </a:lnTo>
                  <a:lnTo>
                    <a:pt x="11050" y="2358"/>
                  </a:lnTo>
                  <a:lnTo>
                    <a:pt x="10728" y="2596"/>
                  </a:lnTo>
                  <a:lnTo>
                    <a:pt x="10609" y="3049"/>
                  </a:lnTo>
                  <a:lnTo>
                    <a:pt x="10466" y="3251"/>
                  </a:lnTo>
                  <a:lnTo>
                    <a:pt x="10514" y="3549"/>
                  </a:lnTo>
                  <a:lnTo>
                    <a:pt x="10633" y="3608"/>
                  </a:lnTo>
                  <a:lnTo>
                    <a:pt x="10764" y="3584"/>
                  </a:lnTo>
                  <a:lnTo>
                    <a:pt x="10990" y="3525"/>
                  </a:lnTo>
                  <a:lnTo>
                    <a:pt x="11192" y="3608"/>
                  </a:lnTo>
                  <a:lnTo>
                    <a:pt x="10966" y="3834"/>
                  </a:lnTo>
                  <a:lnTo>
                    <a:pt x="10847" y="4073"/>
                  </a:lnTo>
                  <a:lnTo>
                    <a:pt x="11121" y="4263"/>
                  </a:lnTo>
                  <a:lnTo>
                    <a:pt x="11478" y="4346"/>
                  </a:lnTo>
                  <a:lnTo>
                    <a:pt x="11669" y="4323"/>
                  </a:lnTo>
                  <a:lnTo>
                    <a:pt x="11871" y="4299"/>
                  </a:lnTo>
                  <a:lnTo>
                    <a:pt x="11990" y="4358"/>
                  </a:lnTo>
                  <a:lnTo>
                    <a:pt x="12073" y="4466"/>
                  </a:lnTo>
                  <a:lnTo>
                    <a:pt x="11621" y="4835"/>
                  </a:lnTo>
                  <a:lnTo>
                    <a:pt x="11073" y="5001"/>
                  </a:lnTo>
                  <a:lnTo>
                    <a:pt x="10383" y="4727"/>
                  </a:lnTo>
                  <a:lnTo>
                    <a:pt x="9871" y="5454"/>
                  </a:lnTo>
                  <a:lnTo>
                    <a:pt x="9597" y="4739"/>
                  </a:lnTo>
                  <a:lnTo>
                    <a:pt x="9061" y="4942"/>
                  </a:lnTo>
                  <a:lnTo>
                    <a:pt x="8228" y="5335"/>
                  </a:lnTo>
                  <a:lnTo>
                    <a:pt x="7323" y="5454"/>
                  </a:lnTo>
                  <a:lnTo>
                    <a:pt x="6656" y="5537"/>
                  </a:lnTo>
                  <a:lnTo>
                    <a:pt x="6001" y="5478"/>
                  </a:lnTo>
                  <a:lnTo>
                    <a:pt x="5537" y="5073"/>
                  </a:lnTo>
                  <a:lnTo>
                    <a:pt x="5263" y="4442"/>
                  </a:lnTo>
                  <a:lnTo>
                    <a:pt x="4954" y="5085"/>
                  </a:lnTo>
                  <a:lnTo>
                    <a:pt x="4334" y="5335"/>
                  </a:lnTo>
                  <a:lnTo>
                    <a:pt x="3822" y="5561"/>
                  </a:lnTo>
                  <a:lnTo>
                    <a:pt x="3953" y="6085"/>
                  </a:lnTo>
                  <a:lnTo>
                    <a:pt x="2858" y="6573"/>
                  </a:lnTo>
                  <a:lnTo>
                    <a:pt x="1679" y="6644"/>
                  </a:lnTo>
                  <a:lnTo>
                    <a:pt x="1536" y="6692"/>
                  </a:lnTo>
                  <a:lnTo>
                    <a:pt x="1382" y="6799"/>
                  </a:lnTo>
                  <a:lnTo>
                    <a:pt x="1215" y="6978"/>
                  </a:lnTo>
                  <a:lnTo>
                    <a:pt x="1203" y="7216"/>
                  </a:lnTo>
                  <a:lnTo>
                    <a:pt x="1358" y="7394"/>
                  </a:lnTo>
                  <a:lnTo>
                    <a:pt x="1596" y="7383"/>
                  </a:lnTo>
                  <a:lnTo>
                    <a:pt x="1751" y="7347"/>
                  </a:lnTo>
                  <a:lnTo>
                    <a:pt x="1929" y="7442"/>
                  </a:lnTo>
                  <a:lnTo>
                    <a:pt x="1203" y="7883"/>
                  </a:lnTo>
                  <a:lnTo>
                    <a:pt x="429" y="8359"/>
                  </a:lnTo>
                  <a:lnTo>
                    <a:pt x="298" y="8537"/>
                  </a:lnTo>
                  <a:lnTo>
                    <a:pt x="310" y="8776"/>
                  </a:lnTo>
                  <a:lnTo>
                    <a:pt x="524" y="9228"/>
                  </a:lnTo>
                  <a:lnTo>
                    <a:pt x="239" y="9657"/>
                  </a:lnTo>
                  <a:lnTo>
                    <a:pt x="120" y="9847"/>
                  </a:lnTo>
                  <a:lnTo>
                    <a:pt x="60" y="10097"/>
                  </a:lnTo>
                  <a:lnTo>
                    <a:pt x="1" y="10454"/>
                  </a:lnTo>
                  <a:lnTo>
                    <a:pt x="155" y="10740"/>
                  </a:lnTo>
                  <a:lnTo>
                    <a:pt x="393" y="10692"/>
                  </a:lnTo>
                  <a:lnTo>
                    <a:pt x="584" y="10478"/>
                  </a:lnTo>
                  <a:lnTo>
                    <a:pt x="965" y="10264"/>
                  </a:lnTo>
                  <a:lnTo>
                    <a:pt x="1370" y="10300"/>
                  </a:lnTo>
                  <a:lnTo>
                    <a:pt x="1489" y="10538"/>
                  </a:lnTo>
                  <a:lnTo>
                    <a:pt x="1370" y="10800"/>
                  </a:lnTo>
                  <a:lnTo>
                    <a:pt x="1465" y="11097"/>
                  </a:lnTo>
                  <a:lnTo>
                    <a:pt x="1656" y="11347"/>
                  </a:lnTo>
                  <a:lnTo>
                    <a:pt x="1798" y="11526"/>
                  </a:lnTo>
                  <a:lnTo>
                    <a:pt x="1703" y="11740"/>
                  </a:lnTo>
                  <a:lnTo>
                    <a:pt x="1441" y="12097"/>
                  </a:lnTo>
                  <a:lnTo>
                    <a:pt x="1620" y="12502"/>
                  </a:lnTo>
                  <a:lnTo>
                    <a:pt x="2001" y="12586"/>
                  </a:lnTo>
                  <a:lnTo>
                    <a:pt x="2263" y="12300"/>
                  </a:lnTo>
                  <a:lnTo>
                    <a:pt x="2727" y="12181"/>
                  </a:lnTo>
                  <a:lnTo>
                    <a:pt x="3096" y="12466"/>
                  </a:lnTo>
                  <a:lnTo>
                    <a:pt x="3132" y="12752"/>
                  </a:lnTo>
                  <a:lnTo>
                    <a:pt x="2858" y="12895"/>
                  </a:lnTo>
                  <a:lnTo>
                    <a:pt x="2120" y="13812"/>
                  </a:lnTo>
                  <a:cubicBezTo>
                    <a:pt x="2009" y="14651"/>
                    <a:pt x="2082" y="15537"/>
                    <a:pt x="2508" y="15537"/>
                  </a:cubicBezTo>
                  <a:cubicBezTo>
                    <a:pt x="2722" y="15537"/>
                    <a:pt x="3026" y="15311"/>
                    <a:pt x="3441" y="14741"/>
                  </a:cubicBezTo>
                  <a:lnTo>
                    <a:pt x="4180" y="14669"/>
                  </a:lnTo>
                  <a:lnTo>
                    <a:pt x="4227" y="14645"/>
                  </a:lnTo>
                  <a:lnTo>
                    <a:pt x="4287" y="14586"/>
                  </a:lnTo>
                  <a:lnTo>
                    <a:pt x="4501" y="14360"/>
                  </a:lnTo>
                  <a:lnTo>
                    <a:pt x="4763" y="14467"/>
                  </a:lnTo>
                  <a:lnTo>
                    <a:pt x="4918" y="14800"/>
                  </a:lnTo>
                  <a:lnTo>
                    <a:pt x="4704" y="15122"/>
                  </a:lnTo>
                  <a:lnTo>
                    <a:pt x="4453" y="15312"/>
                  </a:lnTo>
                  <a:lnTo>
                    <a:pt x="4358" y="15610"/>
                  </a:lnTo>
                  <a:lnTo>
                    <a:pt x="4299" y="16086"/>
                  </a:lnTo>
                  <a:lnTo>
                    <a:pt x="3918" y="16431"/>
                  </a:lnTo>
                  <a:lnTo>
                    <a:pt x="3572" y="16800"/>
                  </a:lnTo>
                  <a:lnTo>
                    <a:pt x="3572" y="17336"/>
                  </a:lnTo>
                  <a:lnTo>
                    <a:pt x="3918" y="17646"/>
                  </a:lnTo>
                  <a:lnTo>
                    <a:pt x="4406" y="17705"/>
                  </a:lnTo>
                  <a:lnTo>
                    <a:pt x="4823" y="17598"/>
                  </a:lnTo>
                  <a:lnTo>
                    <a:pt x="5275" y="17646"/>
                  </a:lnTo>
                  <a:lnTo>
                    <a:pt x="4930" y="18170"/>
                  </a:lnTo>
                  <a:lnTo>
                    <a:pt x="4358" y="18432"/>
                  </a:lnTo>
                  <a:lnTo>
                    <a:pt x="3870" y="18634"/>
                  </a:lnTo>
                  <a:lnTo>
                    <a:pt x="3703" y="19110"/>
                  </a:lnTo>
                  <a:lnTo>
                    <a:pt x="4025" y="19467"/>
                  </a:lnTo>
                  <a:lnTo>
                    <a:pt x="4561" y="19408"/>
                  </a:lnTo>
                  <a:lnTo>
                    <a:pt x="4870" y="19348"/>
                  </a:lnTo>
                  <a:lnTo>
                    <a:pt x="5108" y="19491"/>
                  </a:lnTo>
                  <a:lnTo>
                    <a:pt x="5013" y="19789"/>
                  </a:lnTo>
                  <a:lnTo>
                    <a:pt x="4704" y="19967"/>
                  </a:lnTo>
                  <a:lnTo>
                    <a:pt x="4537" y="20027"/>
                  </a:lnTo>
                  <a:lnTo>
                    <a:pt x="4382" y="20086"/>
                  </a:lnTo>
                  <a:lnTo>
                    <a:pt x="3608" y="20896"/>
                  </a:lnTo>
                  <a:lnTo>
                    <a:pt x="2906" y="21765"/>
                  </a:lnTo>
                  <a:lnTo>
                    <a:pt x="2846" y="21980"/>
                  </a:lnTo>
                  <a:lnTo>
                    <a:pt x="2906" y="22230"/>
                  </a:lnTo>
                  <a:lnTo>
                    <a:pt x="2965" y="22813"/>
                  </a:lnTo>
                  <a:lnTo>
                    <a:pt x="2858" y="23396"/>
                  </a:lnTo>
                  <a:lnTo>
                    <a:pt x="2858" y="24051"/>
                  </a:lnTo>
                  <a:lnTo>
                    <a:pt x="3525" y="24111"/>
                  </a:lnTo>
                  <a:lnTo>
                    <a:pt x="4418" y="23623"/>
                  </a:lnTo>
                  <a:lnTo>
                    <a:pt x="5073" y="22873"/>
                  </a:lnTo>
                  <a:lnTo>
                    <a:pt x="5406" y="22587"/>
                  </a:lnTo>
                  <a:lnTo>
                    <a:pt x="5823" y="22420"/>
                  </a:lnTo>
                  <a:lnTo>
                    <a:pt x="7740" y="22277"/>
                  </a:lnTo>
                  <a:lnTo>
                    <a:pt x="9597" y="21777"/>
                  </a:lnTo>
                  <a:lnTo>
                    <a:pt x="9978" y="21753"/>
                  </a:lnTo>
                  <a:lnTo>
                    <a:pt x="10157" y="22158"/>
                  </a:lnTo>
                  <a:lnTo>
                    <a:pt x="10252" y="22575"/>
                  </a:lnTo>
                  <a:lnTo>
                    <a:pt x="10669" y="22730"/>
                  </a:lnTo>
                  <a:lnTo>
                    <a:pt x="11109" y="22992"/>
                  </a:lnTo>
                  <a:lnTo>
                    <a:pt x="10990" y="23480"/>
                  </a:lnTo>
                  <a:lnTo>
                    <a:pt x="10764" y="23646"/>
                  </a:lnTo>
                  <a:lnTo>
                    <a:pt x="10514" y="23754"/>
                  </a:lnTo>
                  <a:lnTo>
                    <a:pt x="10026" y="24146"/>
                  </a:lnTo>
                  <a:lnTo>
                    <a:pt x="9716" y="24682"/>
                  </a:lnTo>
                  <a:lnTo>
                    <a:pt x="9787" y="25028"/>
                  </a:lnTo>
                  <a:lnTo>
                    <a:pt x="10145" y="25159"/>
                  </a:lnTo>
                  <a:lnTo>
                    <a:pt x="10228" y="25266"/>
                  </a:lnTo>
                  <a:lnTo>
                    <a:pt x="10180" y="25397"/>
                  </a:lnTo>
                  <a:lnTo>
                    <a:pt x="10061" y="25849"/>
                  </a:lnTo>
                  <a:lnTo>
                    <a:pt x="10311" y="26171"/>
                  </a:lnTo>
                  <a:lnTo>
                    <a:pt x="10847" y="26194"/>
                  </a:lnTo>
                  <a:lnTo>
                    <a:pt x="11359" y="25932"/>
                  </a:lnTo>
                  <a:lnTo>
                    <a:pt x="12300" y="25325"/>
                  </a:lnTo>
                  <a:lnTo>
                    <a:pt x="13407" y="25492"/>
                  </a:lnTo>
                  <a:lnTo>
                    <a:pt x="13705" y="25540"/>
                  </a:lnTo>
                  <a:lnTo>
                    <a:pt x="14002" y="25432"/>
                  </a:lnTo>
                  <a:lnTo>
                    <a:pt x="14479" y="25301"/>
                  </a:lnTo>
                  <a:lnTo>
                    <a:pt x="14895" y="25575"/>
                  </a:lnTo>
                  <a:lnTo>
                    <a:pt x="15705" y="26171"/>
                  </a:lnTo>
                  <a:lnTo>
                    <a:pt x="16717" y="26218"/>
                  </a:lnTo>
                  <a:lnTo>
                    <a:pt x="17026" y="26194"/>
                  </a:lnTo>
                  <a:lnTo>
                    <a:pt x="17312" y="26349"/>
                  </a:lnTo>
                  <a:lnTo>
                    <a:pt x="17967" y="26635"/>
                  </a:lnTo>
                  <a:lnTo>
                    <a:pt x="18598" y="26337"/>
                  </a:lnTo>
                  <a:lnTo>
                    <a:pt x="18931" y="26147"/>
                  </a:lnTo>
                  <a:lnTo>
                    <a:pt x="19301" y="26075"/>
                  </a:lnTo>
                  <a:lnTo>
                    <a:pt x="19932" y="25897"/>
                  </a:lnTo>
                  <a:lnTo>
                    <a:pt x="20098" y="25266"/>
                  </a:lnTo>
                  <a:lnTo>
                    <a:pt x="20229" y="24849"/>
                  </a:lnTo>
                  <a:lnTo>
                    <a:pt x="20479" y="24766"/>
                  </a:lnTo>
                  <a:lnTo>
                    <a:pt x="21503" y="25063"/>
                  </a:lnTo>
                  <a:lnTo>
                    <a:pt x="22527" y="25004"/>
                  </a:lnTo>
                  <a:lnTo>
                    <a:pt x="23468" y="25218"/>
                  </a:lnTo>
                  <a:lnTo>
                    <a:pt x="24230" y="24658"/>
                  </a:lnTo>
                  <a:lnTo>
                    <a:pt x="24337" y="24599"/>
                  </a:lnTo>
                  <a:lnTo>
                    <a:pt x="24480" y="24551"/>
                  </a:lnTo>
                  <a:lnTo>
                    <a:pt x="24611" y="25397"/>
                  </a:lnTo>
                  <a:lnTo>
                    <a:pt x="25468" y="25504"/>
                  </a:lnTo>
                  <a:lnTo>
                    <a:pt x="25778" y="25480"/>
                  </a:lnTo>
                  <a:lnTo>
                    <a:pt x="26087" y="25420"/>
                  </a:lnTo>
                  <a:lnTo>
                    <a:pt x="26373" y="25420"/>
                  </a:lnTo>
                  <a:lnTo>
                    <a:pt x="26480" y="25659"/>
                  </a:lnTo>
                  <a:lnTo>
                    <a:pt x="26563" y="26802"/>
                  </a:lnTo>
                  <a:lnTo>
                    <a:pt x="26361" y="27980"/>
                  </a:lnTo>
                  <a:lnTo>
                    <a:pt x="26337" y="29016"/>
                  </a:lnTo>
                  <a:lnTo>
                    <a:pt x="27135" y="29373"/>
                  </a:lnTo>
                  <a:lnTo>
                    <a:pt x="28468" y="29409"/>
                  </a:lnTo>
                  <a:lnTo>
                    <a:pt x="29492" y="30254"/>
                  </a:lnTo>
                  <a:lnTo>
                    <a:pt x="29719" y="30802"/>
                  </a:lnTo>
                  <a:lnTo>
                    <a:pt x="29457" y="31290"/>
                  </a:lnTo>
                  <a:lnTo>
                    <a:pt x="28897" y="31921"/>
                  </a:lnTo>
                  <a:lnTo>
                    <a:pt x="28564" y="32683"/>
                  </a:lnTo>
                  <a:lnTo>
                    <a:pt x="28445" y="32993"/>
                  </a:lnTo>
                  <a:lnTo>
                    <a:pt x="28230" y="33195"/>
                  </a:lnTo>
                  <a:lnTo>
                    <a:pt x="27564" y="33707"/>
                  </a:lnTo>
                  <a:lnTo>
                    <a:pt x="26992" y="34314"/>
                  </a:lnTo>
                  <a:lnTo>
                    <a:pt x="26694" y="34553"/>
                  </a:lnTo>
                  <a:lnTo>
                    <a:pt x="26361" y="34731"/>
                  </a:lnTo>
                  <a:lnTo>
                    <a:pt x="25111" y="35160"/>
                  </a:lnTo>
                  <a:lnTo>
                    <a:pt x="24111" y="36041"/>
                  </a:lnTo>
                  <a:lnTo>
                    <a:pt x="23801" y="36267"/>
                  </a:lnTo>
                  <a:lnTo>
                    <a:pt x="23515" y="36577"/>
                  </a:lnTo>
                  <a:lnTo>
                    <a:pt x="23099" y="37529"/>
                  </a:lnTo>
                  <a:lnTo>
                    <a:pt x="22099" y="37624"/>
                  </a:lnTo>
                  <a:lnTo>
                    <a:pt x="21789" y="37708"/>
                  </a:lnTo>
                  <a:lnTo>
                    <a:pt x="21849" y="37982"/>
                  </a:lnTo>
                  <a:lnTo>
                    <a:pt x="22265" y="38970"/>
                  </a:lnTo>
                  <a:lnTo>
                    <a:pt x="22682" y="39958"/>
                  </a:lnTo>
                  <a:lnTo>
                    <a:pt x="22789" y="40137"/>
                  </a:lnTo>
                  <a:lnTo>
                    <a:pt x="22741" y="40339"/>
                  </a:lnTo>
                  <a:lnTo>
                    <a:pt x="22503" y="40970"/>
                  </a:lnTo>
                  <a:lnTo>
                    <a:pt x="22563" y="41625"/>
                  </a:lnTo>
                  <a:lnTo>
                    <a:pt x="22741" y="42589"/>
                  </a:lnTo>
                  <a:lnTo>
                    <a:pt x="22551" y="43554"/>
                  </a:lnTo>
                  <a:lnTo>
                    <a:pt x="22515" y="43816"/>
                  </a:lnTo>
                  <a:lnTo>
                    <a:pt x="22646" y="44078"/>
                  </a:lnTo>
                  <a:lnTo>
                    <a:pt x="22801" y="44542"/>
                  </a:lnTo>
                  <a:lnTo>
                    <a:pt x="22527" y="44923"/>
                  </a:lnTo>
                  <a:lnTo>
                    <a:pt x="22230" y="45399"/>
                  </a:lnTo>
                  <a:lnTo>
                    <a:pt x="22265" y="45959"/>
                  </a:lnTo>
                  <a:lnTo>
                    <a:pt x="22349" y="46673"/>
                  </a:lnTo>
                  <a:lnTo>
                    <a:pt x="22075" y="47387"/>
                  </a:lnTo>
                  <a:lnTo>
                    <a:pt x="21563" y="47923"/>
                  </a:lnTo>
                  <a:lnTo>
                    <a:pt x="20896" y="48173"/>
                  </a:lnTo>
                  <a:lnTo>
                    <a:pt x="20658" y="48233"/>
                  </a:lnTo>
                  <a:lnTo>
                    <a:pt x="20432" y="48340"/>
                  </a:lnTo>
                  <a:lnTo>
                    <a:pt x="20063" y="48578"/>
                  </a:lnTo>
                  <a:lnTo>
                    <a:pt x="19944" y="48935"/>
                  </a:lnTo>
                  <a:lnTo>
                    <a:pt x="20039" y="49542"/>
                  </a:lnTo>
                  <a:lnTo>
                    <a:pt x="20372" y="50019"/>
                  </a:lnTo>
                  <a:lnTo>
                    <a:pt x="20729" y="50304"/>
                  </a:lnTo>
                  <a:lnTo>
                    <a:pt x="20920" y="50685"/>
                  </a:lnTo>
                  <a:lnTo>
                    <a:pt x="21027" y="52400"/>
                  </a:lnTo>
                  <a:lnTo>
                    <a:pt x="20301" y="53948"/>
                  </a:lnTo>
                  <a:lnTo>
                    <a:pt x="20015" y="54424"/>
                  </a:lnTo>
                  <a:lnTo>
                    <a:pt x="19836" y="54948"/>
                  </a:lnTo>
                  <a:lnTo>
                    <a:pt x="19372" y="55924"/>
                  </a:lnTo>
                  <a:lnTo>
                    <a:pt x="18277" y="55996"/>
                  </a:lnTo>
                  <a:lnTo>
                    <a:pt x="17515" y="55865"/>
                  </a:lnTo>
                  <a:lnTo>
                    <a:pt x="16776" y="55877"/>
                  </a:lnTo>
                  <a:lnTo>
                    <a:pt x="15622" y="55996"/>
                  </a:lnTo>
                  <a:lnTo>
                    <a:pt x="14526" y="55746"/>
                  </a:lnTo>
                  <a:lnTo>
                    <a:pt x="14312" y="55698"/>
                  </a:lnTo>
                  <a:lnTo>
                    <a:pt x="14157" y="55805"/>
                  </a:lnTo>
                  <a:lnTo>
                    <a:pt x="14109" y="55972"/>
                  </a:lnTo>
                  <a:lnTo>
                    <a:pt x="14181" y="56139"/>
                  </a:lnTo>
                  <a:lnTo>
                    <a:pt x="14526" y="56770"/>
                  </a:lnTo>
                  <a:lnTo>
                    <a:pt x="14955" y="57365"/>
                  </a:lnTo>
                  <a:lnTo>
                    <a:pt x="15205" y="57651"/>
                  </a:lnTo>
                  <a:lnTo>
                    <a:pt x="15241" y="58020"/>
                  </a:lnTo>
                  <a:lnTo>
                    <a:pt x="15252" y="58436"/>
                  </a:lnTo>
                  <a:lnTo>
                    <a:pt x="15586" y="58675"/>
                  </a:lnTo>
                  <a:lnTo>
                    <a:pt x="16003" y="58996"/>
                  </a:lnTo>
                  <a:lnTo>
                    <a:pt x="15943" y="59544"/>
                  </a:lnTo>
                  <a:lnTo>
                    <a:pt x="15836" y="59960"/>
                  </a:lnTo>
                  <a:lnTo>
                    <a:pt x="16003" y="60341"/>
                  </a:lnTo>
                  <a:lnTo>
                    <a:pt x="16491" y="61020"/>
                  </a:lnTo>
                  <a:lnTo>
                    <a:pt x="16634" y="61818"/>
                  </a:lnTo>
                  <a:lnTo>
                    <a:pt x="16788" y="62306"/>
                  </a:lnTo>
                  <a:lnTo>
                    <a:pt x="17169" y="62651"/>
                  </a:lnTo>
                  <a:lnTo>
                    <a:pt x="17431" y="62818"/>
                  </a:lnTo>
                  <a:lnTo>
                    <a:pt x="17550" y="63104"/>
                  </a:lnTo>
                  <a:lnTo>
                    <a:pt x="17765" y="63592"/>
                  </a:lnTo>
                  <a:lnTo>
                    <a:pt x="18312" y="63568"/>
                  </a:lnTo>
                  <a:lnTo>
                    <a:pt x="18848" y="63604"/>
                  </a:lnTo>
                  <a:lnTo>
                    <a:pt x="19348" y="64128"/>
                  </a:lnTo>
                  <a:lnTo>
                    <a:pt x="19467" y="64794"/>
                  </a:lnTo>
                  <a:lnTo>
                    <a:pt x="19146" y="65378"/>
                  </a:lnTo>
                  <a:lnTo>
                    <a:pt x="18562" y="66009"/>
                  </a:lnTo>
                  <a:lnTo>
                    <a:pt x="18622" y="66878"/>
                  </a:lnTo>
                  <a:lnTo>
                    <a:pt x="18622" y="67021"/>
                  </a:lnTo>
                  <a:lnTo>
                    <a:pt x="18467" y="67140"/>
                  </a:lnTo>
                  <a:lnTo>
                    <a:pt x="17503" y="67759"/>
                  </a:lnTo>
                  <a:lnTo>
                    <a:pt x="16610" y="68485"/>
                  </a:lnTo>
                  <a:lnTo>
                    <a:pt x="16086" y="68950"/>
                  </a:lnTo>
                  <a:lnTo>
                    <a:pt x="15907" y="69545"/>
                  </a:lnTo>
                  <a:lnTo>
                    <a:pt x="15848" y="70378"/>
                  </a:lnTo>
                  <a:lnTo>
                    <a:pt x="15514" y="71105"/>
                  </a:lnTo>
                  <a:lnTo>
                    <a:pt x="15229" y="71724"/>
                  </a:lnTo>
                  <a:lnTo>
                    <a:pt x="15300" y="72414"/>
                  </a:lnTo>
                  <a:lnTo>
                    <a:pt x="16288" y="74010"/>
                  </a:lnTo>
                  <a:lnTo>
                    <a:pt x="17038" y="75736"/>
                  </a:lnTo>
                  <a:lnTo>
                    <a:pt x="17431" y="76153"/>
                  </a:lnTo>
                  <a:lnTo>
                    <a:pt x="18027" y="76093"/>
                  </a:lnTo>
                  <a:lnTo>
                    <a:pt x="18789" y="75927"/>
                  </a:lnTo>
                  <a:lnTo>
                    <a:pt x="19039" y="76677"/>
                  </a:lnTo>
                  <a:lnTo>
                    <a:pt x="19039" y="77034"/>
                  </a:lnTo>
                  <a:lnTo>
                    <a:pt x="18801" y="77248"/>
                  </a:lnTo>
                  <a:lnTo>
                    <a:pt x="18586" y="77415"/>
                  </a:lnTo>
                  <a:lnTo>
                    <a:pt x="18503" y="77665"/>
                  </a:lnTo>
                  <a:lnTo>
                    <a:pt x="18134" y="78177"/>
                  </a:lnTo>
                  <a:lnTo>
                    <a:pt x="17479" y="78082"/>
                  </a:lnTo>
                  <a:lnTo>
                    <a:pt x="17086" y="77927"/>
                  </a:lnTo>
                  <a:lnTo>
                    <a:pt x="16741" y="78106"/>
                  </a:lnTo>
                  <a:lnTo>
                    <a:pt x="16467" y="78379"/>
                  </a:lnTo>
                  <a:lnTo>
                    <a:pt x="16086" y="78320"/>
                  </a:lnTo>
                  <a:lnTo>
                    <a:pt x="15657" y="78296"/>
                  </a:lnTo>
                  <a:lnTo>
                    <a:pt x="15407" y="78713"/>
                  </a:lnTo>
                  <a:lnTo>
                    <a:pt x="14943" y="80058"/>
                  </a:lnTo>
                  <a:lnTo>
                    <a:pt x="14026" y="81177"/>
                  </a:lnTo>
                  <a:lnTo>
                    <a:pt x="13288" y="81749"/>
                  </a:lnTo>
                  <a:lnTo>
                    <a:pt x="12835" y="82547"/>
                  </a:lnTo>
                  <a:lnTo>
                    <a:pt x="12550" y="83392"/>
                  </a:lnTo>
                  <a:lnTo>
                    <a:pt x="12085" y="84154"/>
                  </a:lnTo>
                  <a:lnTo>
                    <a:pt x="11978" y="84368"/>
                  </a:lnTo>
                  <a:lnTo>
                    <a:pt x="12038" y="84606"/>
                  </a:lnTo>
                  <a:lnTo>
                    <a:pt x="12574" y="85987"/>
                  </a:lnTo>
                  <a:lnTo>
                    <a:pt x="12514" y="87464"/>
                  </a:lnTo>
                  <a:lnTo>
                    <a:pt x="12562" y="88369"/>
                  </a:lnTo>
                  <a:lnTo>
                    <a:pt x="12895" y="89202"/>
                  </a:lnTo>
                  <a:lnTo>
                    <a:pt x="13228" y="89274"/>
                  </a:lnTo>
                  <a:lnTo>
                    <a:pt x="13609" y="89035"/>
                  </a:lnTo>
                  <a:lnTo>
                    <a:pt x="14871" y="89190"/>
                  </a:lnTo>
                  <a:lnTo>
                    <a:pt x="16134" y="89202"/>
                  </a:lnTo>
                  <a:lnTo>
                    <a:pt x="17146" y="89345"/>
                  </a:lnTo>
                  <a:lnTo>
                    <a:pt x="18027" y="89809"/>
                  </a:lnTo>
                  <a:lnTo>
                    <a:pt x="18848" y="90286"/>
                  </a:lnTo>
                  <a:lnTo>
                    <a:pt x="19682" y="90738"/>
                  </a:lnTo>
                  <a:lnTo>
                    <a:pt x="20634" y="91298"/>
                  </a:lnTo>
                  <a:lnTo>
                    <a:pt x="21503" y="91988"/>
                  </a:lnTo>
                  <a:lnTo>
                    <a:pt x="22980" y="93607"/>
                  </a:lnTo>
                  <a:lnTo>
                    <a:pt x="24277" y="95358"/>
                  </a:lnTo>
                  <a:lnTo>
                    <a:pt x="24087" y="95417"/>
                  </a:lnTo>
                  <a:lnTo>
                    <a:pt x="23884" y="95501"/>
                  </a:lnTo>
                  <a:lnTo>
                    <a:pt x="23325" y="95703"/>
                  </a:lnTo>
                  <a:lnTo>
                    <a:pt x="23099" y="96251"/>
                  </a:lnTo>
                  <a:lnTo>
                    <a:pt x="23456" y="97346"/>
                  </a:lnTo>
                  <a:lnTo>
                    <a:pt x="24218" y="97620"/>
                  </a:lnTo>
                  <a:lnTo>
                    <a:pt x="24861" y="97798"/>
                  </a:lnTo>
                  <a:lnTo>
                    <a:pt x="25373" y="98191"/>
                  </a:lnTo>
                  <a:lnTo>
                    <a:pt x="25528" y="98477"/>
                  </a:lnTo>
                  <a:lnTo>
                    <a:pt x="25254" y="98596"/>
                  </a:lnTo>
                  <a:lnTo>
                    <a:pt x="24682" y="98858"/>
                  </a:lnTo>
                  <a:lnTo>
                    <a:pt x="24801" y="99465"/>
                  </a:lnTo>
                  <a:lnTo>
                    <a:pt x="25004" y="99989"/>
                  </a:lnTo>
                  <a:lnTo>
                    <a:pt x="25230" y="100513"/>
                  </a:lnTo>
                  <a:lnTo>
                    <a:pt x="26182" y="102025"/>
                  </a:lnTo>
                  <a:lnTo>
                    <a:pt x="27087" y="103573"/>
                  </a:lnTo>
                  <a:lnTo>
                    <a:pt x="27278" y="103752"/>
                  </a:lnTo>
                  <a:lnTo>
                    <a:pt x="27575" y="103811"/>
                  </a:lnTo>
                  <a:lnTo>
                    <a:pt x="28468" y="104073"/>
                  </a:lnTo>
                  <a:lnTo>
                    <a:pt x="29147" y="104704"/>
                  </a:lnTo>
                  <a:lnTo>
                    <a:pt x="29445" y="104990"/>
                  </a:lnTo>
                  <a:lnTo>
                    <a:pt x="29778" y="105228"/>
                  </a:lnTo>
                  <a:lnTo>
                    <a:pt x="30671" y="105704"/>
                  </a:lnTo>
                  <a:lnTo>
                    <a:pt x="31588" y="106133"/>
                  </a:lnTo>
                  <a:lnTo>
                    <a:pt x="32517" y="106407"/>
                  </a:lnTo>
                  <a:lnTo>
                    <a:pt x="33469" y="106180"/>
                  </a:lnTo>
                  <a:lnTo>
                    <a:pt x="33814" y="105597"/>
                  </a:lnTo>
                  <a:lnTo>
                    <a:pt x="33695" y="104871"/>
                  </a:lnTo>
                  <a:lnTo>
                    <a:pt x="33826" y="104383"/>
                  </a:lnTo>
                  <a:lnTo>
                    <a:pt x="34338" y="104311"/>
                  </a:lnTo>
                  <a:lnTo>
                    <a:pt x="34779" y="104275"/>
                  </a:lnTo>
                  <a:lnTo>
                    <a:pt x="35005" y="103918"/>
                  </a:lnTo>
                  <a:lnTo>
                    <a:pt x="35898" y="102716"/>
                  </a:lnTo>
                  <a:lnTo>
                    <a:pt x="36767" y="101477"/>
                  </a:lnTo>
                  <a:lnTo>
                    <a:pt x="36827" y="101406"/>
                  </a:lnTo>
                  <a:lnTo>
                    <a:pt x="36910" y="101346"/>
                  </a:lnTo>
                  <a:lnTo>
                    <a:pt x="38684" y="100692"/>
                  </a:lnTo>
                  <a:lnTo>
                    <a:pt x="40470" y="100037"/>
                  </a:lnTo>
                  <a:lnTo>
                    <a:pt x="40910" y="99989"/>
                  </a:lnTo>
                  <a:lnTo>
                    <a:pt x="41410" y="100156"/>
                  </a:lnTo>
                  <a:lnTo>
                    <a:pt x="42315" y="100346"/>
                  </a:lnTo>
                  <a:lnTo>
                    <a:pt x="43149" y="100072"/>
                  </a:lnTo>
                  <a:lnTo>
                    <a:pt x="44387" y="99037"/>
                  </a:lnTo>
                  <a:lnTo>
                    <a:pt x="45482" y="97870"/>
                  </a:lnTo>
                  <a:lnTo>
                    <a:pt x="45852" y="97548"/>
                  </a:lnTo>
                  <a:lnTo>
                    <a:pt x="46304" y="97477"/>
                  </a:lnTo>
                  <a:lnTo>
                    <a:pt x="47447" y="97596"/>
                  </a:lnTo>
                  <a:lnTo>
                    <a:pt x="48578" y="97477"/>
                  </a:lnTo>
                  <a:lnTo>
                    <a:pt x="50162" y="97239"/>
                  </a:lnTo>
                  <a:lnTo>
                    <a:pt x="51745" y="97239"/>
                  </a:lnTo>
                  <a:lnTo>
                    <a:pt x="53031" y="97358"/>
                  </a:lnTo>
                  <a:lnTo>
                    <a:pt x="54353" y="97346"/>
                  </a:lnTo>
                  <a:lnTo>
                    <a:pt x="54603" y="97405"/>
                  </a:lnTo>
                  <a:lnTo>
                    <a:pt x="54841" y="97548"/>
                  </a:lnTo>
                  <a:lnTo>
                    <a:pt x="55972" y="97965"/>
                  </a:lnTo>
                  <a:lnTo>
                    <a:pt x="57162" y="97846"/>
                  </a:lnTo>
                  <a:lnTo>
                    <a:pt x="58294" y="97525"/>
                  </a:lnTo>
                  <a:lnTo>
                    <a:pt x="59472" y="97477"/>
                  </a:lnTo>
                  <a:lnTo>
                    <a:pt x="60639" y="97489"/>
                  </a:lnTo>
                  <a:lnTo>
                    <a:pt x="61794" y="97477"/>
                  </a:lnTo>
                  <a:lnTo>
                    <a:pt x="62306" y="97525"/>
                  </a:lnTo>
                  <a:lnTo>
                    <a:pt x="62782" y="97727"/>
                  </a:lnTo>
                  <a:lnTo>
                    <a:pt x="63413" y="98060"/>
                  </a:lnTo>
                  <a:lnTo>
                    <a:pt x="64104" y="98275"/>
                  </a:lnTo>
                  <a:lnTo>
                    <a:pt x="64997" y="98096"/>
                  </a:lnTo>
                  <a:lnTo>
                    <a:pt x="65735" y="97227"/>
                  </a:lnTo>
                  <a:lnTo>
                    <a:pt x="66485" y="96358"/>
                  </a:lnTo>
                  <a:lnTo>
                    <a:pt x="67580" y="96358"/>
                  </a:lnTo>
                  <a:lnTo>
                    <a:pt x="67854" y="96417"/>
                  </a:lnTo>
                  <a:lnTo>
                    <a:pt x="68116" y="96346"/>
                  </a:lnTo>
                  <a:lnTo>
                    <a:pt x="68688" y="96191"/>
                  </a:lnTo>
                  <a:lnTo>
                    <a:pt x="69247" y="96382"/>
                  </a:lnTo>
                  <a:lnTo>
                    <a:pt x="69771" y="96774"/>
                  </a:lnTo>
                  <a:lnTo>
                    <a:pt x="70188" y="97286"/>
                  </a:lnTo>
                  <a:lnTo>
                    <a:pt x="70914" y="97775"/>
                  </a:lnTo>
                  <a:lnTo>
                    <a:pt x="71605" y="97298"/>
                  </a:lnTo>
                  <a:lnTo>
                    <a:pt x="72391" y="96489"/>
                  </a:lnTo>
                  <a:lnTo>
                    <a:pt x="72903" y="95489"/>
                  </a:lnTo>
                  <a:lnTo>
                    <a:pt x="72962" y="95346"/>
                  </a:lnTo>
                  <a:lnTo>
                    <a:pt x="73057" y="95262"/>
                  </a:lnTo>
                  <a:lnTo>
                    <a:pt x="73795" y="94667"/>
                  </a:lnTo>
                  <a:lnTo>
                    <a:pt x="73986" y="93738"/>
                  </a:lnTo>
                  <a:lnTo>
                    <a:pt x="74117" y="93250"/>
                  </a:lnTo>
                  <a:lnTo>
                    <a:pt x="74427" y="92822"/>
                  </a:lnTo>
                  <a:lnTo>
                    <a:pt x="74700" y="92464"/>
                  </a:lnTo>
                  <a:lnTo>
                    <a:pt x="74748" y="92060"/>
                  </a:lnTo>
                  <a:lnTo>
                    <a:pt x="75200" y="90583"/>
                  </a:lnTo>
                  <a:lnTo>
                    <a:pt x="76308" y="89547"/>
                  </a:lnTo>
                  <a:lnTo>
                    <a:pt x="77582" y="88619"/>
                  </a:lnTo>
                  <a:lnTo>
                    <a:pt x="78796" y="87488"/>
                  </a:lnTo>
                  <a:lnTo>
                    <a:pt x="78868" y="87428"/>
                  </a:lnTo>
                  <a:lnTo>
                    <a:pt x="78975" y="87369"/>
                  </a:lnTo>
                  <a:lnTo>
                    <a:pt x="81201" y="86476"/>
                  </a:lnTo>
                  <a:lnTo>
                    <a:pt x="83582" y="86237"/>
                  </a:lnTo>
                  <a:lnTo>
                    <a:pt x="83856" y="86297"/>
                  </a:lnTo>
                  <a:lnTo>
                    <a:pt x="84071" y="86464"/>
                  </a:lnTo>
                  <a:lnTo>
                    <a:pt x="84428" y="86654"/>
                  </a:lnTo>
                  <a:lnTo>
                    <a:pt x="84785" y="86595"/>
                  </a:lnTo>
                  <a:lnTo>
                    <a:pt x="85499" y="86333"/>
                  </a:lnTo>
                  <a:lnTo>
                    <a:pt x="86249" y="86166"/>
                  </a:lnTo>
                  <a:lnTo>
                    <a:pt x="86690" y="86095"/>
                  </a:lnTo>
                  <a:lnTo>
                    <a:pt x="86976" y="85749"/>
                  </a:lnTo>
                  <a:lnTo>
                    <a:pt x="86773" y="85404"/>
                  </a:lnTo>
                  <a:lnTo>
                    <a:pt x="86368" y="85273"/>
                  </a:lnTo>
                  <a:lnTo>
                    <a:pt x="85821" y="84904"/>
                  </a:lnTo>
                  <a:lnTo>
                    <a:pt x="85523" y="84416"/>
                  </a:lnTo>
                  <a:lnTo>
                    <a:pt x="85678" y="83713"/>
                  </a:lnTo>
                  <a:lnTo>
                    <a:pt x="86011" y="83249"/>
                  </a:lnTo>
                  <a:lnTo>
                    <a:pt x="86535" y="82713"/>
                  </a:lnTo>
                  <a:lnTo>
                    <a:pt x="86571" y="82046"/>
                  </a:lnTo>
                  <a:lnTo>
                    <a:pt x="86690" y="81558"/>
                  </a:lnTo>
                  <a:lnTo>
                    <a:pt x="86976" y="81177"/>
                  </a:lnTo>
                  <a:lnTo>
                    <a:pt x="87333" y="80606"/>
                  </a:lnTo>
                  <a:lnTo>
                    <a:pt x="87452" y="79927"/>
                  </a:lnTo>
                  <a:lnTo>
                    <a:pt x="87619" y="78725"/>
                  </a:lnTo>
                  <a:lnTo>
                    <a:pt x="88559" y="77927"/>
                  </a:lnTo>
                  <a:lnTo>
                    <a:pt x="88857" y="77701"/>
                  </a:lnTo>
                  <a:lnTo>
                    <a:pt x="88869" y="77248"/>
                  </a:lnTo>
                  <a:lnTo>
                    <a:pt x="88821" y="76451"/>
                  </a:lnTo>
                  <a:lnTo>
                    <a:pt x="89416" y="75879"/>
                  </a:lnTo>
                  <a:lnTo>
                    <a:pt x="90059" y="75498"/>
                  </a:lnTo>
                  <a:lnTo>
                    <a:pt x="90369" y="74796"/>
                  </a:lnTo>
                  <a:lnTo>
                    <a:pt x="90679" y="74296"/>
                  </a:lnTo>
                  <a:lnTo>
                    <a:pt x="91262" y="73974"/>
                  </a:lnTo>
                  <a:lnTo>
                    <a:pt x="92286" y="73653"/>
                  </a:lnTo>
                  <a:lnTo>
                    <a:pt x="93322" y="73295"/>
                  </a:lnTo>
                  <a:lnTo>
                    <a:pt x="93715" y="73117"/>
                  </a:lnTo>
                  <a:lnTo>
                    <a:pt x="93893" y="72700"/>
                  </a:lnTo>
                  <a:lnTo>
                    <a:pt x="94167" y="72010"/>
                  </a:lnTo>
                  <a:lnTo>
                    <a:pt x="94905" y="71998"/>
                  </a:lnTo>
                  <a:lnTo>
                    <a:pt x="95203" y="72045"/>
                  </a:lnTo>
                  <a:lnTo>
                    <a:pt x="95370" y="71879"/>
                  </a:lnTo>
                  <a:lnTo>
                    <a:pt x="95763" y="71105"/>
                  </a:lnTo>
                  <a:lnTo>
                    <a:pt x="96441" y="70616"/>
                  </a:lnTo>
                  <a:lnTo>
                    <a:pt x="96632" y="70402"/>
                  </a:lnTo>
                  <a:lnTo>
                    <a:pt x="96620" y="70152"/>
                  </a:lnTo>
                  <a:lnTo>
                    <a:pt x="95763" y="69200"/>
                  </a:lnTo>
                  <a:lnTo>
                    <a:pt x="94643" y="68545"/>
                  </a:lnTo>
                  <a:lnTo>
                    <a:pt x="92929" y="67461"/>
                  </a:lnTo>
                  <a:lnTo>
                    <a:pt x="91905" y="65699"/>
                  </a:lnTo>
                  <a:lnTo>
                    <a:pt x="91738" y="64782"/>
                  </a:lnTo>
                  <a:lnTo>
                    <a:pt x="91500" y="63866"/>
                  </a:lnTo>
                  <a:lnTo>
                    <a:pt x="91024" y="62711"/>
                  </a:lnTo>
                  <a:lnTo>
                    <a:pt x="90607" y="61532"/>
                  </a:lnTo>
                  <a:lnTo>
                    <a:pt x="90500" y="60901"/>
                  </a:lnTo>
                  <a:lnTo>
                    <a:pt x="90643" y="60246"/>
                  </a:lnTo>
                  <a:lnTo>
                    <a:pt x="91500" y="58615"/>
                  </a:lnTo>
                  <a:lnTo>
                    <a:pt x="92191" y="56912"/>
                  </a:lnTo>
                  <a:lnTo>
                    <a:pt x="92203" y="56877"/>
                  </a:lnTo>
                  <a:lnTo>
                    <a:pt x="92214" y="56853"/>
                  </a:lnTo>
                  <a:lnTo>
                    <a:pt x="93262" y="55126"/>
                  </a:lnTo>
                  <a:lnTo>
                    <a:pt x="94310" y="53412"/>
                  </a:lnTo>
                  <a:lnTo>
                    <a:pt x="94429" y="53257"/>
                  </a:lnTo>
                  <a:lnTo>
                    <a:pt x="94608" y="53138"/>
                  </a:lnTo>
                  <a:lnTo>
                    <a:pt x="95298" y="52579"/>
                  </a:lnTo>
                  <a:lnTo>
                    <a:pt x="95655" y="51745"/>
                  </a:lnTo>
                  <a:lnTo>
                    <a:pt x="95834" y="51257"/>
                  </a:lnTo>
                  <a:lnTo>
                    <a:pt x="96203" y="50876"/>
                  </a:lnTo>
                  <a:lnTo>
                    <a:pt x="97251" y="49733"/>
                  </a:lnTo>
                  <a:lnTo>
                    <a:pt x="98025" y="48399"/>
                  </a:lnTo>
                  <a:lnTo>
                    <a:pt x="98953" y="46768"/>
                  </a:lnTo>
                  <a:lnTo>
                    <a:pt x="99775" y="45078"/>
                  </a:lnTo>
                  <a:lnTo>
                    <a:pt x="100073" y="44709"/>
                  </a:lnTo>
                  <a:lnTo>
                    <a:pt x="100477" y="44589"/>
                  </a:lnTo>
                  <a:lnTo>
                    <a:pt x="101478" y="44328"/>
                  </a:lnTo>
                  <a:lnTo>
                    <a:pt x="102430" y="43958"/>
                  </a:lnTo>
                  <a:lnTo>
                    <a:pt x="102787" y="43732"/>
                  </a:lnTo>
                  <a:lnTo>
                    <a:pt x="102930" y="43351"/>
                  </a:lnTo>
                  <a:lnTo>
                    <a:pt x="102740" y="43196"/>
                  </a:lnTo>
                  <a:lnTo>
                    <a:pt x="102442" y="43232"/>
                  </a:lnTo>
                  <a:lnTo>
                    <a:pt x="102275" y="43113"/>
                  </a:lnTo>
                  <a:lnTo>
                    <a:pt x="102156" y="42946"/>
                  </a:lnTo>
                  <a:lnTo>
                    <a:pt x="101966" y="42684"/>
                  </a:lnTo>
                  <a:lnTo>
                    <a:pt x="101632" y="42589"/>
                  </a:lnTo>
                  <a:lnTo>
                    <a:pt x="101156" y="42327"/>
                  </a:lnTo>
                  <a:lnTo>
                    <a:pt x="101358" y="41827"/>
                  </a:lnTo>
                  <a:lnTo>
                    <a:pt x="101954" y="41053"/>
                  </a:lnTo>
                  <a:lnTo>
                    <a:pt x="102513" y="40268"/>
                  </a:lnTo>
                  <a:lnTo>
                    <a:pt x="103394" y="39315"/>
                  </a:lnTo>
                  <a:lnTo>
                    <a:pt x="104526" y="38708"/>
                  </a:lnTo>
                  <a:lnTo>
                    <a:pt x="105561" y="38398"/>
                  </a:lnTo>
                  <a:lnTo>
                    <a:pt x="106550" y="37874"/>
                  </a:lnTo>
                  <a:lnTo>
                    <a:pt x="107752" y="37279"/>
                  </a:lnTo>
                  <a:lnTo>
                    <a:pt x="109074" y="36886"/>
                  </a:lnTo>
                  <a:lnTo>
                    <a:pt x="111562" y="36088"/>
                  </a:lnTo>
                  <a:lnTo>
                    <a:pt x="114074" y="35386"/>
                  </a:lnTo>
                  <a:lnTo>
                    <a:pt x="114991" y="35076"/>
                  </a:lnTo>
                  <a:lnTo>
                    <a:pt x="115598" y="34374"/>
                  </a:lnTo>
                  <a:lnTo>
                    <a:pt x="116360" y="33076"/>
                  </a:lnTo>
                  <a:lnTo>
                    <a:pt x="117503" y="32147"/>
                  </a:lnTo>
                  <a:lnTo>
                    <a:pt x="119230" y="30981"/>
                  </a:lnTo>
                  <a:lnTo>
                    <a:pt x="121147" y="30159"/>
                  </a:lnTo>
                  <a:lnTo>
                    <a:pt x="121540" y="29981"/>
                  </a:lnTo>
                  <a:lnTo>
                    <a:pt x="121790" y="29671"/>
                  </a:lnTo>
                  <a:lnTo>
                    <a:pt x="122254" y="29147"/>
                  </a:lnTo>
                  <a:lnTo>
                    <a:pt x="122849" y="28826"/>
                  </a:lnTo>
                  <a:lnTo>
                    <a:pt x="123266" y="28576"/>
                  </a:lnTo>
                  <a:lnTo>
                    <a:pt x="123647" y="28290"/>
                  </a:lnTo>
                  <a:lnTo>
                    <a:pt x="124647" y="27302"/>
                  </a:lnTo>
                  <a:lnTo>
                    <a:pt x="125611" y="26278"/>
                  </a:lnTo>
                  <a:lnTo>
                    <a:pt x="126123" y="24908"/>
                  </a:lnTo>
                  <a:lnTo>
                    <a:pt x="125671" y="23492"/>
                  </a:lnTo>
                  <a:lnTo>
                    <a:pt x="125171" y="22956"/>
                  </a:lnTo>
                  <a:lnTo>
                    <a:pt x="124766" y="22361"/>
                  </a:lnTo>
                  <a:lnTo>
                    <a:pt x="124516" y="21860"/>
                  </a:lnTo>
                  <a:lnTo>
                    <a:pt x="124647" y="21337"/>
                  </a:lnTo>
                  <a:lnTo>
                    <a:pt x="125076" y="21194"/>
                  </a:lnTo>
                  <a:lnTo>
                    <a:pt x="125528" y="21384"/>
                  </a:lnTo>
                  <a:lnTo>
                    <a:pt x="126159" y="21384"/>
                  </a:lnTo>
                  <a:lnTo>
                    <a:pt x="126540" y="20848"/>
                  </a:lnTo>
                  <a:lnTo>
                    <a:pt x="126504" y="20313"/>
                  </a:lnTo>
                  <a:lnTo>
                    <a:pt x="126028" y="20075"/>
                  </a:lnTo>
                  <a:lnTo>
                    <a:pt x="125135" y="19670"/>
                  </a:lnTo>
                  <a:lnTo>
                    <a:pt x="125016" y="18801"/>
                  </a:lnTo>
                  <a:lnTo>
                    <a:pt x="124576" y="18824"/>
                  </a:lnTo>
                  <a:lnTo>
                    <a:pt x="124195" y="18741"/>
                  </a:lnTo>
                  <a:lnTo>
                    <a:pt x="123064" y="18312"/>
                  </a:lnTo>
                  <a:lnTo>
                    <a:pt x="121992" y="18693"/>
                  </a:lnTo>
                  <a:lnTo>
                    <a:pt x="120849" y="19194"/>
                  </a:lnTo>
                  <a:lnTo>
                    <a:pt x="120063" y="20182"/>
                  </a:lnTo>
                  <a:lnTo>
                    <a:pt x="119932" y="20337"/>
                  </a:lnTo>
                  <a:lnTo>
                    <a:pt x="119754" y="20420"/>
                  </a:lnTo>
                  <a:lnTo>
                    <a:pt x="118658" y="20420"/>
                  </a:lnTo>
                  <a:lnTo>
                    <a:pt x="117575" y="20039"/>
                  </a:lnTo>
                  <a:lnTo>
                    <a:pt x="116313" y="19384"/>
                  </a:lnTo>
                  <a:lnTo>
                    <a:pt x="114836" y="19551"/>
                  </a:lnTo>
                  <a:lnTo>
                    <a:pt x="114420" y="19860"/>
                  </a:lnTo>
                  <a:lnTo>
                    <a:pt x="114098" y="20241"/>
                  </a:lnTo>
                  <a:lnTo>
                    <a:pt x="113586" y="20456"/>
                  </a:lnTo>
                  <a:lnTo>
                    <a:pt x="113146" y="20158"/>
                  </a:lnTo>
                  <a:lnTo>
                    <a:pt x="112860" y="19789"/>
                  </a:lnTo>
                  <a:lnTo>
                    <a:pt x="112967" y="19324"/>
                  </a:lnTo>
                  <a:lnTo>
                    <a:pt x="113265" y="19146"/>
                  </a:lnTo>
                  <a:lnTo>
                    <a:pt x="113277" y="18848"/>
                  </a:lnTo>
                  <a:lnTo>
                    <a:pt x="112979" y="18813"/>
                  </a:lnTo>
                  <a:lnTo>
                    <a:pt x="112646" y="18991"/>
                  </a:lnTo>
                  <a:lnTo>
                    <a:pt x="112229" y="19229"/>
                  </a:lnTo>
                  <a:lnTo>
                    <a:pt x="111717" y="19194"/>
                  </a:lnTo>
                  <a:lnTo>
                    <a:pt x="110455" y="18872"/>
                  </a:lnTo>
                  <a:lnTo>
                    <a:pt x="109193" y="19229"/>
                  </a:lnTo>
                  <a:lnTo>
                    <a:pt x="108693" y="19539"/>
                  </a:lnTo>
                  <a:lnTo>
                    <a:pt x="108121" y="19491"/>
                  </a:lnTo>
                  <a:lnTo>
                    <a:pt x="107621" y="18932"/>
                  </a:lnTo>
                  <a:lnTo>
                    <a:pt x="107502" y="18241"/>
                  </a:lnTo>
                  <a:lnTo>
                    <a:pt x="107454" y="17336"/>
                  </a:lnTo>
                  <a:lnTo>
                    <a:pt x="107121" y="16515"/>
                  </a:lnTo>
                  <a:lnTo>
                    <a:pt x="106573" y="15895"/>
                  </a:lnTo>
                  <a:lnTo>
                    <a:pt x="105716" y="15788"/>
                  </a:lnTo>
                  <a:lnTo>
                    <a:pt x="104847" y="15907"/>
                  </a:lnTo>
                  <a:lnTo>
                    <a:pt x="104121" y="15395"/>
                  </a:lnTo>
                  <a:lnTo>
                    <a:pt x="103787" y="15181"/>
                  </a:lnTo>
                  <a:lnTo>
                    <a:pt x="103347" y="15122"/>
                  </a:lnTo>
                  <a:lnTo>
                    <a:pt x="102216" y="14979"/>
                  </a:lnTo>
                  <a:lnTo>
                    <a:pt x="101144" y="14586"/>
                  </a:lnTo>
                  <a:lnTo>
                    <a:pt x="100311" y="14360"/>
                  </a:lnTo>
                  <a:lnTo>
                    <a:pt x="99537" y="14550"/>
                  </a:lnTo>
                  <a:lnTo>
                    <a:pt x="99287" y="15181"/>
                  </a:lnTo>
                  <a:lnTo>
                    <a:pt x="99501" y="15907"/>
                  </a:lnTo>
                  <a:lnTo>
                    <a:pt x="99501" y="16312"/>
                  </a:lnTo>
                  <a:lnTo>
                    <a:pt x="99120" y="16396"/>
                  </a:lnTo>
                  <a:lnTo>
                    <a:pt x="98632" y="16396"/>
                  </a:lnTo>
                  <a:lnTo>
                    <a:pt x="98144" y="16431"/>
                  </a:lnTo>
                  <a:lnTo>
                    <a:pt x="97441" y="16527"/>
                  </a:lnTo>
                  <a:lnTo>
                    <a:pt x="96798" y="16217"/>
                  </a:lnTo>
                  <a:lnTo>
                    <a:pt x="96632" y="16146"/>
                  </a:lnTo>
                  <a:lnTo>
                    <a:pt x="96489" y="16229"/>
                  </a:lnTo>
                  <a:lnTo>
                    <a:pt x="96013" y="16669"/>
                  </a:lnTo>
                  <a:lnTo>
                    <a:pt x="95465" y="16312"/>
                  </a:lnTo>
                  <a:lnTo>
                    <a:pt x="95179" y="16157"/>
                  </a:lnTo>
                  <a:lnTo>
                    <a:pt x="94798" y="16193"/>
                  </a:lnTo>
                  <a:lnTo>
                    <a:pt x="94119" y="16455"/>
                  </a:lnTo>
                  <a:lnTo>
                    <a:pt x="93453" y="16753"/>
                  </a:lnTo>
                  <a:lnTo>
                    <a:pt x="92595" y="17003"/>
                  </a:lnTo>
                  <a:lnTo>
                    <a:pt x="91929" y="16396"/>
                  </a:lnTo>
                  <a:lnTo>
                    <a:pt x="91321" y="15693"/>
                  </a:lnTo>
                  <a:lnTo>
                    <a:pt x="90429" y="15300"/>
                  </a:lnTo>
                  <a:lnTo>
                    <a:pt x="89690" y="15276"/>
                  </a:lnTo>
                  <a:lnTo>
                    <a:pt x="88988" y="15384"/>
                  </a:lnTo>
                  <a:lnTo>
                    <a:pt x="87571" y="15217"/>
                  </a:lnTo>
                  <a:lnTo>
                    <a:pt x="86261" y="14550"/>
                  </a:lnTo>
                  <a:lnTo>
                    <a:pt x="85940" y="14193"/>
                  </a:lnTo>
                  <a:lnTo>
                    <a:pt x="85726" y="13764"/>
                  </a:lnTo>
                  <a:lnTo>
                    <a:pt x="85309" y="13074"/>
                  </a:lnTo>
                  <a:lnTo>
                    <a:pt x="84487" y="13133"/>
                  </a:lnTo>
                  <a:lnTo>
                    <a:pt x="83928" y="13300"/>
                  </a:lnTo>
                  <a:lnTo>
                    <a:pt x="83344" y="13240"/>
                  </a:lnTo>
                  <a:lnTo>
                    <a:pt x="82106" y="12764"/>
                  </a:lnTo>
                  <a:lnTo>
                    <a:pt x="80808" y="12455"/>
                  </a:lnTo>
                  <a:lnTo>
                    <a:pt x="80213" y="12205"/>
                  </a:lnTo>
                  <a:lnTo>
                    <a:pt x="80189" y="11562"/>
                  </a:lnTo>
                  <a:lnTo>
                    <a:pt x="80201" y="11276"/>
                  </a:lnTo>
                  <a:lnTo>
                    <a:pt x="80011" y="11085"/>
                  </a:lnTo>
                  <a:lnTo>
                    <a:pt x="79772" y="11097"/>
                  </a:lnTo>
                  <a:lnTo>
                    <a:pt x="79606" y="11276"/>
                  </a:lnTo>
                  <a:lnTo>
                    <a:pt x="79475" y="11443"/>
                  </a:lnTo>
                  <a:lnTo>
                    <a:pt x="79344" y="11609"/>
                  </a:lnTo>
                  <a:lnTo>
                    <a:pt x="79177" y="11931"/>
                  </a:lnTo>
                  <a:lnTo>
                    <a:pt x="78820" y="11919"/>
                  </a:lnTo>
                  <a:lnTo>
                    <a:pt x="78558" y="11562"/>
                  </a:lnTo>
                  <a:lnTo>
                    <a:pt x="78665" y="11133"/>
                  </a:lnTo>
                  <a:lnTo>
                    <a:pt x="79010" y="10395"/>
                  </a:lnTo>
                  <a:lnTo>
                    <a:pt x="79106" y="9609"/>
                  </a:lnTo>
                  <a:lnTo>
                    <a:pt x="79129" y="9073"/>
                  </a:lnTo>
                  <a:lnTo>
                    <a:pt x="78796" y="8645"/>
                  </a:lnTo>
                  <a:lnTo>
                    <a:pt x="78165" y="8585"/>
                  </a:lnTo>
                  <a:lnTo>
                    <a:pt x="77665" y="8930"/>
                  </a:lnTo>
                  <a:lnTo>
                    <a:pt x="77332" y="9133"/>
                  </a:lnTo>
                  <a:lnTo>
                    <a:pt x="76915" y="9133"/>
                  </a:lnTo>
                  <a:lnTo>
                    <a:pt x="76177" y="8954"/>
                  </a:lnTo>
                  <a:lnTo>
                    <a:pt x="75665" y="8371"/>
                  </a:lnTo>
                  <a:lnTo>
                    <a:pt x="75403" y="7990"/>
                  </a:lnTo>
                  <a:lnTo>
                    <a:pt x="75069" y="7597"/>
                  </a:lnTo>
                  <a:lnTo>
                    <a:pt x="74629" y="7323"/>
                  </a:lnTo>
                  <a:lnTo>
                    <a:pt x="74165" y="7597"/>
                  </a:lnTo>
                  <a:lnTo>
                    <a:pt x="74034" y="7871"/>
                  </a:lnTo>
                  <a:lnTo>
                    <a:pt x="73819" y="8109"/>
                  </a:lnTo>
                  <a:cubicBezTo>
                    <a:pt x="72842" y="8406"/>
                    <a:pt x="72030" y="8540"/>
                    <a:pt x="71274" y="8540"/>
                  </a:cubicBezTo>
                  <a:cubicBezTo>
                    <a:pt x="69794" y="8540"/>
                    <a:pt x="68528" y="8028"/>
                    <a:pt x="66652" y="7240"/>
                  </a:cubicBezTo>
                  <a:cubicBezTo>
                    <a:pt x="66127" y="7019"/>
                    <a:pt x="65513" y="6892"/>
                    <a:pt x="64921" y="6892"/>
                  </a:cubicBezTo>
                  <a:cubicBezTo>
                    <a:pt x="63913" y="6892"/>
                    <a:pt x="62969" y="7261"/>
                    <a:pt x="62639" y="8168"/>
                  </a:cubicBezTo>
                  <a:cubicBezTo>
                    <a:pt x="61234" y="7513"/>
                    <a:pt x="59722" y="7037"/>
                    <a:pt x="58174" y="6787"/>
                  </a:cubicBezTo>
                  <a:lnTo>
                    <a:pt x="58174" y="6787"/>
                  </a:lnTo>
                  <a:cubicBezTo>
                    <a:pt x="58178" y="6787"/>
                    <a:pt x="58181" y="6787"/>
                    <a:pt x="58185" y="6787"/>
                  </a:cubicBezTo>
                  <a:cubicBezTo>
                    <a:pt x="58657" y="6787"/>
                    <a:pt x="58278" y="5977"/>
                    <a:pt x="57805" y="5894"/>
                  </a:cubicBezTo>
                  <a:cubicBezTo>
                    <a:pt x="57647" y="5867"/>
                    <a:pt x="57487" y="5853"/>
                    <a:pt x="57327" y="5853"/>
                  </a:cubicBezTo>
                  <a:cubicBezTo>
                    <a:pt x="56451" y="5853"/>
                    <a:pt x="55573" y="6255"/>
                    <a:pt x="55019" y="6930"/>
                  </a:cubicBezTo>
                  <a:lnTo>
                    <a:pt x="55019" y="6882"/>
                  </a:lnTo>
                  <a:cubicBezTo>
                    <a:pt x="54968" y="6455"/>
                    <a:pt x="54621" y="6140"/>
                    <a:pt x="54216" y="6140"/>
                  </a:cubicBezTo>
                  <a:cubicBezTo>
                    <a:pt x="54148" y="6140"/>
                    <a:pt x="54078" y="6149"/>
                    <a:pt x="54007" y="6168"/>
                  </a:cubicBezTo>
                  <a:cubicBezTo>
                    <a:pt x="52368" y="6613"/>
                    <a:pt x="50665" y="6835"/>
                    <a:pt x="48963" y="6835"/>
                  </a:cubicBezTo>
                  <a:cubicBezTo>
                    <a:pt x="46609" y="6835"/>
                    <a:pt x="44255" y="6411"/>
                    <a:pt x="42065" y="5561"/>
                  </a:cubicBezTo>
                  <a:cubicBezTo>
                    <a:pt x="40172" y="4835"/>
                    <a:pt x="37267" y="4942"/>
                    <a:pt x="35886" y="3715"/>
                  </a:cubicBezTo>
                  <a:cubicBezTo>
                    <a:pt x="35874" y="3704"/>
                    <a:pt x="35136" y="3061"/>
                    <a:pt x="35136" y="3061"/>
                  </a:cubicBezTo>
                  <a:lnTo>
                    <a:pt x="34291" y="3573"/>
                  </a:lnTo>
                  <a:lnTo>
                    <a:pt x="33874" y="3823"/>
                  </a:lnTo>
                  <a:lnTo>
                    <a:pt x="33398" y="3870"/>
                  </a:lnTo>
                  <a:lnTo>
                    <a:pt x="31266" y="3775"/>
                  </a:lnTo>
                  <a:lnTo>
                    <a:pt x="29147" y="3834"/>
                  </a:lnTo>
                  <a:lnTo>
                    <a:pt x="27480" y="3727"/>
                  </a:lnTo>
                  <a:lnTo>
                    <a:pt x="25825" y="3477"/>
                  </a:lnTo>
                  <a:lnTo>
                    <a:pt x="23932" y="3394"/>
                  </a:lnTo>
                  <a:lnTo>
                    <a:pt x="22027" y="3453"/>
                  </a:lnTo>
                  <a:lnTo>
                    <a:pt x="21206" y="3311"/>
                  </a:lnTo>
                  <a:lnTo>
                    <a:pt x="20825" y="2584"/>
                  </a:lnTo>
                  <a:lnTo>
                    <a:pt x="20491" y="1989"/>
                  </a:lnTo>
                  <a:lnTo>
                    <a:pt x="19908" y="1572"/>
                  </a:lnTo>
                  <a:lnTo>
                    <a:pt x="19658" y="1441"/>
                  </a:lnTo>
                  <a:lnTo>
                    <a:pt x="19432" y="1275"/>
                  </a:lnTo>
                  <a:lnTo>
                    <a:pt x="19074" y="929"/>
                  </a:lnTo>
                  <a:lnTo>
                    <a:pt x="18586" y="751"/>
                  </a:lnTo>
                  <a:lnTo>
                    <a:pt x="18098" y="977"/>
                  </a:lnTo>
                  <a:lnTo>
                    <a:pt x="17788" y="1429"/>
                  </a:lnTo>
                  <a:lnTo>
                    <a:pt x="17693" y="1132"/>
                  </a:lnTo>
                  <a:lnTo>
                    <a:pt x="17681" y="906"/>
                  </a:lnTo>
                  <a:lnTo>
                    <a:pt x="17586" y="322"/>
                  </a:lnTo>
                  <a:lnTo>
                    <a:pt x="17169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972075" y="27278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cubicBezTo>
                    <a:pt x="1" y="0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2972075" y="2889775"/>
              <a:ext cx="325" cy="62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1" y="0"/>
                  </a:moveTo>
                  <a:lnTo>
                    <a:pt x="1" y="24"/>
                  </a:lnTo>
                  <a:lnTo>
                    <a:pt x="13" y="12"/>
                  </a:ln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3736475" y="209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5097050" y="2815725"/>
              <a:ext cx="330425" cy="270825"/>
            </a:xfrm>
            <a:custGeom>
              <a:avLst/>
              <a:gdLst/>
              <a:ahLst/>
              <a:cxnLst/>
              <a:rect l="l" t="t" r="r" b="b"/>
              <a:pathLst>
                <a:path w="13217" h="10833" extrusionOk="0">
                  <a:moveTo>
                    <a:pt x="2979" y="3824"/>
                  </a:moveTo>
                  <a:cubicBezTo>
                    <a:pt x="2984" y="3830"/>
                    <a:pt x="2987" y="3836"/>
                    <a:pt x="2989" y="3843"/>
                  </a:cubicBezTo>
                  <a:lnTo>
                    <a:pt x="2979" y="3824"/>
                  </a:lnTo>
                  <a:close/>
                  <a:moveTo>
                    <a:pt x="9646" y="1"/>
                  </a:moveTo>
                  <a:cubicBezTo>
                    <a:pt x="9631" y="1"/>
                    <a:pt x="9615" y="4"/>
                    <a:pt x="9597" y="10"/>
                  </a:cubicBezTo>
                  <a:cubicBezTo>
                    <a:pt x="9573" y="10"/>
                    <a:pt x="9549" y="10"/>
                    <a:pt x="9549" y="45"/>
                  </a:cubicBezTo>
                  <a:cubicBezTo>
                    <a:pt x="9573" y="69"/>
                    <a:pt x="9597" y="69"/>
                    <a:pt x="9597" y="81"/>
                  </a:cubicBezTo>
                  <a:cubicBezTo>
                    <a:pt x="9593" y="80"/>
                    <a:pt x="9588" y="80"/>
                    <a:pt x="9584" y="80"/>
                  </a:cubicBezTo>
                  <a:cubicBezTo>
                    <a:pt x="9523" y="80"/>
                    <a:pt x="9462" y="135"/>
                    <a:pt x="9396" y="135"/>
                  </a:cubicBezTo>
                  <a:cubicBezTo>
                    <a:pt x="9376" y="135"/>
                    <a:pt x="9356" y="130"/>
                    <a:pt x="9335" y="117"/>
                  </a:cubicBezTo>
                  <a:cubicBezTo>
                    <a:pt x="9299" y="117"/>
                    <a:pt x="9276" y="117"/>
                    <a:pt x="9240" y="129"/>
                  </a:cubicBezTo>
                  <a:cubicBezTo>
                    <a:pt x="9192" y="141"/>
                    <a:pt x="9157" y="164"/>
                    <a:pt x="9133" y="200"/>
                  </a:cubicBezTo>
                  <a:cubicBezTo>
                    <a:pt x="9133" y="236"/>
                    <a:pt x="9157" y="248"/>
                    <a:pt x="9168" y="260"/>
                  </a:cubicBezTo>
                  <a:cubicBezTo>
                    <a:pt x="9133" y="260"/>
                    <a:pt x="9121" y="248"/>
                    <a:pt x="9109" y="236"/>
                  </a:cubicBezTo>
                  <a:cubicBezTo>
                    <a:pt x="9101" y="236"/>
                    <a:pt x="9104" y="241"/>
                    <a:pt x="9103" y="241"/>
                  </a:cubicBezTo>
                  <a:cubicBezTo>
                    <a:pt x="9102" y="241"/>
                    <a:pt x="9101" y="240"/>
                    <a:pt x="9097" y="236"/>
                  </a:cubicBezTo>
                  <a:cubicBezTo>
                    <a:pt x="9088" y="235"/>
                    <a:pt x="9080" y="234"/>
                    <a:pt x="9072" y="234"/>
                  </a:cubicBezTo>
                  <a:cubicBezTo>
                    <a:pt x="8991" y="234"/>
                    <a:pt x="8936" y="285"/>
                    <a:pt x="8871" y="295"/>
                  </a:cubicBezTo>
                  <a:cubicBezTo>
                    <a:pt x="8799" y="319"/>
                    <a:pt x="8740" y="367"/>
                    <a:pt x="8656" y="379"/>
                  </a:cubicBezTo>
                  <a:cubicBezTo>
                    <a:pt x="8561" y="426"/>
                    <a:pt x="8466" y="474"/>
                    <a:pt x="8359" y="498"/>
                  </a:cubicBezTo>
                  <a:cubicBezTo>
                    <a:pt x="8264" y="533"/>
                    <a:pt x="8145" y="557"/>
                    <a:pt x="8025" y="593"/>
                  </a:cubicBezTo>
                  <a:cubicBezTo>
                    <a:pt x="7811" y="664"/>
                    <a:pt x="7609" y="676"/>
                    <a:pt x="7394" y="700"/>
                  </a:cubicBezTo>
                  <a:cubicBezTo>
                    <a:pt x="7347" y="700"/>
                    <a:pt x="7311" y="700"/>
                    <a:pt x="7263" y="712"/>
                  </a:cubicBezTo>
                  <a:cubicBezTo>
                    <a:pt x="7168" y="736"/>
                    <a:pt x="7049" y="724"/>
                    <a:pt x="6966" y="783"/>
                  </a:cubicBezTo>
                  <a:cubicBezTo>
                    <a:pt x="6918" y="831"/>
                    <a:pt x="6859" y="855"/>
                    <a:pt x="6835" y="914"/>
                  </a:cubicBezTo>
                  <a:cubicBezTo>
                    <a:pt x="6765" y="1044"/>
                    <a:pt x="6661" y="1099"/>
                    <a:pt x="6531" y="1099"/>
                  </a:cubicBezTo>
                  <a:cubicBezTo>
                    <a:pt x="6506" y="1099"/>
                    <a:pt x="6481" y="1097"/>
                    <a:pt x="6454" y="1093"/>
                  </a:cubicBezTo>
                  <a:cubicBezTo>
                    <a:pt x="6442" y="1093"/>
                    <a:pt x="6430" y="1117"/>
                    <a:pt x="6418" y="1117"/>
                  </a:cubicBezTo>
                  <a:cubicBezTo>
                    <a:pt x="6377" y="1240"/>
                    <a:pt x="6364" y="1278"/>
                    <a:pt x="6301" y="1278"/>
                  </a:cubicBezTo>
                  <a:cubicBezTo>
                    <a:pt x="6273" y="1278"/>
                    <a:pt x="6235" y="1271"/>
                    <a:pt x="6180" y="1260"/>
                  </a:cubicBezTo>
                  <a:lnTo>
                    <a:pt x="6144" y="1260"/>
                  </a:lnTo>
                  <a:cubicBezTo>
                    <a:pt x="5906" y="1385"/>
                    <a:pt x="5678" y="1499"/>
                    <a:pt x="5400" y="1499"/>
                  </a:cubicBezTo>
                  <a:cubicBezTo>
                    <a:pt x="5386" y="1499"/>
                    <a:pt x="5372" y="1498"/>
                    <a:pt x="5358" y="1498"/>
                  </a:cubicBezTo>
                  <a:lnTo>
                    <a:pt x="5347" y="1498"/>
                  </a:lnTo>
                  <a:cubicBezTo>
                    <a:pt x="5239" y="1593"/>
                    <a:pt x="5180" y="1724"/>
                    <a:pt x="5025" y="1736"/>
                  </a:cubicBezTo>
                  <a:cubicBezTo>
                    <a:pt x="4954" y="1784"/>
                    <a:pt x="4882" y="1807"/>
                    <a:pt x="4870" y="1903"/>
                  </a:cubicBezTo>
                  <a:cubicBezTo>
                    <a:pt x="4882" y="1962"/>
                    <a:pt x="4930" y="1974"/>
                    <a:pt x="4954" y="2010"/>
                  </a:cubicBezTo>
                  <a:cubicBezTo>
                    <a:pt x="4846" y="2022"/>
                    <a:pt x="4763" y="2069"/>
                    <a:pt x="4692" y="2141"/>
                  </a:cubicBezTo>
                  <a:cubicBezTo>
                    <a:pt x="4624" y="2199"/>
                    <a:pt x="4564" y="2257"/>
                    <a:pt x="4479" y="2257"/>
                  </a:cubicBezTo>
                  <a:cubicBezTo>
                    <a:pt x="4460" y="2257"/>
                    <a:pt x="4440" y="2255"/>
                    <a:pt x="4418" y="2248"/>
                  </a:cubicBezTo>
                  <a:cubicBezTo>
                    <a:pt x="4346" y="2248"/>
                    <a:pt x="4287" y="2307"/>
                    <a:pt x="4215" y="2319"/>
                  </a:cubicBezTo>
                  <a:cubicBezTo>
                    <a:pt x="4156" y="2331"/>
                    <a:pt x="4108" y="2379"/>
                    <a:pt x="4061" y="2427"/>
                  </a:cubicBezTo>
                  <a:cubicBezTo>
                    <a:pt x="3930" y="2558"/>
                    <a:pt x="3811" y="2700"/>
                    <a:pt x="3692" y="2855"/>
                  </a:cubicBezTo>
                  <a:cubicBezTo>
                    <a:pt x="3620" y="2939"/>
                    <a:pt x="3513" y="2986"/>
                    <a:pt x="3477" y="3105"/>
                  </a:cubicBezTo>
                  <a:cubicBezTo>
                    <a:pt x="3501" y="3141"/>
                    <a:pt x="3501" y="3165"/>
                    <a:pt x="3501" y="3212"/>
                  </a:cubicBezTo>
                  <a:cubicBezTo>
                    <a:pt x="3457" y="3200"/>
                    <a:pt x="3415" y="3187"/>
                    <a:pt x="3379" y="3187"/>
                  </a:cubicBezTo>
                  <a:cubicBezTo>
                    <a:pt x="3348" y="3187"/>
                    <a:pt x="3321" y="3197"/>
                    <a:pt x="3299" y="3224"/>
                  </a:cubicBezTo>
                  <a:cubicBezTo>
                    <a:pt x="3239" y="3272"/>
                    <a:pt x="3215" y="3331"/>
                    <a:pt x="3192" y="3391"/>
                  </a:cubicBezTo>
                  <a:cubicBezTo>
                    <a:pt x="3156" y="3439"/>
                    <a:pt x="3287" y="3498"/>
                    <a:pt x="3180" y="3546"/>
                  </a:cubicBezTo>
                  <a:cubicBezTo>
                    <a:pt x="3128" y="3566"/>
                    <a:pt x="3086" y="3622"/>
                    <a:pt x="3030" y="3622"/>
                  </a:cubicBezTo>
                  <a:cubicBezTo>
                    <a:pt x="3020" y="3622"/>
                    <a:pt x="3011" y="3620"/>
                    <a:pt x="3001" y="3617"/>
                  </a:cubicBezTo>
                  <a:cubicBezTo>
                    <a:pt x="2953" y="3629"/>
                    <a:pt x="2930" y="3677"/>
                    <a:pt x="2918" y="3724"/>
                  </a:cubicBezTo>
                  <a:cubicBezTo>
                    <a:pt x="2898" y="3773"/>
                    <a:pt x="2950" y="3790"/>
                    <a:pt x="2976" y="3820"/>
                  </a:cubicBezTo>
                  <a:lnTo>
                    <a:pt x="2976" y="3820"/>
                  </a:lnTo>
                  <a:cubicBezTo>
                    <a:pt x="2962" y="3832"/>
                    <a:pt x="2948" y="3836"/>
                    <a:pt x="2935" y="3836"/>
                  </a:cubicBezTo>
                  <a:cubicBezTo>
                    <a:pt x="2894" y="3836"/>
                    <a:pt x="2858" y="3796"/>
                    <a:pt x="2822" y="3796"/>
                  </a:cubicBezTo>
                  <a:cubicBezTo>
                    <a:pt x="2656" y="3891"/>
                    <a:pt x="2501" y="3986"/>
                    <a:pt x="2299" y="3998"/>
                  </a:cubicBezTo>
                  <a:cubicBezTo>
                    <a:pt x="2215" y="3998"/>
                    <a:pt x="2144" y="4046"/>
                    <a:pt x="2060" y="4093"/>
                  </a:cubicBezTo>
                  <a:cubicBezTo>
                    <a:pt x="1977" y="4153"/>
                    <a:pt x="1906" y="4212"/>
                    <a:pt x="1870" y="4308"/>
                  </a:cubicBezTo>
                  <a:lnTo>
                    <a:pt x="1870" y="4427"/>
                  </a:lnTo>
                  <a:cubicBezTo>
                    <a:pt x="1879" y="4507"/>
                    <a:pt x="1861" y="4547"/>
                    <a:pt x="1811" y="4547"/>
                  </a:cubicBezTo>
                  <a:cubicBezTo>
                    <a:pt x="1795" y="4547"/>
                    <a:pt x="1775" y="4543"/>
                    <a:pt x="1751" y="4534"/>
                  </a:cubicBezTo>
                  <a:cubicBezTo>
                    <a:pt x="1727" y="4522"/>
                    <a:pt x="1703" y="4522"/>
                    <a:pt x="1679" y="4522"/>
                  </a:cubicBezTo>
                  <a:cubicBezTo>
                    <a:pt x="1632" y="4534"/>
                    <a:pt x="1608" y="4570"/>
                    <a:pt x="1608" y="4605"/>
                  </a:cubicBezTo>
                  <a:cubicBezTo>
                    <a:pt x="1632" y="4760"/>
                    <a:pt x="1632" y="4760"/>
                    <a:pt x="1489" y="4772"/>
                  </a:cubicBezTo>
                  <a:cubicBezTo>
                    <a:pt x="1465" y="4772"/>
                    <a:pt x="1453" y="4796"/>
                    <a:pt x="1441" y="4796"/>
                  </a:cubicBezTo>
                  <a:cubicBezTo>
                    <a:pt x="1395" y="4852"/>
                    <a:pt x="1356" y="4922"/>
                    <a:pt x="1279" y="4922"/>
                  </a:cubicBezTo>
                  <a:cubicBezTo>
                    <a:pt x="1257" y="4922"/>
                    <a:pt x="1232" y="4916"/>
                    <a:pt x="1203" y="4903"/>
                  </a:cubicBezTo>
                  <a:lnTo>
                    <a:pt x="1120" y="4903"/>
                  </a:lnTo>
                  <a:cubicBezTo>
                    <a:pt x="1036" y="4927"/>
                    <a:pt x="953" y="4939"/>
                    <a:pt x="906" y="5010"/>
                  </a:cubicBezTo>
                  <a:cubicBezTo>
                    <a:pt x="882" y="5046"/>
                    <a:pt x="953" y="5070"/>
                    <a:pt x="894" y="5105"/>
                  </a:cubicBezTo>
                  <a:cubicBezTo>
                    <a:pt x="799" y="5147"/>
                    <a:pt x="733" y="5217"/>
                    <a:pt x="637" y="5217"/>
                  </a:cubicBezTo>
                  <a:cubicBezTo>
                    <a:pt x="624" y="5217"/>
                    <a:pt x="610" y="5215"/>
                    <a:pt x="596" y="5213"/>
                  </a:cubicBezTo>
                  <a:cubicBezTo>
                    <a:pt x="548" y="5213"/>
                    <a:pt x="513" y="5225"/>
                    <a:pt x="489" y="5272"/>
                  </a:cubicBezTo>
                  <a:cubicBezTo>
                    <a:pt x="477" y="5391"/>
                    <a:pt x="417" y="5451"/>
                    <a:pt x="274" y="5451"/>
                  </a:cubicBezTo>
                  <a:cubicBezTo>
                    <a:pt x="251" y="5451"/>
                    <a:pt x="203" y="5451"/>
                    <a:pt x="179" y="5463"/>
                  </a:cubicBezTo>
                  <a:cubicBezTo>
                    <a:pt x="155" y="5475"/>
                    <a:pt x="132" y="5486"/>
                    <a:pt x="120" y="5522"/>
                  </a:cubicBezTo>
                  <a:cubicBezTo>
                    <a:pt x="84" y="5594"/>
                    <a:pt x="60" y="5665"/>
                    <a:pt x="36" y="5748"/>
                  </a:cubicBezTo>
                  <a:cubicBezTo>
                    <a:pt x="36" y="5963"/>
                    <a:pt x="1" y="6177"/>
                    <a:pt x="120" y="6379"/>
                  </a:cubicBezTo>
                  <a:cubicBezTo>
                    <a:pt x="191" y="6475"/>
                    <a:pt x="310" y="6522"/>
                    <a:pt x="334" y="6653"/>
                  </a:cubicBezTo>
                  <a:cubicBezTo>
                    <a:pt x="358" y="6689"/>
                    <a:pt x="382" y="6760"/>
                    <a:pt x="394" y="6796"/>
                  </a:cubicBezTo>
                  <a:lnTo>
                    <a:pt x="429" y="6832"/>
                  </a:lnTo>
                  <a:cubicBezTo>
                    <a:pt x="441" y="6844"/>
                    <a:pt x="477" y="6844"/>
                    <a:pt x="489" y="6844"/>
                  </a:cubicBezTo>
                  <a:cubicBezTo>
                    <a:pt x="567" y="6791"/>
                    <a:pt x="633" y="6758"/>
                    <a:pt x="709" y="6758"/>
                  </a:cubicBezTo>
                  <a:cubicBezTo>
                    <a:pt x="737" y="6758"/>
                    <a:pt x="766" y="6763"/>
                    <a:pt x="798" y="6772"/>
                  </a:cubicBezTo>
                  <a:lnTo>
                    <a:pt x="858" y="6772"/>
                  </a:lnTo>
                  <a:cubicBezTo>
                    <a:pt x="891" y="6764"/>
                    <a:pt x="912" y="6750"/>
                    <a:pt x="938" y="6750"/>
                  </a:cubicBezTo>
                  <a:cubicBezTo>
                    <a:pt x="950" y="6750"/>
                    <a:pt x="962" y="6753"/>
                    <a:pt x="977" y="6760"/>
                  </a:cubicBezTo>
                  <a:cubicBezTo>
                    <a:pt x="1048" y="6772"/>
                    <a:pt x="1108" y="6796"/>
                    <a:pt x="1167" y="6832"/>
                  </a:cubicBezTo>
                  <a:cubicBezTo>
                    <a:pt x="1167" y="6832"/>
                    <a:pt x="1191" y="6820"/>
                    <a:pt x="1203" y="6820"/>
                  </a:cubicBezTo>
                  <a:cubicBezTo>
                    <a:pt x="1227" y="6772"/>
                    <a:pt x="1263" y="6737"/>
                    <a:pt x="1322" y="6737"/>
                  </a:cubicBezTo>
                  <a:cubicBezTo>
                    <a:pt x="1329" y="6735"/>
                    <a:pt x="1334" y="6734"/>
                    <a:pt x="1340" y="6734"/>
                  </a:cubicBezTo>
                  <a:cubicBezTo>
                    <a:pt x="1373" y="6734"/>
                    <a:pt x="1382" y="6765"/>
                    <a:pt x="1382" y="6796"/>
                  </a:cubicBezTo>
                  <a:cubicBezTo>
                    <a:pt x="1382" y="6808"/>
                    <a:pt x="1394" y="6832"/>
                    <a:pt x="1417" y="6844"/>
                  </a:cubicBezTo>
                  <a:cubicBezTo>
                    <a:pt x="1453" y="6856"/>
                    <a:pt x="1489" y="6891"/>
                    <a:pt x="1513" y="6915"/>
                  </a:cubicBezTo>
                  <a:cubicBezTo>
                    <a:pt x="1537" y="6915"/>
                    <a:pt x="1537" y="6915"/>
                    <a:pt x="1548" y="6903"/>
                  </a:cubicBezTo>
                  <a:cubicBezTo>
                    <a:pt x="1559" y="6893"/>
                    <a:pt x="1551" y="6865"/>
                    <a:pt x="1557" y="6865"/>
                  </a:cubicBezTo>
                  <a:lnTo>
                    <a:pt x="1557" y="6865"/>
                  </a:lnTo>
                  <a:cubicBezTo>
                    <a:pt x="1557" y="6865"/>
                    <a:pt x="1559" y="6866"/>
                    <a:pt x="1560" y="6868"/>
                  </a:cubicBezTo>
                  <a:cubicBezTo>
                    <a:pt x="1608" y="6951"/>
                    <a:pt x="1608" y="7022"/>
                    <a:pt x="1596" y="7094"/>
                  </a:cubicBezTo>
                  <a:cubicBezTo>
                    <a:pt x="1572" y="7153"/>
                    <a:pt x="1548" y="7225"/>
                    <a:pt x="1572" y="7272"/>
                  </a:cubicBezTo>
                  <a:cubicBezTo>
                    <a:pt x="1620" y="7368"/>
                    <a:pt x="1596" y="7439"/>
                    <a:pt x="1596" y="7522"/>
                  </a:cubicBezTo>
                  <a:cubicBezTo>
                    <a:pt x="1596" y="7606"/>
                    <a:pt x="1620" y="7665"/>
                    <a:pt x="1679" y="7713"/>
                  </a:cubicBezTo>
                  <a:cubicBezTo>
                    <a:pt x="1707" y="7721"/>
                    <a:pt x="1736" y="7725"/>
                    <a:pt x="1766" y="7725"/>
                  </a:cubicBezTo>
                  <a:cubicBezTo>
                    <a:pt x="1825" y="7725"/>
                    <a:pt x="1886" y="7709"/>
                    <a:pt x="1941" y="7677"/>
                  </a:cubicBezTo>
                  <a:cubicBezTo>
                    <a:pt x="1977" y="7665"/>
                    <a:pt x="1977" y="7630"/>
                    <a:pt x="1965" y="7618"/>
                  </a:cubicBezTo>
                  <a:cubicBezTo>
                    <a:pt x="1882" y="7511"/>
                    <a:pt x="1929" y="7451"/>
                    <a:pt x="2049" y="7439"/>
                  </a:cubicBezTo>
                  <a:cubicBezTo>
                    <a:pt x="2084" y="7439"/>
                    <a:pt x="2120" y="7427"/>
                    <a:pt x="2144" y="7391"/>
                  </a:cubicBezTo>
                  <a:cubicBezTo>
                    <a:pt x="2147" y="7382"/>
                    <a:pt x="2150" y="7374"/>
                    <a:pt x="2152" y="7369"/>
                  </a:cubicBezTo>
                  <a:lnTo>
                    <a:pt x="2152" y="7369"/>
                  </a:lnTo>
                  <a:cubicBezTo>
                    <a:pt x="2148" y="7386"/>
                    <a:pt x="2143" y="7416"/>
                    <a:pt x="2162" y="7416"/>
                  </a:cubicBezTo>
                  <a:cubicBezTo>
                    <a:pt x="2164" y="7416"/>
                    <a:pt x="2165" y="7416"/>
                    <a:pt x="2168" y="7415"/>
                  </a:cubicBezTo>
                  <a:cubicBezTo>
                    <a:pt x="2203" y="7391"/>
                    <a:pt x="2239" y="7391"/>
                    <a:pt x="2287" y="7391"/>
                  </a:cubicBezTo>
                  <a:cubicBezTo>
                    <a:pt x="2334" y="7380"/>
                    <a:pt x="2346" y="7344"/>
                    <a:pt x="2358" y="7308"/>
                  </a:cubicBezTo>
                  <a:cubicBezTo>
                    <a:pt x="2382" y="7260"/>
                    <a:pt x="2382" y="7225"/>
                    <a:pt x="2394" y="7201"/>
                  </a:cubicBezTo>
                  <a:cubicBezTo>
                    <a:pt x="2406" y="7141"/>
                    <a:pt x="2441" y="7082"/>
                    <a:pt x="2453" y="7022"/>
                  </a:cubicBezTo>
                  <a:cubicBezTo>
                    <a:pt x="2465" y="6951"/>
                    <a:pt x="2513" y="6891"/>
                    <a:pt x="2560" y="6844"/>
                  </a:cubicBezTo>
                  <a:lnTo>
                    <a:pt x="2644" y="6749"/>
                  </a:lnTo>
                  <a:cubicBezTo>
                    <a:pt x="2715" y="6713"/>
                    <a:pt x="2799" y="6665"/>
                    <a:pt x="2870" y="6629"/>
                  </a:cubicBezTo>
                  <a:cubicBezTo>
                    <a:pt x="2918" y="6606"/>
                    <a:pt x="2977" y="6570"/>
                    <a:pt x="3013" y="6546"/>
                  </a:cubicBezTo>
                  <a:cubicBezTo>
                    <a:pt x="3037" y="6546"/>
                    <a:pt x="3049" y="6534"/>
                    <a:pt x="3061" y="6510"/>
                  </a:cubicBezTo>
                  <a:cubicBezTo>
                    <a:pt x="3180" y="6451"/>
                    <a:pt x="3287" y="6391"/>
                    <a:pt x="3406" y="6356"/>
                  </a:cubicBezTo>
                  <a:cubicBezTo>
                    <a:pt x="3485" y="6324"/>
                    <a:pt x="3559" y="6297"/>
                    <a:pt x="3635" y="6297"/>
                  </a:cubicBezTo>
                  <a:cubicBezTo>
                    <a:pt x="3673" y="6297"/>
                    <a:pt x="3711" y="6304"/>
                    <a:pt x="3751" y="6320"/>
                  </a:cubicBezTo>
                  <a:cubicBezTo>
                    <a:pt x="4013" y="6415"/>
                    <a:pt x="4251" y="6546"/>
                    <a:pt x="4442" y="6749"/>
                  </a:cubicBezTo>
                  <a:lnTo>
                    <a:pt x="4561" y="6868"/>
                  </a:lnTo>
                  <a:cubicBezTo>
                    <a:pt x="4656" y="6975"/>
                    <a:pt x="4716" y="7094"/>
                    <a:pt x="4704" y="7249"/>
                  </a:cubicBezTo>
                  <a:cubicBezTo>
                    <a:pt x="4704" y="7272"/>
                    <a:pt x="4680" y="7284"/>
                    <a:pt x="4668" y="7320"/>
                  </a:cubicBezTo>
                  <a:cubicBezTo>
                    <a:pt x="4656" y="7344"/>
                    <a:pt x="4620" y="7391"/>
                    <a:pt x="4608" y="7439"/>
                  </a:cubicBezTo>
                  <a:cubicBezTo>
                    <a:pt x="4596" y="7487"/>
                    <a:pt x="4561" y="7546"/>
                    <a:pt x="4549" y="7582"/>
                  </a:cubicBezTo>
                  <a:cubicBezTo>
                    <a:pt x="4537" y="7641"/>
                    <a:pt x="4537" y="7725"/>
                    <a:pt x="4525" y="7784"/>
                  </a:cubicBezTo>
                  <a:cubicBezTo>
                    <a:pt x="4525" y="7820"/>
                    <a:pt x="4549" y="7856"/>
                    <a:pt x="4596" y="7880"/>
                  </a:cubicBezTo>
                  <a:cubicBezTo>
                    <a:pt x="4644" y="7915"/>
                    <a:pt x="4680" y="7963"/>
                    <a:pt x="4680" y="8022"/>
                  </a:cubicBezTo>
                  <a:cubicBezTo>
                    <a:pt x="4716" y="8106"/>
                    <a:pt x="4716" y="8201"/>
                    <a:pt x="4763" y="8284"/>
                  </a:cubicBezTo>
                  <a:cubicBezTo>
                    <a:pt x="4882" y="8320"/>
                    <a:pt x="4954" y="8380"/>
                    <a:pt x="5013" y="8463"/>
                  </a:cubicBezTo>
                  <a:cubicBezTo>
                    <a:pt x="5037" y="8523"/>
                    <a:pt x="5085" y="8570"/>
                    <a:pt x="5132" y="8618"/>
                  </a:cubicBezTo>
                  <a:cubicBezTo>
                    <a:pt x="5153" y="8639"/>
                    <a:pt x="5184" y="8679"/>
                    <a:pt x="5224" y="8679"/>
                  </a:cubicBezTo>
                  <a:cubicBezTo>
                    <a:pt x="5229" y="8679"/>
                    <a:pt x="5234" y="8679"/>
                    <a:pt x="5239" y="8677"/>
                  </a:cubicBezTo>
                  <a:lnTo>
                    <a:pt x="5335" y="8868"/>
                  </a:lnTo>
                  <a:cubicBezTo>
                    <a:pt x="5335" y="8999"/>
                    <a:pt x="5275" y="9106"/>
                    <a:pt x="5299" y="9237"/>
                  </a:cubicBezTo>
                  <a:cubicBezTo>
                    <a:pt x="5358" y="9296"/>
                    <a:pt x="5442" y="9308"/>
                    <a:pt x="5513" y="9356"/>
                  </a:cubicBezTo>
                  <a:cubicBezTo>
                    <a:pt x="5668" y="9404"/>
                    <a:pt x="5835" y="9404"/>
                    <a:pt x="5978" y="9416"/>
                  </a:cubicBezTo>
                  <a:cubicBezTo>
                    <a:pt x="5992" y="9414"/>
                    <a:pt x="6007" y="9414"/>
                    <a:pt x="6022" y="9414"/>
                  </a:cubicBezTo>
                  <a:cubicBezTo>
                    <a:pt x="6140" y="9414"/>
                    <a:pt x="6266" y="9451"/>
                    <a:pt x="6382" y="9451"/>
                  </a:cubicBezTo>
                  <a:lnTo>
                    <a:pt x="6466" y="9451"/>
                  </a:lnTo>
                  <a:cubicBezTo>
                    <a:pt x="6505" y="9451"/>
                    <a:pt x="6545" y="9453"/>
                    <a:pt x="6585" y="9453"/>
                  </a:cubicBezTo>
                  <a:cubicBezTo>
                    <a:pt x="6664" y="9453"/>
                    <a:pt x="6744" y="9447"/>
                    <a:pt x="6823" y="9416"/>
                  </a:cubicBezTo>
                  <a:cubicBezTo>
                    <a:pt x="6891" y="9381"/>
                    <a:pt x="6953" y="9353"/>
                    <a:pt x="7018" y="9353"/>
                  </a:cubicBezTo>
                  <a:cubicBezTo>
                    <a:pt x="7044" y="9353"/>
                    <a:pt x="7070" y="9358"/>
                    <a:pt x="7097" y="9368"/>
                  </a:cubicBezTo>
                  <a:cubicBezTo>
                    <a:pt x="7228" y="9427"/>
                    <a:pt x="7347" y="9546"/>
                    <a:pt x="7478" y="9606"/>
                  </a:cubicBezTo>
                  <a:cubicBezTo>
                    <a:pt x="7525" y="9642"/>
                    <a:pt x="7537" y="9701"/>
                    <a:pt x="7537" y="9749"/>
                  </a:cubicBezTo>
                  <a:cubicBezTo>
                    <a:pt x="7561" y="9820"/>
                    <a:pt x="7573" y="9880"/>
                    <a:pt x="7585" y="9939"/>
                  </a:cubicBezTo>
                  <a:cubicBezTo>
                    <a:pt x="7621" y="10070"/>
                    <a:pt x="7692" y="10142"/>
                    <a:pt x="7811" y="10201"/>
                  </a:cubicBezTo>
                  <a:cubicBezTo>
                    <a:pt x="7883" y="10249"/>
                    <a:pt x="7954" y="10285"/>
                    <a:pt x="8002" y="10344"/>
                  </a:cubicBezTo>
                  <a:cubicBezTo>
                    <a:pt x="8061" y="10404"/>
                    <a:pt x="8109" y="10475"/>
                    <a:pt x="8156" y="10547"/>
                  </a:cubicBezTo>
                  <a:cubicBezTo>
                    <a:pt x="8216" y="10642"/>
                    <a:pt x="8275" y="10725"/>
                    <a:pt x="8347" y="10797"/>
                  </a:cubicBezTo>
                  <a:cubicBezTo>
                    <a:pt x="8359" y="10820"/>
                    <a:pt x="8395" y="10832"/>
                    <a:pt x="8418" y="10832"/>
                  </a:cubicBezTo>
                  <a:cubicBezTo>
                    <a:pt x="8514" y="10820"/>
                    <a:pt x="8573" y="10761"/>
                    <a:pt x="8633" y="10713"/>
                  </a:cubicBezTo>
                  <a:cubicBezTo>
                    <a:pt x="8656" y="10701"/>
                    <a:pt x="8692" y="10654"/>
                    <a:pt x="8704" y="10618"/>
                  </a:cubicBezTo>
                  <a:cubicBezTo>
                    <a:pt x="8776" y="10487"/>
                    <a:pt x="8883" y="10404"/>
                    <a:pt x="9002" y="10308"/>
                  </a:cubicBezTo>
                  <a:cubicBezTo>
                    <a:pt x="9073" y="10249"/>
                    <a:pt x="9145" y="10178"/>
                    <a:pt x="9240" y="10118"/>
                  </a:cubicBezTo>
                  <a:cubicBezTo>
                    <a:pt x="9311" y="10058"/>
                    <a:pt x="9407" y="10011"/>
                    <a:pt x="9490" y="9987"/>
                  </a:cubicBezTo>
                  <a:cubicBezTo>
                    <a:pt x="9645" y="9927"/>
                    <a:pt x="9764" y="9820"/>
                    <a:pt x="9883" y="9713"/>
                  </a:cubicBezTo>
                  <a:cubicBezTo>
                    <a:pt x="9954" y="9642"/>
                    <a:pt x="10073" y="9630"/>
                    <a:pt x="10121" y="9523"/>
                  </a:cubicBezTo>
                  <a:cubicBezTo>
                    <a:pt x="10093" y="9477"/>
                    <a:pt x="10116" y="9459"/>
                    <a:pt x="10149" y="9459"/>
                  </a:cubicBezTo>
                  <a:cubicBezTo>
                    <a:pt x="10159" y="9459"/>
                    <a:pt x="10170" y="9460"/>
                    <a:pt x="10180" y="9463"/>
                  </a:cubicBezTo>
                  <a:cubicBezTo>
                    <a:pt x="10192" y="9463"/>
                    <a:pt x="10192" y="9463"/>
                    <a:pt x="10204" y="9451"/>
                  </a:cubicBezTo>
                  <a:cubicBezTo>
                    <a:pt x="10240" y="9404"/>
                    <a:pt x="10192" y="9368"/>
                    <a:pt x="10192" y="9344"/>
                  </a:cubicBezTo>
                  <a:cubicBezTo>
                    <a:pt x="10240" y="9344"/>
                    <a:pt x="10264" y="9392"/>
                    <a:pt x="10311" y="9392"/>
                  </a:cubicBezTo>
                  <a:cubicBezTo>
                    <a:pt x="10335" y="9368"/>
                    <a:pt x="10371" y="9344"/>
                    <a:pt x="10383" y="9308"/>
                  </a:cubicBezTo>
                  <a:lnTo>
                    <a:pt x="10538" y="9118"/>
                  </a:lnTo>
                  <a:cubicBezTo>
                    <a:pt x="10573" y="9118"/>
                    <a:pt x="10609" y="9094"/>
                    <a:pt x="10633" y="9058"/>
                  </a:cubicBezTo>
                  <a:cubicBezTo>
                    <a:pt x="10669" y="8999"/>
                    <a:pt x="10681" y="8939"/>
                    <a:pt x="10692" y="8880"/>
                  </a:cubicBezTo>
                  <a:cubicBezTo>
                    <a:pt x="10716" y="8808"/>
                    <a:pt x="10740" y="8737"/>
                    <a:pt x="10752" y="8654"/>
                  </a:cubicBezTo>
                  <a:cubicBezTo>
                    <a:pt x="10783" y="8552"/>
                    <a:pt x="10822" y="8467"/>
                    <a:pt x="10929" y="8467"/>
                  </a:cubicBezTo>
                  <a:cubicBezTo>
                    <a:pt x="10947" y="8467"/>
                    <a:pt x="10968" y="8470"/>
                    <a:pt x="10990" y="8475"/>
                  </a:cubicBezTo>
                  <a:cubicBezTo>
                    <a:pt x="10990" y="8463"/>
                    <a:pt x="11014" y="8451"/>
                    <a:pt x="11014" y="8439"/>
                  </a:cubicBezTo>
                  <a:cubicBezTo>
                    <a:pt x="11026" y="8284"/>
                    <a:pt x="11038" y="8153"/>
                    <a:pt x="11073" y="7999"/>
                  </a:cubicBezTo>
                  <a:cubicBezTo>
                    <a:pt x="11073" y="7880"/>
                    <a:pt x="11097" y="7761"/>
                    <a:pt x="11109" y="7641"/>
                  </a:cubicBezTo>
                  <a:cubicBezTo>
                    <a:pt x="11264" y="7320"/>
                    <a:pt x="11395" y="6987"/>
                    <a:pt x="11609" y="6713"/>
                  </a:cubicBezTo>
                  <a:cubicBezTo>
                    <a:pt x="11609" y="6594"/>
                    <a:pt x="11669" y="6487"/>
                    <a:pt x="11728" y="6391"/>
                  </a:cubicBezTo>
                  <a:cubicBezTo>
                    <a:pt x="11728" y="6435"/>
                    <a:pt x="11741" y="6460"/>
                    <a:pt x="11768" y="6460"/>
                  </a:cubicBezTo>
                  <a:cubicBezTo>
                    <a:pt x="11777" y="6460"/>
                    <a:pt x="11787" y="6457"/>
                    <a:pt x="11800" y="6451"/>
                  </a:cubicBezTo>
                  <a:cubicBezTo>
                    <a:pt x="11800" y="6451"/>
                    <a:pt x="11812" y="6439"/>
                    <a:pt x="11824" y="6439"/>
                  </a:cubicBezTo>
                  <a:cubicBezTo>
                    <a:pt x="11907" y="6379"/>
                    <a:pt x="11943" y="6296"/>
                    <a:pt x="12026" y="6248"/>
                  </a:cubicBezTo>
                  <a:cubicBezTo>
                    <a:pt x="12121" y="6153"/>
                    <a:pt x="12228" y="6058"/>
                    <a:pt x="12336" y="5951"/>
                  </a:cubicBezTo>
                  <a:lnTo>
                    <a:pt x="12383" y="5903"/>
                  </a:lnTo>
                  <a:cubicBezTo>
                    <a:pt x="12455" y="5832"/>
                    <a:pt x="12419" y="5772"/>
                    <a:pt x="12407" y="5701"/>
                  </a:cubicBezTo>
                  <a:cubicBezTo>
                    <a:pt x="12347" y="5522"/>
                    <a:pt x="12383" y="5355"/>
                    <a:pt x="12514" y="5201"/>
                  </a:cubicBezTo>
                  <a:cubicBezTo>
                    <a:pt x="12562" y="5165"/>
                    <a:pt x="12621" y="5165"/>
                    <a:pt x="12681" y="5129"/>
                  </a:cubicBezTo>
                  <a:cubicBezTo>
                    <a:pt x="12764" y="5105"/>
                    <a:pt x="12836" y="5058"/>
                    <a:pt x="12895" y="4986"/>
                  </a:cubicBezTo>
                  <a:cubicBezTo>
                    <a:pt x="13002" y="4844"/>
                    <a:pt x="13050" y="4689"/>
                    <a:pt x="13109" y="4534"/>
                  </a:cubicBezTo>
                  <a:cubicBezTo>
                    <a:pt x="13217" y="4391"/>
                    <a:pt x="13133" y="4236"/>
                    <a:pt x="13109" y="4093"/>
                  </a:cubicBezTo>
                  <a:cubicBezTo>
                    <a:pt x="13074" y="3974"/>
                    <a:pt x="13109" y="3855"/>
                    <a:pt x="13181" y="3748"/>
                  </a:cubicBezTo>
                  <a:cubicBezTo>
                    <a:pt x="13169" y="3736"/>
                    <a:pt x="13169" y="3712"/>
                    <a:pt x="13169" y="3701"/>
                  </a:cubicBezTo>
                  <a:cubicBezTo>
                    <a:pt x="13121" y="3593"/>
                    <a:pt x="13121" y="3510"/>
                    <a:pt x="13193" y="3415"/>
                  </a:cubicBezTo>
                  <a:cubicBezTo>
                    <a:pt x="13217" y="3391"/>
                    <a:pt x="13193" y="3379"/>
                    <a:pt x="13181" y="3355"/>
                  </a:cubicBezTo>
                  <a:cubicBezTo>
                    <a:pt x="13157" y="3343"/>
                    <a:pt x="13121" y="3331"/>
                    <a:pt x="13098" y="3331"/>
                  </a:cubicBezTo>
                  <a:cubicBezTo>
                    <a:pt x="13038" y="3331"/>
                    <a:pt x="12955" y="3331"/>
                    <a:pt x="12895" y="3320"/>
                  </a:cubicBezTo>
                  <a:cubicBezTo>
                    <a:pt x="12883" y="3296"/>
                    <a:pt x="12871" y="3296"/>
                    <a:pt x="12859" y="3296"/>
                  </a:cubicBezTo>
                  <a:cubicBezTo>
                    <a:pt x="12645" y="3260"/>
                    <a:pt x="12502" y="3117"/>
                    <a:pt x="12324" y="3022"/>
                  </a:cubicBezTo>
                  <a:cubicBezTo>
                    <a:pt x="12228" y="2962"/>
                    <a:pt x="12145" y="2903"/>
                    <a:pt x="12038" y="2903"/>
                  </a:cubicBezTo>
                  <a:lnTo>
                    <a:pt x="11943" y="2879"/>
                  </a:lnTo>
                  <a:cubicBezTo>
                    <a:pt x="11900" y="2837"/>
                    <a:pt x="11853" y="2820"/>
                    <a:pt x="11804" y="2820"/>
                  </a:cubicBezTo>
                  <a:cubicBezTo>
                    <a:pt x="11742" y="2820"/>
                    <a:pt x="11675" y="2846"/>
                    <a:pt x="11609" y="2879"/>
                  </a:cubicBezTo>
                  <a:cubicBezTo>
                    <a:pt x="11574" y="2903"/>
                    <a:pt x="11562" y="2915"/>
                    <a:pt x="11550" y="2939"/>
                  </a:cubicBezTo>
                  <a:cubicBezTo>
                    <a:pt x="11502" y="3034"/>
                    <a:pt x="11407" y="3093"/>
                    <a:pt x="11347" y="3165"/>
                  </a:cubicBezTo>
                  <a:cubicBezTo>
                    <a:pt x="11288" y="3236"/>
                    <a:pt x="11228" y="3284"/>
                    <a:pt x="11157" y="3320"/>
                  </a:cubicBezTo>
                  <a:cubicBezTo>
                    <a:pt x="11099" y="3344"/>
                    <a:pt x="11037" y="3350"/>
                    <a:pt x="10973" y="3350"/>
                  </a:cubicBezTo>
                  <a:cubicBezTo>
                    <a:pt x="10899" y="3350"/>
                    <a:pt x="10823" y="3341"/>
                    <a:pt x="10749" y="3341"/>
                  </a:cubicBezTo>
                  <a:cubicBezTo>
                    <a:pt x="10730" y="3341"/>
                    <a:pt x="10711" y="3342"/>
                    <a:pt x="10692" y="3343"/>
                  </a:cubicBezTo>
                  <a:lnTo>
                    <a:pt x="10264" y="3343"/>
                  </a:lnTo>
                  <a:cubicBezTo>
                    <a:pt x="10121" y="3331"/>
                    <a:pt x="9966" y="3296"/>
                    <a:pt x="9835" y="3224"/>
                  </a:cubicBezTo>
                  <a:cubicBezTo>
                    <a:pt x="9799" y="3224"/>
                    <a:pt x="9788" y="3212"/>
                    <a:pt x="9764" y="3200"/>
                  </a:cubicBezTo>
                  <a:cubicBezTo>
                    <a:pt x="9716" y="3177"/>
                    <a:pt x="9680" y="3153"/>
                    <a:pt x="9657" y="3141"/>
                  </a:cubicBezTo>
                  <a:cubicBezTo>
                    <a:pt x="9609" y="3105"/>
                    <a:pt x="9561" y="3093"/>
                    <a:pt x="9538" y="3058"/>
                  </a:cubicBezTo>
                  <a:cubicBezTo>
                    <a:pt x="9442" y="2986"/>
                    <a:pt x="9371" y="2915"/>
                    <a:pt x="9299" y="2819"/>
                  </a:cubicBezTo>
                  <a:cubicBezTo>
                    <a:pt x="9168" y="2617"/>
                    <a:pt x="9073" y="2403"/>
                    <a:pt x="9133" y="2153"/>
                  </a:cubicBezTo>
                  <a:cubicBezTo>
                    <a:pt x="9145" y="2093"/>
                    <a:pt x="9192" y="2046"/>
                    <a:pt x="9252" y="2022"/>
                  </a:cubicBezTo>
                  <a:cubicBezTo>
                    <a:pt x="9252" y="2022"/>
                    <a:pt x="9264" y="2010"/>
                    <a:pt x="9288" y="2010"/>
                  </a:cubicBezTo>
                  <a:cubicBezTo>
                    <a:pt x="9311" y="1986"/>
                    <a:pt x="9347" y="1986"/>
                    <a:pt x="9371" y="1974"/>
                  </a:cubicBezTo>
                  <a:cubicBezTo>
                    <a:pt x="9407" y="1962"/>
                    <a:pt x="9418" y="1950"/>
                    <a:pt x="9430" y="1915"/>
                  </a:cubicBezTo>
                  <a:lnTo>
                    <a:pt x="9478" y="1867"/>
                  </a:lnTo>
                  <a:cubicBezTo>
                    <a:pt x="9478" y="1903"/>
                    <a:pt x="9502" y="1915"/>
                    <a:pt x="9538" y="1915"/>
                  </a:cubicBezTo>
                  <a:cubicBezTo>
                    <a:pt x="9585" y="1915"/>
                    <a:pt x="9621" y="1903"/>
                    <a:pt x="9657" y="1891"/>
                  </a:cubicBezTo>
                  <a:cubicBezTo>
                    <a:pt x="9704" y="1855"/>
                    <a:pt x="9764" y="1843"/>
                    <a:pt x="9799" y="1796"/>
                  </a:cubicBezTo>
                  <a:cubicBezTo>
                    <a:pt x="9823" y="1784"/>
                    <a:pt x="9847" y="1748"/>
                    <a:pt x="9859" y="1724"/>
                  </a:cubicBezTo>
                  <a:cubicBezTo>
                    <a:pt x="9883" y="1676"/>
                    <a:pt x="9907" y="1629"/>
                    <a:pt x="9930" y="1593"/>
                  </a:cubicBezTo>
                  <a:lnTo>
                    <a:pt x="9930" y="1534"/>
                  </a:lnTo>
                  <a:cubicBezTo>
                    <a:pt x="9895" y="1450"/>
                    <a:pt x="9942" y="1379"/>
                    <a:pt x="9907" y="1319"/>
                  </a:cubicBezTo>
                  <a:cubicBezTo>
                    <a:pt x="9887" y="1300"/>
                    <a:pt x="9872" y="1292"/>
                    <a:pt x="9859" y="1292"/>
                  </a:cubicBezTo>
                  <a:cubicBezTo>
                    <a:pt x="9833" y="1292"/>
                    <a:pt x="9819" y="1327"/>
                    <a:pt x="9811" y="1367"/>
                  </a:cubicBezTo>
                  <a:lnTo>
                    <a:pt x="9538" y="1260"/>
                  </a:lnTo>
                  <a:cubicBezTo>
                    <a:pt x="9466" y="1260"/>
                    <a:pt x="9407" y="1295"/>
                    <a:pt x="9347" y="1307"/>
                  </a:cubicBezTo>
                  <a:cubicBezTo>
                    <a:pt x="9260" y="1327"/>
                    <a:pt x="9174" y="1361"/>
                    <a:pt x="9081" y="1361"/>
                  </a:cubicBezTo>
                  <a:cubicBezTo>
                    <a:pt x="9059" y="1361"/>
                    <a:pt x="9036" y="1360"/>
                    <a:pt x="9014" y="1355"/>
                  </a:cubicBezTo>
                  <a:cubicBezTo>
                    <a:pt x="8740" y="1307"/>
                    <a:pt x="8740" y="1307"/>
                    <a:pt x="8752" y="1022"/>
                  </a:cubicBezTo>
                  <a:cubicBezTo>
                    <a:pt x="8752" y="998"/>
                    <a:pt x="8752" y="974"/>
                    <a:pt x="8764" y="950"/>
                  </a:cubicBezTo>
                  <a:cubicBezTo>
                    <a:pt x="8764" y="909"/>
                    <a:pt x="8786" y="896"/>
                    <a:pt x="8816" y="896"/>
                  </a:cubicBezTo>
                  <a:cubicBezTo>
                    <a:pt x="8829" y="896"/>
                    <a:pt x="8844" y="899"/>
                    <a:pt x="8859" y="903"/>
                  </a:cubicBezTo>
                  <a:cubicBezTo>
                    <a:pt x="8877" y="920"/>
                    <a:pt x="8901" y="929"/>
                    <a:pt x="8926" y="929"/>
                  </a:cubicBezTo>
                  <a:cubicBezTo>
                    <a:pt x="8951" y="929"/>
                    <a:pt x="8978" y="920"/>
                    <a:pt x="9002" y="903"/>
                  </a:cubicBezTo>
                  <a:cubicBezTo>
                    <a:pt x="9026" y="891"/>
                    <a:pt x="9061" y="855"/>
                    <a:pt x="9085" y="831"/>
                  </a:cubicBezTo>
                  <a:cubicBezTo>
                    <a:pt x="9109" y="795"/>
                    <a:pt x="9133" y="783"/>
                    <a:pt x="9157" y="760"/>
                  </a:cubicBezTo>
                  <a:cubicBezTo>
                    <a:pt x="9192" y="664"/>
                    <a:pt x="9288" y="605"/>
                    <a:pt x="9371" y="581"/>
                  </a:cubicBezTo>
                  <a:cubicBezTo>
                    <a:pt x="9466" y="545"/>
                    <a:pt x="9549" y="533"/>
                    <a:pt x="9633" y="486"/>
                  </a:cubicBezTo>
                  <a:cubicBezTo>
                    <a:pt x="9704" y="438"/>
                    <a:pt x="9788" y="426"/>
                    <a:pt x="9835" y="355"/>
                  </a:cubicBezTo>
                  <a:cubicBezTo>
                    <a:pt x="9764" y="283"/>
                    <a:pt x="9704" y="188"/>
                    <a:pt x="9752" y="81"/>
                  </a:cubicBezTo>
                  <a:cubicBezTo>
                    <a:pt x="9725" y="27"/>
                    <a:pt x="9692" y="1"/>
                    <a:pt x="964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430300" y="1822650"/>
            <a:ext cx="62835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38888" y="2990850"/>
            <a:ext cx="4266000" cy="4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883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A92E537-1722-CE4F-8A1A-B0A53AD2EA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D75AE17-31D2-5445-9E34-D90CC4A991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Lê Đình An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E19696E-E198-0644-9A6E-A28AC20740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662EC2-EB7D-7343-BB29-E16D1C3226C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18356367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1BCBE-5765-46D3-BA4F-E21B47D4CF2C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47686-4720-432E-AA12-47DA17ED5B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4557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45228CB-49CA-3A4F-BDBC-415CFEABF5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1657D88-E334-7E42-9AB1-5302FD4D05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E2D7411-C5DA-9147-8CE5-65B43F5182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7399DD-F8FB-8B4A-8A7A-3F8A2F9B6542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4613406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45C461-9AA1-2147-B662-22A661D4A6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E902899-3ADE-A44F-8C4F-50D4122DF0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3F3810E-70F1-944F-9B10-2D3FE80C48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C4C219-FCE9-4F46-BAEE-BB6AB0A380A4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2173256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4532482-5106-384A-858D-40CC3DF2D9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5E2EF8-6EC8-C344-8402-DC7835031C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0209178-6AF2-EB40-B5C4-2D8EBDA5B1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BBC579-1B39-3C4A-B734-3E2827F9488F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8152086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51DD33-24EF-2743-A400-6E21412157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F83FC0-CEB4-3749-B9EF-097CD4BFD3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F68E8B-3427-F340-98E3-B7CC6DEC93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4F274F-FC43-7B4F-A9BD-422B17968956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4253722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616525"/>
            <a:ext cx="1540475" cy="2526975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6"/>
          <p:cNvSpPr/>
          <p:nvPr/>
        </p:nvSpPr>
        <p:spPr>
          <a:xfrm>
            <a:off x="548700" y="548700"/>
            <a:ext cx="8046600" cy="40461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994975" y="984265"/>
            <a:ext cx="71541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994975" y="1524825"/>
            <a:ext cx="3342600" cy="269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⊳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4806447" y="1524825"/>
            <a:ext cx="3342600" cy="269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⊳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5" name="Google Shape;45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2550" y="0"/>
            <a:ext cx="3161451" cy="1983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980618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5BEDB9D-844A-1B41-A0D7-3016DD9B0A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45F3625-2526-9441-8E86-96BF52805C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2A25660-5BB2-8B45-884E-3EF6A00478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49430D-D743-DA42-9BCF-FEA540DD1709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422571363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234A9BB-500F-4642-965F-3D62F963C7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9F4B4C5-7025-5144-BF3A-88CD7F7CCA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9B6A74D-1DE6-A344-8247-34B590B1EE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8CB3B4-CDC9-3541-B674-4861D07C61A4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1360282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B671A32-33BE-BE48-A8D0-8B58EAB986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0C725FE-B364-B14A-AB91-0A2248A6B8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996C865-B084-8243-892A-8DF9BBD7E1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4EE9D-624B-704D-9594-A549CD7890E6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75624939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F63E93-CA98-494D-8226-97EDF9E412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AF8BE6-A850-024E-9B1E-18DB842C1E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327766-1B35-0D48-A17B-4987B8D539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315E0B-1E27-464D-A65B-47761D5D4C4B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41169005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89CF4C-2BAC-AD4D-8C05-8193022824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7F8D08-B4DB-2D4F-B70F-385BAF74C6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1FAF1B-F606-A942-B3A9-A13AF12CA9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1C0648-F631-354A-B74C-2206A22E1A91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75106493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A256BF5-754F-9949-BF8D-DDB432A32E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2C81CEE-DE47-8640-8674-3E71E8E293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F1E77C-1EDC-F045-ACF5-8D51F23D1C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9E713A-2CA7-564F-86CC-A8722B0CDABF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24275355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7A73C14-9E36-E04F-B13A-7983044EDD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9F8646C-1A9D-3645-A2AF-677DFCBAEC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2A9666-CCF2-8147-94CB-9A7AEAEA58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626084-83B1-E341-BD46-47A3F7D40362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415261003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3B408B2-5D9D-8E43-8EFC-847711D54D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00EF2C4-F44E-394F-B69E-BFB1CD6049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199BFF0-537D-2D4D-AEBC-95610F27D8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4C7E12-6EE0-FB4A-A836-1A9C2FD93C49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94006902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C325AFD-5B13-A04F-8AB7-954D510C77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1188B7B-E228-BD43-856D-D57298E0D1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D63624-AE41-1E48-A6FE-1EDF69086E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65EF4D-3B36-934E-9565-389EDC7A9CA4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1063887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13983C-2534-5541-A460-2231293CA3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674365-6FDE-7B4A-BE6C-93D96737EF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F30623-3426-D24D-84B1-43EF48F5BF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2A4881-51DB-4C4E-8089-41DA6A77800B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47336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1BCBE-5765-46D3-BA4F-E21B47D4CF2C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47686-4720-432E-AA12-47DA17ED5B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832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10.gif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887900" y="434575"/>
            <a:ext cx="53682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224425" y="1477750"/>
            <a:ext cx="6695100" cy="3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Libre Baskerville"/>
              <a:buChar char="✣"/>
              <a:defRPr sz="24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000"/>
              <a:buFont typeface="Libre Baskerville"/>
              <a:buChar char="⨳"/>
              <a:defRPr sz="20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000"/>
              <a:buFont typeface="Libre Baskerville"/>
              <a:buChar char="■"/>
              <a:defRPr sz="20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1600"/>
              <a:buFont typeface="Libre Baskerville"/>
              <a:buChar char="●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1600"/>
              <a:buFont typeface="Libre Baskerville"/>
              <a:buChar char="○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1600"/>
              <a:buFont typeface="Libre Baskerville"/>
              <a:buChar char="■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1600"/>
              <a:buFont typeface="Libre Baskerville"/>
              <a:buChar char="●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1600"/>
              <a:buFont typeface="Libre Baskerville"/>
              <a:buChar char="○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1600"/>
              <a:buFont typeface="Libre Baskerville"/>
              <a:buChar char="■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7499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lvl="2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lvl="3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lvl="4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lvl="5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lvl="6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lvl="7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lvl="8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8" r:id="rId2"/>
    <p:sldLayoutId id="2147483659" r:id="rId3"/>
    <p:sldLayoutId id="2147483710" r:id="rId4"/>
    <p:sldLayoutId id="2147483711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94975" y="984265"/>
            <a:ext cx="7154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94975" y="1524837"/>
            <a:ext cx="7154100" cy="2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llota Text Light"/>
              <a:buChar char="⊳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1pPr>
            <a:lvl2pPr lvl="1" algn="ctr" rtl="0">
              <a:buNone/>
              <a:defRPr sz="13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2pPr>
            <a:lvl3pPr lvl="2" algn="ctr" rtl="0">
              <a:buNone/>
              <a:defRPr sz="13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3pPr>
            <a:lvl4pPr lvl="3" algn="ctr" rtl="0">
              <a:buNone/>
              <a:defRPr sz="13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4pPr>
            <a:lvl5pPr lvl="4" algn="ctr" rtl="0">
              <a:buNone/>
              <a:defRPr sz="13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5pPr>
            <a:lvl6pPr lvl="5" algn="ctr" rtl="0">
              <a:buNone/>
              <a:defRPr sz="13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6pPr>
            <a:lvl7pPr lvl="6" algn="ctr" rtl="0">
              <a:buNone/>
              <a:defRPr sz="13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7pPr>
            <a:lvl8pPr lvl="7" algn="ctr" rtl="0">
              <a:buNone/>
              <a:defRPr sz="13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8pPr>
            <a:lvl9pPr lvl="8" algn="ctr" rtl="0">
              <a:buNone/>
              <a:defRPr sz="13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11917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72" r:id="rId4"/>
    <p:sldLayoutId id="2147483744" r:id="rId5"/>
    <p:sldLayoutId id="2147483745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98150" y="1129130"/>
            <a:ext cx="1700700" cy="14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871075" y="1007295"/>
            <a:ext cx="5561100" cy="35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Char char="⊙"/>
              <a:defRPr sz="30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○"/>
              <a:defRPr sz="24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■"/>
              <a:defRPr sz="24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2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lvl="1" algn="r">
              <a:buNone/>
              <a:defRPr sz="12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2pPr>
            <a:lvl3pPr lvl="2" algn="r">
              <a:buNone/>
              <a:defRPr sz="12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3pPr>
            <a:lvl4pPr lvl="3" algn="r">
              <a:buNone/>
              <a:defRPr sz="12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4pPr>
            <a:lvl5pPr lvl="4" algn="r">
              <a:buNone/>
              <a:defRPr sz="12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5pPr>
            <a:lvl6pPr lvl="5" algn="r">
              <a:buNone/>
              <a:defRPr sz="12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6pPr>
            <a:lvl7pPr lvl="6" algn="r">
              <a:buNone/>
              <a:defRPr sz="12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7pPr>
            <a:lvl8pPr lvl="7" algn="r">
              <a:buNone/>
              <a:defRPr sz="12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8pPr>
            <a:lvl9pPr lvl="8" algn="r">
              <a:buNone/>
              <a:defRPr sz="12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312345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819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400192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464003-97BA-B240-B166-BDEFA37FA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2F0D34-6AB0-DF4F-B745-EC21E9288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6E8D7-B074-D041-88F6-8E774298B2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BB443-C8FA-CB42-A8CB-9624ADB97E61}" type="datetimeFigureOut">
              <a:rPr lang="en-VN" smtClean="0"/>
              <a:t>04/06/2023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A63E2-1771-4844-81D6-2CBDDEC90C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50E86-6E5F-0B47-94E3-0AB5A9CC6B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B987E-7020-E04E-9DCC-058A4B67431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40739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37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CC"/>
            </a:gs>
            <a:gs pos="50000">
              <a:schemeClr val="bg1"/>
            </a:gs>
            <a:gs pos="100000">
              <a:srgbClr val="FF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5E9095B-0834-ED49-B9A6-64A1BAB4D1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0E0728D-BA81-4E46-B182-9AD913BAC2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N"/>
              <a:t>Click to edit Master text styles</a:t>
            </a:r>
          </a:p>
          <a:p>
            <a:pPr lvl="1"/>
            <a:r>
              <a:rPr lang="en-US" altLang="en-VN"/>
              <a:t>Second level</a:t>
            </a:r>
          </a:p>
          <a:p>
            <a:pPr lvl="2"/>
            <a:r>
              <a:rPr lang="en-US" altLang="en-VN"/>
              <a:t>Third level</a:t>
            </a:r>
          </a:p>
          <a:p>
            <a:pPr lvl="3"/>
            <a:r>
              <a:rPr lang="en-US" altLang="en-VN"/>
              <a:t>Fourth level</a:t>
            </a:r>
          </a:p>
          <a:p>
            <a:pPr lvl="4"/>
            <a:r>
              <a:rPr lang="en-US" altLang="en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218D43E-ECE9-B140-8EA7-6BB7A7FC65E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55558D4-FD35-8D4E-940B-67577C2B6FC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DF5C74F-42D6-C941-93A2-55A0ACF7519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Arial" panose="020B0604020202020204" pitchFamily="34" charset="0"/>
              </a:defRPr>
            </a:lvl1pPr>
          </a:lstStyle>
          <a:p>
            <a:fld id="{32ABB850-56F1-A347-B476-8267C7CB6800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770083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89622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CC"/>
            </a:gs>
            <a:gs pos="50000">
              <a:schemeClr val="bg1"/>
            </a:gs>
            <a:gs pos="100000">
              <a:srgbClr val="FF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5E9095B-0834-ED49-B9A6-64A1BAB4D1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0E0728D-BA81-4E46-B182-9AD913BAC2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N"/>
              <a:t>Click to edit Master text styles</a:t>
            </a:r>
          </a:p>
          <a:p>
            <a:pPr lvl="1"/>
            <a:r>
              <a:rPr lang="en-US" altLang="en-VN"/>
              <a:t>Second level</a:t>
            </a:r>
          </a:p>
          <a:p>
            <a:pPr lvl="2"/>
            <a:r>
              <a:rPr lang="en-US" altLang="en-VN"/>
              <a:t>Third level</a:t>
            </a:r>
          </a:p>
          <a:p>
            <a:pPr lvl="3"/>
            <a:r>
              <a:rPr lang="en-US" altLang="en-VN"/>
              <a:t>Fourth level</a:t>
            </a:r>
          </a:p>
          <a:p>
            <a:pPr lvl="4"/>
            <a:r>
              <a:rPr lang="en-US" altLang="en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218D43E-ECE9-B140-8EA7-6BB7A7FC65E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55558D4-FD35-8D4E-940B-67577C2B6FC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DF5C74F-42D6-C941-93A2-55A0ACF7519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Arial" panose="020B0604020202020204" pitchFamily="34" charset="0"/>
              </a:defRPr>
            </a:lvl1pPr>
          </a:lstStyle>
          <a:p>
            <a:fld id="{32ABB850-56F1-A347-B476-8267C7CB6800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452605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2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gif"/><Relationship Id="rId5" Type="http://schemas.openxmlformats.org/officeDocument/2006/relationships/image" Target="../media/image1.jp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4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gif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12" Type="http://schemas.openxmlformats.org/officeDocument/2006/relationships/image" Target="../media/image4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8.png"/><Relationship Id="rId11" Type="http://schemas.openxmlformats.org/officeDocument/2006/relationships/image" Target="../media/image43.gif"/><Relationship Id="rId5" Type="http://schemas.openxmlformats.org/officeDocument/2006/relationships/image" Target="../media/image37.gif"/><Relationship Id="rId15" Type="http://schemas.openxmlformats.org/officeDocument/2006/relationships/slide" Target="slide9.xml"/><Relationship Id="rId10" Type="http://schemas.openxmlformats.org/officeDocument/2006/relationships/image" Target="../media/image42.gif"/><Relationship Id="rId4" Type="http://schemas.openxmlformats.org/officeDocument/2006/relationships/image" Target="../media/image36.PNG"/><Relationship Id="rId9" Type="http://schemas.openxmlformats.org/officeDocument/2006/relationships/image" Target="../media/image41.gif"/><Relationship Id="rId14" Type="http://schemas.openxmlformats.org/officeDocument/2006/relationships/image" Target="../media/image46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gif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12" Type="http://schemas.openxmlformats.org/officeDocument/2006/relationships/image" Target="../media/image4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8.png"/><Relationship Id="rId11" Type="http://schemas.openxmlformats.org/officeDocument/2006/relationships/image" Target="../media/image43.gif"/><Relationship Id="rId5" Type="http://schemas.openxmlformats.org/officeDocument/2006/relationships/image" Target="../media/image37.gif"/><Relationship Id="rId15" Type="http://schemas.openxmlformats.org/officeDocument/2006/relationships/slide" Target="slide9.xml"/><Relationship Id="rId10" Type="http://schemas.openxmlformats.org/officeDocument/2006/relationships/image" Target="../media/image42.gif"/><Relationship Id="rId4" Type="http://schemas.openxmlformats.org/officeDocument/2006/relationships/image" Target="../media/image36.PNG"/><Relationship Id="rId9" Type="http://schemas.openxmlformats.org/officeDocument/2006/relationships/image" Target="../media/image41.gif"/><Relationship Id="rId14" Type="http://schemas.openxmlformats.org/officeDocument/2006/relationships/image" Target="../media/image46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4.gif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12" Type="http://schemas.openxmlformats.org/officeDocument/2006/relationships/image" Target="../media/image4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8.png"/><Relationship Id="rId11" Type="http://schemas.openxmlformats.org/officeDocument/2006/relationships/image" Target="../media/image42.gif"/><Relationship Id="rId5" Type="http://schemas.openxmlformats.org/officeDocument/2006/relationships/image" Target="../media/image37.gif"/><Relationship Id="rId15" Type="http://schemas.openxmlformats.org/officeDocument/2006/relationships/image" Target="../media/image46.gif"/><Relationship Id="rId10" Type="http://schemas.openxmlformats.org/officeDocument/2006/relationships/image" Target="../media/image41.gif"/><Relationship Id="rId4" Type="http://schemas.openxmlformats.org/officeDocument/2006/relationships/image" Target="../media/image36.PNG"/><Relationship Id="rId9" Type="http://schemas.openxmlformats.org/officeDocument/2006/relationships/slide" Target="slide9.xml"/><Relationship Id="rId14" Type="http://schemas.openxmlformats.org/officeDocument/2006/relationships/image" Target="../media/image45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4.gif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12" Type="http://schemas.openxmlformats.org/officeDocument/2006/relationships/image" Target="../media/image4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8.png"/><Relationship Id="rId11" Type="http://schemas.openxmlformats.org/officeDocument/2006/relationships/image" Target="../media/image42.gif"/><Relationship Id="rId5" Type="http://schemas.openxmlformats.org/officeDocument/2006/relationships/image" Target="../media/image37.gif"/><Relationship Id="rId15" Type="http://schemas.openxmlformats.org/officeDocument/2006/relationships/image" Target="../media/image46.gif"/><Relationship Id="rId10" Type="http://schemas.openxmlformats.org/officeDocument/2006/relationships/image" Target="../media/image41.gif"/><Relationship Id="rId4" Type="http://schemas.openxmlformats.org/officeDocument/2006/relationships/image" Target="../media/image36.PNG"/><Relationship Id="rId9" Type="http://schemas.openxmlformats.org/officeDocument/2006/relationships/slide" Target="slide9.xml"/><Relationship Id="rId14" Type="http://schemas.openxmlformats.org/officeDocument/2006/relationships/image" Target="../media/image45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gif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12" Type="http://schemas.openxmlformats.org/officeDocument/2006/relationships/image" Target="../media/image4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8.png"/><Relationship Id="rId11" Type="http://schemas.openxmlformats.org/officeDocument/2006/relationships/image" Target="../media/image43.gif"/><Relationship Id="rId5" Type="http://schemas.openxmlformats.org/officeDocument/2006/relationships/image" Target="../media/image37.gif"/><Relationship Id="rId15" Type="http://schemas.openxmlformats.org/officeDocument/2006/relationships/slide" Target="slide9.xml"/><Relationship Id="rId10" Type="http://schemas.openxmlformats.org/officeDocument/2006/relationships/image" Target="../media/image42.gif"/><Relationship Id="rId4" Type="http://schemas.openxmlformats.org/officeDocument/2006/relationships/image" Target="../media/image36.PNG"/><Relationship Id="rId9" Type="http://schemas.openxmlformats.org/officeDocument/2006/relationships/image" Target="../media/image41.gif"/><Relationship Id="rId14" Type="http://schemas.openxmlformats.org/officeDocument/2006/relationships/image" Target="../media/image46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gif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12" Type="http://schemas.openxmlformats.org/officeDocument/2006/relationships/image" Target="../media/image4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8.png"/><Relationship Id="rId11" Type="http://schemas.openxmlformats.org/officeDocument/2006/relationships/image" Target="../media/image43.gif"/><Relationship Id="rId5" Type="http://schemas.openxmlformats.org/officeDocument/2006/relationships/image" Target="../media/image37.gif"/><Relationship Id="rId15" Type="http://schemas.openxmlformats.org/officeDocument/2006/relationships/image" Target="../media/image46.gif"/><Relationship Id="rId10" Type="http://schemas.openxmlformats.org/officeDocument/2006/relationships/image" Target="../media/image42.gif"/><Relationship Id="rId4" Type="http://schemas.openxmlformats.org/officeDocument/2006/relationships/image" Target="../media/image36.PNG"/><Relationship Id="rId9" Type="http://schemas.openxmlformats.org/officeDocument/2006/relationships/image" Target="../media/image41.gif"/><Relationship Id="rId14" Type="http://schemas.openxmlformats.org/officeDocument/2006/relationships/slide" Target="slide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gif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12" Type="http://schemas.openxmlformats.org/officeDocument/2006/relationships/image" Target="../media/image44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8.png"/><Relationship Id="rId11" Type="http://schemas.openxmlformats.org/officeDocument/2006/relationships/image" Target="../media/image43.gif"/><Relationship Id="rId5" Type="http://schemas.openxmlformats.org/officeDocument/2006/relationships/image" Target="../media/image37.gif"/><Relationship Id="rId15" Type="http://schemas.openxmlformats.org/officeDocument/2006/relationships/slide" Target="slide9.xml"/><Relationship Id="rId10" Type="http://schemas.openxmlformats.org/officeDocument/2006/relationships/image" Target="../media/image42.gif"/><Relationship Id="rId4" Type="http://schemas.openxmlformats.org/officeDocument/2006/relationships/image" Target="../media/image36.PNG"/><Relationship Id="rId9" Type="http://schemas.openxmlformats.org/officeDocument/2006/relationships/image" Target="../media/image41.gif"/><Relationship Id="rId14" Type="http://schemas.openxmlformats.org/officeDocument/2006/relationships/image" Target="../media/image46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13" Type="http://schemas.openxmlformats.org/officeDocument/2006/relationships/audio" Target="../media/audio3.wav"/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49.gif"/><Relationship Id="rId12" Type="http://schemas.openxmlformats.org/officeDocument/2006/relationships/image" Target="../media/image5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gif"/><Relationship Id="rId4" Type="http://schemas.openxmlformats.org/officeDocument/2006/relationships/audio" Target="../media/audio3.wav"/><Relationship Id="rId9" Type="http://schemas.openxmlformats.org/officeDocument/2006/relationships/image" Target="../media/image5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" Target="slide6.xml"/><Relationship Id="rId1" Type="http://schemas.openxmlformats.org/officeDocument/2006/relationships/slideLayout" Target="../slideLayouts/slideLayout5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6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9.gif"/><Relationship Id="rId5" Type="http://schemas.openxmlformats.org/officeDocument/2006/relationships/image" Target="../media/image58.png"/><Relationship Id="rId4" Type="http://schemas.openxmlformats.org/officeDocument/2006/relationships/image" Target="../media/image57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audio" Target="../media/audio4.wav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gif"/><Relationship Id="rId5" Type="http://schemas.openxmlformats.org/officeDocument/2006/relationships/image" Target="../media/image31.gif"/><Relationship Id="rId4" Type="http://schemas.openxmlformats.org/officeDocument/2006/relationships/image" Target="../media/image1.jpg"/><Relationship Id="rId9" Type="http://schemas.openxmlformats.org/officeDocument/2006/relationships/audio" Target="../media/audio4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3" Type="http://schemas.openxmlformats.org/officeDocument/2006/relationships/slide" Target="slide19.xml"/><Relationship Id="rId7" Type="http://schemas.openxmlformats.org/officeDocument/2006/relationships/slide" Target="slide35.xml"/><Relationship Id="rId2" Type="http://schemas.openxmlformats.org/officeDocument/2006/relationships/slide" Target="slide24.xml"/><Relationship Id="rId1" Type="http://schemas.openxmlformats.org/officeDocument/2006/relationships/slideLayout" Target="../slideLayouts/slideLayout53.xml"/><Relationship Id="rId6" Type="http://schemas.openxmlformats.org/officeDocument/2006/relationships/slide" Target="slide34.xml"/><Relationship Id="rId5" Type="http://schemas.openxmlformats.org/officeDocument/2006/relationships/slide" Target="slide23.xml"/><Relationship Id="rId4" Type="http://schemas.openxmlformats.org/officeDocument/2006/relationships/slide" Target="slide3.xml"/><Relationship Id="rId9" Type="http://schemas.openxmlformats.org/officeDocument/2006/relationships/slide" Target="slide3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7" Type="http://schemas.openxmlformats.org/officeDocument/2006/relationships/image" Target="../media/image71.gif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sv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slide" Target="slide28.xml"/><Relationship Id="rId1" Type="http://schemas.openxmlformats.org/officeDocument/2006/relationships/slideLayout" Target="../slideLayouts/slideLayout82.xml"/><Relationship Id="rId5" Type="http://schemas.openxmlformats.org/officeDocument/2006/relationships/image" Target="http://d4.violet.vn/uploads/blogs/447/dipone_go_ro_500.jpg" TargetMode="External"/><Relationship Id="rId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" Target="slide28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82.xml"/><Relationship Id="rId5" Type="http://schemas.openxmlformats.org/officeDocument/2006/relationships/slide" Target="slide28.xml"/><Relationship Id="rId4" Type="http://schemas.openxmlformats.org/officeDocument/2006/relationships/image" Target="../media/image8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" Target="slide28.xml"/><Relationship Id="rId1" Type="http://schemas.openxmlformats.org/officeDocument/2006/relationships/slideLayout" Target="../slideLayouts/slideLayout8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20.jpeg"/><Relationship Id="rId12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9.jpeg"/><Relationship Id="rId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image" Target="../media/image21.gif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15BF6E-680B-BC4A-82A0-79F3D833E3A2}"/>
              </a:ext>
            </a:extLst>
          </p:cNvPr>
          <p:cNvSpPr/>
          <p:nvPr/>
        </p:nvSpPr>
        <p:spPr>
          <a:xfrm>
            <a:off x="-349045" y="1033007"/>
            <a:ext cx="98420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vi-VN" sz="5400" b="1" kern="120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  <a:ea typeface="+mn-ea"/>
                <a:cs typeface="Times New Roman" panose="02020603050405020304" pitchFamily="18" charset="0"/>
              </a:rPr>
              <a:t>Các nước Đông Nam Á </a:t>
            </a:r>
          </a:p>
          <a:p>
            <a:pPr algn="ctr" defTabSz="685800">
              <a:buClrTx/>
            </a:pPr>
            <a:r>
              <a:rPr lang="vi-VN" sz="5400" b="1" kern="120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  <a:ea typeface="+mn-ea"/>
                <a:cs typeface="Times New Roman" panose="02020603050405020304" pitchFamily="18" charset="0"/>
              </a:rPr>
              <a:t>cuối thế kỉ </a:t>
            </a:r>
            <a:r>
              <a:rPr lang="vi-VN" sz="3600" b="1" kern="120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XIX</a:t>
            </a:r>
            <a:r>
              <a:rPr lang="vi-VN" sz="5400" b="1" kern="120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  <a:ea typeface="+mn-ea"/>
                <a:cs typeface="Times New Roman" panose="02020603050405020304" pitchFamily="18" charset="0"/>
              </a:rPr>
              <a:t> – đầu thế kỉ </a:t>
            </a:r>
            <a:r>
              <a:rPr lang="vi-VN" sz="4800" b="1" kern="120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xx</a:t>
            </a:r>
            <a:endParaRPr lang="vi-VN" sz="4400" b="1" kern="1200" dirty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75401C-6685-7643-B2D4-F3E7A47B987F}"/>
              </a:ext>
            </a:extLst>
          </p:cNvPr>
          <p:cNvSpPr/>
          <p:nvPr/>
        </p:nvSpPr>
        <p:spPr>
          <a:xfrm>
            <a:off x="3734270" y="109677"/>
            <a:ext cx="167545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US" sz="4400" b="1" dirty="0" err="1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</a:t>
            </a:r>
            <a:endParaRPr lang="en-VN" sz="4400" b="1" dirty="0">
              <a:ln w="0"/>
              <a:solidFill>
                <a:prstClr val="white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52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0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19"/>
          <p:cNvGrpSpPr/>
          <p:nvPr/>
        </p:nvGrpSpPr>
        <p:grpSpPr>
          <a:xfrm>
            <a:off x="5705524" y="1183585"/>
            <a:ext cx="1757163" cy="1757148"/>
            <a:chOff x="6643075" y="3664250"/>
            <a:chExt cx="407950" cy="407975"/>
          </a:xfrm>
        </p:grpSpPr>
        <p:sp>
          <p:nvSpPr>
            <p:cNvPr id="129" name="Google Shape;129;p19"/>
            <p:cNvSpPr/>
            <p:nvPr/>
          </p:nvSpPr>
          <p:spPr>
            <a:xfrm>
              <a:off x="6794075" y="3815250"/>
              <a:ext cx="211300" cy="211300"/>
            </a:xfrm>
            <a:custGeom>
              <a:avLst/>
              <a:gdLst/>
              <a:ahLst/>
              <a:cxnLst/>
              <a:rect l="l" t="t" r="r" b="b"/>
              <a:pathLst>
                <a:path w="8452" h="8452" fill="none" extrusionOk="0">
                  <a:moveTo>
                    <a:pt x="0" y="8135"/>
                  </a:moveTo>
                  <a:lnTo>
                    <a:pt x="0" y="8135"/>
                  </a:lnTo>
                  <a:lnTo>
                    <a:pt x="438" y="8257"/>
                  </a:lnTo>
                  <a:lnTo>
                    <a:pt x="852" y="8354"/>
                  </a:lnTo>
                  <a:lnTo>
                    <a:pt x="1291" y="8403"/>
                  </a:lnTo>
                  <a:lnTo>
                    <a:pt x="1729" y="8452"/>
                  </a:lnTo>
                  <a:lnTo>
                    <a:pt x="2168" y="8452"/>
                  </a:lnTo>
                  <a:lnTo>
                    <a:pt x="2606" y="8427"/>
                  </a:lnTo>
                  <a:lnTo>
                    <a:pt x="3020" y="8378"/>
                  </a:lnTo>
                  <a:lnTo>
                    <a:pt x="3458" y="8281"/>
                  </a:lnTo>
                  <a:lnTo>
                    <a:pt x="3872" y="8184"/>
                  </a:lnTo>
                  <a:lnTo>
                    <a:pt x="4311" y="8037"/>
                  </a:lnTo>
                  <a:lnTo>
                    <a:pt x="4701" y="7867"/>
                  </a:lnTo>
                  <a:lnTo>
                    <a:pt x="5115" y="7672"/>
                  </a:lnTo>
                  <a:lnTo>
                    <a:pt x="5504" y="7429"/>
                  </a:lnTo>
                  <a:lnTo>
                    <a:pt x="5870" y="7185"/>
                  </a:lnTo>
                  <a:lnTo>
                    <a:pt x="6235" y="6893"/>
                  </a:lnTo>
                  <a:lnTo>
                    <a:pt x="6576" y="6576"/>
                  </a:lnTo>
                  <a:lnTo>
                    <a:pt x="6576" y="6576"/>
                  </a:lnTo>
                  <a:lnTo>
                    <a:pt x="6892" y="6235"/>
                  </a:lnTo>
                  <a:lnTo>
                    <a:pt x="7185" y="5870"/>
                  </a:lnTo>
                  <a:lnTo>
                    <a:pt x="7428" y="5505"/>
                  </a:lnTo>
                  <a:lnTo>
                    <a:pt x="7672" y="5115"/>
                  </a:lnTo>
                  <a:lnTo>
                    <a:pt x="7867" y="4701"/>
                  </a:lnTo>
                  <a:lnTo>
                    <a:pt x="8037" y="4311"/>
                  </a:lnTo>
                  <a:lnTo>
                    <a:pt x="8183" y="3873"/>
                  </a:lnTo>
                  <a:lnTo>
                    <a:pt x="8281" y="3459"/>
                  </a:lnTo>
                  <a:lnTo>
                    <a:pt x="8378" y="3020"/>
                  </a:lnTo>
                  <a:lnTo>
                    <a:pt x="8427" y="2606"/>
                  </a:lnTo>
                  <a:lnTo>
                    <a:pt x="8451" y="2168"/>
                  </a:lnTo>
                  <a:lnTo>
                    <a:pt x="8451" y="1730"/>
                  </a:lnTo>
                  <a:lnTo>
                    <a:pt x="8402" y="1291"/>
                  </a:lnTo>
                  <a:lnTo>
                    <a:pt x="8354" y="853"/>
                  </a:lnTo>
                  <a:lnTo>
                    <a:pt x="8256" y="439"/>
                  </a:lnTo>
                  <a:lnTo>
                    <a:pt x="8135" y="0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9"/>
            <p:cNvSpPr/>
            <p:nvPr/>
          </p:nvSpPr>
          <p:spPr>
            <a:xfrm>
              <a:off x="6643075" y="3664250"/>
              <a:ext cx="407950" cy="407975"/>
            </a:xfrm>
            <a:custGeom>
              <a:avLst/>
              <a:gdLst/>
              <a:ahLst/>
              <a:cxnLst/>
              <a:rect l="l" t="t" r="r" b="b"/>
              <a:pathLst>
                <a:path w="16318" h="16319" fill="none" extrusionOk="0">
                  <a:moveTo>
                    <a:pt x="16074" y="244"/>
                  </a:moveTo>
                  <a:lnTo>
                    <a:pt x="16074" y="244"/>
                  </a:lnTo>
                  <a:lnTo>
                    <a:pt x="15928" y="122"/>
                  </a:lnTo>
                  <a:lnTo>
                    <a:pt x="15758" y="49"/>
                  </a:lnTo>
                  <a:lnTo>
                    <a:pt x="15538" y="0"/>
                  </a:lnTo>
                  <a:lnTo>
                    <a:pt x="15319" y="0"/>
                  </a:lnTo>
                  <a:lnTo>
                    <a:pt x="15051" y="25"/>
                  </a:lnTo>
                  <a:lnTo>
                    <a:pt x="14759" y="73"/>
                  </a:lnTo>
                  <a:lnTo>
                    <a:pt x="14442" y="171"/>
                  </a:lnTo>
                  <a:lnTo>
                    <a:pt x="14102" y="293"/>
                  </a:lnTo>
                  <a:lnTo>
                    <a:pt x="13736" y="439"/>
                  </a:lnTo>
                  <a:lnTo>
                    <a:pt x="13347" y="609"/>
                  </a:lnTo>
                  <a:lnTo>
                    <a:pt x="12957" y="828"/>
                  </a:lnTo>
                  <a:lnTo>
                    <a:pt x="12543" y="1048"/>
                  </a:lnTo>
                  <a:lnTo>
                    <a:pt x="11666" y="1608"/>
                  </a:lnTo>
                  <a:lnTo>
                    <a:pt x="10716" y="2265"/>
                  </a:lnTo>
                  <a:lnTo>
                    <a:pt x="10716" y="2265"/>
                  </a:lnTo>
                  <a:lnTo>
                    <a:pt x="10278" y="2095"/>
                  </a:lnTo>
                  <a:lnTo>
                    <a:pt x="9815" y="1949"/>
                  </a:lnTo>
                  <a:lnTo>
                    <a:pt x="9352" y="1851"/>
                  </a:lnTo>
                  <a:lnTo>
                    <a:pt x="8890" y="1778"/>
                  </a:lnTo>
                  <a:lnTo>
                    <a:pt x="8427" y="1730"/>
                  </a:lnTo>
                  <a:lnTo>
                    <a:pt x="7940" y="1730"/>
                  </a:lnTo>
                  <a:lnTo>
                    <a:pt x="7477" y="1778"/>
                  </a:lnTo>
                  <a:lnTo>
                    <a:pt x="7014" y="1827"/>
                  </a:lnTo>
                  <a:lnTo>
                    <a:pt x="6551" y="1924"/>
                  </a:lnTo>
                  <a:lnTo>
                    <a:pt x="6089" y="2070"/>
                  </a:lnTo>
                  <a:lnTo>
                    <a:pt x="5650" y="2241"/>
                  </a:lnTo>
                  <a:lnTo>
                    <a:pt x="5212" y="2436"/>
                  </a:lnTo>
                  <a:lnTo>
                    <a:pt x="4774" y="2679"/>
                  </a:lnTo>
                  <a:lnTo>
                    <a:pt x="4384" y="2972"/>
                  </a:lnTo>
                  <a:lnTo>
                    <a:pt x="3994" y="3264"/>
                  </a:lnTo>
                  <a:lnTo>
                    <a:pt x="3605" y="3605"/>
                  </a:lnTo>
                  <a:lnTo>
                    <a:pt x="3605" y="3605"/>
                  </a:lnTo>
                  <a:lnTo>
                    <a:pt x="3264" y="3995"/>
                  </a:lnTo>
                  <a:lnTo>
                    <a:pt x="2971" y="4384"/>
                  </a:lnTo>
                  <a:lnTo>
                    <a:pt x="2679" y="4774"/>
                  </a:lnTo>
                  <a:lnTo>
                    <a:pt x="2436" y="5212"/>
                  </a:lnTo>
                  <a:lnTo>
                    <a:pt x="2241" y="5651"/>
                  </a:lnTo>
                  <a:lnTo>
                    <a:pt x="2070" y="6089"/>
                  </a:lnTo>
                  <a:lnTo>
                    <a:pt x="1924" y="6552"/>
                  </a:lnTo>
                  <a:lnTo>
                    <a:pt x="1827" y="7015"/>
                  </a:lnTo>
                  <a:lnTo>
                    <a:pt x="1778" y="7477"/>
                  </a:lnTo>
                  <a:lnTo>
                    <a:pt x="1729" y="7940"/>
                  </a:lnTo>
                  <a:lnTo>
                    <a:pt x="1729" y="8427"/>
                  </a:lnTo>
                  <a:lnTo>
                    <a:pt x="1778" y="8890"/>
                  </a:lnTo>
                  <a:lnTo>
                    <a:pt x="1851" y="9353"/>
                  </a:lnTo>
                  <a:lnTo>
                    <a:pt x="1948" y="9815"/>
                  </a:lnTo>
                  <a:lnTo>
                    <a:pt x="2095" y="10278"/>
                  </a:lnTo>
                  <a:lnTo>
                    <a:pt x="2265" y="10716"/>
                  </a:lnTo>
                  <a:lnTo>
                    <a:pt x="2265" y="10716"/>
                  </a:lnTo>
                  <a:lnTo>
                    <a:pt x="1607" y="11666"/>
                  </a:lnTo>
                  <a:lnTo>
                    <a:pt x="1047" y="12543"/>
                  </a:lnTo>
                  <a:lnTo>
                    <a:pt x="828" y="12957"/>
                  </a:lnTo>
                  <a:lnTo>
                    <a:pt x="609" y="13347"/>
                  </a:lnTo>
                  <a:lnTo>
                    <a:pt x="438" y="13737"/>
                  </a:lnTo>
                  <a:lnTo>
                    <a:pt x="292" y="14102"/>
                  </a:lnTo>
                  <a:lnTo>
                    <a:pt x="170" y="14443"/>
                  </a:lnTo>
                  <a:lnTo>
                    <a:pt x="73" y="14759"/>
                  </a:lnTo>
                  <a:lnTo>
                    <a:pt x="24" y="15052"/>
                  </a:lnTo>
                  <a:lnTo>
                    <a:pt x="0" y="15320"/>
                  </a:lnTo>
                  <a:lnTo>
                    <a:pt x="0" y="15539"/>
                  </a:lnTo>
                  <a:lnTo>
                    <a:pt x="49" y="15758"/>
                  </a:lnTo>
                  <a:lnTo>
                    <a:pt x="122" y="15928"/>
                  </a:lnTo>
                  <a:lnTo>
                    <a:pt x="244" y="16075"/>
                  </a:lnTo>
                  <a:lnTo>
                    <a:pt x="244" y="16075"/>
                  </a:lnTo>
                  <a:lnTo>
                    <a:pt x="341" y="16172"/>
                  </a:lnTo>
                  <a:lnTo>
                    <a:pt x="487" y="16245"/>
                  </a:lnTo>
                  <a:lnTo>
                    <a:pt x="633" y="16294"/>
                  </a:lnTo>
                  <a:lnTo>
                    <a:pt x="804" y="16318"/>
                  </a:lnTo>
                  <a:lnTo>
                    <a:pt x="974" y="16318"/>
                  </a:lnTo>
                  <a:lnTo>
                    <a:pt x="1169" y="16318"/>
                  </a:lnTo>
                  <a:lnTo>
                    <a:pt x="1388" y="16269"/>
                  </a:lnTo>
                  <a:lnTo>
                    <a:pt x="1632" y="16221"/>
                  </a:lnTo>
                  <a:lnTo>
                    <a:pt x="2143" y="16075"/>
                  </a:lnTo>
                  <a:lnTo>
                    <a:pt x="2703" y="15831"/>
                  </a:lnTo>
                  <a:lnTo>
                    <a:pt x="3312" y="15539"/>
                  </a:lnTo>
                  <a:lnTo>
                    <a:pt x="3946" y="15149"/>
                  </a:lnTo>
                  <a:lnTo>
                    <a:pt x="4652" y="14711"/>
                  </a:lnTo>
                  <a:lnTo>
                    <a:pt x="5358" y="14224"/>
                  </a:lnTo>
                  <a:lnTo>
                    <a:pt x="6113" y="13663"/>
                  </a:lnTo>
                  <a:lnTo>
                    <a:pt x="6892" y="13055"/>
                  </a:lnTo>
                  <a:lnTo>
                    <a:pt x="7696" y="12397"/>
                  </a:lnTo>
                  <a:lnTo>
                    <a:pt x="8500" y="11691"/>
                  </a:lnTo>
                  <a:lnTo>
                    <a:pt x="9304" y="10936"/>
                  </a:lnTo>
                  <a:lnTo>
                    <a:pt x="10132" y="10132"/>
                  </a:lnTo>
                  <a:lnTo>
                    <a:pt x="10132" y="10132"/>
                  </a:lnTo>
                  <a:lnTo>
                    <a:pt x="10935" y="9304"/>
                  </a:lnTo>
                  <a:lnTo>
                    <a:pt x="11690" y="8500"/>
                  </a:lnTo>
                  <a:lnTo>
                    <a:pt x="12397" y="7696"/>
                  </a:lnTo>
                  <a:lnTo>
                    <a:pt x="13054" y="6893"/>
                  </a:lnTo>
                  <a:lnTo>
                    <a:pt x="13663" y="6113"/>
                  </a:lnTo>
                  <a:lnTo>
                    <a:pt x="14223" y="5358"/>
                  </a:lnTo>
                  <a:lnTo>
                    <a:pt x="14710" y="4652"/>
                  </a:lnTo>
                  <a:lnTo>
                    <a:pt x="15149" y="3946"/>
                  </a:lnTo>
                  <a:lnTo>
                    <a:pt x="15538" y="3313"/>
                  </a:lnTo>
                  <a:lnTo>
                    <a:pt x="15831" y="2704"/>
                  </a:lnTo>
                  <a:lnTo>
                    <a:pt x="16074" y="2144"/>
                  </a:lnTo>
                  <a:lnTo>
                    <a:pt x="16220" y="1632"/>
                  </a:lnTo>
                  <a:lnTo>
                    <a:pt x="16269" y="1389"/>
                  </a:lnTo>
                  <a:lnTo>
                    <a:pt x="16318" y="1169"/>
                  </a:lnTo>
                  <a:lnTo>
                    <a:pt x="16318" y="975"/>
                  </a:lnTo>
                  <a:lnTo>
                    <a:pt x="16318" y="804"/>
                  </a:lnTo>
                  <a:lnTo>
                    <a:pt x="16293" y="634"/>
                  </a:lnTo>
                  <a:lnTo>
                    <a:pt x="16245" y="487"/>
                  </a:lnTo>
                  <a:lnTo>
                    <a:pt x="16172" y="341"/>
                  </a:lnTo>
                  <a:lnTo>
                    <a:pt x="16074" y="244"/>
                  </a:lnTo>
                  <a:lnTo>
                    <a:pt x="16074" y="244"/>
                  </a:lnTo>
                  <a:close/>
                  <a:moveTo>
                    <a:pt x="1827" y="13810"/>
                  </a:moveTo>
                  <a:lnTo>
                    <a:pt x="1827" y="13810"/>
                  </a:lnTo>
                  <a:lnTo>
                    <a:pt x="1754" y="13737"/>
                  </a:lnTo>
                  <a:lnTo>
                    <a:pt x="1729" y="13639"/>
                  </a:lnTo>
                  <a:lnTo>
                    <a:pt x="1681" y="13542"/>
                  </a:lnTo>
                  <a:lnTo>
                    <a:pt x="1681" y="13444"/>
                  </a:lnTo>
                  <a:lnTo>
                    <a:pt x="1681" y="13176"/>
                  </a:lnTo>
                  <a:lnTo>
                    <a:pt x="1754" y="12884"/>
                  </a:lnTo>
                  <a:lnTo>
                    <a:pt x="1875" y="12519"/>
                  </a:lnTo>
                  <a:lnTo>
                    <a:pt x="2046" y="12153"/>
                  </a:lnTo>
                  <a:lnTo>
                    <a:pt x="2265" y="11715"/>
                  </a:lnTo>
                  <a:lnTo>
                    <a:pt x="2533" y="11277"/>
                  </a:lnTo>
                  <a:lnTo>
                    <a:pt x="2533" y="11277"/>
                  </a:lnTo>
                  <a:lnTo>
                    <a:pt x="2752" y="11642"/>
                  </a:lnTo>
                  <a:lnTo>
                    <a:pt x="3020" y="12007"/>
                  </a:lnTo>
                  <a:lnTo>
                    <a:pt x="3288" y="12373"/>
                  </a:lnTo>
                  <a:lnTo>
                    <a:pt x="3605" y="12714"/>
                  </a:lnTo>
                  <a:lnTo>
                    <a:pt x="3605" y="12714"/>
                  </a:lnTo>
                  <a:lnTo>
                    <a:pt x="3897" y="12957"/>
                  </a:lnTo>
                  <a:lnTo>
                    <a:pt x="4165" y="13201"/>
                  </a:lnTo>
                  <a:lnTo>
                    <a:pt x="4165" y="13201"/>
                  </a:lnTo>
                  <a:lnTo>
                    <a:pt x="3751" y="13444"/>
                  </a:lnTo>
                  <a:lnTo>
                    <a:pt x="3361" y="13639"/>
                  </a:lnTo>
                  <a:lnTo>
                    <a:pt x="3020" y="13785"/>
                  </a:lnTo>
                  <a:lnTo>
                    <a:pt x="2679" y="13883"/>
                  </a:lnTo>
                  <a:lnTo>
                    <a:pt x="2411" y="13956"/>
                  </a:lnTo>
                  <a:lnTo>
                    <a:pt x="2168" y="13956"/>
                  </a:lnTo>
                  <a:lnTo>
                    <a:pt x="2070" y="13931"/>
                  </a:lnTo>
                  <a:lnTo>
                    <a:pt x="1973" y="13907"/>
                  </a:lnTo>
                  <a:lnTo>
                    <a:pt x="1900" y="13858"/>
                  </a:lnTo>
                  <a:lnTo>
                    <a:pt x="1827" y="13810"/>
                  </a:lnTo>
                  <a:lnTo>
                    <a:pt x="1827" y="13810"/>
                  </a:lnTo>
                  <a:close/>
                  <a:moveTo>
                    <a:pt x="8159" y="4482"/>
                  </a:moveTo>
                  <a:lnTo>
                    <a:pt x="8159" y="4482"/>
                  </a:lnTo>
                  <a:lnTo>
                    <a:pt x="8037" y="4482"/>
                  </a:lnTo>
                  <a:lnTo>
                    <a:pt x="7940" y="4433"/>
                  </a:lnTo>
                  <a:lnTo>
                    <a:pt x="7842" y="4384"/>
                  </a:lnTo>
                  <a:lnTo>
                    <a:pt x="7745" y="4311"/>
                  </a:lnTo>
                  <a:lnTo>
                    <a:pt x="7672" y="4238"/>
                  </a:lnTo>
                  <a:lnTo>
                    <a:pt x="7623" y="4141"/>
                  </a:lnTo>
                  <a:lnTo>
                    <a:pt x="7574" y="4019"/>
                  </a:lnTo>
                  <a:lnTo>
                    <a:pt x="7574" y="3897"/>
                  </a:lnTo>
                  <a:lnTo>
                    <a:pt x="7574" y="3897"/>
                  </a:lnTo>
                  <a:lnTo>
                    <a:pt x="7574" y="3775"/>
                  </a:lnTo>
                  <a:lnTo>
                    <a:pt x="7623" y="3678"/>
                  </a:lnTo>
                  <a:lnTo>
                    <a:pt x="7672" y="3580"/>
                  </a:lnTo>
                  <a:lnTo>
                    <a:pt x="7745" y="3483"/>
                  </a:lnTo>
                  <a:lnTo>
                    <a:pt x="7842" y="3410"/>
                  </a:lnTo>
                  <a:lnTo>
                    <a:pt x="7940" y="3361"/>
                  </a:lnTo>
                  <a:lnTo>
                    <a:pt x="8037" y="3337"/>
                  </a:lnTo>
                  <a:lnTo>
                    <a:pt x="8159" y="3313"/>
                  </a:lnTo>
                  <a:lnTo>
                    <a:pt x="8159" y="3313"/>
                  </a:lnTo>
                  <a:lnTo>
                    <a:pt x="8281" y="3337"/>
                  </a:lnTo>
                  <a:lnTo>
                    <a:pt x="8378" y="3361"/>
                  </a:lnTo>
                  <a:lnTo>
                    <a:pt x="8476" y="3410"/>
                  </a:lnTo>
                  <a:lnTo>
                    <a:pt x="8573" y="3483"/>
                  </a:lnTo>
                  <a:lnTo>
                    <a:pt x="8646" y="3580"/>
                  </a:lnTo>
                  <a:lnTo>
                    <a:pt x="8695" y="3678"/>
                  </a:lnTo>
                  <a:lnTo>
                    <a:pt x="8743" y="3775"/>
                  </a:lnTo>
                  <a:lnTo>
                    <a:pt x="8743" y="3897"/>
                  </a:lnTo>
                  <a:lnTo>
                    <a:pt x="8743" y="3897"/>
                  </a:lnTo>
                  <a:lnTo>
                    <a:pt x="8743" y="4019"/>
                  </a:lnTo>
                  <a:lnTo>
                    <a:pt x="8695" y="4141"/>
                  </a:lnTo>
                  <a:lnTo>
                    <a:pt x="8646" y="4238"/>
                  </a:lnTo>
                  <a:lnTo>
                    <a:pt x="8573" y="4311"/>
                  </a:lnTo>
                  <a:lnTo>
                    <a:pt x="8476" y="4384"/>
                  </a:lnTo>
                  <a:lnTo>
                    <a:pt x="8378" y="4433"/>
                  </a:lnTo>
                  <a:lnTo>
                    <a:pt x="8281" y="4482"/>
                  </a:lnTo>
                  <a:lnTo>
                    <a:pt x="8159" y="4482"/>
                  </a:lnTo>
                  <a:lnTo>
                    <a:pt x="8159" y="4482"/>
                  </a:lnTo>
                  <a:close/>
                  <a:moveTo>
                    <a:pt x="9133" y="5943"/>
                  </a:moveTo>
                  <a:lnTo>
                    <a:pt x="9133" y="5943"/>
                  </a:lnTo>
                  <a:lnTo>
                    <a:pt x="9036" y="5943"/>
                  </a:lnTo>
                  <a:lnTo>
                    <a:pt x="8963" y="5919"/>
                  </a:lnTo>
                  <a:lnTo>
                    <a:pt x="8841" y="5846"/>
                  </a:lnTo>
                  <a:lnTo>
                    <a:pt x="8768" y="5724"/>
                  </a:lnTo>
                  <a:lnTo>
                    <a:pt x="8743" y="5651"/>
                  </a:lnTo>
                  <a:lnTo>
                    <a:pt x="8743" y="5553"/>
                  </a:lnTo>
                  <a:lnTo>
                    <a:pt x="8743" y="5553"/>
                  </a:lnTo>
                  <a:lnTo>
                    <a:pt x="8743" y="5480"/>
                  </a:lnTo>
                  <a:lnTo>
                    <a:pt x="8768" y="5407"/>
                  </a:lnTo>
                  <a:lnTo>
                    <a:pt x="8841" y="5285"/>
                  </a:lnTo>
                  <a:lnTo>
                    <a:pt x="8963" y="5212"/>
                  </a:lnTo>
                  <a:lnTo>
                    <a:pt x="9036" y="5188"/>
                  </a:lnTo>
                  <a:lnTo>
                    <a:pt x="9133" y="5164"/>
                  </a:lnTo>
                  <a:lnTo>
                    <a:pt x="9133" y="5164"/>
                  </a:lnTo>
                  <a:lnTo>
                    <a:pt x="9206" y="5188"/>
                  </a:lnTo>
                  <a:lnTo>
                    <a:pt x="9279" y="5212"/>
                  </a:lnTo>
                  <a:lnTo>
                    <a:pt x="9401" y="5285"/>
                  </a:lnTo>
                  <a:lnTo>
                    <a:pt x="9474" y="5407"/>
                  </a:lnTo>
                  <a:lnTo>
                    <a:pt x="9498" y="5480"/>
                  </a:lnTo>
                  <a:lnTo>
                    <a:pt x="9523" y="5553"/>
                  </a:lnTo>
                  <a:lnTo>
                    <a:pt x="9523" y="5553"/>
                  </a:lnTo>
                  <a:lnTo>
                    <a:pt x="9498" y="5651"/>
                  </a:lnTo>
                  <a:lnTo>
                    <a:pt x="9474" y="5724"/>
                  </a:lnTo>
                  <a:lnTo>
                    <a:pt x="9401" y="5846"/>
                  </a:lnTo>
                  <a:lnTo>
                    <a:pt x="9279" y="5919"/>
                  </a:lnTo>
                  <a:lnTo>
                    <a:pt x="9206" y="5943"/>
                  </a:lnTo>
                  <a:lnTo>
                    <a:pt x="9133" y="5943"/>
                  </a:lnTo>
                  <a:lnTo>
                    <a:pt x="9133" y="5943"/>
                  </a:lnTo>
                  <a:close/>
                  <a:moveTo>
                    <a:pt x="9986" y="4409"/>
                  </a:moveTo>
                  <a:lnTo>
                    <a:pt x="9986" y="4409"/>
                  </a:lnTo>
                  <a:lnTo>
                    <a:pt x="9888" y="4409"/>
                  </a:lnTo>
                  <a:lnTo>
                    <a:pt x="9815" y="4384"/>
                  </a:lnTo>
                  <a:lnTo>
                    <a:pt x="9693" y="4287"/>
                  </a:lnTo>
                  <a:lnTo>
                    <a:pt x="9620" y="4165"/>
                  </a:lnTo>
                  <a:lnTo>
                    <a:pt x="9596" y="4092"/>
                  </a:lnTo>
                  <a:lnTo>
                    <a:pt x="9596" y="4019"/>
                  </a:lnTo>
                  <a:lnTo>
                    <a:pt x="9596" y="4019"/>
                  </a:lnTo>
                  <a:lnTo>
                    <a:pt x="9596" y="3946"/>
                  </a:lnTo>
                  <a:lnTo>
                    <a:pt x="9620" y="3873"/>
                  </a:lnTo>
                  <a:lnTo>
                    <a:pt x="9693" y="3751"/>
                  </a:lnTo>
                  <a:lnTo>
                    <a:pt x="9815" y="3654"/>
                  </a:lnTo>
                  <a:lnTo>
                    <a:pt x="9888" y="3629"/>
                  </a:lnTo>
                  <a:lnTo>
                    <a:pt x="9986" y="3629"/>
                  </a:lnTo>
                  <a:lnTo>
                    <a:pt x="9986" y="3629"/>
                  </a:lnTo>
                  <a:lnTo>
                    <a:pt x="10059" y="3629"/>
                  </a:lnTo>
                  <a:lnTo>
                    <a:pt x="10132" y="3654"/>
                  </a:lnTo>
                  <a:lnTo>
                    <a:pt x="10253" y="3751"/>
                  </a:lnTo>
                  <a:lnTo>
                    <a:pt x="10327" y="3873"/>
                  </a:lnTo>
                  <a:lnTo>
                    <a:pt x="10351" y="3946"/>
                  </a:lnTo>
                  <a:lnTo>
                    <a:pt x="10375" y="4019"/>
                  </a:lnTo>
                  <a:lnTo>
                    <a:pt x="10375" y="4019"/>
                  </a:lnTo>
                  <a:lnTo>
                    <a:pt x="10351" y="4092"/>
                  </a:lnTo>
                  <a:lnTo>
                    <a:pt x="10327" y="4165"/>
                  </a:lnTo>
                  <a:lnTo>
                    <a:pt x="10253" y="4287"/>
                  </a:lnTo>
                  <a:lnTo>
                    <a:pt x="10132" y="4384"/>
                  </a:lnTo>
                  <a:lnTo>
                    <a:pt x="10059" y="4409"/>
                  </a:lnTo>
                  <a:lnTo>
                    <a:pt x="9986" y="4409"/>
                  </a:lnTo>
                  <a:lnTo>
                    <a:pt x="9986" y="4409"/>
                  </a:lnTo>
                  <a:close/>
                  <a:moveTo>
                    <a:pt x="13200" y="4165"/>
                  </a:moveTo>
                  <a:lnTo>
                    <a:pt x="13200" y="4165"/>
                  </a:lnTo>
                  <a:lnTo>
                    <a:pt x="12957" y="3897"/>
                  </a:lnTo>
                  <a:lnTo>
                    <a:pt x="12713" y="3605"/>
                  </a:lnTo>
                  <a:lnTo>
                    <a:pt x="12713" y="3605"/>
                  </a:lnTo>
                  <a:lnTo>
                    <a:pt x="12372" y="3288"/>
                  </a:lnTo>
                  <a:lnTo>
                    <a:pt x="12007" y="3020"/>
                  </a:lnTo>
                  <a:lnTo>
                    <a:pt x="11642" y="2752"/>
                  </a:lnTo>
                  <a:lnTo>
                    <a:pt x="11276" y="2533"/>
                  </a:lnTo>
                  <a:lnTo>
                    <a:pt x="11276" y="2533"/>
                  </a:lnTo>
                  <a:lnTo>
                    <a:pt x="11715" y="2265"/>
                  </a:lnTo>
                  <a:lnTo>
                    <a:pt x="12153" y="2046"/>
                  </a:lnTo>
                  <a:lnTo>
                    <a:pt x="12518" y="1876"/>
                  </a:lnTo>
                  <a:lnTo>
                    <a:pt x="12884" y="1754"/>
                  </a:lnTo>
                  <a:lnTo>
                    <a:pt x="13176" y="1681"/>
                  </a:lnTo>
                  <a:lnTo>
                    <a:pt x="13444" y="1681"/>
                  </a:lnTo>
                  <a:lnTo>
                    <a:pt x="13541" y="1681"/>
                  </a:lnTo>
                  <a:lnTo>
                    <a:pt x="13639" y="1730"/>
                  </a:lnTo>
                  <a:lnTo>
                    <a:pt x="13736" y="1754"/>
                  </a:lnTo>
                  <a:lnTo>
                    <a:pt x="13809" y="1827"/>
                  </a:lnTo>
                  <a:lnTo>
                    <a:pt x="13809" y="1827"/>
                  </a:lnTo>
                  <a:lnTo>
                    <a:pt x="13858" y="1900"/>
                  </a:lnTo>
                  <a:lnTo>
                    <a:pt x="13907" y="1973"/>
                  </a:lnTo>
                  <a:lnTo>
                    <a:pt x="13931" y="2070"/>
                  </a:lnTo>
                  <a:lnTo>
                    <a:pt x="13955" y="2168"/>
                  </a:lnTo>
                  <a:lnTo>
                    <a:pt x="13955" y="2411"/>
                  </a:lnTo>
                  <a:lnTo>
                    <a:pt x="13882" y="2679"/>
                  </a:lnTo>
                  <a:lnTo>
                    <a:pt x="13785" y="3020"/>
                  </a:lnTo>
                  <a:lnTo>
                    <a:pt x="13639" y="3361"/>
                  </a:lnTo>
                  <a:lnTo>
                    <a:pt x="13444" y="3751"/>
                  </a:lnTo>
                  <a:lnTo>
                    <a:pt x="13200" y="4165"/>
                  </a:lnTo>
                  <a:lnTo>
                    <a:pt x="13200" y="4165"/>
                  </a:ln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" name="Google Shape;131;p19"/>
          <p:cNvGrpSpPr/>
          <p:nvPr/>
        </p:nvGrpSpPr>
        <p:grpSpPr>
          <a:xfrm rot="-587452">
            <a:off x="5602687" y="3169746"/>
            <a:ext cx="722440" cy="722399"/>
            <a:chOff x="576250" y="4319400"/>
            <a:chExt cx="442075" cy="442050"/>
          </a:xfrm>
        </p:grpSpPr>
        <p:sp>
          <p:nvSpPr>
            <p:cNvPr id="132" name="Google Shape;132;p19"/>
            <p:cNvSpPr/>
            <p:nvPr/>
          </p:nvSpPr>
          <p:spPr>
            <a:xfrm>
              <a:off x="576250" y="4319400"/>
              <a:ext cx="442075" cy="442050"/>
            </a:xfrm>
            <a:custGeom>
              <a:avLst/>
              <a:gdLst/>
              <a:ahLst/>
              <a:cxnLst/>
              <a:rect l="l" t="t" r="r" b="b"/>
              <a:pathLst>
                <a:path w="17683" h="17682" fill="none" extrusionOk="0">
                  <a:moveTo>
                    <a:pt x="11472" y="17292"/>
                  </a:moveTo>
                  <a:lnTo>
                    <a:pt x="11472" y="12153"/>
                  </a:lnTo>
                  <a:lnTo>
                    <a:pt x="16416" y="7209"/>
                  </a:lnTo>
                  <a:lnTo>
                    <a:pt x="16416" y="7209"/>
                  </a:lnTo>
                  <a:lnTo>
                    <a:pt x="16562" y="7063"/>
                  </a:lnTo>
                  <a:lnTo>
                    <a:pt x="16684" y="6868"/>
                  </a:lnTo>
                  <a:lnTo>
                    <a:pt x="16830" y="6674"/>
                  </a:lnTo>
                  <a:lnTo>
                    <a:pt x="16927" y="6479"/>
                  </a:lnTo>
                  <a:lnTo>
                    <a:pt x="17146" y="6040"/>
                  </a:lnTo>
                  <a:lnTo>
                    <a:pt x="17317" y="5553"/>
                  </a:lnTo>
                  <a:lnTo>
                    <a:pt x="17439" y="5042"/>
                  </a:lnTo>
                  <a:lnTo>
                    <a:pt x="17560" y="4506"/>
                  </a:lnTo>
                  <a:lnTo>
                    <a:pt x="17633" y="3970"/>
                  </a:lnTo>
                  <a:lnTo>
                    <a:pt x="17658" y="3434"/>
                  </a:lnTo>
                  <a:lnTo>
                    <a:pt x="17682" y="2898"/>
                  </a:lnTo>
                  <a:lnTo>
                    <a:pt x="17682" y="2411"/>
                  </a:lnTo>
                  <a:lnTo>
                    <a:pt x="17658" y="1949"/>
                  </a:lnTo>
                  <a:lnTo>
                    <a:pt x="17609" y="1510"/>
                  </a:lnTo>
                  <a:lnTo>
                    <a:pt x="17536" y="1145"/>
                  </a:lnTo>
                  <a:lnTo>
                    <a:pt x="17463" y="828"/>
                  </a:lnTo>
                  <a:lnTo>
                    <a:pt x="17366" y="585"/>
                  </a:lnTo>
                  <a:lnTo>
                    <a:pt x="17292" y="487"/>
                  </a:lnTo>
                  <a:lnTo>
                    <a:pt x="17244" y="439"/>
                  </a:lnTo>
                  <a:lnTo>
                    <a:pt x="17244" y="439"/>
                  </a:lnTo>
                  <a:lnTo>
                    <a:pt x="17195" y="390"/>
                  </a:lnTo>
                  <a:lnTo>
                    <a:pt x="17098" y="317"/>
                  </a:lnTo>
                  <a:lnTo>
                    <a:pt x="16854" y="219"/>
                  </a:lnTo>
                  <a:lnTo>
                    <a:pt x="16537" y="146"/>
                  </a:lnTo>
                  <a:lnTo>
                    <a:pt x="16172" y="73"/>
                  </a:lnTo>
                  <a:lnTo>
                    <a:pt x="15734" y="25"/>
                  </a:lnTo>
                  <a:lnTo>
                    <a:pt x="15271" y="0"/>
                  </a:lnTo>
                  <a:lnTo>
                    <a:pt x="14784" y="0"/>
                  </a:lnTo>
                  <a:lnTo>
                    <a:pt x="14248" y="25"/>
                  </a:lnTo>
                  <a:lnTo>
                    <a:pt x="13712" y="49"/>
                  </a:lnTo>
                  <a:lnTo>
                    <a:pt x="13176" y="122"/>
                  </a:lnTo>
                  <a:lnTo>
                    <a:pt x="12641" y="244"/>
                  </a:lnTo>
                  <a:lnTo>
                    <a:pt x="12129" y="366"/>
                  </a:lnTo>
                  <a:lnTo>
                    <a:pt x="11642" y="536"/>
                  </a:lnTo>
                  <a:lnTo>
                    <a:pt x="11204" y="755"/>
                  </a:lnTo>
                  <a:lnTo>
                    <a:pt x="10985" y="853"/>
                  </a:lnTo>
                  <a:lnTo>
                    <a:pt x="10814" y="999"/>
                  </a:lnTo>
                  <a:lnTo>
                    <a:pt x="10619" y="1121"/>
                  </a:lnTo>
                  <a:lnTo>
                    <a:pt x="10473" y="1267"/>
                  </a:lnTo>
                  <a:lnTo>
                    <a:pt x="5529" y="6211"/>
                  </a:lnTo>
                  <a:lnTo>
                    <a:pt x="390" y="6211"/>
                  </a:lnTo>
                  <a:lnTo>
                    <a:pt x="390" y="6211"/>
                  </a:lnTo>
                  <a:lnTo>
                    <a:pt x="244" y="6235"/>
                  </a:lnTo>
                  <a:lnTo>
                    <a:pt x="147" y="6259"/>
                  </a:lnTo>
                  <a:lnTo>
                    <a:pt x="49" y="6308"/>
                  </a:lnTo>
                  <a:lnTo>
                    <a:pt x="0" y="6381"/>
                  </a:lnTo>
                  <a:lnTo>
                    <a:pt x="0" y="6454"/>
                  </a:lnTo>
                  <a:lnTo>
                    <a:pt x="25" y="6552"/>
                  </a:lnTo>
                  <a:lnTo>
                    <a:pt x="74" y="6649"/>
                  </a:lnTo>
                  <a:lnTo>
                    <a:pt x="171" y="6771"/>
                  </a:lnTo>
                  <a:lnTo>
                    <a:pt x="2582" y="9158"/>
                  </a:lnTo>
                  <a:lnTo>
                    <a:pt x="2265" y="9474"/>
                  </a:lnTo>
                  <a:lnTo>
                    <a:pt x="950" y="9718"/>
                  </a:lnTo>
                  <a:lnTo>
                    <a:pt x="950" y="9718"/>
                  </a:lnTo>
                  <a:lnTo>
                    <a:pt x="804" y="9767"/>
                  </a:lnTo>
                  <a:lnTo>
                    <a:pt x="682" y="9815"/>
                  </a:lnTo>
                  <a:lnTo>
                    <a:pt x="609" y="9913"/>
                  </a:lnTo>
                  <a:lnTo>
                    <a:pt x="561" y="9986"/>
                  </a:lnTo>
                  <a:lnTo>
                    <a:pt x="561" y="10083"/>
                  </a:lnTo>
                  <a:lnTo>
                    <a:pt x="585" y="10205"/>
                  </a:lnTo>
                  <a:lnTo>
                    <a:pt x="634" y="10302"/>
                  </a:lnTo>
                  <a:lnTo>
                    <a:pt x="731" y="10424"/>
                  </a:lnTo>
                  <a:lnTo>
                    <a:pt x="7258" y="16951"/>
                  </a:lnTo>
                  <a:lnTo>
                    <a:pt x="7258" y="16951"/>
                  </a:lnTo>
                  <a:lnTo>
                    <a:pt x="7380" y="17049"/>
                  </a:lnTo>
                  <a:lnTo>
                    <a:pt x="7477" y="17097"/>
                  </a:lnTo>
                  <a:lnTo>
                    <a:pt x="7599" y="17122"/>
                  </a:lnTo>
                  <a:lnTo>
                    <a:pt x="7697" y="17122"/>
                  </a:lnTo>
                  <a:lnTo>
                    <a:pt x="7770" y="17073"/>
                  </a:lnTo>
                  <a:lnTo>
                    <a:pt x="7867" y="17000"/>
                  </a:lnTo>
                  <a:lnTo>
                    <a:pt x="7916" y="16878"/>
                  </a:lnTo>
                  <a:lnTo>
                    <a:pt x="7965" y="16732"/>
                  </a:lnTo>
                  <a:lnTo>
                    <a:pt x="8208" y="15417"/>
                  </a:lnTo>
                  <a:lnTo>
                    <a:pt x="8525" y="15100"/>
                  </a:lnTo>
                  <a:lnTo>
                    <a:pt x="10911" y="17511"/>
                  </a:lnTo>
                  <a:lnTo>
                    <a:pt x="10911" y="17511"/>
                  </a:lnTo>
                  <a:lnTo>
                    <a:pt x="11033" y="17609"/>
                  </a:lnTo>
                  <a:lnTo>
                    <a:pt x="11131" y="17658"/>
                  </a:lnTo>
                  <a:lnTo>
                    <a:pt x="11228" y="17682"/>
                  </a:lnTo>
                  <a:lnTo>
                    <a:pt x="11301" y="17682"/>
                  </a:lnTo>
                  <a:lnTo>
                    <a:pt x="11374" y="17633"/>
                  </a:lnTo>
                  <a:lnTo>
                    <a:pt x="11423" y="17536"/>
                  </a:lnTo>
                  <a:lnTo>
                    <a:pt x="11447" y="17438"/>
                  </a:lnTo>
                  <a:lnTo>
                    <a:pt x="11472" y="17292"/>
                  </a:lnTo>
                  <a:lnTo>
                    <a:pt x="11472" y="17292"/>
                  </a:lnTo>
                  <a:close/>
                  <a:moveTo>
                    <a:pt x="6162" y="12202"/>
                  </a:moveTo>
                  <a:lnTo>
                    <a:pt x="6162" y="12202"/>
                  </a:lnTo>
                  <a:lnTo>
                    <a:pt x="6089" y="12275"/>
                  </a:lnTo>
                  <a:lnTo>
                    <a:pt x="6016" y="12324"/>
                  </a:lnTo>
                  <a:lnTo>
                    <a:pt x="5919" y="12348"/>
                  </a:lnTo>
                  <a:lnTo>
                    <a:pt x="5821" y="12348"/>
                  </a:lnTo>
                  <a:lnTo>
                    <a:pt x="5724" y="12348"/>
                  </a:lnTo>
                  <a:lnTo>
                    <a:pt x="5626" y="12324"/>
                  </a:lnTo>
                  <a:lnTo>
                    <a:pt x="5553" y="12275"/>
                  </a:lnTo>
                  <a:lnTo>
                    <a:pt x="5480" y="12202"/>
                  </a:lnTo>
                  <a:lnTo>
                    <a:pt x="5480" y="12202"/>
                  </a:lnTo>
                  <a:lnTo>
                    <a:pt x="5407" y="12129"/>
                  </a:lnTo>
                  <a:lnTo>
                    <a:pt x="5359" y="12056"/>
                  </a:lnTo>
                  <a:lnTo>
                    <a:pt x="5334" y="11959"/>
                  </a:lnTo>
                  <a:lnTo>
                    <a:pt x="5334" y="11861"/>
                  </a:lnTo>
                  <a:lnTo>
                    <a:pt x="5334" y="11764"/>
                  </a:lnTo>
                  <a:lnTo>
                    <a:pt x="5359" y="11666"/>
                  </a:lnTo>
                  <a:lnTo>
                    <a:pt x="5407" y="11593"/>
                  </a:lnTo>
                  <a:lnTo>
                    <a:pt x="5480" y="11520"/>
                  </a:lnTo>
                  <a:lnTo>
                    <a:pt x="8013" y="8987"/>
                  </a:lnTo>
                  <a:lnTo>
                    <a:pt x="8013" y="8987"/>
                  </a:lnTo>
                  <a:lnTo>
                    <a:pt x="8086" y="8939"/>
                  </a:lnTo>
                  <a:lnTo>
                    <a:pt x="8159" y="8890"/>
                  </a:lnTo>
                  <a:lnTo>
                    <a:pt x="8257" y="8865"/>
                  </a:lnTo>
                  <a:lnTo>
                    <a:pt x="8354" y="8841"/>
                  </a:lnTo>
                  <a:lnTo>
                    <a:pt x="8452" y="8865"/>
                  </a:lnTo>
                  <a:lnTo>
                    <a:pt x="8525" y="8890"/>
                  </a:lnTo>
                  <a:lnTo>
                    <a:pt x="8622" y="8939"/>
                  </a:lnTo>
                  <a:lnTo>
                    <a:pt x="8695" y="8987"/>
                  </a:lnTo>
                  <a:lnTo>
                    <a:pt x="8695" y="8987"/>
                  </a:lnTo>
                  <a:lnTo>
                    <a:pt x="8744" y="9060"/>
                  </a:lnTo>
                  <a:lnTo>
                    <a:pt x="8793" y="9158"/>
                  </a:lnTo>
                  <a:lnTo>
                    <a:pt x="8817" y="9231"/>
                  </a:lnTo>
                  <a:lnTo>
                    <a:pt x="8841" y="9328"/>
                  </a:lnTo>
                  <a:lnTo>
                    <a:pt x="8817" y="9426"/>
                  </a:lnTo>
                  <a:lnTo>
                    <a:pt x="8793" y="9523"/>
                  </a:lnTo>
                  <a:lnTo>
                    <a:pt x="8744" y="9596"/>
                  </a:lnTo>
                  <a:lnTo>
                    <a:pt x="8695" y="9669"/>
                  </a:lnTo>
                  <a:lnTo>
                    <a:pt x="6162" y="12202"/>
                  </a:lnTo>
                  <a:close/>
                  <a:moveTo>
                    <a:pt x="13396" y="7307"/>
                  </a:moveTo>
                  <a:lnTo>
                    <a:pt x="13396" y="7307"/>
                  </a:lnTo>
                  <a:lnTo>
                    <a:pt x="13274" y="7404"/>
                  </a:lnTo>
                  <a:lnTo>
                    <a:pt x="13152" y="7477"/>
                  </a:lnTo>
                  <a:lnTo>
                    <a:pt x="13006" y="7526"/>
                  </a:lnTo>
                  <a:lnTo>
                    <a:pt x="12836" y="7550"/>
                  </a:lnTo>
                  <a:lnTo>
                    <a:pt x="12689" y="7526"/>
                  </a:lnTo>
                  <a:lnTo>
                    <a:pt x="12543" y="7477"/>
                  </a:lnTo>
                  <a:lnTo>
                    <a:pt x="12421" y="7404"/>
                  </a:lnTo>
                  <a:lnTo>
                    <a:pt x="12300" y="7307"/>
                  </a:lnTo>
                  <a:lnTo>
                    <a:pt x="10376" y="5383"/>
                  </a:lnTo>
                  <a:lnTo>
                    <a:pt x="10376" y="5383"/>
                  </a:lnTo>
                  <a:lnTo>
                    <a:pt x="10278" y="5261"/>
                  </a:lnTo>
                  <a:lnTo>
                    <a:pt x="10205" y="5139"/>
                  </a:lnTo>
                  <a:lnTo>
                    <a:pt x="10156" y="4993"/>
                  </a:lnTo>
                  <a:lnTo>
                    <a:pt x="10132" y="4847"/>
                  </a:lnTo>
                  <a:lnTo>
                    <a:pt x="10156" y="4676"/>
                  </a:lnTo>
                  <a:lnTo>
                    <a:pt x="10205" y="4530"/>
                  </a:lnTo>
                  <a:lnTo>
                    <a:pt x="10278" y="4408"/>
                  </a:lnTo>
                  <a:lnTo>
                    <a:pt x="10376" y="4287"/>
                  </a:lnTo>
                  <a:lnTo>
                    <a:pt x="10376" y="4287"/>
                  </a:lnTo>
                  <a:lnTo>
                    <a:pt x="11326" y="3313"/>
                  </a:lnTo>
                  <a:lnTo>
                    <a:pt x="11326" y="3313"/>
                  </a:lnTo>
                  <a:lnTo>
                    <a:pt x="11496" y="3166"/>
                  </a:lnTo>
                  <a:lnTo>
                    <a:pt x="11666" y="3045"/>
                  </a:lnTo>
                  <a:lnTo>
                    <a:pt x="11861" y="2947"/>
                  </a:lnTo>
                  <a:lnTo>
                    <a:pt x="12032" y="2850"/>
                  </a:lnTo>
                  <a:lnTo>
                    <a:pt x="12227" y="2777"/>
                  </a:lnTo>
                  <a:lnTo>
                    <a:pt x="12446" y="2728"/>
                  </a:lnTo>
                  <a:lnTo>
                    <a:pt x="12641" y="2704"/>
                  </a:lnTo>
                  <a:lnTo>
                    <a:pt x="12836" y="2704"/>
                  </a:lnTo>
                  <a:lnTo>
                    <a:pt x="13055" y="2704"/>
                  </a:lnTo>
                  <a:lnTo>
                    <a:pt x="13250" y="2728"/>
                  </a:lnTo>
                  <a:lnTo>
                    <a:pt x="13469" y="2777"/>
                  </a:lnTo>
                  <a:lnTo>
                    <a:pt x="13664" y="2850"/>
                  </a:lnTo>
                  <a:lnTo>
                    <a:pt x="13834" y="2947"/>
                  </a:lnTo>
                  <a:lnTo>
                    <a:pt x="14029" y="3045"/>
                  </a:lnTo>
                  <a:lnTo>
                    <a:pt x="14199" y="3166"/>
                  </a:lnTo>
                  <a:lnTo>
                    <a:pt x="14370" y="3313"/>
                  </a:lnTo>
                  <a:lnTo>
                    <a:pt x="14370" y="3313"/>
                  </a:lnTo>
                  <a:lnTo>
                    <a:pt x="14516" y="3483"/>
                  </a:lnTo>
                  <a:lnTo>
                    <a:pt x="14638" y="3653"/>
                  </a:lnTo>
                  <a:lnTo>
                    <a:pt x="14735" y="3848"/>
                  </a:lnTo>
                  <a:lnTo>
                    <a:pt x="14833" y="4019"/>
                  </a:lnTo>
                  <a:lnTo>
                    <a:pt x="14906" y="4214"/>
                  </a:lnTo>
                  <a:lnTo>
                    <a:pt x="14954" y="4433"/>
                  </a:lnTo>
                  <a:lnTo>
                    <a:pt x="14979" y="4628"/>
                  </a:lnTo>
                  <a:lnTo>
                    <a:pt x="14979" y="4847"/>
                  </a:lnTo>
                  <a:lnTo>
                    <a:pt x="14979" y="5042"/>
                  </a:lnTo>
                  <a:lnTo>
                    <a:pt x="14954" y="5237"/>
                  </a:lnTo>
                  <a:lnTo>
                    <a:pt x="14906" y="5456"/>
                  </a:lnTo>
                  <a:lnTo>
                    <a:pt x="14833" y="5651"/>
                  </a:lnTo>
                  <a:lnTo>
                    <a:pt x="14735" y="5821"/>
                  </a:lnTo>
                  <a:lnTo>
                    <a:pt x="14638" y="6016"/>
                  </a:lnTo>
                  <a:lnTo>
                    <a:pt x="14516" y="6186"/>
                  </a:lnTo>
                  <a:lnTo>
                    <a:pt x="14370" y="6357"/>
                  </a:lnTo>
                  <a:lnTo>
                    <a:pt x="14370" y="6357"/>
                  </a:lnTo>
                  <a:lnTo>
                    <a:pt x="13396" y="7307"/>
                  </a:lnTo>
                  <a:lnTo>
                    <a:pt x="13396" y="7307"/>
                  </a:ln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9"/>
            <p:cNvSpPr/>
            <p:nvPr/>
          </p:nvSpPr>
          <p:spPr>
            <a:xfrm>
              <a:off x="595725" y="4668875"/>
              <a:ext cx="73100" cy="73100"/>
            </a:xfrm>
            <a:custGeom>
              <a:avLst/>
              <a:gdLst/>
              <a:ahLst/>
              <a:cxnLst/>
              <a:rect l="l" t="t" r="r" b="b"/>
              <a:pathLst>
                <a:path w="2924" h="2924" fill="none" extrusionOk="0">
                  <a:moveTo>
                    <a:pt x="2656" y="269"/>
                  </a:moveTo>
                  <a:lnTo>
                    <a:pt x="2656" y="269"/>
                  </a:lnTo>
                  <a:lnTo>
                    <a:pt x="2509" y="147"/>
                  </a:lnTo>
                  <a:lnTo>
                    <a:pt x="2363" y="74"/>
                  </a:lnTo>
                  <a:lnTo>
                    <a:pt x="2193" y="25"/>
                  </a:lnTo>
                  <a:lnTo>
                    <a:pt x="2022" y="1"/>
                  </a:lnTo>
                  <a:lnTo>
                    <a:pt x="1852" y="25"/>
                  </a:lnTo>
                  <a:lnTo>
                    <a:pt x="1681" y="74"/>
                  </a:lnTo>
                  <a:lnTo>
                    <a:pt x="1511" y="147"/>
                  </a:lnTo>
                  <a:lnTo>
                    <a:pt x="1365" y="269"/>
                  </a:lnTo>
                  <a:lnTo>
                    <a:pt x="1365" y="269"/>
                  </a:lnTo>
                  <a:lnTo>
                    <a:pt x="1219" y="488"/>
                  </a:lnTo>
                  <a:lnTo>
                    <a:pt x="999" y="829"/>
                  </a:lnTo>
                  <a:lnTo>
                    <a:pt x="561" y="1730"/>
                  </a:lnTo>
                  <a:lnTo>
                    <a:pt x="171" y="2558"/>
                  </a:lnTo>
                  <a:lnTo>
                    <a:pt x="1" y="2924"/>
                  </a:lnTo>
                  <a:lnTo>
                    <a:pt x="1" y="2924"/>
                  </a:lnTo>
                  <a:lnTo>
                    <a:pt x="366" y="2753"/>
                  </a:lnTo>
                  <a:lnTo>
                    <a:pt x="1194" y="2363"/>
                  </a:lnTo>
                  <a:lnTo>
                    <a:pt x="2095" y="1925"/>
                  </a:lnTo>
                  <a:lnTo>
                    <a:pt x="2436" y="1706"/>
                  </a:lnTo>
                  <a:lnTo>
                    <a:pt x="2656" y="1560"/>
                  </a:lnTo>
                  <a:lnTo>
                    <a:pt x="2656" y="1560"/>
                  </a:lnTo>
                  <a:lnTo>
                    <a:pt x="2777" y="1414"/>
                  </a:lnTo>
                  <a:lnTo>
                    <a:pt x="2850" y="1243"/>
                  </a:lnTo>
                  <a:lnTo>
                    <a:pt x="2899" y="1073"/>
                  </a:lnTo>
                  <a:lnTo>
                    <a:pt x="2923" y="902"/>
                  </a:lnTo>
                  <a:lnTo>
                    <a:pt x="2899" y="732"/>
                  </a:lnTo>
                  <a:lnTo>
                    <a:pt x="2850" y="561"/>
                  </a:lnTo>
                  <a:lnTo>
                    <a:pt x="2777" y="415"/>
                  </a:lnTo>
                  <a:lnTo>
                    <a:pt x="2656" y="269"/>
                  </a:lnTo>
                  <a:lnTo>
                    <a:pt x="2656" y="269"/>
                  </a:ln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9"/>
            <p:cNvSpPr/>
            <p:nvPr/>
          </p:nvSpPr>
          <p:spPr>
            <a:xfrm>
              <a:off x="652350" y="4711500"/>
              <a:ext cx="46925" cy="46925"/>
            </a:xfrm>
            <a:custGeom>
              <a:avLst/>
              <a:gdLst/>
              <a:ahLst/>
              <a:cxnLst/>
              <a:rect l="l" t="t" r="r" b="b"/>
              <a:pathLst>
                <a:path w="1877" h="1877" fill="none" extrusionOk="0">
                  <a:moveTo>
                    <a:pt x="1657" y="244"/>
                  </a:moveTo>
                  <a:lnTo>
                    <a:pt x="1657" y="244"/>
                  </a:lnTo>
                  <a:lnTo>
                    <a:pt x="1535" y="147"/>
                  </a:lnTo>
                  <a:lnTo>
                    <a:pt x="1413" y="74"/>
                  </a:lnTo>
                  <a:lnTo>
                    <a:pt x="1267" y="25"/>
                  </a:lnTo>
                  <a:lnTo>
                    <a:pt x="1121" y="1"/>
                  </a:lnTo>
                  <a:lnTo>
                    <a:pt x="975" y="25"/>
                  </a:lnTo>
                  <a:lnTo>
                    <a:pt x="829" y="74"/>
                  </a:lnTo>
                  <a:lnTo>
                    <a:pt x="707" y="147"/>
                  </a:lnTo>
                  <a:lnTo>
                    <a:pt x="585" y="244"/>
                  </a:lnTo>
                  <a:lnTo>
                    <a:pt x="585" y="244"/>
                  </a:lnTo>
                  <a:lnTo>
                    <a:pt x="464" y="391"/>
                  </a:lnTo>
                  <a:lnTo>
                    <a:pt x="366" y="610"/>
                  </a:lnTo>
                  <a:lnTo>
                    <a:pt x="269" y="878"/>
                  </a:lnTo>
                  <a:lnTo>
                    <a:pt x="171" y="1170"/>
                  </a:lnTo>
                  <a:lnTo>
                    <a:pt x="50" y="1681"/>
                  </a:lnTo>
                  <a:lnTo>
                    <a:pt x="1" y="1876"/>
                  </a:lnTo>
                  <a:lnTo>
                    <a:pt x="1" y="1876"/>
                  </a:lnTo>
                  <a:lnTo>
                    <a:pt x="220" y="1852"/>
                  </a:lnTo>
                  <a:lnTo>
                    <a:pt x="731" y="1706"/>
                  </a:lnTo>
                  <a:lnTo>
                    <a:pt x="999" y="1633"/>
                  </a:lnTo>
                  <a:lnTo>
                    <a:pt x="1267" y="1535"/>
                  </a:lnTo>
                  <a:lnTo>
                    <a:pt x="1511" y="1413"/>
                  </a:lnTo>
                  <a:lnTo>
                    <a:pt x="1657" y="1316"/>
                  </a:lnTo>
                  <a:lnTo>
                    <a:pt x="1657" y="1316"/>
                  </a:lnTo>
                  <a:lnTo>
                    <a:pt x="1754" y="1194"/>
                  </a:lnTo>
                  <a:lnTo>
                    <a:pt x="1827" y="1048"/>
                  </a:lnTo>
                  <a:lnTo>
                    <a:pt x="1876" y="926"/>
                  </a:lnTo>
                  <a:lnTo>
                    <a:pt x="1876" y="780"/>
                  </a:lnTo>
                  <a:lnTo>
                    <a:pt x="1876" y="634"/>
                  </a:lnTo>
                  <a:lnTo>
                    <a:pt x="1827" y="488"/>
                  </a:lnTo>
                  <a:lnTo>
                    <a:pt x="1754" y="366"/>
                  </a:lnTo>
                  <a:lnTo>
                    <a:pt x="1657" y="244"/>
                  </a:lnTo>
                  <a:lnTo>
                    <a:pt x="1657" y="244"/>
                  </a:ln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9"/>
            <p:cNvSpPr/>
            <p:nvPr/>
          </p:nvSpPr>
          <p:spPr>
            <a:xfrm>
              <a:off x="579300" y="4638450"/>
              <a:ext cx="46900" cy="46900"/>
            </a:xfrm>
            <a:custGeom>
              <a:avLst/>
              <a:gdLst/>
              <a:ahLst/>
              <a:cxnLst/>
              <a:rect l="l" t="t" r="r" b="b"/>
              <a:pathLst>
                <a:path w="1876" h="1876" fill="none" extrusionOk="0">
                  <a:moveTo>
                    <a:pt x="1632" y="219"/>
                  </a:moveTo>
                  <a:lnTo>
                    <a:pt x="1632" y="219"/>
                  </a:lnTo>
                  <a:lnTo>
                    <a:pt x="1510" y="122"/>
                  </a:lnTo>
                  <a:lnTo>
                    <a:pt x="1388" y="49"/>
                  </a:lnTo>
                  <a:lnTo>
                    <a:pt x="1242" y="0"/>
                  </a:lnTo>
                  <a:lnTo>
                    <a:pt x="1096" y="0"/>
                  </a:lnTo>
                  <a:lnTo>
                    <a:pt x="950" y="0"/>
                  </a:lnTo>
                  <a:lnTo>
                    <a:pt x="828" y="49"/>
                  </a:lnTo>
                  <a:lnTo>
                    <a:pt x="682" y="122"/>
                  </a:lnTo>
                  <a:lnTo>
                    <a:pt x="560" y="219"/>
                  </a:lnTo>
                  <a:lnTo>
                    <a:pt x="560" y="219"/>
                  </a:lnTo>
                  <a:lnTo>
                    <a:pt x="463" y="366"/>
                  </a:lnTo>
                  <a:lnTo>
                    <a:pt x="341" y="609"/>
                  </a:lnTo>
                  <a:lnTo>
                    <a:pt x="244" y="877"/>
                  </a:lnTo>
                  <a:lnTo>
                    <a:pt x="171" y="1145"/>
                  </a:lnTo>
                  <a:lnTo>
                    <a:pt x="25" y="1656"/>
                  </a:lnTo>
                  <a:lnTo>
                    <a:pt x="0" y="1876"/>
                  </a:lnTo>
                  <a:lnTo>
                    <a:pt x="0" y="1876"/>
                  </a:lnTo>
                  <a:lnTo>
                    <a:pt x="195" y="1827"/>
                  </a:lnTo>
                  <a:lnTo>
                    <a:pt x="707" y="1705"/>
                  </a:lnTo>
                  <a:lnTo>
                    <a:pt x="999" y="1608"/>
                  </a:lnTo>
                  <a:lnTo>
                    <a:pt x="1267" y="1510"/>
                  </a:lnTo>
                  <a:lnTo>
                    <a:pt x="1486" y="1413"/>
                  </a:lnTo>
                  <a:lnTo>
                    <a:pt x="1632" y="1291"/>
                  </a:lnTo>
                  <a:lnTo>
                    <a:pt x="1632" y="1291"/>
                  </a:lnTo>
                  <a:lnTo>
                    <a:pt x="1729" y="1169"/>
                  </a:lnTo>
                  <a:lnTo>
                    <a:pt x="1802" y="1048"/>
                  </a:lnTo>
                  <a:lnTo>
                    <a:pt x="1851" y="901"/>
                  </a:lnTo>
                  <a:lnTo>
                    <a:pt x="1876" y="755"/>
                  </a:lnTo>
                  <a:lnTo>
                    <a:pt x="1851" y="609"/>
                  </a:lnTo>
                  <a:lnTo>
                    <a:pt x="1802" y="463"/>
                  </a:lnTo>
                  <a:lnTo>
                    <a:pt x="1729" y="341"/>
                  </a:lnTo>
                  <a:lnTo>
                    <a:pt x="1632" y="219"/>
                  </a:lnTo>
                  <a:lnTo>
                    <a:pt x="1632" y="219"/>
                  </a:ln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" name="Google Shape;136;p19"/>
          <p:cNvSpPr/>
          <p:nvPr/>
        </p:nvSpPr>
        <p:spPr>
          <a:xfrm>
            <a:off x="5285496" y="1589557"/>
            <a:ext cx="274649" cy="262246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9"/>
          <p:cNvSpPr/>
          <p:nvPr/>
        </p:nvSpPr>
        <p:spPr>
          <a:xfrm rot="2697359">
            <a:off x="7095452" y="2932193"/>
            <a:ext cx="416923" cy="398094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9"/>
          <p:cNvSpPr/>
          <p:nvPr/>
        </p:nvSpPr>
        <p:spPr>
          <a:xfrm>
            <a:off x="7425286" y="2704927"/>
            <a:ext cx="167017" cy="159510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9"/>
          <p:cNvSpPr/>
          <p:nvPr/>
        </p:nvSpPr>
        <p:spPr>
          <a:xfrm rot="1279940">
            <a:off x="5095205" y="2380602"/>
            <a:ext cx="166981" cy="159499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92C1C4-BCFE-5C47-8034-BC0D95D71E8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Google Shape;66;p13">
            <a:extLst>
              <a:ext uri="{FF2B5EF4-FFF2-40B4-BE49-F238E27FC236}">
                <a16:creationId xmlns:a16="http://schemas.microsoft.com/office/drawing/2014/main" id="{B61F992D-533B-2B42-A47F-F76A84D3D1D4}"/>
              </a:ext>
            </a:extLst>
          </p:cNvPr>
          <p:cNvSpPr txBox="1">
            <a:spLocks/>
          </p:cNvSpPr>
          <p:nvPr/>
        </p:nvSpPr>
        <p:spPr>
          <a:xfrm>
            <a:off x="-350564" y="-2036"/>
            <a:ext cx="6079227" cy="2906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Libre Baskerville"/>
              <a:buChar char="✣"/>
              <a:defRPr sz="2400" b="0" i="0" u="none" strike="noStrike" cap="none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000"/>
              <a:buFont typeface="Libre Baskerville"/>
              <a:buChar char="⨳"/>
              <a:defRPr sz="2000" b="0" i="0" u="none" strike="noStrike" cap="none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000"/>
              <a:buFont typeface="Libre Baskerville"/>
              <a:buChar char="■"/>
              <a:defRPr sz="2000" b="0" i="0" u="none" strike="noStrike" cap="none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1600"/>
              <a:buFont typeface="Libre Baskerville"/>
              <a:buChar char="●"/>
              <a:defRPr sz="1600" b="0" i="0" u="none" strike="noStrike" cap="none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1600"/>
              <a:buFont typeface="Libre Baskerville"/>
              <a:buChar char="○"/>
              <a:defRPr sz="1600" b="0" i="0" u="none" strike="noStrike" cap="none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1600"/>
              <a:buFont typeface="Libre Baskerville"/>
              <a:buChar char="■"/>
              <a:defRPr sz="1600" b="0" i="0" u="none" strike="noStrike" cap="none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1600"/>
              <a:buFont typeface="Libre Baskerville"/>
              <a:buChar char="●"/>
              <a:defRPr sz="1600" b="0" i="0" u="none" strike="noStrike" cap="none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1600"/>
              <a:buFont typeface="Libre Baskerville"/>
              <a:buChar char="○"/>
              <a:defRPr sz="1600" b="0" i="0" u="none" strike="noStrike" cap="none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1600"/>
              <a:buFont typeface="Libre Baskerville"/>
              <a:buChar char="■"/>
              <a:defRPr sz="1600" b="0" i="0" u="none" strike="noStrike" cap="none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altLang="vi-VN" sz="4400" b="1" kern="1200" dirty="0">
                <a:solidFill>
                  <a:srgbClr val="0000FF"/>
                </a:solidFill>
                <a:latin typeface="Times New Roman" panose="02020603050405020304" pitchFamily="18" charset="0"/>
              </a:rPr>
              <a:t>I. Quá trình xâm lược của chủ nghĩa thực dân ở các nước Đông Nam Á.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B12F9C9-4848-D948-83CE-8F82A2809F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62" b="24778"/>
          <a:stretch/>
        </p:blipFill>
        <p:spPr>
          <a:xfrm>
            <a:off x="5383725" y="-84110"/>
            <a:ext cx="3264061" cy="2535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5B766A-BB72-E94D-9B5F-F0D61B816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454400" y="1738712"/>
            <a:ext cx="5689600" cy="3276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A46F7B-E8D1-1F49-A83F-5449B8622BE7}"/>
              </a:ext>
            </a:extLst>
          </p:cNvPr>
          <p:cNvSpPr/>
          <p:nvPr/>
        </p:nvSpPr>
        <p:spPr>
          <a:xfrm>
            <a:off x="40493" y="2889026"/>
            <a:ext cx="43474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8E526BD7-7FE3-DE48-B3A9-A6B33B1D7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32812"/>
            <a:ext cx="434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VN" sz="3200" b="1" dirty="0">
                <a:solidFill>
                  <a:srgbClr val="7030A0"/>
                </a:solidFill>
              </a:rPr>
              <a:t>2. </a:t>
            </a:r>
            <a:r>
              <a:rPr lang="en-US" altLang="en-VN" sz="3200" b="1" dirty="0" err="1">
                <a:solidFill>
                  <a:srgbClr val="7030A0"/>
                </a:solidFill>
              </a:rPr>
              <a:t>Quá</a:t>
            </a:r>
            <a:r>
              <a:rPr lang="en-US" altLang="en-VN" sz="3200" b="1" dirty="0">
                <a:solidFill>
                  <a:srgbClr val="7030A0"/>
                </a:solidFill>
              </a:rPr>
              <a:t> </a:t>
            </a:r>
            <a:r>
              <a:rPr lang="en-US" altLang="en-VN" sz="3200" b="1" dirty="0" err="1">
                <a:solidFill>
                  <a:srgbClr val="7030A0"/>
                </a:solidFill>
              </a:rPr>
              <a:t>trình</a:t>
            </a:r>
            <a:r>
              <a:rPr lang="en-US" altLang="en-VN" sz="3200" b="1" dirty="0">
                <a:solidFill>
                  <a:srgbClr val="7030A0"/>
                </a:solidFill>
              </a:rPr>
              <a:t> </a:t>
            </a:r>
            <a:r>
              <a:rPr lang="en-US" altLang="en-VN" sz="3200" b="1" dirty="0" err="1">
                <a:solidFill>
                  <a:srgbClr val="7030A0"/>
                </a:solidFill>
              </a:rPr>
              <a:t>xâm</a:t>
            </a:r>
            <a:r>
              <a:rPr lang="en-US" altLang="en-VN" sz="3200" b="1" dirty="0">
                <a:solidFill>
                  <a:srgbClr val="7030A0"/>
                </a:solidFill>
              </a:rPr>
              <a:t> </a:t>
            </a:r>
            <a:r>
              <a:rPr lang="en-US" altLang="en-VN" sz="3200" b="1" dirty="0" err="1">
                <a:solidFill>
                  <a:srgbClr val="7030A0"/>
                </a:solidFill>
              </a:rPr>
              <a:t>lược</a:t>
            </a:r>
            <a:r>
              <a:rPr lang="en-US" altLang="en-VN" sz="3200" b="1" dirty="0">
                <a:solidFill>
                  <a:srgbClr val="7030A0"/>
                </a:solidFill>
              </a:rPr>
              <a:t>:</a:t>
            </a:r>
          </a:p>
        </p:txBody>
      </p:sp>
    </p:spTree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9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6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3" grpId="0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9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6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3" grpId="0"/>
          <p:bldP spid="19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14"/>
          <p:cNvGrpSpPr/>
          <p:nvPr/>
        </p:nvGrpSpPr>
        <p:grpSpPr>
          <a:xfrm>
            <a:off x="1514197" y="368000"/>
            <a:ext cx="590469" cy="538706"/>
            <a:chOff x="6625350" y="1613750"/>
            <a:chExt cx="480525" cy="438400"/>
          </a:xfrm>
        </p:grpSpPr>
        <p:sp>
          <p:nvSpPr>
            <p:cNvPr id="65" name="Google Shape;65;p14"/>
            <p:cNvSpPr/>
            <p:nvPr/>
          </p:nvSpPr>
          <p:spPr>
            <a:xfrm>
              <a:off x="6670525" y="1887275"/>
              <a:ext cx="117875" cy="164875"/>
            </a:xfrm>
            <a:custGeom>
              <a:avLst/>
              <a:gdLst/>
              <a:ahLst/>
              <a:cxnLst/>
              <a:rect l="l" t="t" r="r" b="b"/>
              <a:pathLst>
                <a:path w="4715" h="6595" extrusionOk="0">
                  <a:moveTo>
                    <a:pt x="0" y="1"/>
                  </a:moveTo>
                  <a:lnTo>
                    <a:pt x="538" y="6058"/>
                  </a:lnTo>
                  <a:lnTo>
                    <a:pt x="562" y="6180"/>
                  </a:lnTo>
                  <a:lnTo>
                    <a:pt x="587" y="6277"/>
                  </a:lnTo>
                  <a:lnTo>
                    <a:pt x="660" y="6351"/>
                  </a:lnTo>
                  <a:lnTo>
                    <a:pt x="733" y="6448"/>
                  </a:lnTo>
                  <a:lnTo>
                    <a:pt x="806" y="6497"/>
                  </a:lnTo>
                  <a:lnTo>
                    <a:pt x="904" y="6546"/>
                  </a:lnTo>
                  <a:lnTo>
                    <a:pt x="1002" y="6571"/>
                  </a:lnTo>
                  <a:lnTo>
                    <a:pt x="1124" y="6595"/>
                  </a:lnTo>
                  <a:lnTo>
                    <a:pt x="4128" y="6595"/>
                  </a:lnTo>
                  <a:lnTo>
                    <a:pt x="4274" y="6571"/>
                  </a:lnTo>
                  <a:lnTo>
                    <a:pt x="4397" y="6522"/>
                  </a:lnTo>
                  <a:lnTo>
                    <a:pt x="4494" y="6473"/>
                  </a:lnTo>
                  <a:lnTo>
                    <a:pt x="4592" y="6375"/>
                  </a:lnTo>
                  <a:lnTo>
                    <a:pt x="4665" y="6253"/>
                  </a:lnTo>
                  <a:lnTo>
                    <a:pt x="4714" y="6155"/>
                  </a:lnTo>
                  <a:lnTo>
                    <a:pt x="4714" y="6009"/>
                  </a:lnTo>
                  <a:lnTo>
                    <a:pt x="4714" y="5887"/>
                  </a:lnTo>
                  <a:lnTo>
                    <a:pt x="3713" y="123"/>
                  </a:lnTo>
                  <a:lnTo>
                    <a:pt x="2589" y="50"/>
                  </a:lnTo>
                  <a:lnTo>
                    <a:pt x="1637" y="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Google Shape;66;p14"/>
            <p:cNvSpPr/>
            <p:nvPr/>
          </p:nvSpPr>
          <p:spPr>
            <a:xfrm>
              <a:off x="7075950" y="1754175"/>
              <a:ext cx="29925" cy="99550"/>
            </a:xfrm>
            <a:custGeom>
              <a:avLst/>
              <a:gdLst/>
              <a:ahLst/>
              <a:cxnLst/>
              <a:rect l="l" t="t" r="r" b="b"/>
              <a:pathLst>
                <a:path w="1197" h="3982" extrusionOk="0">
                  <a:moveTo>
                    <a:pt x="0" y="1"/>
                  </a:moveTo>
                  <a:lnTo>
                    <a:pt x="0" y="3981"/>
                  </a:lnTo>
                  <a:lnTo>
                    <a:pt x="269" y="3811"/>
                  </a:lnTo>
                  <a:lnTo>
                    <a:pt x="489" y="3615"/>
                  </a:lnTo>
                  <a:lnTo>
                    <a:pt x="684" y="3420"/>
                  </a:lnTo>
                  <a:lnTo>
                    <a:pt x="855" y="3176"/>
                  </a:lnTo>
                  <a:lnTo>
                    <a:pt x="1002" y="2907"/>
                  </a:lnTo>
                  <a:lnTo>
                    <a:pt x="1099" y="2614"/>
                  </a:lnTo>
                  <a:lnTo>
                    <a:pt x="1173" y="2296"/>
                  </a:lnTo>
                  <a:lnTo>
                    <a:pt x="1197" y="1979"/>
                  </a:lnTo>
                  <a:lnTo>
                    <a:pt x="1173" y="1661"/>
                  </a:lnTo>
                  <a:lnTo>
                    <a:pt x="1099" y="1368"/>
                  </a:lnTo>
                  <a:lnTo>
                    <a:pt x="1002" y="1075"/>
                  </a:lnTo>
                  <a:lnTo>
                    <a:pt x="855" y="806"/>
                  </a:lnTo>
                  <a:lnTo>
                    <a:pt x="684" y="562"/>
                  </a:lnTo>
                  <a:lnTo>
                    <a:pt x="489" y="342"/>
                  </a:lnTo>
                  <a:lnTo>
                    <a:pt x="269" y="1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Google Shape;67;p14"/>
            <p:cNvSpPr/>
            <p:nvPr/>
          </p:nvSpPr>
          <p:spPr>
            <a:xfrm>
              <a:off x="6625350" y="1729750"/>
              <a:ext cx="97700" cy="147175"/>
            </a:xfrm>
            <a:custGeom>
              <a:avLst/>
              <a:gdLst/>
              <a:ahLst/>
              <a:cxnLst/>
              <a:rect l="l" t="t" r="r" b="b"/>
              <a:pathLst>
                <a:path w="3908" h="5887" extrusionOk="0">
                  <a:moveTo>
                    <a:pt x="3908" y="1"/>
                  </a:moveTo>
                  <a:lnTo>
                    <a:pt x="2711" y="25"/>
                  </a:lnTo>
                  <a:lnTo>
                    <a:pt x="1759" y="25"/>
                  </a:lnTo>
                  <a:lnTo>
                    <a:pt x="1588" y="49"/>
                  </a:lnTo>
                  <a:lnTo>
                    <a:pt x="1417" y="74"/>
                  </a:lnTo>
                  <a:lnTo>
                    <a:pt x="1246" y="123"/>
                  </a:lnTo>
                  <a:lnTo>
                    <a:pt x="1099" y="172"/>
                  </a:lnTo>
                  <a:lnTo>
                    <a:pt x="953" y="245"/>
                  </a:lnTo>
                  <a:lnTo>
                    <a:pt x="806" y="343"/>
                  </a:lnTo>
                  <a:lnTo>
                    <a:pt x="660" y="440"/>
                  </a:lnTo>
                  <a:lnTo>
                    <a:pt x="537" y="562"/>
                  </a:lnTo>
                  <a:lnTo>
                    <a:pt x="415" y="684"/>
                  </a:lnTo>
                  <a:lnTo>
                    <a:pt x="318" y="831"/>
                  </a:lnTo>
                  <a:lnTo>
                    <a:pt x="220" y="978"/>
                  </a:lnTo>
                  <a:lnTo>
                    <a:pt x="147" y="1124"/>
                  </a:lnTo>
                  <a:lnTo>
                    <a:pt x="73" y="1295"/>
                  </a:lnTo>
                  <a:lnTo>
                    <a:pt x="49" y="1442"/>
                  </a:lnTo>
                  <a:lnTo>
                    <a:pt x="0" y="1613"/>
                  </a:lnTo>
                  <a:lnTo>
                    <a:pt x="0" y="1783"/>
                  </a:lnTo>
                  <a:lnTo>
                    <a:pt x="0" y="4128"/>
                  </a:lnTo>
                  <a:lnTo>
                    <a:pt x="0" y="4299"/>
                  </a:lnTo>
                  <a:lnTo>
                    <a:pt x="49" y="4446"/>
                  </a:lnTo>
                  <a:lnTo>
                    <a:pt x="73" y="4617"/>
                  </a:lnTo>
                  <a:lnTo>
                    <a:pt x="147" y="4763"/>
                  </a:lnTo>
                  <a:lnTo>
                    <a:pt x="220" y="4934"/>
                  </a:lnTo>
                  <a:lnTo>
                    <a:pt x="318" y="5081"/>
                  </a:lnTo>
                  <a:lnTo>
                    <a:pt x="415" y="5203"/>
                  </a:lnTo>
                  <a:lnTo>
                    <a:pt x="537" y="5325"/>
                  </a:lnTo>
                  <a:lnTo>
                    <a:pt x="660" y="5447"/>
                  </a:lnTo>
                  <a:lnTo>
                    <a:pt x="806" y="5545"/>
                  </a:lnTo>
                  <a:lnTo>
                    <a:pt x="953" y="5642"/>
                  </a:lnTo>
                  <a:lnTo>
                    <a:pt x="1099" y="5716"/>
                  </a:lnTo>
                  <a:lnTo>
                    <a:pt x="1246" y="5789"/>
                  </a:lnTo>
                  <a:lnTo>
                    <a:pt x="1417" y="5838"/>
                  </a:lnTo>
                  <a:lnTo>
                    <a:pt x="1588" y="5862"/>
                  </a:lnTo>
                  <a:lnTo>
                    <a:pt x="1759" y="5862"/>
                  </a:lnTo>
                  <a:lnTo>
                    <a:pt x="2711" y="5887"/>
                  </a:lnTo>
                  <a:lnTo>
                    <a:pt x="3908" y="5887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Google Shape;68;p14"/>
            <p:cNvSpPr/>
            <p:nvPr/>
          </p:nvSpPr>
          <p:spPr>
            <a:xfrm>
              <a:off x="6736475" y="1638175"/>
              <a:ext cx="279650" cy="330325"/>
            </a:xfrm>
            <a:custGeom>
              <a:avLst/>
              <a:gdLst/>
              <a:ahLst/>
              <a:cxnLst/>
              <a:rect l="l" t="t" r="r" b="b"/>
              <a:pathLst>
                <a:path w="11186" h="13213" extrusionOk="0">
                  <a:moveTo>
                    <a:pt x="11186" y="0"/>
                  </a:moveTo>
                  <a:lnTo>
                    <a:pt x="10771" y="342"/>
                  </a:lnTo>
                  <a:lnTo>
                    <a:pt x="10380" y="635"/>
                  </a:lnTo>
                  <a:lnTo>
                    <a:pt x="9940" y="904"/>
                  </a:lnTo>
                  <a:lnTo>
                    <a:pt x="9525" y="1172"/>
                  </a:lnTo>
                  <a:lnTo>
                    <a:pt x="9110" y="1417"/>
                  </a:lnTo>
                  <a:lnTo>
                    <a:pt x="8695" y="1661"/>
                  </a:lnTo>
                  <a:lnTo>
                    <a:pt x="7840" y="2052"/>
                  </a:lnTo>
                  <a:lnTo>
                    <a:pt x="7034" y="2418"/>
                  </a:lnTo>
                  <a:lnTo>
                    <a:pt x="6228" y="2687"/>
                  </a:lnTo>
                  <a:lnTo>
                    <a:pt x="5471" y="2931"/>
                  </a:lnTo>
                  <a:lnTo>
                    <a:pt x="4763" y="3126"/>
                  </a:lnTo>
                  <a:lnTo>
                    <a:pt x="4225" y="3248"/>
                  </a:lnTo>
                  <a:lnTo>
                    <a:pt x="3664" y="3346"/>
                  </a:lnTo>
                  <a:lnTo>
                    <a:pt x="3077" y="3419"/>
                  </a:lnTo>
                  <a:lnTo>
                    <a:pt x="2467" y="3493"/>
                  </a:lnTo>
                  <a:lnTo>
                    <a:pt x="1221" y="3590"/>
                  </a:lnTo>
                  <a:lnTo>
                    <a:pt x="0" y="3664"/>
                  </a:lnTo>
                  <a:lnTo>
                    <a:pt x="0" y="9574"/>
                  </a:lnTo>
                  <a:lnTo>
                    <a:pt x="1221" y="9623"/>
                  </a:lnTo>
                  <a:lnTo>
                    <a:pt x="2467" y="9721"/>
                  </a:lnTo>
                  <a:lnTo>
                    <a:pt x="3077" y="9794"/>
                  </a:lnTo>
                  <a:lnTo>
                    <a:pt x="3664" y="9891"/>
                  </a:lnTo>
                  <a:lnTo>
                    <a:pt x="4225" y="9989"/>
                  </a:lnTo>
                  <a:lnTo>
                    <a:pt x="4763" y="10111"/>
                  </a:lnTo>
                  <a:lnTo>
                    <a:pt x="5471" y="10307"/>
                  </a:lnTo>
                  <a:lnTo>
                    <a:pt x="6228" y="10526"/>
                  </a:lnTo>
                  <a:lnTo>
                    <a:pt x="7034" y="10820"/>
                  </a:lnTo>
                  <a:lnTo>
                    <a:pt x="7840" y="11161"/>
                  </a:lnTo>
                  <a:lnTo>
                    <a:pt x="8695" y="11577"/>
                  </a:lnTo>
                  <a:lnTo>
                    <a:pt x="9110" y="11796"/>
                  </a:lnTo>
                  <a:lnTo>
                    <a:pt x="9525" y="12041"/>
                  </a:lnTo>
                  <a:lnTo>
                    <a:pt x="9940" y="12309"/>
                  </a:lnTo>
                  <a:lnTo>
                    <a:pt x="10380" y="12602"/>
                  </a:lnTo>
                  <a:lnTo>
                    <a:pt x="10771" y="12896"/>
                  </a:lnTo>
                  <a:lnTo>
                    <a:pt x="11186" y="13213"/>
                  </a:lnTo>
                  <a:lnTo>
                    <a:pt x="11186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7029550" y="1613750"/>
              <a:ext cx="34200" cy="379800"/>
            </a:xfrm>
            <a:custGeom>
              <a:avLst/>
              <a:gdLst/>
              <a:ahLst/>
              <a:cxnLst/>
              <a:rect l="l" t="t" r="r" b="b"/>
              <a:pathLst>
                <a:path w="1368" h="15192" extrusionOk="0">
                  <a:moveTo>
                    <a:pt x="684" y="0"/>
                  </a:moveTo>
                  <a:lnTo>
                    <a:pt x="562" y="25"/>
                  </a:lnTo>
                  <a:lnTo>
                    <a:pt x="464" y="98"/>
                  </a:lnTo>
                  <a:lnTo>
                    <a:pt x="366" y="171"/>
                  </a:lnTo>
                  <a:lnTo>
                    <a:pt x="0" y="513"/>
                  </a:lnTo>
                  <a:lnTo>
                    <a:pt x="0" y="14654"/>
                  </a:lnTo>
                  <a:lnTo>
                    <a:pt x="366" y="15020"/>
                  </a:lnTo>
                  <a:lnTo>
                    <a:pt x="464" y="15094"/>
                  </a:lnTo>
                  <a:lnTo>
                    <a:pt x="562" y="15143"/>
                  </a:lnTo>
                  <a:lnTo>
                    <a:pt x="684" y="15191"/>
                  </a:lnTo>
                  <a:lnTo>
                    <a:pt x="904" y="15191"/>
                  </a:lnTo>
                  <a:lnTo>
                    <a:pt x="1001" y="15143"/>
                  </a:lnTo>
                  <a:lnTo>
                    <a:pt x="1148" y="15045"/>
                  </a:lnTo>
                  <a:lnTo>
                    <a:pt x="1270" y="14923"/>
                  </a:lnTo>
                  <a:lnTo>
                    <a:pt x="1343" y="14776"/>
                  </a:lnTo>
                  <a:lnTo>
                    <a:pt x="1368" y="14605"/>
                  </a:lnTo>
                  <a:lnTo>
                    <a:pt x="1368" y="586"/>
                  </a:lnTo>
                  <a:lnTo>
                    <a:pt x="1343" y="415"/>
                  </a:lnTo>
                  <a:lnTo>
                    <a:pt x="1270" y="244"/>
                  </a:lnTo>
                  <a:lnTo>
                    <a:pt x="1148" y="122"/>
                  </a:lnTo>
                  <a:lnTo>
                    <a:pt x="1001" y="25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5842" name="Picture 2" descr="GIFs For Powerpoint Presentation - 100 Pieces of GIF Animation">
            <a:extLst>
              <a:ext uri="{FF2B5EF4-FFF2-40B4-BE49-F238E27FC236}">
                <a16:creationId xmlns:a16="http://schemas.microsoft.com/office/drawing/2014/main" id="{F4C72821-C6F0-9E40-A938-57B0723BFC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8" r="8858" b="9928"/>
          <a:stretch/>
        </p:blipFill>
        <p:spPr bwMode="auto">
          <a:xfrm>
            <a:off x="2682369" y="2273575"/>
            <a:ext cx="2951544" cy="28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6EDFA07-CE9D-6745-AF4A-DA05A5B6FAA5}"/>
              </a:ext>
            </a:extLst>
          </p:cNvPr>
          <p:cNvSpPr/>
          <p:nvPr/>
        </p:nvSpPr>
        <p:spPr>
          <a:xfrm>
            <a:off x="-140712" y="1009833"/>
            <a:ext cx="254234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Thảo</a:t>
            </a:r>
            <a:r>
              <a:rPr lang="en-US" sz="7200" b="1" cap="none" spc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 </a:t>
            </a:r>
            <a:r>
              <a:rPr lang="en-US" sz="7200" b="1" cap="none" spc="0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luận</a:t>
            </a:r>
            <a:endParaRPr lang="en-US" sz="7200" b="1" cap="none" spc="0" dirty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  <a:latin typeface="Snell Roundhand Black" panose="02000603080000090004" pitchFamily="2" charset="77"/>
            </a:endParaRP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842BD795-703D-7242-AFBE-84545A0D6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84" y="53568"/>
            <a:ext cx="913945" cy="91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C5BEFC5-85E8-1D40-9BB1-D2199316ACFB}"/>
              </a:ext>
            </a:extLst>
          </p:cNvPr>
          <p:cNvSpPr/>
          <p:nvPr/>
        </p:nvSpPr>
        <p:spPr>
          <a:xfrm>
            <a:off x="6601728" y="53568"/>
            <a:ext cx="268766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Hoàn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thành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câu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hỏi</a:t>
            </a:r>
            <a:endParaRPr lang="en-US" sz="5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Snell Roundhand Black" panose="02000603080000090004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6B636C-665D-5C4B-931A-13B0C82937B6}"/>
              </a:ext>
            </a:extLst>
          </p:cNvPr>
          <p:cNvSpPr txBox="1"/>
          <p:nvPr/>
        </p:nvSpPr>
        <p:spPr>
          <a:xfrm>
            <a:off x="2525072" y="53568"/>
            <a:ext cx="4024893" cy="193899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sinh xem phim và tìm hiểu nội dung sách giáo khoa. Suy nghĩ trong vòng 5 phút. Sau đó giáo viên lần lượt đưa ra các câu hỏi và cả lớp cùng trả lời.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45321CF-394B-1549-9BD0-71B115D9C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728" y="3169692"/>
            <a:ext cx="2176272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A5A43C8-5E9E-3147-A376-73FC18988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03" y="3636600"/>
            <a:ext cx="1701800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ại Sao xâm lược ĐNA.mp4" descr="Tại Sao xâm lược ĐNA.mp4">
            <a:hlinkClick r:id="" action="ppaction://media"/>
            <a:extLst>
              <a:ext uri="{FF2B5EF4-FFF2-40B4-BE49-F238E27FC236}">
                <a16:creationId xmlns:a16="http://schemas.microsoft.com/office/drawing/2014/main" id="{C53D720D-B7EA-B44E-8C29-67550B0F60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77445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8" presetClass="entr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11" dur="114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14" fill="hold">
                                              <p:stCondLst>
                                                <p:cond delay="114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14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9" decel="50000" autoRev="1" fill="hold">
                                              <p:stCondLst>
                                                <p:cond delay="114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4" fill="hold">
                                              <p:stCondLst>
                                                <p:cond delay="216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8" dur="500"/>
                                            <p:tgtEl>
                                              <p:spTgt spid="358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1" dur="250"/>
                                            <p:tgtEl>
                                              <p:spTgt spid="30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125"/>
                                </p:stCondLst>
                                <p:childTnLst>
                                  <p:par>
                                    <p:cTn id="23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9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40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</p:childTnLst>
            </p:cTn>
          </p:par>
        </p:tnLst>
        <p:bldLst>
          <p:bldP spid="5" grpId="0"/>
          <p:bldP spid="2" grpId="0"/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8" presetClass="entr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11" dur="114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14" fill="hold">
                                              <p:stCondLst>
                                                <p:cond delay="114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14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9" decel="50000" autoRev="1" fill="hold">
                                              <p:stCondLst>
                                                <p:cond delay="114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4" fill="hold">
                                              <p:stCondLst>
                                                <p:cond delay="216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8" dur="500"/>
                                            <p:tgtEl>
                                              <p:spTgt spid="358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1" dur="250"/>
                                            <p:tgtEl>
                                              <p:spTgt spid="30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125"/>
                                </p:stCondLst>
                                <p:childTnLst>
                                  <p:par>
                                    <p:cTn id="2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9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40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</p:childTnLst>
            </p:cTn>
          </p:par>
        </p:tnLst>
        <p:bldLst>
          <p:bldP spid="5" grpId="0"/>
          <p:bldP spid="2" grpId="0"/>
          <p:bldP spid="3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338934" y="2940176"/>
            <a:ext cx="1297310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tràng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vỗ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tay</a:t>
            </a:r>
            <a:endPara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102653"/>
            <a:ext cx="7217228" cy="163233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đế quốc phương Tây xâm lược Đông Nam Á:</a:t>
            </a:r>
            <a:endParaRPr lang="en-US" sz="3200" kern="12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45858" y="1955587"/>
            <a:ext cx="7652247" cy="95383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trí</a:t>
            </a:r>
            <a:r>
              <a:rPr lang="en-US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địa</a:t>
            </a:r>
            <a:r>
              <a:rPr lang="en-US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lý</a:t>
            </a:r>
            <a:r>
              <a:rPr lang="en-US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trọng</a:t>
            </a:r>
            <a:r>
              <a:rPr lang="en-US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 </a:t>
            </a:r>
            <a:r>
              <a:rPr lang="en-US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Giàu</a:t>
            </a:r>
            <a:r>
              <a:rPr lang="en-US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nguyên</a:t>
            </a:r>
            <a:r>
              <a:rPr lang="en-US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nguồn nhân công rẻ và thị trường tiêu thụ rộng lớn.</a:t>
            </a:r>
            <a:endParaRPr lang="en-US" sz="2800" kern="1200" dirty="0">
              <a:solidFill>
                <a:srgbClr val="0070C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Arrow: Pentagon 30">
            <a:hlinkClick r:id="rId15" action="ppaction://hlinksldjump"/>
            <a:extLst>
              <a:ext uri="{FF2B5EF4-FFF2-40B4-BE49-F238E27FC236}">
                <a16:creationId xmlns:a16="http://schemas.microsoft.com/office/drawing/2014/main" id="{F8E38183-EFF8-0140-89CB-C44036B56B2C}"/>
              </a:ext>
            </a:extLst>
          </p:cNvPr>
          <p:cNvSpPr/>
          <p:nvPr/>
        </p:nvSpPr>
        <p:spPr>
          <a:xfrm rot="302336">
            <a:off x="2262855" y="3194317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endParaRPr lang="en-US" sz="21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Flowchart: Summing Junction 35">
            <a:extLst>
              <a:ext uri="{FF2B5EF4-FFF2-40B4-BE49-F238E27FC236}">
                <a16:creationId xmlns:a16="http://schemas.microsoft.com/office/drawing/2014/main" id="{D9B17F9E-51DE-894B-B547-3094F3C7A530}"/>
              </a:ext>
            </a:extLst>
          </p:cNvPr>
          <p:cNvSpPr/>
          <p:nvPr/>
        </p:nvSpPr>
        <p:spPr>
          <a:xfrm rot="21316242">
            <a:off x="3043714" y="3258518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9846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338934" y="2940176"/>
            <a:ext cx="1297310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 lượt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206828"/>
            <a:ext cx="7217228" cy="163233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Mã Lai, Miến Điện trở thành thuộc địa của nước nào?</a:t>
            </a:r>
            <a:endParaRPr lang="en-US" sz="3200" kern="12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45859" y="1955587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2800" kern="1200" dirty="0">
              <a:solidFill>
                <a:srgbClr val="00B0F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  <p:sp>
        <p:nvSpPr>
          <p:cNvPr id="19" name="Arrow: Pentagon 30">
            <a:hlinkClick r:id="rId15" action="ppaction://hlinksldjump"/>
            <a:extLst>
              <a:ext uri="{FF2B5EF4-FFF2-40B4-BE49-F238E27FC236}">
                <a16:creationId xmlns:a16="http://schemas.microsoft.com/office/drawing/2014/main" id="{8CE3E49B-1FBC-BC46-B2C5-49FFCE7C41B8}"/>
              </a:ext>
            </a:extLst>
          </p:cNvPr>
          <p:cNvSpPr/>
          <p:nvPr/>
        </p:nvSpPr>
        <p:spPr>
          <a:xfrm rot="302336">
            <a:off x="2262855" y="3194317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endParaRPr lang="en-US" sz="21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Flowchart: Summing Junction 35">
            <a:extLst>
              <a:ext uri="{FF2B5EF4-FFF2-40B4-BE49-F238E27FC236}">
                <a16:creationId xmlns:a16="http://schemas.microsoft.com/office/drawing/2014/main" id="{9E66A9DB-350C-6143-9546-505BFE227D90}"/>
              </a:ext>
            </a:extLst>
          </p:cNvPr>
          <p:cNvSpPr/>
          <p:nvPr/>
        </p:nvSpPr>
        <p:spPr>
          <a:xfrm rot="21316242">
            <a:off x="3043714" y="3246943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1708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338934" y="2940176"/>
            <a:ext cx="1297310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điểm cộng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206828"/>
            <a:ext cx="7217228" cy="163233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Phi-líp-pin trở thành thuộc địa của nước nào?</a:t>
            </a:r>
            <a:endParaRPr lang="en-US" sz="3200" kern="12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45859" y="1955587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kern="1200" dirty="0">
              <a:solidFill>
                <a:srgbClr val="00B0F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094">
            <a:off x="2101055" y="3051766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endParaRPr lang="en-US" sz="21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57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338934" y="2940176"/>
            <a:ext cx="1297310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2000" b="1" kern="12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 defTabSz="685800">
              <a:buClrTx/>
            </a:pP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cộng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15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phút</a:t>
            </a:r>
            <a:endParaRPr lang="en-US" sz="2000" b="1" kern="12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206828"/>
            <a:ext cx="7217228" cy="163233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In-đô-nê-xi-a trở thành thuộc địa của nước nào?</a:t>
            </a:r>
            <a:endParaRPr lang="en-US" sz="3200" kern="12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45859" y="1955587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Lan,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endParaRPr lang="en-US" sz="2800" kern="1200" dirty="0">
              <a:solidFill>
                <a:srgbClr val="00B0F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094">
            <a:off x="2101055" y="3051766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endParaRPr lang="en-US" sz="21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605" y="3261549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3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338934" y="2940176"/>
            <a:ext cx="1297310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tràng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vỗ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tay</a:t>
            </a:r>
            <a:endPara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206828"/>
            <a:ext cx="7217228" cy="163233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>
              <a:defRPr/>
            </a:pP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Cuối thế kỉ XIX, thực dân Pháp hoàn thành quá trình xâm lược các nước nào ở Đông Nam Á?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45859" y="1955587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Cam-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-chia.</a:t>
            </a:r>
            <a:endParaRPr lang="en-US" sz="2800" kern="1200" dirty="0">
              <a:solidFill>
                <a:srgbClr val="00B0F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  <p:sp>
        <p:nvSpPr>
          <p:cNvPr id="19" name="Arrow: Pentagon 30">
            <a:hlinkClick r:id="rId15" action="ppaction://hlinksldjump"/>
            <a:extLst>
              <a:ext uri="{FF2B5EF4-FFF2-40B4-BE49-F238E27FC236}">
                <a16:creationId xmlns:a16="http://schemas.microsoft.com/office/drawing/2014/main" id="{7D1BA692-84AA-9043-86DE-1B6FB75E1C8C}"/>
              </a:ext>
            </a:extLst>
          </p:cNvPr>
          <p:cNvSpPr/>
          <p:nvPr/>
        </p:nvSpPr>
        <p:spPr>
          <a:xfrm rot="302336">
            <a:off x="2262855" y="3205892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endParaRPr lang="en-US" sz="21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Flowchart: Summing Junction 35">
            <a:extLst>
              <a:ext uri="{FF2B5EF4-FFF2-40B4-BE49-F238E27FC236}">
                <a16:creationId xmlns:a16="http://schemas.microsoft.com/office/drawing/2014/main" id="{E7125D7E-00E4-994C-A37D-4B325B6D3A7A}"/>
              </a:ext>
            </a:extLst>
          </p:cNvPr>
          <p:cNvSpPr/>
          <p:nvPr/>
        </p:nvSpPr>
        <p:spPr>
          <a:xfrm rot="21316242">
            <a:off x="3043714" y="3258518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5467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338934" y="2940176"/>
            <a:ext cx="1297310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2000" b="1" kern="12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 defTabSz="685800">
              <a:buClrTx/>
            </a:pP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cộng</a:t>
            </a:r>
            <a:endParaRPr lang="en-US" sz="2000" b="1" kern="12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206828"/>
            <a:ext cx="7217228" cy="163233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Thái Lan còn giữ được hình thức độc lập?</a:t>
            </a:r>
            <a:endParaRPr lang="en-US" sz="3200" kern="12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45859" y="1955587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kern="1200" dirty="0">
              <a:solidFill>
                <a:srgbClr val="00B0F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75722"/>
            <a:ext cx="371475" cy="328613"/>
          </a:xfrm>
          <a:prstGeom prst="rect">
            <a:avLst/>
          </a:prstGeom>
        </p:spPr>
      </p:pic>
      <p:sp>
        <p:nvSpPr>
          <p:cNvPr id="18" name="Arrow: Pentagon 30">
            <a:hlinkClick r:id="rId14" action="ppaction://hlinksldjump"/>
            <a:extLst>
              <a:ext uri="{FF2B5EF4-FFF2-40B4-BE49-F238E27FC236}">
                <a16:creationId xmlns:a16="http://schemas.microsoft.com/office/drawing/2014/main" id="{16A4052B-818E-4149-BA2D-EA089C22533F}"/>
              </a:ext>
            </a:extLst>
          </p:cNvPr>
          <p:cNvSpPr/>
          <p:nvPr/>
        </p:nvSpPr>
        <p:spPr>
          <a:xfrm rot="586094">
            <a:off x="2238566" y="3093118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endParaRPr lang="en-US" sz="21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4068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159360" y="2940176"/>
            <a:ext cx="1476884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bắt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tay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ngồi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bên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cạnh</a:t>
            </a:r>
            <a:endParaRPr lang="en-US" sz="1800" kern="12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206828"/>
            <a:ext cx="7217228" cy="163233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nước thực dân phương Tây mở rộng và hoàn thành việc xâm lược các nước Đông Nam Á vào thời gian nào?</a:t>
            </a:r>
            <a:endParaRPr lang="en-US" sz="3200" kern="12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45859" y="1955587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XIX</a:t>
            </a:r>
            <a:endParaRPr lang="en-US" sz="2800" kern="1200" dirty="0">
              <a:solidFill>
                <a:srgbClr val="00B0F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  <p:sp>
        <p:nvSpPr>
          <p:cNvPr id="18" name="Arrow: Pentagon 30">
            <a:hlinkClick r:id="rId15" action="ppaction://hlinksldjump"/>
            <a:extLst>
              <a:ext uri="{FF2B5EF4-FFF2-40B4-BE49-F238E27FC236}">
                <a16:creationId xmlns:a16="http://schemas.microsoft.com/office/drawing/2014/main" id="{3812B8AA-05E1-834F-A7ED-E23B04A902C4}"/>
              </a:ext>
            </a:extLst>
          </p:cNvPr>
          <p:cNvSpPr/>
          <p:nvPr/>
        </p:nvSpPr>
        <p:spPr>
          <a:xfrm rot="302336">
            <a:off x="2262855" y="3205892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endParaRPr lang="en-US" sz="21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Flowchart: Summing Junction 35">
            <a:extLst>
              <a:ext uri="{FF2B5EF4-FFF2-40B4-BE49-F238E27FC236}">
                <a16:creationId xmlns:a16="http://schemas.microsoft.com/office/drawing/2014/main" id="{18E9DAF9-1FA9-1F48-9C14-8E814C287440}"/>
              </a:ext>
            </a:extLst>
          </p:cNvPr>
          <p:cNvSpPr/>
          <p:nvPr/>
        </p:nvSpPr>
        <p:spPr>
          <a:xfrm rot="21316242">
            <a:off x="3043714" y="3258518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alphaModFix amt="37000"/>
            <a:lum/>
          </a:blip>
          <a:srcRect/>
          <a:stretch>
            <a:fillRect l="1000" r="-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078A2-E598-5B49-9669-B15A68E008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467" t="29990" b="433"/>
          <a:stretch/>
        </p:blipFill>
        <p:spPr>
          <a:xfrm>
            <a:off x="0" y="-1"/>
            <a:ext cx="6705600" cy="5184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BCB563-74E0-004C-8C78-DBECE2AC02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20862">
            <a:off x="6553200" y="2724150"/>
            <a:ext cx="2963333" cy="1905000"/>
          </a:xfrm>
          <a:prstGeom prst="rect">
            <a:avLst/>
          </a:prstGeom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536CC354-5C89-B34B-9637-F479CA3F4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670" y="-184085"/>
            <a:ext cx="2819400" cy="175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90557E8-FD84-8C4F-A352-DAD3FE9D13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22802" y="3540985"/>
            <a:ext cx="1371600" cy="10734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3B822B-C759-0C45-ABAB-C74C343CD5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67201" y="2237610"/>
            <a:ext cx="1371600" cy="10734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5A853CE-CD78-E34F-9DCB-BEF2A6B74EA7}"/>
              </a:ext>
            </a:extLst>
          </p:cNvPr>
          <p:cNvSpPr/>
          <p:nvPr/>
        </p:nvSpPr>
        <p:spPr>
          <a:xfrm>
            <a:off x="-4303" y="0"/>
            <a:ext cx="6231193" cy="400110"/>
          </a:xfrm>
          <a:prstGeom prst="rect">
            <a:avLst/>
          </a:prstGeom>
          <a:solidFill>
            <a:srgbClr val="F3F2EB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TƯ BẢN PHƯƠNG TÂY XÂM LƯỢC ĐÔNG NAM Á</a:t>
            </a:r>
            <a:endParaRPr kumimoji="0" lang="en-VN" sz="20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D142D51-9F18-7D41-9D7B-37EDA960946E}"/>
              </a:ext>
            </a:extLst>
          </p:cNvPr>
          <p:cNvSpPr/>
          <p:nvPr/>
        </p:nvSpPr>
        <p:spPr>
          <a:xfrm>
            <a:off x="6858000" y="3025636"/>
            <a:ext cx="228600" cy="235227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E429DB4-5B0A-0B44-B174-F46307361B09}"/>
              </a:ext>
            </a:extLst>
          </p:cNvPr>
          <p:cNvSpPr/>
          <p:nvPr/>
        </p:nvSpPr>
        <p:spPr>
          <a:xfrm>
            <a:off x="7226298" y="2033162"/>
            <a:ext cx="165101" cy="20444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5BAA952-B556-9E48-8355-731175AB68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2663" y="3360838"/>
            <a:ext cx="1371600" cy="10734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FAEC39F-3E1B-3F41-B50B-AEA6D030A5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2370" y="1460745"/>
            <a:ext cx="3047999" cy="1676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B81D95-0944-504D-AF34-3C52680428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1401" y="3973536"/>
            <a:ext cx="1371600" cy="10734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A3F500-A37A-674C-86B9-317A39254C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000" y="1761159"/>
            <a:ext cx="1371600" cy="1073426"/>
          </a:xfrm>
          <a:prstGeom prst="rect">
            <a:avLst/>
          </a:prstGeom>
        </p:spPr>
      </p:pic>
      <p:pic>
        <p:nvPicPr>
          <p:cNvPr id="2" name="Am-thanh-chien-tranh-tieng-sung-phao-no-www_tiengdong_com" descr="Am-thanh-chien-tranh-tieng-sung-phao-no-www_tiengdong_com">
            <a:hlinkClick r:id="" action="ppaction://media"/>
            <a:extLst>
              <a:ext uri="{FF2B5EF4-FFF2-40B4-BE49-F238E27FC236}">
                <a16:creationId xmlns:a16="http://schemas.microsoft.com/office/drawing/2014/main" id="{5FAB4AB6-B733-3047-BD8F-CC2BED2223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432" y="-1157256"/>
            <a:ext cx="812800" cy="8128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FA4181E2-9EE4-114C-A931-7879D484A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52685" y="-1"/>
            <a:ext cx="1714500" cy="142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FB6D44-EBF0-064B-BF7F-A6B9A10405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0667" y="2187437"/>
            <a:ext cx="1371600" cy="107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09546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8096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0" presetClass="path" presetSubtype="0" repeatCount="indefinite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00062 C -0.11979 -0.01481 -0.23802 -0.03025 -0.3592 -0.04475 C -0.36163 -0.04506 -0.3651 -0.04475 -0.36684 -0.04413 C -0.42951 -0.03271 -0.4283 -0.03673 -0.4283 -0.03117 " pathEditMode="relative" rAng="0" ptsTypes="AAAA" p14:bounceEnd="50000">
                                          <p:cBhvr>
                                            <p:cTn id="8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424" y="-228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0" presetClass="path" presetSubtype="0" repeatCount="indefinite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764 -0.01512 L -0.09098 -0.12129 C -0.09271 -0.12345 -0.10139 -0.12623 -0.10209 -0.12623 C -0.10591 -0.12747 -0.10955 -0.12777 -0.1132 -0.1287 C -0.1408 -0.13642 -0.09098 -0.12469 -0.13125 -0.13364 C -0.13959 -0.13858 -0.14289 -0.14105 -0.15209 -0.14352 C -0.1573 -0.14506 -0.16233 -0.14537 -0.16737 -0.14598 C -0.16875 -0.14691 -0.17014 -0.14845 -0.17153 -0.14845 C -0.18125 -0.14845 -0.19098 -0.14753 -0.2007 -0.14598 C -0.20261 -0.14598 -0.20452 -0.14475 -0.20625 -0.14352 C -0.20921 -0.14228 -0.21181 -0.14043 -0.21459 -0.13858 L -0.22292 -0.13364 C -0.22431 -0.13302 -0.2257 -0.1321 -0.22709 -0.13117 C -0.23004 -0.12993 -0.23403 -0.12839 -0.23681 -0.12623 C -0.23872 -0.125 -0.24046 -0.12253 -0.24237 -0.12129 C -0.24462 -0.12006 -0.24705 -0.11975 -0.24931 -0.11882 C -0.26702 -0.11203 -0.24098 -0.1216 -0.26181 -0.11389 C -0.26875 -0.10771 -0.26719 -0.10864 -0.2757 -0.10401 C -0.27969 -0.10216 -0.28178 -0.10185 -0.28542 -0.09907 C -0.28733 -0.09784 -0.28907 -0.09568 -0.29098 -0.09413 C -0.29237 -0.09321 -0.29393 -0.0929 -0.29514 -0.09166 C -0.29671 -0.09043 -0.29792 -0.08827 -0.29931 -0.08672 C -0.30122 -0.08518 -0.30313 -0.08364 -0.30487 -0.08179 C -0.32066 -0.06635 -0.30417 -0.08148 -0.31737 -0.06944 C -0.31841 -0.06697 -0.31945 -0.06481 -0.32014 -0.06203 C -0.32136 -0.0574 -0.32205 -0.05216 -0.32292 -0.04722 L -0.3257 -0.0324 C -0.32622 -0.02993 -0.32657 -0.02747 -0.32709 -0.025 C -0.32813 -0.02191 -0.32917 -0.01852 -0.32987 -0.01512 C -0.33056 -0.01296 -0.33073 -0.01018 -0.33125 -0.00771 C -0.33212 -0.00524 -0.33299 -0.00277 -0.33403 -0.00031 C -0.34098 0.01328 -0.34028 0.01173 -0.34653 0.01945 C -0.35 0.03797 -0.34497 0.01574 -0.35209 0.03179 C -0.35313 0.03365 -0.35296 0.03673 -0.35348 0.0392 C -0.35434 0.04167 -0.35556 0.04383 -0.35625 0.04661 C -0.35747 0.05124 -0.35816 0.05648 -0.35903 0.06142 L -0.36181 0.07624 L -0.3632 0.08365 C -0.36372 0.08611 -0.36389 0.08858 -0.36459 0.09105 C -0.36563 0.09352 -0.36667 0.09568 -0.36737 0.09846 C -0.36858 0.10309 -0.36858 0.10865 -0.37014 0.11328 C -0.37118 0.11574 -0.37223 0.1179 -0.37292 0.12068 C -0.37362 0.12284 -0.37379 0.12562 -0.37431 0.12809 C -0.3783 0.14661 -0.37622 0.13365 -0.37848 0.15031 C -0.37987 0.17099 -0.38091 0.19167 -0.38403 0.21204 C -0.38455 0.21451 -0.38507 0.21698 -0.38542 0.21945 C -0.38594 0.22686 -0.38612 0.23426 -0.38681 0.24167 L -0.39098 0.26389 C -0.3915 0.26636 -0.39167 0.26883 -0.39237 0.2713 C -0.39341 0.27377 -0.39445 0.27593 -0.39514 0.27871 C -0.39636 0.28334 -0.39705 0.28858 -0.39792 0.29352 L -0.4007 0.30834 C -0.40174 0.31297 -0.40365 0.32469 -0.40487 0.32809 C -0.40591 0.33087 -0.40816 0.3321 -0.40903 0.3355 C -0.40938 0.33642 -0.40816 0.33704 -0.40764 0.33797 " pathEditMode="relative" ptsTypes="AAAAAAAAAAAAAAAAAAAAAAAAAAAAAAAAAAAAAAAAAAAAAAAAAAAAAAA" p14:bounceEnd="50000">
                                          <p:cBhvr>
                                            <p:cTn id="10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1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22" grpId="0" animBg="1"/>
          <p:bldP spid="2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8096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0" presetClass="pat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00062 C -0.11979 -0.01481 -0.23802 -0.03025 -0.3592 -0.04475 C -0.36163 -0.04506 -0.3651 -0.04475 -0.36684 -0.04413 C -0.42951 -0.03271 -0.4283 -0.03673 -0.4283 -0.03117 " pathEditMode="relative" rAng="0" ptsTypes="AAAA">
                                          <p:cBhvr>
                                            <p:cTn id="8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424" y="-228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0" presetClass="pat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764 -0.01512 L -0.09098 -0.12129 C -0.09271 -0.12345 -0.10139 -0.12623 -0.10209 -0.12623 C -0.10591 -0.12747 -0.10955 -0.12777 -0.1132 -0.1287 C -0.1408 -0.13642 -0.09098 -0.12469 -0.13125 -0.13364 C -0.13959 -0.13858 -0.14289 -0.14105 -0.15209 -0.14352 C -0.1573 -0.14506 -0.16233 -0.14537 -0.16737 -0.14598 C -0.16875 -0.14691 -0.17014 -0.14845 -0.17153 -0.14845 C -0.18125 -0.14845 -0.19098 -0.14753 -0.2007 -0.14598 C -0.20261 -0.14598 -0.20452 -0.14475 -0.20625 -0.14352 C -0.20921 -0.14228 -0.21181 -0.14043 -0.21459 -0.13858 L -0.22292 -0.13364 C -0.22431 -0.13302 -0.2257 -0.1321 -0.22709 -0.13117 C -0.23004 -0.12993 -0.23403 -0.12839 -0.23681 -0.12623 C -0.23872 -0.125 -0.24046 -0.12253 -0.24237 -0.12129 C -0.24462 -0.12006 -0.24705 -0.11975 -0.24931 -0.11882 C -0.26702 -0.11203 -0.24098 -0.1216 -0.26181 -0.11389 C -0.26875 -0.10771 -0.26719 -0.10864 -0.2757 -0.10401 C -0.27969 -0.10216 -0.28178 -0.10185 -0.28542 -0.09907 C -0.28733 -0.09784 -0.28907 -0.09568 -0.29098 -0.09413 C -0.29237 -0.09321 -0.29393 -0.0929 -0.29514 -0.09166 C -0.29671 -0.09043 -0.29792 -0.08827 -0.29931 -0.08672 C -0.30122 -0.08518 -0.30313 -0.08364 -0.30487 -0.08179 C -0.32066 -0.06635 -0.30417 -0.08148 -0.31737 -0.06944 C -0.31841 -0.06697 -0.31945 -0.06481 -0.32014 -0.06203 C -0.32136 -0.0574 -0.32205 -0.05216 -0.32292 -0.04722 L -0.3257 -0.0324 C -0.32622 -0.02993 -0.32657 -0.02747 -0.32709 -0.025 C -0.32813 -0.02191 -0.32917 -0.01852 -0.32987 -0.01512 C -0.33056 -0.01296 -0.33073 -0.01018 -0.33125 -0.00771 C -0.33212 -0.00524 -0.33299 -0.00277 -0.33403 -0.00031 C -0.34098 0.01328 -0.34028 0.01173 -0.34653 0.01945 C -0.35 0.03797 -0.34497 0.01574 -0.35209 0.03179 C -0.35313 0.03365 -0.35296 0.03673 -0.35348 0.0392 C -0.35434 0.04167 -0.35556 0.04383 -0.35625 0.04661 C -0.35747 0.05124 -0.35816 0.05648 -0.35903 0.06142 L -0.36181 0.07624 L -0.3632 0.08365 C -0.36372 0.08611 -0.36389 0.08858 -0.36459 0.09105 C -0.36563 0.09352 -0.36667 0.09568 -0.36737 0.09846 C -0.36858 0.10309 -0.36858 0.10865 -0.37014 0.11328 C -0.37118 0.11574 -0.37223 0.1179 -0.37292 0.12068 C -0.37362 0.12284 -0.37379 0.12562 -0.37431 0.12809 C -0.3783 0.14661 -0.37622 0.13365 -0.37848 0.15031 C -0.37987 0.17099 -0.38091 0.19167 -0.38403 0.21204 C -0.38455 0.21451 -0.38507 0.21698 -0.38542 0.21945 C -0.38594 0.22686 -0.38612 0.23426 -0.38681 0.24167 L -0.39098 0.26389 C -0.3915 0.26636 -0.39167 0.26883 -0.39237 0.2713 C -0.39341 0.27377 -0.39445 0.27593 -0.39514 0.27871 C -0.39636 0.28334 -0.39705 0.28858 -0.39792 0.29352 L -0.4007 0.30834 C -0.40174 0.31297 -0.40365 0.32469 -0.40487 0.32809 C -0.40591 0.33087 -0.40816 0.3321 -0.40903 0.3355 C -0.40938 0.33642 -0.40816 0.33704 -0.40764 0.33797 " pathEditMode="relative" ptsTypes="AAAAAAAAAAAAAAAAAAAAAAAAAAAAAAAAAAAAAAAAAAAAAAAAAAAAAAA">
                                          <p:cBhvr>
                                            <p:cTn id="10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1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22" grpId="0" animBg="1"/>
          <p:bldP spid="23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C4DC06-43B0-7C4F-BE8B-9BF44BE6F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7847686-4720-432E-AA12-47DA17ED5B1C}" type="slidenum">
              <a:rPr kumimoji="0" lang="en-US" sz="1300" b="0" i="0" u="none" strike="noStrike" kern="0" cap="none" spc="0" normalizeH="0" baseline="0" noProof="0" smtClean="0">
                <a:ln>
                  <a:noFill/>
                </a:ln>
                <a:solidFill>
                  <a:srgbClr val="93783F"/>
                </a:solidFill>
                <a:effectLst/>
                <a:uLnTx/>
                <a:uFillTx/>
                <a:latin typeface="Parisienne"/>
                <a:cs typeface="Parisienne"/>
                <a:sym typeface="Parisienne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rgbClr val="93783F"/>
              </a:solidFill>
              <a:effectLst/>
              <a:uLnTx/>
              <a:uFillTx/>
              <a:latin typeface="Parisienne"/>
              <a:cs typeface="Parisienne"/>
              <a:sym typeface="Parisienne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A90C77-F397-6D43-972B-1496DB342AFE}"/>
              </a:ext>
            </a:extLst>
          </p:cNvPr>
          <p:cNvSpPr/>
          <p:nvPr/>
        </p:nvSpPr>
        <p:spPr>
          <a:xfrm>
            <a:off x="2585602" y="1371421"/>
            <a:ext cx="422744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 Black" panose="02000603080000090004" pitchFamily="2" charset="77"/>
                <a:cs typeface="Arial"/>
                <a:sym typeface="Arial"/>
              </a:rPr>
              <a:t>Trò</a:t>
            </a:r>
            <a:r>
              <a:rPr kumimoji="0" lang="en-US" sz="7200" b="1" i="0" u="none" strike="noStrike" kern="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 Black" panose="02000603080000090004" pitchFamily="2" charset="77"/>
                <a:cs typeface="Arial"/>
                <a:sym typeface="Arial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 Black" panose="02000603080000090004" pitchFamily="2" charset="77"/>
                <a:cs typeface="Arial"/>
                <a:sym typeface="Arial"/>
              </a:rPr>
              <a:t>Chơi</a:t>
            </a:r>
            <a:endParaRPr kumimoji="0" lang="en-US" sz="7200" b="1" i="0" u="none" strike="noStrike" kern="0" cap="none" spc="0" normalizeH="0" baseline="0" noProof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Snell Roundhand Black" panose="02000603080000090004" pitchFamily="2" charset="77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2609E8-6447-DF46-A693-87B36826D782}"/>
              </a:ext>
            </a:extLst>
          </p:cNvPr>
          <p:cNvSpPr txBox="1"/>
          <p:nvPr/>
        </p:nvSpPr>
        <p:spPr>
          <a:xfrm>
            <a:off x="1772826" y="2547784"/>
            <a:ext cx="6147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6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Nhìn vào hình lá cờ đoán tên quốc gia và thủ đô</a:t>
            </a:r>
          </a:p>
        </p:txBody>
      </p:sp>
    </p:spTree>
    <p:extLst>
      <p:ext uri="{BB962C8B-B14F-4D97-AF65-F5344CB8AC3E}">
        <p14:creationId xmlns:p14="http://schemas.microsoft.com/office/powerpoint/2010/main" val="323772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5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5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Luoc do cac nuoc Dong Nam A">
            <a:hlinkClick r:id="rId2" action="ppaction://hlinksldjump" tooltip="ve"/>
            <a:extLst>
              <a:ext uri="{FF2B5EF4-FFF2-40B4-BE49-F238E27FC236}">
                <a16:creationId xmlns:a16="http://schemas.microsoft.com/office/drawing/2014/main" id="{D783AA11-7967-914B-A4D5-DF1E420AE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418" y="41943"/>
            <a:ext cx="7858581" cy="5110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7" name="Text Box 13">
            <a:extLst>
              <a:ext uri="{FF2B5EF4-FFF2-40B4-BE49-F238E27FC236}">
                <a16:creationId xmlns:a16="http://schemas.microsoft.com/office/drawing/2014/main" id="{F3B61CFB-0836-8F4C-BE77-989DEF1E9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3056" y="187763"/>
            <a:ext cx="1008572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1125" b="1" kern="1200" dirty="0">
                <a:solidFill>
                  <a:srgbClr val="33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VIỆT NAM (P)</a:t>
            </a:r>
          </a:p>
        </p:txBody>
      </p:sp>
      <p:sp>
        <p:nvSpPr>
          <p:cNvPr id="41998" name="Text Box 14">
            <a:extLst>
              <a:ext uri="{FF2B5EF4-FFF2-40B4-BE49-F238E27FC236}">
                <a16:creationId xmlns:a16="http://schemas.microsoft.com/office/drawing/2014/main" id="{A27A4A9A-DF5F-C343-87EC-FD2DD3663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2184" y="459899"/>
            <a:ext cx="1062926" cy="37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68580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VN" sz="1125" b="1" kern="1200" dirty="0" err="1">
                <a:solidFill>
                  <a:srgbClr val="33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Lào</a:t>
            </a:r>
            <a:r>
              <a:rPr lang="en-US" altLang="en-VN" sz="1125" b="1" kern="1200" dirty="0">
                <a:solidFill>
                  <a:srgbClr val="33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algn="ctr" defTabSz="68580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VN" sz="1125" b="1" kern="1200" dirty="0">
                <a:solidFill>
                  <a:srgbClr val="33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(P)</a:t>
            </a:r>
          </a:p>
        </p:txBody>
      </p:sp>
      <p:sp>
        <p:nvSpPr>
          <p:cNvPr id="41999" name="Text Box 15">
            <a:extLst>
              <a:ext uri="{FF2B5EF4-FFF2-40B4-BE49-F238E27FC236}">
                <a16:creationId xmlns:a16="http://schemas.microsoft.com/office/drawing/2014/main" id="{48017B1E-C88C-0849-A7AA-9ACBD992F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701" y="1394339"/>
            <a:ext cx="10629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68580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VN" sz="1125" b="1" kern="1200" dirty="0" err="1">
                <a:solidFill>
                  <a:srgbClr val="33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Campuchia</a:t>
            </a:r>
            <a:r>
              <a:rPr lang="en-US" altLang="en-VN" sz="1125" b="1" kern="1200" dirty="0">
                <a:solidFill>
                  <a:srgbClr val="33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algn="ctr" defTabSz="68580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VN" sz="1125" b="1" kern="1200" dirty="0">
                <a:solidFill>
                  <a:srgbClr val="33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(P)</a:t>
            </a:r>
          </a:p>
        </p:txBody>
      </p:sp>
      <p:sp>
        <p:nvSpPr>
          <p:cNvPr id="42001" name="Text Box 17">
            <a:extLst>
              <a:ext uri="{FF2B5EF4-FFF2-40B4-BE49-F238E27FC236}">
                <a16:creationId xmlns:a16="http://schemas.microsoft.com/office/drawing/2014/main" id="{957996B1-D4F9-0344-8EE3-70BD39776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601" y="383632"/>
            <a:ext cx="607585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68580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VN" sz="1200" b="1" kern="1200" dirty="0" err="1">
                <a:solidFill>
                  <a:srgbClr val="33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Miến</a:t>
            </a:r>
            <a:r>
              <a:rPr lang="en-US" altLang="en-VN" sz="1200" b="1" kern="1200" dirty="0">
                <a:solidFill>
                  <a:srgbClr val="33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VN" sz="1200" b="1" kern="1200" dirty="0" err="1">
                <a:solidFill>
                  <a:srgbClr val="33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Điện</a:t>
            </a:r>
            <a:endParaRPr lang="en-US" altLang="en-VN" sz="1200" b="1" kern="1200" dirty="0">
              <a:solidFill>
                <a:srgbClr val="3333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 defTabSz="68580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VN" sz="1200" b="1" kern="1200" dirty="0">
                <a:solidFill>
                  <a:srgbClr val="33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(A)</a:t>
            </a:r>
          </a:p>
        </p:txBody>
      </p:sp>
      <p:grpSp>
        <p:nvGrpSpPr>
          <p:cNvPr id="2" name="Group 18">
            <a:extLst>
              <a:ext uri="{FF2B5EF4-FFF2-40B4-BE49-F238E27FC236}">
                <a16:creationId xmlns:a16="http://schemas.microsoft.com/office/drawing/2014/main" id="{74666890-D1B5-A54F-81D0-591E8B5DA46E}"/>
              </a:ext>
            </a:extLst>
          </p:cNvPr>
          <p:cNvGrpSpPr>
            <a:grpSpLocks/>
          </p:cNvGrpSpPr>
          <p:nvPr/>
        </p:nvGrpSpPr>
        <p:grpSpPr bwMode="auto">
          <a:xfrm>
            <a:off x="2545900" y="289959"/>
            <a:ext cx="3882070" cy="2757888"/>
            <a:chOff x="2135" y="306"/>
            <a:chExt cx="2761" cy="2288"/>
          </a:xfrm>
        </p:grpSpPr>
        <p:sp>
          <p:nvSpPr>
            <p:cNvPr id="19479" name="Text Box 19">
              <a:extLst>
                <a:ext uri="{FF2B5EF4-FFF2-40B4-BE49-F238E27FC236}">
                  <a16:creationId xmlns:a16="http://schemas.microsoft.com/office/drawing/2014/main" id="{3807D874-A993-2941-BB5D-E7F971A721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306"/>
              <a:ext cx="144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defTabSz="68580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</a:pPr>
              <a:endParaRPr lang="en-VN" altLang="en-VN" sz="1125" b="1" kern="1200">
                <a:solidFill>
                  <a:srgbClr val="33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9480" name="Group 20">
              <a:extLst>
                <a:ext uri="{FF2B5EF4-FFF2-40B4-BE49-F238E27FC236}">
                  <a16:creationId xmlns:a16="http://schemas.microsoft.com/office/drawing/2014/main" id="{70ADCEE3-AE3A-6B47-914C-1201222F08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5" y="2261"/>
              <a:ext cx="2377" cy="333"/>
              <a:chOff x="2135" y="2261"/>
              <a:chExt cx="2377" cy="333"/>
            </a:xfrm>
          </p:grpSpPr>
          <p:sp>
            <p:nvSpPr>
              <p:cNvPr id="19481" name="Text Box 21">
                <a:extLst>
                  <a:ext uri="{FF2B5EF4-FFF2-40B4-BE49-F238E27FC236}">
                    <a16:creationId xmlns:a16="http://schemas.microsoft.com/office/drawing/2014/main" id="{012995E7-7364-0843-B43C-F7D471364E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35" y="2261"/>
                <a:ext cx="768" cy="2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defTabSz="685800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lang="en-US" altLang="en-VN" sz="1050" b="1" kern="1200" dirty="0">
                    <a:solidFill>
                      <a:srgbClr val="3333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MÃ LAI </a:t>
                </a:r>
              </a:p>
              <a:p>
                <a:pPr algn="ctr" defTabSz="685800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lang="en-US" altLang="en-VN" sz="1050" b="1" kern="1200" dirty="0">
                    <a:solidFill>
                      <a:srgbClr val="3333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(A)</a:t>
                </a:r>
              </a:p>
            </p:txBody>
          </p:sp>
          <p:sp>
            <p:nvSpPr>
              <p:cNvPr id="19482" name="Text Box 22">
                <a:extLst>
                  <a:ext uri="{FF2B5EF4-FFF2-40B4-BE49-F238E27FC236}">
                    <a16:creationId xmlns:a16="http://schemas.microsoft.com/office/drawing/2014/main" id="{8BD7B507-7DE3-FD44-B5F7-86F2282136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44" y="2408"/>
                <a:ext cx="768" cy="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defTabSz="685800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lang="en-US" altLang="en-VN" sz="1050" b="1" kern="1200" dirty="0">
                    <a:solidFill>
                      <a:srgbClr val="3333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MÃ LAI (A)</a:t>
                </a:r>
              </a:p>
            </p:txBody>
          </p:sp>
        </p:grpSp>
      </p:grpSp>
      <p:sp>
        <p:nvSpPr>
          <p:cNvPr id="42008" name="Text Box 24">
            <a:extLst>
              <a:ext uri="{FF2B5EF4-FFF2-40B4-BE49-F238E27FC236}">
                <a16:creationId xmlns:a16="http://schemas.microsoft.com/office/drawing/2014/main" id="{7AF7C5AB-6208-F54C-AA6B-C379F58A3033}"/>
              </a:ext>
            </a:extLst>
          </p:cNvPr>
          <p:cNvSpPr txBox="1">
            <a:spLocks noChangeArrowheads="1"/>
          </p:cNvSpPr>
          <p:nvPr/>
        </p:nvSpPr>
        <p:spPr bwMode="auto">
          <a:xfrm rot="628913">
            <a:off x="5007601" y="4053762"/>
            <a:ext cx="1840745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1650" b="1" kern="1200" dirty="0">
                <a:solidFill>
                  <a:srgbClr val="33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In-</a:t>
            </a:r>
            <a:r>
              <a:rPr lang="en-US" altLang="en-VN" sz="1650" b="1" kern="1200" dirty="0" err="1">
                <a:solidFill>
                  <a:srgbClr val="33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đô</a:t>
            </a:r>
            <a:r>
              <a:rPr lang="en-US" altLang="en-VN" sz="1650" b="1" kern="1200" dirty="0">
                <a:solidFill>
                  <a:srgbClr val="33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lang="en-US" altLang="en-VN" sz="1650" b="1" kern="1200" dirty="0" err="1">
                <a:solidFill>
                  <a:srgbClr val="33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</a:t>
            </a:r>
            <a:r>
              <a:rPr lang="en-US" altLang="en-VN" sz="1650" b="1" kern="1200" dirty="0">
                <a:solidFill>
                  <a:srgbClr val="33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-xi-a</a:t>
            </a:r>
            <a:r>
              <a:rPr lang="en-US" altLang="en-VN" sz="1500" b="1" kern="1200" dirty="0">
                <a:solidFill>
                  <a:srgbClr val="33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(H)</a:t>
            </a:r>
          </a:p>
        </p:txBody>
      </p:sp>
      <p:sp>
        <p:nvSpPr>
          <p:cNvPr id="19465" name="Text Box 25">
            <a:extLst>
              <a:ext uri="{FF2B5EF4-FFF2-40B4-BE49-F238E27FC236}">
                <a16:creationId xmlns:a16="http://schemas.microsoft.com/office/drawing/2014/main" id="{12CC52AD-7CDA-D546-BAB5-C0FF47ECA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9423" y="3371890"/>
            <a:ext cx="1062926" cy="243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68580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lang="en-VN" altLang="en-VN" sz="1200" b="1" kern="1200">
              <a:solidFill>
                <a:srgbClr val="3333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010" name="Text Box 26">
            <a:extLst>
              <a:ext uri="{FF2B5EF4-FFF2-40B4-BE49-F238E27FC236}">
                <a16:creationId xmlns:a16="http://schemas.microsoft.com/office/drawing/2014/main" id="{0F2D2742-B851-2043-8DDE-8886E31C9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2473" y="967931"/>
            <a:ext cx="1062926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68580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VN" sz="1200" b="1" kern="1200">
                <a:solidFill>
                  <a:srgbClr val="33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Phi-lip-pin</a:t>
            </a:r>
          </a:p>
          <a:p>
            <a:pPr algn="ctr" defTabSz="68580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VN" sz="1200" b="1" kern="1200">
                <a:solidFill>
                  <a:srgbClr val="33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(T)</a:t>
            </a:r>
          </a:p>
        </p:txBody>
      </p:sp>
      <p:sp>
        <p:nvSpPr>
          <p:cNvPr id="19467" name="Text Box 28">
            <a:extLst>
              <a:ext uri="{FF2B5EF4-FFF2-40B4-BE49-F238E27FC236}">
                <a16:creationId xmlns:a16="http://schemas.microsoft.com/office/drawing/2014/main" id="{40CA871B-0785-1043-84AC-857A05588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9423" y="343054"/>
            <a:ext cx="1062926" cy="233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68580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lang="en-VN" altLang="en-VN" sz="1125" b="1" kern="1200">
              <a:solidFill>
                <a:srgbClr val="3333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013" name="Text Box 29">
            <a:extLst>
              <a:ext uri="{FF2B5EF4-FFF2-40B4-BE49-F238E27FC236}">
                <a16:creationId xmlns:a16="http://schemas.microsoft.com/office/drawing/2014/main" id="{ABD5DACD-8A94-864E-BAF4-DA140B88D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2473" y="4192394"/>
            <a:ext cx="1062926" cy="35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68580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VN" sz="1050" b="1" kern="1200" dirty="0" err="1">
                <a:solidFill>
                  <a:srgbClr val="33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Đông-Ti-mo</a:t>
            </a:r>
            <a:endParaRPr lang="en-US" altLang="en-VN" sz="1050" b="1" kern="1200" dirty="0">
              <a:solidFill>
                <a:srgbClr val="3333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 defTabSz="68580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VN" sz="1050" b="1" kern="1200" dirty="0">
                <a:solidFill>
                  <a:srgbClr val="33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(B)</a:t>
            </a:r>
          </a:p>
        </p:txBody>
      </p:sp>
      <p:sp>
        <p:nvSpPr>
          <p:cNvPr id="42014" name="Text Box 30">
            <a:extLst>
              <a:ext uri="{FF2B5EF4-FFF2-40B4-BE49-F238E27FC236}">
                <a16:creationId xmlns:a16="http://schemas.microsoft.com/office/drawing/2014/main" id="{8E0B5471-CB14-6B49-B98A-39F40462B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5212" y="3244932"/>
            <a:ext cx="126222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1050" b="1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XIN GA PO (A)</a:t>
            </a:r>
          </a:p>
        </p:txBody>
      </p:sp>
      <p:sp>
        <p:nvSpPr>
          <p:cNvPr id="19470" name="Text Box 37">
            <a:extLst>
              <a:ext uri="{FF2B5EF4-FFF2-40B4-BE49-F238E27FC236}">
                <a16:creationId xmlns:a16="http://schemas.microsoft.com/office/drawing/2014/main" id="{91426312-A6C9-B54A-9DE4-FAE52C8C2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7488" y="5771672"/>
            <a:ext cx="5829300" cy="39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685800" eaLnBrk="1" fontAlgn="base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1500" b="1" kern="1200" dirty="0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LƯỢC ĐỒ ĐÔNG NAM Á CUỐI TK XIX – ĐẦU TK XX</a:t>
            </a:r>
          </a:p>
        </p:txBody>
      </p:sp>
      <p:sp>
        <p:nvSpPr>
          <p:cNvPr id="19471" name="Text Box 40">
            <a:extLst>
              <a:ext uri="{FF2B5EF4-FFF2-40B4-BE49-F238E27FC236}">
                <a16:creationId xmlns:a16="http://schemas.microsoft.com/office/drawing/2014/main" id="{49589461-9BCD-8044-AD90-87A15B08A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100" y="734260"/>
            <a:ext cx="1054894" cy="2937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endParaRPr lang="en-US" altLang="en-VN" sz="1275" b="1" kern="1200">
              <a:solidFill>
                <a:srgbClr val="333399"/>
              </a:solidFill>
              <a:ea typeface="+mn-ea"/>
              <a:cs typeface="Times New Roman" panose="02020603050405020304" pitchFamily="18" charset="0"/>
            </a:endParaRPr>
          </a:p>
          <a:p>
            <a:pPr algn="ctr"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endParaRPr lang="en-US" altLang="en-VN" sz="1275" b="1" kern="1200">
              <a:solidFill>
                <a:srgbClr val="333399"/>
              </a:solidFill>
              <a:ea typeface="+mn-ea"/>
              <a:cs typeface="Times New Roman" panose="02020603050405020304" pitchFamily="18" charset="0"/>
            </a:endParaRPr>
          </a:p>
          <a:p>
            <a:pPr algn="ctr"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endParaRPr lang="en-US" altLang="en-VN" sz="1275" b="1" kern="1200">
              <a:solidFill>
                <a:srgbClr val="333399"/>
              </a:solidFill>
              <a:ea typeface="+mn-ea"/>
              <a:cs typeface="Times New Roman" panose="02020603050405020304" pitchFamily="18" charset="0"/>
            </a:endParaRPr>
          </a:p>
          <a:p>
            <a:pPr algn="ctr"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endParaRPr lang="en-US" altLang="en-VN" sz="1275" b="1" kern="1200">
              <a:solidFill>
                <a:srgbClr val="333399"/>
              </a:solidFill>
              <a:ea typeface="+mn-ea"/>
              <a:cs typeface="Times New Roman" panose="02020603050405020304" pitchFamily="18" charset="0"/>
            </a:endParaRPr>
          </a:p>
          <a:p>
            <a:pPr algn="ctr"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endParaRPr lang="en-US" altLang="en-VN" sz="1275" b="1" kern="1200">
              <a:solidFill>
                <a:srgbClr val="333399"/>
              </a:solidFill>
              <a:ea typeface="+mn-ea"/>
              <a:cs typeface="Times New Roman" panose="02020603050405020304" pitchFamily="18" charset="0"/>
            </a:endParaRPr>
          </a:p>
          <a:p>
            <a:pPr algn="ctr"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endParaRPr lang="en-US" altLang="en-VN" sz="1275" b="1" kern="1200">
              <a:solidFill>
                <a:srgbClr val="333399"/>
              </a:solidFill>
              <a:ea typeface="+mn-ea"/>
              <a:cs typeface="Times New Roman" panose="02020603050405020304" pitchFamily="18" charset="0"/>
            </a:endParaRPr>
          </a:p>
          <a:p>
            <a:pPr algn="ctr"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endParaRPr lang="en-US" altLang="en-VN" sz="1275" b="1" kern="1200">
              <a:solidFill>
                <a:srgbClr val="333399"/>
              </a:solidFill>
              <a:ea typeface="+mn-ea"/>
              <a:cs typeface="Times New Roman" panose="02020603050405020304" pitchFamily="18" charset="0"/>
            </a:endParaRPr>
          </a:p>
          <a:p>
            <a:pPr algn="ctr"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endParaRPr lang="en-US" altLang="en-VN" sz="1275" b="1" kern="1200">
              <a:solidFill>
                <a:srgbClr val="333399"/>
              </a:solidFill>
              <a:ea typeface="+mn-ea"/>
              <a:cs typeface="Times New Roman" panose="02020603050405020304" pitchFamily="18" charset="0"/>
            </a:endParaRPr>
          </a:p>
          <a:p>
            <a:pPr algn="ctr"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endParaRPr lang="en-US" altLang="en-VN" sz="1275" b="1" kern="1200">
              <a:solidFill>
                <a:srgbClr val="333399"/>
              </a:solidFill>
              <a:ea typeface="+mn-ea"/>
              <a:cs typeface="Times New Roman" panose="02020603050405020304" pitchFamily="18" charset="0"/>
            </a:endParaRPr>
          </a:p>
          <a:p>
            <a:pPr algn="ctr"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endParaRPr lang="en-US" altLang="en-VN" sz="1275" b="1" kern="1200">
              <a:solidFill>
                <a:srgbClr val="333399"/>
              </a:solidFill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472" name="Text Box 41">
            <a:extLst>
              <a:ext uri="{FF2B5EF4-FFF2-40B4-BE49-F238E27FC236}">
                <a16:creationId xmlns:a16="http://schemas.microsoft.com/office/drawing/2014/main" id="{792A1CEF-BDD0-0642-B37D-8C26487E47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650" y="1102163"/>
            <a:ext cx="11251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1800" b="1" kern="1200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P</a:t>
            </a:r>
            <a:r>
              <a:rPr lang="en-US" altLang="en-VN" sz="1800" b="1" kern="1200">
                <a:solidFill>
                  <a:srgbClr val="333399"/>
                </a:solidFill>
                <a:ea typeface="+mn-ea"/>
                <a:cs typeface="Times New Roman" panose="02020603050405020304" pitchFamily="18" charset="0"/>
              </a:rPr>
              <a:t>- </a:t>
            </a:r>
            <a:r>
              <a:rPr lang="en-US" altLang="en-VN" sz="1800" b="1" kern="120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Thuộc địa Pháp</a:t>
            </a:r>
          </a:p>
        </p:txBody>
      </p:sp>
      <p:sp>
        <p:nvSpPr>
          <p:cNvPr id="19473" name="Text Box 42">
            <a:extLst>
              <a:ext uri="{FF2B5EF4-FFF2-40B4-BE49-F238E27FC236}">
                <a16:creationId xmlns:a16="http://schemas.microsoft.com/office/drawing/2014/main" id="{E142A800-32FF-5B49-BD28-08A2EDFF9F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650" y="2988113"/>
            <a:ext cx="11608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1800" b="1" kern="1200" dirty="0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H</a:t>
            </a:r>
            <a:r>
              <a:rPr lang="en-US" altLang="en-VN" sz="1800" b="1" kern="1200" dirty="0">
                <a:solidFill>
                  <a:srgbClr val="333399"/>
                </a:solidFill>
                <a:ea typeface="+mn-ea"/>
                <a:cs typeface="Times New Roman" panose="02020603050405020304" pitchFamily="18" charset="0"/>
              </a:rPr>
              <a:t>- </a:t>
            </a:r>
            <a:r>
              <a:rPr lang="en-US" altLang="en-VN" sz="1800" b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Thuộc</a:t>
            </a:r>
            <a:r>
              <a:rPr lang="en-US" altLang="en-VN" sz="1800" b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1800" b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địa</a:t>
            </a:r>
            <a:r>
              <a:rPr lang="en-US" altLang="en-VN" sz="1800" b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Hà Lan</a:t>
            </a:r>
          </a:p>
        </p:txBody>
      </p:sp>
      <p:sp>
        <p:nvSpPr>
          <p:cNvPr id="19474" name="Text Box 43">
            <a:extLst>
              <a:ext uri="{FF2B5EF4-FFF2-40B4-BE49-F238E27FC236}">
                <a16:creationId xmlns:a16="http://schemas.microsoft.com/office/drawing/2014/main" id="{883E3AEE-E2F3-1446-AA7C-B1F817C54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1984" y="1964427"/>
            <a:ext cx="1371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1800" b="1" kern="1200" dirty="0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T-</a:t>
            </a:r>
            <a:r>
              <a:rPr lang="en-US" altLang="en-VN" sz="1800" b="1" kern="1200" dirty="0">
                <a:solidFill>
                  <a:srgbClr val="333399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1800" b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Thuộc</a:t>
            </a:r>
            <a:r>
              <a:rPr lang="en-US" altLang="en-VN" sz="1800" b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1800" b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địa</a:t>
            </a:r>
            <a:r>
              <a:rPr lang="en-US" altLang="en-VN" sz="1800" b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1800" b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Tây</a:t>
            </a:r>
            <a:r>
              <a:rPr lang="en-US" altLang="en-VN" sz="1800" b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Ban </a:t>
            </a:r>
            <a:r>
              <a:rPr lang="en-US" altLang="en-VN" sz="1800" b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Nha</a:t>
            </a:r>
            <a:endParaRPr lang="en-US" altLang="en-VN" sz="1800" b="1" kern="1200" dirty="0">
              <a:solidFill>
                <a:srgbClr val="FF3300"/>
              </a:solidFill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475" name="Text Box 44">
            <a:extLst>
              <a:ext uri="{FF2B5EF4-FFF2-40B4-BE49-F238E27FC236}">
                <a16:creationId xmlns:a16="http://schemas.microsoft.com/office/drawing/2014/main" id="{4EE5BA8E-7942-8048-BB9C-68684D2F9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650" y="4016813"/>
            <a:ext cx="130135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1800" b="1" kern="1200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B-</a:t>
            </a:r>
            <a:r>
              <a:rPr lang="en-US" altLang="en-VN" sz="1800" b="1" kern="1200">
                <a:solidFill>
                  <a:srgbClr val="333399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1800" b="1" kern="120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Thuộc địa Bồ Đào Nha</a:t>
            </a:r>
          </a:p>
        </p:txBody>
      </p:sp>
      <p:sp>
        <p:nvSpPr>
          <p:cNvPr id="19476" name="Rectangle 45">
            <a:extLst>
              <a:ext uri="{FF2B5EF4-FFF2-40B4-BE49-F238E27FC236}">
                <a16:creationId xmlns:a16="http://schemas.microsoft.com/office/drawing/2014/main" id="{3458A42F-D3E7-0D4D-A326-E3AA21B3B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61" y="126148"/>
            <a:ext cx="10858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1800" b="1" kern="1200" dirty="0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A</a:t>
            </a:r>
            <a:r>
              <a:rPr lang="en-US" altLang="en-VN" sz="1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-</a:t>
            </a:r>
            <a:r>
              <a:rPr lang="en-US" altLang="en-VN" sz="1800" b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Thuộc</a:t>
            </a:r>
            <a:r>
              <a:rPr lang="en-US" altLang="en-VN" sz="1800" b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1800" b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địa</a:t>
            </a:r>
            <a:r>
              <a:rPr lang="en-US" altLang="en-VN" sz="1800" b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Anh</a:t>
            </a:r>
          </a:p>
        </p:txBody>
      </p:sp>
      <p:sp>
        <p:nvSpPr>
          <p:cNvPr id="19477" name="Rectangle 46">
            <a:extLst>
              <a:ext uri="{FF2B5EF4-FFF2-40B4-BE49-F238E27FC236}">
                <a16:creationId xmlns:a16="http://schemas.microsoft.com/office/drawing/2014/main" id="{08CAA89A-59C5-6D42-AB10-597CA6036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1943"/>
            <a:ext cx="1241383" cy="5110459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endParaRPr lang="en-VN" altLang="en-VN" sz="1350" kern="1200">
              <a:solidFill>
                <a:srgbClr val="000000"/>
              </a:solidFill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031" name="Text Box 47">
            <a:extLst>
              <a:ext uri="{FF2B5EF4-FFF2-40B4-BE49-F238E27FC236}">
                <a16:creationId xmlns:a16="http://schemas.microsoft.com/office/drawing/2014/main" id="{3A581BDA-84FE-6F4E-9220-832209AC7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2817" y="3346386"/>
            <a:ext cx="171747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16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</a:t>
            </a:r>
            <a:r>
              <a:rPr lang="en-US" altLang="en-VN" sz="16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altLang="en-VN" sz="16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VN" sz="16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</a:t>
            </a:r>
            <a:r>
              <a:rPr lang="en-US" altLang="en-VN" sz="16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-xi-a</a:t>
            </a:r>
            <a:r>
              <a:rPr lang="en-US" altLang="en-VN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2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42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41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41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42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42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0"/>
                                        <p:tgtEl>
                                          <p:spTgt spid="42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7" grpId="0"/>
      <p:bldP spid="41998" grpId="0"/>
      <p:bldP spid="41999" grpId="0"/>
      <p:bldP spid="42001" grpId="0"/>
      <p:bldP spid="42008" grpId="0"/>
      <p:bldP spid="42010" grpId="0"/>
      <p:bldP spid="42013" grpId="0"/>
      <p:bldP spid="42014" grpId="0"/>
      <p:bldP spid="420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Box 4">
            <a:extLst>
              <a:ext uri="{FF2B5EF4-FFF2-40B4-BE49-F238E27FC236}">
                <a16:creationId xmlns:a16="http://schemas.microsoft.com/office/drawing/2014/main" id="{6F630C43-3B0E-594A-9824-886E67F22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93515"/>
            <a:ext cx="3429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VN" sz="3200" b="1" kern="1200" dirty="0">
                <a:solidFill>
                  <a:srgbClr val="7030A0"/>
                </a:solidFill>
                <a:ea typeface="+mn-ea"/>
                <a:cs typeface="+mn-cs"/>
              </a:rPr>
              <a:t>1. </a:t>
            </a:r>
            <a:r>
              <a:rPr lang="en-US" altLang="en-VN" sz="3200" b="1" kern="1200" dirty="0" err="1">
                <a:solidFill>
                  <a:srgbClr val="7030A0"/>
                </a:solidFill>
                <a:ea typeface="+mn-ea"/>
                <a:cs typeface="+mn-cs"/>
              </a:rPr>
              <a:t>Nguyên</a:t>
            </a:r>
            <a:r>
              <a:rPr lang="en-US" altLang="en-VN" sz="3200" b="1" kern="1200" dirty="0">
                <a:solidFill>
                  <a:srgbClr val="7030A0"/>
                </a:solidFill>
                <a:ea typeface="+mn-ea"/>
                <a:cs typeface="+mn-cs"/>
              </a:rPr>
              <a:t> </a:t>
            </a:r>
            <a:r>
              <a:rPr lang="en-US" altLang="en-VN" sz="3200" b="1" kern="1200" dirty="0" err="1">
                <a:solidFill>
                  <a:srgbClr val="7030A0"/>
                </a:solidFill>
                <a:ea typeface="+mn-ea"/>
                <a:cs typeface="+mn-cs"/>
              </a:rPr>
              <a:t>nhân</a:t>
            </a:r>
            <a:r>
              <a:rPr lang="en-US" altLang="en-VN" sz="3200" b="1" kern="1200" dirty="0">
                <a:solidFill>
                  <a:srgbClr val="7030A0"/>
                </a:solidFill>
                <a:ea typeface="+mn-ea"/>
                <a:cs typeface="+mn-cs"/>
              </a:rPr>
              <a:t>: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37901CC-0B5B-E347-924F-19E4A2919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56827"/>
            <a:ext cx="8796759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VN" sz="2800" kern="1200" dirty="0">
                <a:solidFill>
                  <a:srgbClr val="000000"/>
                </a:solidFill>
                <a:ea typeface="+mn-ea"/>
                <a:cs typeface="+mn-cs"/>
              </a:rPr>
              <a:t>-</a:t>
            </a:r>
            <a:r>
              <a:rPr lang="en-US" altLang="en-VN" sz="2800" kern="1200" dirty="0">
                <a:solidFill>
                  <a:srgbClr val="663300"/>
                </a:solidFill>
                <a:ea typeface="+mn-ea"/>
                <a:cs typeface="+mn-cs"/>
              </a:rPr>
              <a:t> </a:t>
            </a:r>
            <a:r>
              <a:rPr lang="en-US" altLang="en-VN" sz="2800" kern="1200" dirty="0" err="1">
                <a:solidFill>
                  <a:srgbClr val="000000"/>
                </a:solidFill>
                <a:ea typeface="+mn-ea"/>
                <a:cs typeface="+mn-cs"/>
              </a:rPr>
              <a:t>Đông</a:t>
            </a:r>
            <a:r>
              <a:rPr lang="en-US" altLang="en-VN" sz="2800" kern="1200" dirty="0">
                <a:solidFill>
                  <a:srgbClr val="000000"/>
                </a:solidFill>
                <a:ea typeface="+mn-ea"/>
                <a:cs typeface="+mn-cs"/>
              </a:rPr>
              <a:t> Nam </a:t>
            </a:r>
            <a:r>
              <a:rPr lang="en-US" altLang="en-VN" sz="2800" kern="1200" dirty="0" err="1">
                <a:solidFill>
                  <a:srgbClr val="000000"/>
                </a:solidFill>
                <a:ea typeface="+mn-ea"/>
                <a:cs typeface="+mn-cs"/>
              </a:rPr>
              <a:t>Á</a:t>
            </a:r>
            <a:r>
              <a:rPr lang="en-US" altLang="en-VN" sz="2800" kern="1200" dirty="0">
                <a:solidFill>
                  <a:srgbClr val="000000"/>
                </a:solidFill>
                <a:ea typeface="+mn-ea"/>
                <a:cs typeface="+mn-cs"/>
              </a:rPr>
              <a:t> : </a:t>
            </a:r>
            <a:r>
              <a:rPr lang="en-US" altLang="en-VN" sz="2800" kern="1200" dirty="0" err="1">
                <a:solidFill>
                  <a:srgbClr val="000000"/>
                </a:solidFill>
                <a:ea typeface="+mn-ea"/>
                <a:cs typeface="+mn-cs"/>
              </a:rPr>
              <a:t>Có</a:t>
            </a:r>
            <a:r>
              <a:rPr lang="en-US" altLang="en-VN" sz="2800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altLang="en-VN" sz="2800" kern="1200" dirty="0" err="1">
                <a:solidFill>
                  <a:srgbClr val="000000"/>
                </a:solidFill>
                <a:ea typeface="+mn-ea"/>
                <a:cs typeface="+mn-cs"/>
              </a:rPr>
              <a:t>vị</a:t>
            </a:r>
            <a:r>
              <a:rPr lang="en-US" altLang="en-VN" sz="2800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altLang="en-VN" sz="2800" kern="1200" dirty="0" err="1">
                <a:solidFill>
                  <a:srgbClr val="000000"/>
                </a:solidFill>
                <a:ea typeface="+mn-ea"/>
                <a:cs typeface="+mn-cs"/>
              </a:rPr>
              <a:t>trí</a:t>
            </a:r>
            <a:r>
              <a:rPr lang="en-US" altLang="en-VN" sz="2800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altLang="en-VN" sz="2800" kern="1200" dirty="0" err="1">
                <a:solidFill>
                  <a:srgbClr val="000000"/>
                </a:solidFill>
                <a:ea typeface="+mn-ea"/>
                <a:cs typeface="+mn-cs"/>
              </a:rPr>
              <a:t>địa</a:t>
            </a:r>
            <a:r>
              <a:rPr lang="en-US" altLang="en-VN" sz="2800" kern="1200" dirty="0">
                <a:solidFill>
                  <a:srgbClr val="000000"/>
                </a:solidFill>
                <a:ea typeface="+mn-ea"/>
                <a:cs typeface="+mn-cs"/>
              </a:rPr>
              <a:t> lí </a:t>
            </a:r>
            <a:r>
              <a:rPr lang="en-US" altLang="en-VN" sz="2800" kern="1200" dirty="0" err="1">
                <a:solidFill>
                  <a:srgbClr val="000000"/>
                </a:solidFill>
                <a:ea typeface="+mn-ea"/>
                <a:cs typeface="+mn-cs"/>
              </a:rPr>
              <a:t>quan</a:t>
            </a:r>
            <a:r>
              <a:rPr lang="en-US" altLang="en-VN" sz="2800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altLang="en-VN" sz="2800" kern="1200" dirty="0" err="1">
                <a:solidFill>
                  <a:srgbClr val="000000"/>
                </a:solidFill>
                <a:ea typeface="+mn-ea"/>
                <a:cs typeface="+mn-cs"/>
              </a:rPr>
              <a:t>trọng</a:t>
            </a:r>
            <a:r>
              <a:rPr lang="en-US" altLang="en-VN" sz="2800" kern="1200" dirty="0">
                <a:solidFill>
                  <a:srgbClr val="000000"/>
                </a:solidFill>
                <a:ea typeface="+mn-ea"/>
                <a:cs typeface="+mn-cs"/>
              </a:rPr>
              <a:t>. </a:t>
            </a:r>
            <a:r>
              <a:rPr lang="en-US" altLang="en-VN" sz="2800" kern="1200" dirty="0" err="1">
                <a:solidFill>
                  <a:srgbClr val="000000"/>
                </a:solidFill>
                <a:ea typeface="+mn-ea"/>
                <a:cs typeface="+mn-cs"/>
              </a:rPr>
              <a:t>Giàu</a:t>
            </a:r>
            <a:r>
              <a:rPr lang="en-US" altLang="en-VN" sz="2800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altLang="en-VN" sz="2800" kern="1200" dirty="0" err="1">
                <a:solidFill>
                  <a:srgbClr val="000000"/>
                </a:solidFill>
                <a:ea typeface="+mn-ea"/>
                <a:cs typeface="+mn-cs"/>
              </a:rPr>
              <a:t>tài</a:t>
            </a:r>
            <a:r>
              <a:rPr lang="en-US" altLang="en-VN" sz="2800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altLang="en-VN" sz="2800" kern="1200" dirty="0" err="1">
                <a:solidFill>
                  <a:srgbClr val="000000"/>
                </a:solidFill>
                <a:ea typeface="+mn-ea"/>
                <a:cs typeface="+mn-cs"/>
              </a:rPr>
              <a:t>nguyên</a:t>
            </a:r>
            <a:r>
              <a:rPr lang="en-US" altLang="en-VN" sz="2800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altLang="en-VN" sz="2800" kern="1200" dirty="0" err="1">
                <a:solidFill>
                  <a:srgbClr val="000000"/>
                </a:solidFill>
                <a:ea typeface="+mn-ea"/>
                <a:cs typeface="+mn-cs"/>
              </a:rPr>
              <a:t>thiên</a:t>
            </a:r>
            <a:r>
              <a:rPr lang="en-US" altLang="en-VN" sz="2800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altLang="en-VN" sz="2800" kern="1200" dirty="0" err="1">
                <a:solidFill>
                  <a:srgbClr val="000000"/>
                </a:solidFill>
                <a:ea typeface="+mn-ea"/>
                <a:cs typeface="+mn-cs"/>
              </a:rPr>
              <a:t>nhiên</a:t>
            </a:r>
            <a:r>
              <a:rPr lang="en-US" altLang="en-VN" sz="2800" kern="1200" dirty="0">
                <a:solidFill>
                  <a:srgbClr val="000000"/>
                </a:solidFill>
                <a:ea typeface="+mn-ea"/>
                <a:cs typeface="+mn-cs"/>
              </a:rPr>
              <a:t>. </a:t>
            </a:r>
            <a:r>
              <a:rPr lang="en-US" altLang="en-VN" sz="2800" kern="1200" dirty="0" err="1">
                <a:solidFill>
                  <a:srgbClr val="000000"/>
                </a:solidFill>
                <a:ea typeface="+mn-ea"/>
                <a:cs typeface="+mn-cs"/>
              </a:rPr>
              <a:t>Chế</a:t>
            </a:r>
            <a:r>
              <a:rPr lang="en-US" altLang="en-VN" sz="2800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altLang="en-VN" sz="2800" kern="1200" dirty="0" err="1">
                <a:solidFill>
                  <a:srgbClr val="000000"/>
                </a:solidFill>
                <a:ea typeface="+mn-ea"/>
                <a:cs typeface="+mn-cs"/>
              </a:rPr>
              <a:t>độ</a:t>
            </a:r>
            <a:r>
              <a:rPr lang="en-US" altLang="en-VN" sz="2800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altLang="en-VN" sz="2800" kern="1200" dirty="0" err="1">
                <a:solidFill>
                  <a:srgbClr val="000000"/>
                </a:solidFill>
                <a:ea typeface="+mn-ea"/>
                <a:cs typeface="+mn-cs"/>
              </a:rPr>
              <a:t>phong</a:t>
            </a:r>
            <a:r>
              <a:rPr lang="en-US" altLang="en-VN" sz="2800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altLang="en-VN" sz="2800" kern="1200" dirty="0" err="1">
                <a:solidFill>
                  <a:srgbClr val="000000"/>
                </a:solidFill>
                <a:ea typeface="+mn-ea"/>
                <a:cs typeface="+mn-cs"/>
              </a:rPr>
              <a:t>kiến</a:t>
            </a:r>
            <a:r>
              <a:rPr lang="en-US" altLang="en-VN" sz="2800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altLang="en-VN" sz="2800" kern="1200" dirty="0" err="1">
                <a:solidFill>
                  <a:srgbClr val="000000"/>
                </a:solidFill>
                <a:ea typeface="+mn-ea"/>
                <a:cs typeface="+mn-cs"/>
              </a:rPr>
              <a:t>suy</a:t>
            </a:r>
            <a:r>
              <a:rPr lang="en-US" altLang="en-VN" sz="2800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altLang="en-VN" sz="2800" kern="1200" dirty="0" err="1">
                <a:solidFill>
                  <a:srgbClr val="000000"/>
                </a:solidFill>
                <a:ea typeface="+mn-ea"/>
                <a:cs typeface="+mn-cs"/>
              </a:rPr>
              <a:t>yếu</a:t>
            </a:r>
            <a:r>
              <a:rPr lang="en-US" altLang="en-VN" sz="2800" kern="1200" dirty="0">
                <a:solidFill>
                  <a:srgbClr val="000000"/>
                </a:solidFill>
                <a:ea typeface="+mn-ea"/>
                <a:cs typeface="+mn-cs"/>
              </a:rPr>
              <a:t>.</a:t>
            </a:r>
            <a:endParaRPr lang="en-US" altLang="en-VN" sz="2800" kern="1200" dirty="0">
              <a:solidFill>
                <a:srgbClr val="000000"/>
              </a:solidFill>
              <a:ea typeface="+mn-ea"/>
              <a:cs typeface="+mn-cs"/>
              <a:sym typeface="Symbol" pitchFamily="2" charset="2"/>
            </a:endParaRPr>
          </a:p>
        </p:txBody>
      </p:sp>
      <p:sp>
        <p:nvSpPr>
          <p:cNvPr id="5126" name="Rectangle 1">
            <a:extLst>
              <a:ext uri="{FF2B5EF4-FFF2-40B4-BE49-F238E27FC236}">
                <a16:creationId xmlns:a16="http://schemas.microsoft.com/office/drawing/2014/main" id="{20A46DF3-1EDB-9E44-8ED3-985A7E34E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83842"/>
            <a:ext cx="853054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defTabSz="685800" fontAlgn="base">
              <a:spcBef>
                <a:spcPct val="0"/>
              </a:spcBef>
              <a:spcAft>
                <a:spcPct val="0"/>
              </a:spcAft>
              <a:buClrTx/>
              <a:tabLst>
                <a:tab pos="266700" algn="l"/>
              </a:tabLst>
            </a:pPr>
            <a:r>
              <a:rPr lang="nl-NL" altLang="en-VN" sz="2800" kern="1200" dirty="0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- </a:t>
            </a:r>
            <a:r>
              <a:rPr lang="nl-NL" altLang="en-VN" sz="2800" kern="1200" dirty="0" err="1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Các</a:t>
            </a:r>
            <a:r>
              <a:rPr lang="nl-NL" altLang="en-VN" sz="2800" kern="1200" dirty="0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800" kern="1200" dirty="0" err="1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nước</a:t>
            </a:r>
            <a:r>
              <a:rPr lang="nl-NL" altLang="en-VN" sz="2800" kern="1200" dirty="0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800" kern="1200" dirty="0" err="1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tư</a:t>
            </a:r>
            <a:r>
              <a:rPr lang="nl-NL" altLang="en-VN" sz="2800" kern="1200" dirty="0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800" kern="1200" dirty="0" err="1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bản</a:t>
            </a:r>
            <a:r>
              <a:rPr lang="nl-NL" altLang="en-VN" sz="2800" kern="1200" dirty="0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800" kern="1200" dirty="0" err="1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phát</a:t>
            </a:r>
            <a:r>
              <a:rPr lang="nl-NL" altLang="en-VN" sz="2800" kern="1200" dirty="0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800" kern="1200" dirty="0" err="1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triển</a:t>
            </a:r>
            <a:r>
              <a:rPr lang="nl-NL" altLang="en-VN" sz="2800" kern="1200" dirty="0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800" kern="1200" dirty="0" err="1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cần</a:t>
            </a:r>
            <a:r>
              <a:rPr lang="nl-NL" altLang="en-VN" sz="2800" kern="1200" dirty="0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800" kern="1200" dirty="0" err="1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thị</a:t>
            </a:r>
            <a:r>
              <a:rPr lang="nl-NL" altLang="en-VN" sz="2800" kern="1200" dirty="0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800" kern="1200" dirty="0" err="1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trường</a:t>
            </a:r>
            <a:r>
              <a:rPr lang="nl-NL" altLang="en-VN" sz="2800" kern="1200" dirty="0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, </a:t>
            </a:r>
            <a:r>
              <a:rPr lang="nl-NL" altLang="en-VN" sz="2800" kern="1200" dirty="0" err="1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nguyên</a:t>
            </a:r>
            <a:r>
              <a:rPr lang="nl-NL" altLang="en-VN" sz="2800" kern="1200" dirty="0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800" kern="1200" dirty="0" err="1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liệu</a:t>
            </a:r>
            <a:r>
              <a:rPr lang="nl-NL" altLang="en-VN" sz="2800" kern="1200" dirty="0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800" kern="1200" dirty="0" err="1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và</a:t>
            </a:r>
            <a:r>
              <a:rPr lang="nl-NL" altLang="en-VN" sz="2800" kern="1200" dirty="0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800" kern="1200" dirty="0" err="1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nhân</a:t>
            </a:r>
            <a:r>
              <a:rPr lang="nl-NL" altLang="en-VN" sz="2800" kern="1200" dirty="0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800" kern="1200" dirty="0" err="1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công</a:t>
            </a:r>
            <a:r>
              <a:rPr lang="nl-NL" altLang="en-VN" sz="2800" kern="1200" dirty="0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.</a:t>
            </a:r>
            <a:endParaRPr lang="nl-NL" altLang="en-VN" sz="2800" kern="1200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4794E3F-A4A7-2B49-B804-427103BB93A3}"/>
              </a:ext>
            </a:extLst>
          </p:cNvPr>
          <p:cNvGrpSpPr/>
          <p:nvPr/>
        </p:nvGrpSpPr>
        <p:grpSpPr>
          <a:xfrm>
            <a:off x="0" y="0"/>
            <a:ext cx="8796759" cy="1143723"/>
            <a:chOff x="0" y="0"/>
            <a:chExt cx="8796759" cy="1143723"/>
          </a:xfrm>
        </p:grpSpPr>
        <p:sp>
          <p:nvSpPr>
            <p:cNvPr id="2" name="Terminator 1">
              <a:extLst>
                <a:ext uri="{FF2B5EF4-FFF2-40B4-BE49-F238E27FC236}">
                  <a16:creationId xmlns:a16="http://schemas.microsoft.com/office/drawing/2014/main" id="{FD191160-7740-9F46-913A-92254009D836}"/>
                </a:ext>
              </a:extLst>
            </p:cNvPr>
            <p:cNvSpPr/>
            <p:nvPr/>
          </p:nvSpPr>
          <p:spPr>
            <a:xfrm>
              <a:off x="0" y="0"/>
              <a:ext cx="8796759" cy="1143723"/>
            </a:xfrm>
            <a:prstGeom prst="flowChartTerminator">
              <a:avLst/>
            </a:prstGeom>
            <a:solidFill>
              <a:srgbClr val="F3F2E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35A3E9E-86D5-A44B-8A90-441D8DB64464}"/>
                </a:ext>
              </a:extLst>
            </p:cNvPr>
            <p:cNvSpPr/>
            <p:nvPr/>
          </p:nvSpPr>
          <p:spPr>
            <a:xfrm>
              <a:off x="397879" y="163400"/>
              <a:ext cx="800100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2800" b="1" kern="12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I. QUÁ TRÌNH XÂM LƯỢC CỦA CHỦ NGHĨA THỰC DÂN </a:t>
              </a:r>
              <a:r>
                <a:rPr lang="en-US" sz="2800" b="1" kern="1200" dirty="0" err="1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Ở</a:t>
              </a:r>
              <a:r>
                <a:rPr lang="en-US" sz="2800" b="1" kern="12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 CÁC NƯỚC ĐÔNG NAM </a:t>
              </a:r>
              <a:r>
                <a:rPr lang="en-US" sz="2800" b="1" kern="1200" dirty="0" err="1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Á</a:t>
              </a:r>
              <a:endParaRPr lang="en-US" sz="2800" b="1" kern="12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  <p:bldP spid="6" grpId="0"/>
      <p:bldP spid="51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Box 4">
            <a:extLst>
              <a:ext uri="{FF2B5EF4-FFF2-40B4-BE49-F238E27FC236}">
                <a16:creationId xmlns:a16="http://schemas.microsoft.com/office/drawing/2014/main" id="{6F630C43-3B0E-594A-9824-886E67F22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93515"/>
            <a:ext cx="3429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VN" sz="3200" b="1" kern="1200" dirty="0">
                <a:solidFill>
                  <a:srgbClr val="7030A0"/>
                </a:solidFill>
                <a:ea typeface="+mn-ea"/>
                <a:cs typeface="+mn-cs"/>
              </a:rPr>
              <a:t>1. </a:t>
            </a:r>
            <a:r>
              <a:rPr lang="en-US" altLang="en-VN" sz="3200" b="1" kern="1200" dirty="0" err="1">
                <a:solidFill>
                  <a:srgbClr val="7030A0"/>
                </a:solidFill>
                <a:ea typeface="+mn-ea"/>
                <a:cs typeface="+mn-cs"/>
              </a:rPr>
              <a:t>Nguyên</a:t>
            </a:r>
            <a:r>
              <a:rPr lang="en-US" altLang="en-VN" sz="3200" b="1" kern="1200" dirty="0">
                <a:solidFill>
                  <a:srgbClr val="7030A0"/>
                </a:solidFill>
                <a:ea typeface="+mn-ea"/>
                <a:cs typeface="+mn-cs"/>
              </a:rPr>
              <a:t> </a:t>
            </a:r>
            <a:r>
              <a:rPr lang="en-US" altLang="en-VN" sz="3200" b="1" kern="1200" dirty="0" err="1">
                <a:solidFill>
                  <a:srgbClr val="7030A0"/>
                </a:solidFill>
                <a:ea typeface="+mn-ea"/>
                <a:cs typeface="+mn-cs"/>
              </a:rPr>
              <a:t>nhân</a:t>
            </a:r>
            <a:r>
              <a:rPr lang="en-US" altLang="en-VN" sz="3200" b="1" kern="1200" dirty="0">
                <a:solidFill>
                  <a:srgbClr val="7030A0"/>
                </a:solidFill>
                <a:ea typeface="+mn-ea"/>
                <a:cs typeface="+mn-cs"/>
              </a:rPr>
              <a:t>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4794E3F-A4A7-2B49-B804-427103BB93A3}"/>
              </a:ext>
            </a:extLst>
          </p:cNvPr>
          <p:cNvGrpSpPr/>
          <p:nvPr/>
        </p:nvGrpSpPr>
        <p:grpSpPr>
          <a:xfrm>
            <a:off x="0" y="0"/>
            <a:ext cx="8796759" cy="1143723"/>
            <a:chOff x="0" y="0"/>
            <a:chExt cx="8796759" cy="1143723"/>
          </a:xfrm>
        </p:grpSpPr>
        <p:sp>
          <p:nvSpPr>
            <p:cNvPr id="2" name="Terminator 1">
              <a:extLst>
                <a:ext uri="{FF2B5EF4-FFF2-40B4-BE49-F238E27FC236}">
                  <a16:creationId xmlns:a16="http://schemas.microsoft.com/office/drawing/2014/main" id="{FD191160-7740-9F46-913A-92254009D836}"/>
                </a:ext>
              </a:extLst>
            </p:cNvPr>
            <p:cNvSpPr/>
            <p:nvPr/>
          </p:nvSpPr>
          <p:spPr>
            <a:xfrm>
              <a:off x="0" y="0"/>
              <a:ext cx="8796759" cy="1143723"/>
            </a:xfrm>
            <a:prstGeom prst="flowChartTerminator">
              <a:avLst/>
            </a:prstGeom>
            <a:solidFill>
              <a:srgbClr val="F3F2E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35A3E9E-86D5-A44B-8A90-441D8DB64464}"/>
                </a:ext>
              </a:extLst>
            </p:cNvPr>
            <p:cNvSpPr/>
            <p:nvPr/>
          </p:nvSpPr>
          <p:spPr>
            <a:xfrm>
              <a:off x="397879" y="163400"/>
              <a:ext cx="800100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2800" b="1" kern="12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I. QUÁ TRÌNH XÂM LƯỢC CỦA CHỦ NGHĨA THỰC DÂN </a:t>
              </a:r>
              <a:r>
                <a:rPr lang="en-US" sz="2800" b="1" kern="1200" dirty="0" err="1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Ở</a:t>
              </a:r>
              <a:r>
                <a:rPr lang="en-US" sz="2800" b="1" kern="12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 CÁC NƯỚC ĐÔNG NAM </a:t>
              </a:r>
              <a:r>
                <a:rPr lang="en-US" sz="2800" b="1" kern="1200" dirty="0" err="1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Á</a:t>
              </a:r>
              <a:endParaRPr lang="en-US" sz="2800" b="1" kern="12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Rectangle 6">
            <a:hlinkClick r:id="rId2" action="ppaction://hlinksldjump"/>
            <a:extLst>
              <a:ext uri="{FF2B5EF4-FFF2-40B4-BE49-F238E27FC236}">
                <a16:creationId xmlns:a16="http://schemas.microsoft.com/office/drawing/2014/main" id="{C4C563AD-D106-634A-ACE3-6875CC9FE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7421" y="2571750"/>
            <a:ext cx="8991600" cy="1648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VN" sz="2800" dirty="0">
                <a:sym typeface="Symbol" pitchFamily="2" charset="2"/>
              </a:rPr>
              <a:t>- </a:t>
            </a:r>
            <a:r>
              <a:rPr lang="en-US" altLang="en-VN" sz="2800" dirty="0" err="1">
                <a:sym typeface="Symbol" pitchFamily="2" charset="2"/>
              </a:rPr>
              <a:t>Từ</a:t>
            </a:r>
            <a:r>
              <a:rPr lang="en-US" altLang="en-VN" sz="2800" dirty="0">
                <a:sym typeface="Symbol" pitchFamily="2" charset="2"/>
              </a:rPr>
              <a:t> </a:t>
            </a:r>
            <a:r>
              <a:rPr lang="en-US" altLang="en-VN" sz="2800" dirty="0" err="1">
                <a:sym typeface="Symbol" pitchFamily="2" charset="2"/>
              </a:rPr>
              <a:t>nửa</a:t>
            </a:r>
            <a:r>
              <a:rPr lang="en-US" altLang="en-VN" sz="2800" dirty="0">
                <a:sym typeface="Symbol" pitchFamily="2" charset="2"/>
              </a:rPr>
              <a:t> </a:t>
            </a:r>
            <a:r>
              <a:rPr lang="en-US" altLang="en-VN" sz="2800" dirty="0" err="1">
                <a:sym typeface="Symbol" pitchFamily="2" charset="2"/>
              </a:rPr>
              <a:t>cuối</a:t>
            </a:r>
            <a:r>
              <a:rPr lang="en-US" altLang="en-VN" sz="2800" dirty="0">
                <a:sym typeface="Symbol" pitchFamily="2" charset="2"/>
              </a:rPr>
              <a:t> </a:t>
            </a:r>
            <a:r>
              <a:rPr lang="en-US" altLang="en-VN" sz="2800" dirty="0" err="1">
                <a:sym typeface="Symbol" pitchFamily="2" charset="2"/>
              </a:rPr>
              <a:t>thế</a:t>
            </a:r>
            <a:r>
              <a:rPr lang="en-US" altLang="en-VN" sz="2800" dirty="0">
                <a:sym typeface="Symbol" pitchFamily="2" charset="2"/>
              </a:rPr>
              <a:t> </a:t>
            </a:r>
            <a:r>
              <a:rPr lang="en-US" altLang="en-VN" sz="2800" dirty="0" err="1">
                <a:sym typeface="Symbol" pitchFamily="2" charset="2"/>
              </a:rPr>
              <a:t>kỉ</a:t>
            </a:r>
            <a:r>
              <a:rPr lang="en-US" altLang="en-VN" sz="2800" dirty="0">
                <a:sym typeface="Symbol" pitchFamily="2" charset="2"/>
              </a:rPr>
              <a:t> XIX, </a:t>
            </a:r>
            <a:r>
              <a:rPr lang="en-US" altLang="en-VN" sz="2800" dirty="0" err="1">
                <a:sym typeface="Symbol" pitchFamily="2" charset="2"/>
              </a:rPr>
              <a:t>tư</a:t>
            </a:r>
            <a:r>
              <a:rPr lang="en-US" altLang="en-VN" sz="2800" dirty="0">
                <a:sym typeface="Symbol" pitchFamily="2" charset="2"/>
              </a:rPr>
              <a:t> </a:t>
            </a:r>
            <a:r>
              <a:rPr lang="en-US" altLang="en-VN" sz="2800" dirty="0" err="1">
                <a:sym typeface="Symbol" pitchFamily="2" charset="2"/>
              </a:rPr>
              <a:t>bản</a:t>
            </a:r>
            <a:r>
              <a:rPr lang="en-US" altLang="en-VN" sz="2800" dirty="0">
                <a:sym typeface="Symbol" pitchFamily="2" charset="2"/>
              </a:rPr>
              <a:t> </a:t>
            </a:r>
            <a:r>
              <a:rPr lang="en-US" altLang="en-VN" sz="2800" dirty="0" err="1">
                <a:sym typeface="Symbol" pitchFamily="2" charset="2"/>
              </a:rPr>
              <a:t>phương</a:t>
            </a:r>
            <a:r>
              <a:rPr lang="en-US" altLang="en-VN" sz="2800" dirty="0">
                <a:sym typeface="Symbol" pitchFamily="2" charset="2"/>
              </a:rPr>
              <a:t> </a:t>
            </a:r>
            <a:r>
              <a:rPr lang="en-US" altLang="en-VN" sz="2800" dirty="0" err="1">
                <a:sym typeface="Symbol" pitchFamily="2" charset="2"/>
              </a:rPr>
              <a:t>Tây</a:t>
            </a:r>
            <a:r>
              <a:rPr lang="en-US" altLang="en-VN" sz="2800" dirty="0">
                <a:sym typeface="Symbol" pitchFamily="2" charset="2"/>
              </a:rPr>
              <a:t> </a:t>
            </a:r>
            <a:r>
              <a:rPr lang="en-US" altLang="en-VN" sz="2800" dirty="0" err="1">
                <a:sym typeface="Symbol" pitchFamily="2" charset="2"/>
              </a:rPr>
              <a:t>đẩy</a:t>
            </a:r>
            <a:r>
              <a:rPr lang="en-US" altLang="en-VN" sz="2800" dirty="0">
                <a:sym typeface="Symbol" pitchFamily="2" charset="2"/>
              </a:rPr>
              <a:t> </a:t>
            </a:r>
            <a:r>
              <a:rPr lang="en-US" altLang="en-VN" sz="2800" dirty="0" err="1">
                <a:sym typeface="Symbol" pitchFamily="2" charset="2"/>
              </a:rPr>
              <a:t>mạnh</a:t>
            </a:r>
            <a:r>
              <a:rPr lang="en-US" altLang="en-VN" sz="2800" dirty="0">
                <a:sym typeface="Symbol" pitchFamily="2" charset="2"/>
              </a:rPr>
              <a:t> </a:t>
            </a:r>
            <a:r>
              <a:rPr lang="en-US" altLang="en-VN" sz="2800" dirty="0" err="1">
                <a:sym typeface="Symbol" pitchFamily="2" charset="2"/>
              </a:rPr>
              <a:t>và</a:t>
            </a:r>
            <a:r>
              <a:rPr lang="en-US" altLang="en-VN" sz="2800" dirty="0">
                <a:sym typeface="Symbol" pitchFamily="2" charset="2"/>
              </a:rPr>
              <a:t> </a:t>
            </a:r>
            <a:r>
              <a:rPr lang="en-US" altLang="en-VN" sz="2800" dirty="0" err="1">
                <a:sym typeface="Symbol" pitchFamily="2" charset="2"/>
              </a:rPr>
              <a:t>hoàn</a:t>
            </a:r>
            <a:r>
              <a:rPr lang="en-US" altLang="en-VN" sz="2800" dirty="0">
                <a:sym typeface="Symbol" pitchFamily="2" charset="2"/>
              </a:rPr>
              <a:t> </a:t>
            </a:r>
            <a:r>
              <a:rPr lang="en-US" altLang="en-VN" sz="2800" dirty="0" err="1">
                <a:sym typeface="Symbol" pitchFamily="2" charset="2"/>
              </a:rPr>
              <a:t>thành</a:t>
            </a:r>
            <a:r>
              <a:rPr lang="en-US" altLang="en-VN" sz="2800" dirty="0">
                <a:sym typeface="Symbol" pitchFamily="2" charset="2"/>
              </a:rPr>
              <a:t> </a:t>
            </a:r>
            <a:r>
              <a:rPr lang="en-US" altLang="en-VN" sz="2800" dirty="0" err="1">
                <a:sym typeface="Symbol" pitchFamily="2" charset="2"/>
              </a:rPr>
              <a:t>xâm</a:t>
            </a:r>
            <a:r>
              <a:rPr lang="en-US" altLang="en-VN" sz="2800" dirty="0">
                <a:sym typeface="Symbol" pitchFamily="2" charset="2"/>
              </a:rPr>
              <a:t> </a:t>
            </a:r>
            <a:r>
              <a:rPr lang="en-US" altLang="en-VN" sz="2800" dirty="0" err="1">
                <a:sym typeface="Symbol" pitchFamily="2" charset="2"/>
              </a:rPr>
              <a:t>lược</a:t>
            </a:r>
            <a:r>
              <a:rPr lang="en-US" altLang="en-VN" sz="2800" dirty="0">
                <a:sym typeface="Symbol" pitchFamily="2" charset="2"/>
              </a:rPr>
              <a:t> </a:t>
            </a:r>
            <a:r>
              <a:rPr lang="en-US" altLang="en-VN" sz="2800" dirty="0" err="1">
                <a:sym typeface="Symbol" pitchFamily="2" charset="2"/>
              </a:rPr>
              <a:t>Đông</a:t>
            </a:r>
            <a:r>
              <a:rPr lang="en-US" altLang="en-VN" sz="2800" dirty="0">
                <a:sym typeface="Symbol" pitchFamily="2" charset="2"/>
              </a:rPr>
              <a:t> Nam </a:t>
            </a:r>
            <a:r>
              <a:rPr lang="en-US" altLang="en-VN" sz="2800" dirty="0" err="1">
                <a:sym typeface="Symbol" pitchFamily="2" charset="2"/>
              </a:rPr>
              <a:t>Á</a:t>
            </a:r>
            <a:r>
              <a:rPr lang="en-US" altLang="en-VN" sz="2800" dirty="0">
                <a:sym typeface="Symbol" pitchFamily="2" charset="2"/>
              </a:rPr>
              <a:t>. (Anh </a:t>
            </a:r>
            <a:r>
              <a:rPr lang="en-US" altLang="en-VN" sz="2800" dirty="0" err="1">
                <a:sym typeface="Symbol" pitchFamily="2" charset="2"/>
              </a:rPr>
              <a:t>chiếm</a:t>
            </a:r>
            <a:r>
              <a:rPr lang="en-US" altLang="en-VN" sz="2800" dirty="0">
                <a:sym typeface="Symbol" pitchFamily="2" charset="2"/>
              </a:rPr>
              <a:t> </a:t>
            </a:r>
            <a:r>
              <a:rPr lang="en-US" altLang="en-VN" sz="2800" dirty="0" err="1">
                <a:sym typeface="Symbol" pitchFamily="2" charset="2"/>
              </a:rPr>
              <a:t>Mã</a:t>
            </a:r>
            <a:r>
              <a:rPr lang="en-US" altLang="en-VN" sz="2800" dirty="0">
                <a:sym typeface="Symbol" pitchFamily="2" charset="2"/>
              </a:rPr>
              <a:t> Lai, </a:t>
            </a:r>
            <a:r>
              <a:rPr lang="en-US" altLang="en-VN" sz="2800" dirty="0" err="1">
                <a:sym typeface="Symbol" pitchFamily="2" charset="2"/>
              </a:rPr>
              <a:t>Miến</a:t>
            </a:r>
            <a:r>
              <a:rPr lang="en-US" altLang="en-VN" sz="2800" dirty="0">
                <a:sym typeface="Symbol" pitchFamily="2" charset="2"/>
              </a:rPr>
              <a:t> </a:t>
            </a:r>
            <a:r>
              <a:rPr lang="en-US" altLang="en-VN" sz="2800" dirty="0" err="1">
                <a:sym typeface="Symbol" pitchFamily="2" charset="2"/>
              </a:rPr>
              <a:t>Điện</a:t>
            </a:r>
            <a:r>
              <a:rPr lang="en-US" altLang="en-VN" sz="2800" dirty="0">
                <a:sym typeface="Symbol" pitchFamily="2" charset="2"/>
              </a:rPr>
              <a:t>, </a:t>
            </a:r>
            <a:r>
              <a:rPr lang="en-US" altLang="en-VN" sz="2800" dirty="0" err="1">
                <a:sym typeface="Symbol" pitchFamily="2" charset="2"/>
              </a:rPr>
              <a:t>Pháp</a:t>
            </a:r>
            <a:r>
              <a:rPr lang="en-US" altLang="en-VN" sz="2800" dirty="0">
                <a:sym typeface="Symbol" pitchFamily="2" charset="2"/>
              </a:rPr>
              <a:t> </a:t>
            </a:r>
            <a:r>
              <a:rPr lang="en-US" altLang="en-VN" sz="2800" dirty="0" err="1">
                <a:sym typeface="Symbol" pitchFamily="2" charset="2"/>
              </a:rPr>
              <a:t>chiếm</a:t>
            </a:r>
            <a:r>
              <a:rPr lang="en-US" altLang="en-VN" sz="2800" dirty="0">
                <a:sym typeface="Symbol" pitchFamily="2" charset="2"/>
              </a:rPr>
              <a:t> </a:t>
            </a:r>
            <a:r>
              <a:rPr lang="en-US" altLang="en-VN" sz="2800" dirty="0" err="1">
                <a:sym typeface="Symbol" pitchFamily="2" charset="2"/>
              </a:rPr>
              <a:t>Việt</a:t>
            </a:r>
            <a:r>
              <a:rPr lang="en-US" altLang="en-VN" sz="2800" dirty="0">
                <a:sym typeface="Symbol" pitchFamily="2" charset="2"/>
              </a:rPr>
              <a:t> Nam, </a:t>
            </a:r>
            <a:r>
              <a:rPr lang="en-US" altLang="en-VN" sz="2800" dirty="0" err="1">
                <a:sym typeface="Symbol" pitchFamily="2" charset="2"/>
              </a:rPr>
              <a:t>Lào</a:t>
            </a:r>
            <a:r>
              <a:rPr lang="en-US" altLang="en-VN" sz="2800" dirty="0">
                <a:sym typeface="Symbol" pitchFamily="2" charset="2"/>
              </a:rPr>
              <a:t>, Cam-</a:t>
            </a:r>
            <a:r>
              <a:rPr lang="en-US" altLang="en-VN" sz="2800" dirty="0" err="1">
                <a:sym typeface="Symbol" pitchFamily="2" charset="2"/>
              </a:rPr>
              <a:t>pu</a:t>
            </a:r>
            <a:r>
              <a:rPr lang="en-US" altLang="en-VN" sz="2800" dirty="0">
                <a:sym typeface="Symbol" pitchFamily="2" charset="2"/>
              </a:rPr>
              <a:t>-chia…..).</a:t>
            </a:r>
            <a:r>
              <a:rPr lang="en-US" altLang="en-VN" sz="2800" dirty="0">
                <a:solidFill>
                  <a:srgbClr val="663300"/>
                </a:solidFill>
                <a:sym typeface="Symbol" pitchFamily="2" charset="2"/>
              </a:rPr>
              <a:t/>
            </a:r>
            <a:br>
              <a:rPr lang="en-US" altLang="en-VN" sz="2800" dirty="0">
                <a:solidFill>
                  <a:srgbClr val="663300"/>
                </a:solidFill>
                <a:sym typeface="Symbol" pitchFamily="2" charset="2"/>
              </a:rPr>
            </a:br>
            <a:endParaRPr lang="en-US" altLang="en-VN" sz="2800" dirty="0">
              <a:solidFill>
                <a:srgbClr val="663300"/>
              </a:solidFill>
              <a:sym typeface="Symbol" pitchFamily="2" charset="2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B45F2DBB-A47B-404E-AAE0-68760B82D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1306"/>
            <a:ext cx="434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VN" sz="3200" b="1" dirty="0">
                <a:solidFill>
                  <a:srgbClr val="7030A0"/>
                </a:solidFill>
              </a:rPr>
              <a:t>2.  </a:t>
            </a:r>
            <a:r>
              <a:rPr lang="en-US" altLang="en-VN" sz="3200" b="1" dirty="0" err="1">
                <a:solidFill>
                  <a:srgbClr val="7030A0"/>
                </a:solidFill>
              </a:rPr>
              <a:t>Quá</a:t>
            </a:r>
            <a:r>
              <a:rPr lang="en-US" altLang="en-VN" sz="3200" b="1" dirty="0">
                <a:solidFill>
                  <a:srgbClr val="7030A0"/>
                </a:solidFill>
              </a:rPr>
              <a:t> </a:t>
            </a:r>
            <a:r>
              <a:rPr lang="en-US" altLang="en-VN" sz="3200" b="1" dirty="0" err="1">
                <a:solidFill>
                  <a:srgbClr val="7030A0"/>
                </a:solidFill>
              </a:rPr>
              <a:t>trình</a:t>
            </a:r>
            <a:r>
              <a:rPr lang="en-US" altLang="en-VN" sz="3200" b="1" dirty="0">
                <a:solidFill>
                  <a:srgbClr val="7030A0"/>
                </a:solidFill>
              </a:rPr>
              <a:t> </a:t>
            </a:r>
            <a:r>
              <a:rPr lang="en-US" altLang="en-VN" sz="3200" b="1" dirty="0" err="1">
                <a:solidFill>
                  <a:srgbClr val="7030A0"/>
                </a:solidFill>
              </a:rPr>
              <a:t>xâm</a:t>
            </a:r>
            <a:r>
              <a:rPr lang="en-US" altLang="en-VN" sz="3200" b="1" dirty="0">
                <a:solidFill>
                  <a:srgbClr val="7030A0"/>
                </a:solidFill>
              </a:rPr>
              <a:t> </a:t>
            </a:r>
            <a:r>
              <a:rPr lang="en-US" altLang="en-VN" sz="3200" b="1" dirty="0" err="1">
                <a:solidFill>
                  <a:srgbClr val="7030A0"/>
                </a:solidFill>
              </a:rPr>
              <a:t>lược</a:t>
            </a:r>
            <a:r>
              <a:rPr lang="en-US" altLang="en-VN" sz="3200" b="1" dirty="0">
                <a:solidFill>
                  <a:srgbClr val="7030A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7827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p48"/>
          <p:cNvSpPr txBox="1">
            <a:spLocks noGrp="1"/>
          </p:cNvSpPr>
          <p:nvPr>
            <p:ph type="title"/>
          </p:nvPr>
        </p:nvSpPr>
        <p:spPr>
          <a:xfrm>
            <a:off x="1348816" y="705249"/>
            <a:ext cx="4164551" cy="182114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3200" kern="1200" dirty="0">
                <a:solidFill>
                  <a:srgbClr val="FF3300"/>
                </a:solidFill>
                <a:latin typeface="Times New Roman" panose="02020603050405020304" pitchFamily="18" charset="0"/>
                <a:ea typeface="+mn-ea"/>
                <a:cs typeface="Times New Roman" pitchFamily="18" charset="0"/>
              </a:rPr>
              <a:t>PHONG TRÀO ĐẤU TRANH GIẢI PHÓNG DÂN TỘC</a:t>
            </a:r>
            <a:endParaRPr lang="vi-VN" sz="2800" dirty="0"/>
          </a:p>
        </p:txBody>
      </p:sp>
      <p:sp>
        <p:nvSpPr>
          <p:cNvPr id="1478" name="Google Shape;1478;p48"/>
          <p:cNvSpPr txBox="1">
            <a:spLocks noGrp="1"/>
          </p:cNvSpPr>
          <p:nvPr>
            <p:ph type="title" idx="2"/>
          </p:nvPr>
        </p:nvSpPr>
        <p:spPr>
          <a:xfrm>
            <a:off x="586816" y="1031722"/>
            <a:ext cx="15240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dirty="0"/>
              <a:t>II.</a:t>
            </a:r>
            <a:endParaRPr dirty="0"/>
          </a:p>
        </p:txBody>
      </p:sp>
      <p:cxnSp>
        <p:nvCxnSpPr>
          <p:cNvPr id="1503" name="Google Shape;1503;p48"/>
          <p:cNvCxnSpPr/>
          <p:nvPr/>
        </p:nvCxnSpPr>
        <p:spPr>
          <a:xfrm>
            <a:off x="2356491" y="2501426"/>
            <a:ext cx="2149200" cy="17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sp>
        <p:nvSpPr>
          <p:cNvPr id="14" name="Decision 13">
            <a:extLst>
              <a:ext uri="{FF2B5EF4-FFF2-40B4-BE49-F238E27FC236}">
                <a16:creationId xmlns:a16="http://schemas.microsoft.com/office/drawing/2014/main" id="{5AE83AA2-98F2-0A4C-9CAE-AF931A2CA5B3}"/>
              </a:ext>
            </a:extLst>
          </p:cNvPr>
          <p:cNvSpPr/>
          <p:nvPr/>
        </p:nvSpPr>
        <p:spPr>
          <a:xfrm>
            <a:off x="746620" y="2920732"/>
            <a:ext cx="761000" cy="738126"/>
          </a:xfrm>
          <a:prstGeom prst="flowChartDecision">
            <a:avLst/>
          </a:prstGeom>
          <a:solidFill>
            <a:schemeClr val="bg1"/>
          </a:solidFill>
          <a:ln w="38100"/>
          <a:effectLst>
            <a:glow rad="474235">
              <a:schemeClr val="accent4">
                <a:satMod val="175000"/>
                <a:alpha val="40000"/>
              </a:schemeClr>
            </a:glow>
            <a:reflection blurRad="6350"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VN" sz="3300" kern="120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FE5255E-E6C1-5944-9956-C4C315E815E8}"/>
              </a:ext>
            </a:extLst>
          </p:cNvPr>
          <p:cNvGrpSpPr/>
          <p:nvPr/>
        </p:nvGrpSpPr>
        <p:grpSpPr>
          <a:xfrm>
            <a:off x="1774926" y="3017753"/>
            <a:ext cx="3121367" cy="600164"/>
            <a:chOff x="3162768" y="2543628"/>
            <a:chExt cx="5596086" cy="97804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18B4036-8267-1443-AEE5-9B823D307CE1}"/>
                </a:ext>
              </a:extLst>
            </p:cNvPr>
            <p:cNvSpPr/>
            <p:nvPr/>
          </p:nvSpPr>
          <p:spPr>
            <a:xfrm>
              <a:off x="3206536" y="2543628"/>
              <a:ext cx="5552318" cy="885372"/>
            </a:xfrm>
            <a:prstGeom prst="rect">
              <a:avLst/>
            </a:prstGeom>
            <a:solidFill>
              <a:schemeClr val="bg1"/>
            </a:solidFill>
            <a:ln w="28575"/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VN" sz="3300" b="1" kern="1200">
                <a:solidFill>
                  <a:srgbClr val="FF0000"/>
                </a:solidFill>
                <a:latin typeface="Snell Roundhand Black" panose="02000603080000090004" pitchFamily="2" charset="77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50A895F-153A-6F4E-9D6D-E2D5B25F2211}"/>
                </a:ext>
              </a:extLst>
            </p:cNvPr>
            <p:cNvSpPr/>
            <p:nvPr/>
          </p:nvSpPr>
          <p:spPr>
            <a:xfrm>
              <a:off x="3162768" y="2543628"/>
              <a:ext cx="5596086" cy="978046"/>
            </a:xfrm>
            <a:prstGeom prst="rect">
              <a:avLst/>
            </a:prstGeom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txBody>
            <a:bodyPr wrap="none">
              <a:spAutoFit/>
            </a:bodyPr>
            <a:lstStyle/>
            <a:p>
              <a:pPr defTabSz="685800">
                <a:buClrTx/>
              </a:pPr>
              <a:r>
                <a:rPr lang="en-US" sz="3300" b="1" kern="1200" dirty="0">
                  <a:solidFill>
                    <a:srgbClr val="0070C0"/>
                  </a:solidFill>
                  <a:latin typeface="Snell Roundhand Black" panose="02000603080000090004" pitchFamily="2" charset="77"/>
                  <a:ea typeface="+mn-ea"/>
                  <a:cs typeface="Times New Roman" pitchFamily="18" charset="0"/>
                </a:rPr>
                <a:t>1. </a:t>
              </a:r>
              <a:r>
                <a:rPr lang="en-US" sz="3300" b="1" kern="1200" dirty="0" err="1">
                  <a:solidFill>
                    <a:srgbClr val="0070C0"/>
                  </a:solidFill>
                  <a:latin typeface="Snell Roundhand Black" panose="02000603080000090004" pitchFamily="2" charset="77"/>
                  <a:ea typeface="+mn-ea"/>
                  <a:cs typeface="Times New Roman" pitchFamily="18" charset="0"/>
                </a:rPr>
                <a:t>Nguyên</a:t>
              </a:r>
              <a:r>
                <a:rPr lang="en-US" sz="3300" b="1" kern="1200" dirty="0">
                  <a:solidFill>
                    <a:srgbClr val="0070C0"/>
                  </a:solidFill>
                  <a:latin typeface="Snell Roundhand Black" panose="02000603080000090004" pitchFamily="2" charset="77"/>
                  <a:ea typeface="+mn-ea"/>
                  <a:cs typeface="Times New Roman" pitchFamily="18" charset="0"/>
                </a:rPr>
                <a:t> </a:t>
              </a:r>
              <a:r>
                <a:rPr lang="en-US" sz="3300" b="1" kern="1200" dirty="0" err="1">
                  <a:solidFill>
                    <a:srgbClr val="0070C0"/>
                  </a:solidFill>
                  <a:latin typeface="Snell Roundhand Black" panose="02000603080000090004" pitchFamily="2" charset="77"/>
                  <a:ea typeface="+mn-ea"/>
                  <a:cs typeface="Times New Roman" pitchFamily="18" charset="0"/>
                </a:rPr>
                <a:t>nhân</a:t>
              </a:r>
              <a:endParaRPr lang="en-US" sz="3300" b="1" kern="1200" dirty="0">
                <a:solidFill>
                  <a:srgbClr val="0070C0"/>
                </a:solidFill>
                <a:latin typeface="Snell Roundhand Black" panose="02000603080000090004" pitchFamily="2" charset="77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C919302-4CBA-2945-984C-F8C6AD769310}"/>
              </a:ext>
            </a:extLst>
          </p:cNvPr>
          <p:cNvGrpSpPr/>
          <p:nvPr/>
        </p:nvGrpSpPr>
        <p:grpSpPr>
          <a:xfrm>
            <a:off x="1729119" y="3986140"/>
            <a:ext cx="4865434" cy="600164"/>
            <a:chOff x="3135276" y="3782001"/>
            <a:chExt cx="8722907" cy="97804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62F1A63-0AEB-8443-B5B2-88D548EBAD4B}"/>
                </a:ext>
              </a:extLst>
            </p:cNvPr>
            <p:cNvSpPr/>
            <p:nvPr/>
          </p:nvSpPr>
          <p:spPr>
            <a:xfrm>
              <a:off x="3194888" y="3828338"/>
              <a:ext cx="8578478" cy="885372"/>
            </a:xfrm>
            <a:prstGeom prst="rect">
              <a:avLst/>
            </a:prstGeom>
            <a:solidFill>
              <a:schemeClr val="bg1"/>
            </a:solidFill>
            <a:ln w="28575"/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VN" sz="3300" b="1" kern="1200">
                <a:solidFill>
                  <a:srgbClr val="FF0000"/>
                </a:solidFill>
                <a:latin typeface="Snell Roundhand Black" panose="02000603080000090004" pitchFamily="2" charset="77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BB35B26-CB2F-B241-89D2-C529CA8C0DD3}"/>
                </a:ext>
              </a:extLst>
            </p:cNvPr>
            <p:cNvSpPr/>
            <p:nvPr/>
          </p:nvSpPr>
          <p:spPr>
            <a:xfrm>
              <a:off x="3135276" y="3782001"/>
              <a:ext cx="8722907" cy="978046"/>
            </a:xfrm>
            <a:prstGeom prst="rect">
              <a:avLst/>
            </a:prstGeom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txBody>
            <a:bodyPr wrap="none">
              <a:spAutoFit/>
            </a:bodyPr>
            <a:lstStyle/>
            <a:p>
              <a:pPr defTabSz="685800">
                <a:buClrTx/>
              </a:pPr>
              <a:r>
                <a:rPr lang="en-US" sz="3300" b="1" kern="1200" dirty="0">
                  <a:solidFill>
                    <a:srgbClr val="FF0000"/>
                  </a:solidFill>
                  <a:latin typeface="Snell Roundhand Black" panose="02000603080000090004" pitchFamily="2" charset="77"/>
                  <a:ea typeface="+mn-ea"/>
                  <a:cs typeface="Times New Roman" pitchFamily="18" charset="0"/>
                </a:rPr>
                <a:t>2. </a:t>
              </a:r>
              <a:r>
                <a:rPr lang="en-US" sz="3300" b="1" kern="1200" dirty="0" err="1">
                  <a:solidFill>
                    <a:srgbClr val="FF0000"/>
                  </a:solidFill>
                  <a:latin typeface="Snell Roundhand Black" panose="02000603080000090004" pitchFamily="2" charset="77"/>
                  <a:ea typeface="+mn-ea"/>
                  <a:cs typeface="Times New Roman" pitchFamily="18" charset="0"/>
                </a:rPr>
                <a:t>Phong</a:t>
              </a:r>
              <a:r>
                <a:rPr lang="en-US" sz="3300" b="1" kern="1200" dirty="0">
                  <a:solidFill>
                    <a:srgbClr val="FF0000"/>
                  </a:solidFill>
                  <a:latin typeface="Snell Roundhand Black" panose="02000603080000090004" pitchFamily="2" charset="77"/>
                  <a:ea typeface="+mn-ea"/>
                  <a:cs typeface="Times New Roman" pitchFamily="18" charset="0"/>
                </a:rPr>
                <a:t> </a:t>
              </a:r>
              <a:r>
                <a:rPr lang="en-US" sz="3300" b="1" kern="1200" dirty="0" err="1">
                  <a:solidFill>
                    <a:srgbClr val="FF0000"/>
                  </a:solidFill>
                  <a:latin typeface="Snell Roundhand Black" panose="02000603080000090004" pitchFamily="2" charset="77"/>
                  <a:ea typeface="+mn-ea"/>
                  <a:cs typeface="Times New Roman" pitchFamily="18" charset="0"/>
                </a:rPr>
                <a:t>trào</a:t>
              </a:r>
              <a:r>
                <a:rPr lang="en-US" sz="3300" b="1" kern="1200" dirty="0">
                  <a:solidFill>
                    <a:srgbClr val="FF0000"/>
                  </a:solidFill>
                  <a:latin typeface="Snell Roundhand Black" panose="02000603080000090004" pitchFamily="2" charset="77"/>
                  <a:ea typeface="+mn-ea"/>
                  <a:cs typeface="Times New Roman" pitchFamily="18" charset="0"/>
                </a:rPr>
                <a:t> </a:t>
              </a:r>
              <a:r>
                <a:rPr lang="en-US" sz="3300" b="1" kern="1200" dirty="0" err="1">
                  <a:solidFill>
                    <a:srgbClr val="FF0000"/>
                  </a:solidFill>
                  <a:latin typeface="Snell Roundhand Black" panose="02000603080000090004" pitchFamily="2" charset="77"/>
                  <a:ea typeface="+mn-ea"/>
                  <a:cs typeface="Times New Roman" pitchFamily="18" charset="0"/>
                </a:rPr>
                <a:t>đấu</a:t>
              </a:r>
              <a:r>
                <a:rPr lang="en-US" sz="3300" b="1" kern="1200" dirty="0">
                  <a:solidFill>
                    <a:srgbClr val="FF0000"/>
                  </a:solidFill>
                  <a:latin typeface="Snell Roundhand Black" panose="02000603080000090004" pitchFamily="2" charset="77"/>
                  <a:ea typeface="+mn-ea"/>
                  <a:cs typeface="Times New Roman" pitchFamily="18" charset="0"/>
                </a:rPr>
                <a:t> </a:t>
              </a:r>
              <a:r>
                <a:rPr lang="en-US" sz="3300" b="1" kern="1200" dirty="0" err="1">
                  <a:solidFill>
                    <a:srgbClr val="FF0000"/>
                  </a:solidFill>
                  <a:latin typeface="Snell Roundhand Black" panose="02000603080000090004" pitchFamily="2" charset="77"/>
                  <a:ea typeface="+mn-ea"/>
                  <a:cs typeface="Times New Roman" pitchFamily="18" charset="0"/>
                </a:rPr>
                <a:t>tranh</a:t>
              </a:r>
              <a:endParaRPr lang="en-US" sz="3300" b="1" kern="1200" dirty="0">
                <a:solidFill>
                  <a:srgbClr val="FF0000"/>
                </a:solidFill>
                <a:latin typeface="Snell Roundhand Black" panose="02000603080000090004" pitchFamily="2" charset="77"/>
                <a:ea typeface="+mn-ea"/>
                <a:cs typeface="+mn-cs"/>
              </a:endParaRPr>
            </a:p>
          </p:txBody>
        </p:sp>
      </p:grpSp>
      <p:sp>
        <p:nvSpPr>
          <p:cNvPr id="24" name="Decision 23">
            <a:extLst>
              <a:ext uri="{FF2B5EF4-FFF2-40B4-BE49-F238E27FC236}">
                <a16:creationId xmlns:a16="http://schemas.microsoft.com/office/drawing/2014/main" id="{FF331900-8B8F-C746-A4A3-84A72B050D61}"/>
              </a:ext>
            </a:extLst>
          </p:cNvPr>
          <p:cNvSpPr/>
          <p:nvPr/>
        </p:nvSpPr>
        <p:spPr>
          <a:xfrm>
            <a:off x="688381" y="3866278"/>
            <a:ext cx="761000" cy="738126"/>
          </a:xfrm>
          <a:prstGeom prst="flowChartDecision">
            <a:avLst/>
          </a:prstGeom>
          <a:solidFill>
            <a:schemeClr val="bg1"/>
          </a:solidFill>
          <a:ln w="38100"/>
          <a:effectLst>
            <a:glow rad="474235">
              <a:srgbClr val="43B1F1">
                <a:alpha val="40000"/>
              </a:srgbClr>
            </a:glow>
            <a:reflection blurRad="6350"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VN" sz="3300" kern="12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2B6B0AC7-876A-9641-9156-BB6B810D2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16" y="3064959"/>
            <a:ext cx="456400" cy="48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BA598953-517E-9246-8F0E-E70100255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10" y="3912074"/>
            <a:ext cx="296141" cy="48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>
            <a:extLst>
              <a:ext uri="{FF2B5EF4-FFF2-40B4-BE49-F238E27FC236}">
                <a16:creationId xmlns:a16="http://schemas.microsoft.com/office/drawing/2014/main" id="{F2EE6242-C7F9-F842-9561-E17FA93EBE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7"/>
          <a:stretch/>
        </p:blipFill>
        <p:spPr bwMode="auto">
          <a:xfrm>
            <a:off x="5286895" y="230099"/>
            <a:ext cx="3270289" cy="354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58B33C73-1592-F042-A523-E5D53C2A0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600" y="324062"/>
            <a:ext cx="2670028" cy="428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979824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7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327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5" dur="500" fill="hold"/>
                                            <p:tgtEl>
                                              <p:spTgt spid="327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77" grpId="0"/>
          <p:bldP spid="1478" grpId="0"/>
          <p:bldP spid="14" grpId="0" animBg="1"/>
          <p:bldP spid="2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7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327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327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77" grpId="0"/>
          <p:bldP spid="1478" grpId="0"/>
          <p:bldP spid="14" grpId="0" animBg="1"/>
          <p:bldP spid="24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Box 4">
            <a:extLst>
              <a:ext uri="{FF2B5EF4-FFF2-40B4-BE49-F238E27FC236}">
                <a16:creationId xmlns:a16="http://schemas.microsoft.com/office/drawing/2014/main" id="{6F630C43-3B0E-594A-9824-886E67F22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93515"/>
            <a:ext cx="3429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VN" sz="3200" b="1" kern="1200" dirty="0">
                <a:solidFill>
                  <a:srgbClr val="7030A0"/>
                </a:solidFill>
                <a:ea typeface="+mn-ea"/>
                <a:cs typeface="+mn-cs"/>
              </a:rPr>
              <a:t>1. </a:t>
            </a:r>
            <a:r>
              <a:rPr lang="en-US" altLang="en-VN" sz="3200" b="1" kern="1200" dirty="0" err="1">
                <a:solidFill>
                  <a:srgbClr val="7030A0"/>
                </a:solidFill>
                <a:ea typeface="+mn-ea"/>
                <a:cs typeface="+mn-cs"/>
              </a:rPr>
              <a:t>Nguyên</a:t>
            </a:r>
            <a:r>
              <a:rPr lang="en-US" altLang="en-VN" sz="3200" b="1" kern="1200" dirty="0">
                <a:solidFill>
                  <a:srgbClr val="7030A0"/>
                </a:solidFill>
                <a:ea typeface="+mn-ea"/>
                <a:cs typeface="+mn-cs"/>
              </a:rPr>
              <a:t> </a:t>
            </a:r>
            <a:r>
              <a:rPr lang="en-US" altLang="en-VN" sz="3200" b="1" kern="1200" dirty="0" err="1">
                <a:solidFill>
                  <a:srgbClr val="7030A0"/>
                </a:solidFill>
                <a:ea typeface="+mn-ea"/>
                <a:cs typeface="+mn-cs"/>
              </a:rPr>
              <a:t>nhân</a:t>
            </a:r>
            <a:r>
              <a:rPr lang="en-US" altLang="en-VN" sz="3200" b="1" kern="1200" dirty="0">
                <a:solidFill>
                  <a:srgbClr val="7030A0"/>
                </a:solidFill>
                <a:ea typeface="+mn-ea"/>
                <a:cs typeface="+mn-cs"/>
              </a:rPr>
              <a:t>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4794E3F-A4A7-2B49-B804-427103BB93A3}"/>
              </a:ext>
            </a:extLst>
          </p:cNvPr>
          <p:cNvGrpSpPr/>
          <p:nvPr/>
        </p:nvGrpSpPr>
        <p:grpSpPr>
          <a:xfrm>
            <a:off x="0" y="0"/>
            <a:ext cx="8796759" cy="1143723"/>
            <a:chOff x="0" y="0"/>
            <a:chExt cx="8796759" cy="1143723"/>
          </a:xfrm>
        </p:grpSpPr>
        <p:sp>
          <p:nvSpPr>
            <p:cNvPr id="2" name="Terminator 1">
              <a:extLst>
                <a:ext uri="{FF2B5EF4-FFF2-40B4-BE49-F238E27FC236}">
                  <a16:creationId xmlns:a16="http://schemas.microsoft.com/office/drawing/2014/main" id="{FD191160-7740-9F46-913A-92254009D836}"/>
                </a:ext>
              </a:extLst>
            </p:cNvPr>
            <p:cNvSpPr/>
            <p:nvPr/>
          </p:nvSpPr>
          <p:spPr>
            <a:xfrm>
              <a:off x="0" y="0"/>
              <a:ext cx="8796759" cy="1143723"/>
            </a:xfrm>
            <a:prstGeom prst="flowChartTerminator">
              <a:avLst/>
            </a:prstGeom>
            <a:solidFill>
              <a:srgbClr val="F3F2E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35A3E9E-86D5-A44B-8A90-441D8DB64464}"/>
                </a:ext>
              </a:extLst>
            </p:cNvPr>
            <p:cNvSpPr/>
            <p:nvPr/>
          </p:nvSpPr>
          <p:spPr>
            <a:xfrm>
              <a:off x="397879" y="163400"/>
              <a:ext cx="800100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2800" b="1" kern="12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II. PHONG TRÀO ĐẤU TRANH GIẢI PHÓNG DÂN TỘC</a:t>
              </a:r>
            </a:p>
          </p:txBody>
        </p:sp>
      </p:grpSp>
      <p:sp>
        <p:nvSpPr>
          <p:cNvPr id="10" name="Rectangle 5">
            <a:extLst>
              <a:ext uri="{FF2B5EF4-FFF2-40B4-BE49-F238E27FC236}">
                <a16:creationId xmlns:a16="http://schemas.microsoft.com/office/drawing/2014/main" id="{33FBF5EC-032F-5F49-A4CA-8BAF9285D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49" y="3413904"/>
            <a:ext cx="700426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nl-NL" altLang="en-VN" sz="2800" kern="1200" dirty="0">
                <a:solidFill>
                  <a:srgbClr val="000000"/>
                </a:solidFill>
                <a:ea typeface="+mn-ea"/>
                <a:cs typeface="+mn-cs"/>
              </a:rPr>
              <a:t>→ </a:t>
            </a:r>
            <a:r>
              <a:rPr lang="nl-NL" altLang="en-VN" sz="2800" kern="1200" dirty="0" err="1">
                <a:solidFill>
                  <a:srgbClr val="000000"/>
                </a:solidFill>
                <a:ea typeface="+mn-ea"/>
                <a:cs typeface="+mn-cs"/>
              </a:rPr>
              <a:t>Mâu</a:t>
            </a:r>
            <a:r>
              <a:rPr lang="nl-NL" altLang="en-VN" sz="2800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nl-NL" altLang="en-VN" sz="2800" kern="1200" dirty="0" err="1">
                <a:solidFill>
                  <a:srgbClr val="000000"/>
                </a:solidFill>
                <a:ea typeface="+mn-ea"/>
                <a:cs typeface="+mn-cs"/>
              </a:rPr>
              <a:t>thuẫn</a:t>
            </a:r>
            <a:r>
              <a:rPr lang="nl-NL" altLang="en-VN" sz="2800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nl-NL" altLang="en-VN" sz="2800" kern="1200" dirty="0" err="1">
                <a:solidFill>
                  <a:srgbClr val="000000"/>
                </a:solidFill>
                <a:ea typeface="+mn-ea"/>
                <a:cs typeface="+mn-cs"/>
              </a:rPr>
              <a:t>thuộc</a:t>
            </a:r>
            <a:r>
              <a:rPr lang="nl-NL" altLang="en-VN" sz="2800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nl-NL" altLang="en-VN" sz="2800" kern="1200" dirty="0" err="1">
                <a:solidFill>
                  <a:srgbClr val="000000"/>
                </a:solidFill>
                <a:ea typeface="+mn-ea"/>
                <a:cs typeface="+mn-cs"/>
              </a:rPr>
              <a:t>địa</a:t>
            </a:r>
            <a:r>
              <a:rPr lang="nl-NL" altLang="en-VN" sz="2800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nl-NL" altLang="en-VN" sz="2800" kern="1200" dirty="0" err="1">
                <a:solidFill>
                  <a:srgbClr val="000000"/>
                </a:solidFill>
                <a:ea typeface="+mn-ea"/>
                <a:cs typeface="+mn-cs"/>
              </a:rPr>
              <a:t>với</a:t>
            </a:r>
            <a:r>
              <a:rPr lang="nl-NL" altLang="en-VN" sz="2800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nl-NL" altLang="en-VN" sz="2800" kern="1200" dirty="0" err="1">
                <a:solidFill>
                  <a:srgbClr val="000000"/>
                </a:solidFill>
                <a:ea typeface="+mn-ea"/>
                <a:cs typeface="+mn-cs"/>
              </a:rPr>
              <a:t>thực</a:t>
            </a:r>
            <a:r>
              <a:rPr lang="nl-NL" altLang="en-VN" sz="2800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nl-NL" altLang="en-VN" sz="2800" kern="1200" dirty="0" err="1">
                <a:solidFill>
                  <a:srgbClr val="000000"/>
                </a:solidFill>
                <a:ea typeface="+mn-ea"/>
                <a:cs typeface="+mn-cs"/>
              </a:rPr>
              <a:t>dân</a:t>
            </a:r>
            <a:r>
              <a:rPr lang="nl-NL" altLang="en-VN" sz="2800" kern="1200" dirty="0">
                <a:solidFill>
                  <a:srgbClr val="000000"/>
                </a:solidFill>
                <a:ea typeface="+mn-ea"/>
                <a:cs typeface="+mn-cs"/>
              </a:rPr>
              <a:t> gay </a:t>
            </a:r>
            <a:r>
              <a:rPr lang="nl-NL" altLang="en-VN" sz="2800" kern="1200" dirty="0" err="1">
                <a:solidFill>
                  <a:srgbClr val="000000"/>
                </a:solidFill>
                <a:ea typeface="+mn-ea"/>
                <a:cs typeface="+mn-cs"/>
              </a:rPr>
              <a:t>gắt</a:t>
            </a:r>
            <a:r>
              <a:rPr lang="nl-NL" altLang="en-VN" sz="2800" kern="1200" dirty="0">
                <a:solidFill>
                  <a:srgbClr val="000000"/>
                </a:solidFill>
                <a:ea typeface="+mn-ea"/>
                <a:cs typeface="+mn-cs"/>
              </a:rPr>
              <a:t>.</a:t>
            </a:r>
            <a:endParaRPr lang="en-US" altLang="en-VN" sz="2800" kern="1200" dirty="0">
              <a:solidFill>
                <a:srgbClr val="000000"/>
              </a:solidFill>
              <a:ea typeface="+mn-ea"/>
              <a:cs typeface="+mn-cs"/>
            </a:endParaRPr>
          </a:p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nl-NL" altLang="en-VN" sz="2800" kern="1200" dirty="0">
                <a:solidFill>
                  <a:srgbClr val="000000"/>
                </a:solidFill>
                <a:ea typeface="+mn-ea"/>
                <a:cs typeface="+mn-cs"/>
              </a:rPr>
              <a:t>=&gt; </a:t>
            </a:r>
            <a:r>
              <a:rPr lang="nl-NL" altLang="en-VN" sz="2800" kern="1200" dirty="0" err="1">
                <a:solidFill>
                  <a:srgbClr val="000000"/>
                </a:solidFill>
                <a:ea typeface="+mn-ea"/>
                <a:cs typeface="+mn-cs"/>
              </a:rPr>
              <a:t>phong</a:t>
            </a:r>
            <a:r>
              <a:rPr lang="nl-NL" altLang="en-VN" sz="2800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nl-NL" altLang="en-VN" sz="2800" kern="1200" dirty="0" err="1">
                <a:solidFill>
                  <a:srgbClr val="000000"/>
                </a:solidFill>
                <a:ea typeface="+mn-ea"/>
                <a:cs typeface="+mn-cs"/>
              </a:rPr>
              <a:t>trào</a:t>
            </a:r>
            <a:r>
              <a:rPr lang="nl-NL" altLang="en-VN" sz="2800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nl-NL" altLang="en-VN" sz="2800" kern="1200" dirty="0" err="1">
                <a:solidFill>
                  <a:srgbClr val="000000"/>
                </a:solidFill>
                <a:ea typeface="+mn-ea"/>
                <a:cs typeface="+mn-cs"/>
              </a:rPr>
              <a:t>đấu</a:t>
            </a:r>
            <a:r>
              <a:rPr lang="nl-NL" altLang="en-VN" sz="2800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nl-NL" altLang="en-VN" sz="2800" kern="1200" dirty="0" err="1">
                <a:solidFill>
                  <a:srgbClr val="000000"/>
                </a:solidFill>
                <a:ea typeface="+mn-ea"/>
                <a:cs typeface="+mn-cs"/>
              </a:rPr>
              <a:t>tranh</a:t>
            </a:r>
            <a:r>
              <a:rPr lang="nl-NL" altLang="en-VN" sz="2800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nl-NL" altLang="en-VN" sz="2800" kern="1200" dirty="0" err="1">
                <a:solidFill>
                  <a:srgbClr val="000000"/>
                </a:solidFill>
                <a:ea typeface="+mn-ea"/>
                <a:cs typeface="+mn-cs"/>
              </a:rPr>
              <a:t>bùng</a:t>
            </a:r>
            <a:r>
              <a:rPr lang="nl-NL" altLang="en-VN" sz="2800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nl-NL" altLang="en-VN" sz="2800" kern="1200" dirty="0" err="1">
                <a:solidFill>
                  <a:srgbClr val="000000"/>
                </a:solidFill>
                <a:ea typeface="+mn-ea"/>
                <a:cs typeface="+mn-cs"/>
              </a:rPr>
              <a:t>nổ</a:t>
            </a:r>
            <a:r>
              <a:rPr lang="nl-NL" altLang="en-VN" sz="2800" kern="1200" dirty="0">
                <a:solidFill>
                  <a:srgbClr val="000000"/>
                </a:solidFill>
                <a:ea typeface="+mn-ea"/>
                <a:cs typeface="+mn-cs"/>
              </a:rPr>
              <a:t>.</a:t>
            </a:r>
            <a:endParaRPr lang="en-US" altLang="en-VN" sz="2800" kern="1200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5C4F0293-D2A2-0945-AFC7-3326DD417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" y="2162175"/>
            <a:ext cx="700426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nl-NL" altLang="en-VN" sz="2800" kern="1200" dirty="0">
                <a:solidFill>
                  <a:srgbClr val="000000"/>
                </a:solidFill>
                <a:ea typeface="+mn-ea"/>
                <a:cs typeface="+mn-cs"/>
              </a:rPr>
              <a:t>- </a:t>
            </a:r>
            <a:r>
              <a:rPr lang="nl-NL" altLang="en-VN" sz="2800" kern="1200" dirty="0" err="1">
                <a:solidFill>
                  <a:srgbClr val="000000"/>
                </a:solidFill>
                <a:ea typeface="+mn-ea"/>
                <a:cs typeface="+mn-cs"/>
              </a:rPr>
              <a:t>Chủ</a:t>
            </a:r>
            <a:r>
              <a:rPr lang="nl-NL" altLang="en-VN" sz="2800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nl-NL" altLang="en-VN" sz="2800" kern="1200" dirty="0" err="1">
                <a:solidFill>
                  <a:srgbClr val="000000"/>
                </a:solidFill>
                <a:ea typeface="+mn-ea"/>
                <a:cs typeface="+mn-cs"/>
              </a:rPr>
              <a:t>nghĩa</a:t>
            </a:r>
            <a:r>
              <a:rPr lang="nl-NL" altLang="en-VN" sz="2800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nl-NL" altLang="en-VN" sz="2800" kern="1200" dirty="0" err="1">
                <a:solidFill>
                  <a:srgbClr val="000000"/>
                </a:solidFill>
                <a:ea typeface="+mn-ea"/>
                <a:cs typeface="+mn-cs"/>
              </a:rPr>
              <a:t>thực</a:t>
            </a:r>
            <a:r>
              <a:rPr lang="nl-NL" altLang="en-VN" sz="2800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nl-NL" altLang="en-VN" sz="2800" kern="1200" dirty="0" err="1">
                <a:solidFill>
                  <a:srgbClr val="000000"/>
                </a:solidFill>
                <a:ea typeface="+mn-ea"/>
                <a:cs typeface="+mn-cs"/>
              </a:rPr>
              <a:t>dân</a:t>
            </a:r>
            <a:r>
              <a:rPr lang="nl-NL" altLang="en-VN" sz="2800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nl-NL" altLang="en-VN" sz="2800" kern="1200" dirty="0" err="1">
                <a:solidFill>
                  <a:srgbClr val="000000"/>
                </a:solidFill>
                <a:ea typeface="+mn-ea"/>
                <a:cs typeface="+mn-cs"/>
              </a:rPr>
              <a:t>thi</a:t>
            </a:r>
            <a:r>
              <a:rPr lang="nl-NL" altLang="en-VN" sz="2800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nl-NL" altLang="en-VN" sz="2800" kern="1200" dirty="0" err="1">
                <a:solidFill>
                  <a:srgbClr val="000000"/>
                </a:solidFill>
                <a:ea typeface="+mn-ea"/>
                <a:cs typeface="+mn-cs"/>
              </a:rPr>
              <a:t>hành</a:t>
            </a:r>
            <a:r>
              <a:rPr lang="nl-NL" altLang="en-VN" sz="2800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nl-NL" altLang="en-VN" sz="2800" kern="1200" dirty="0" err="1">
                <a:solidFill>
                  <a:srgbClr val="000000"/>
                </a:solidFill>
                <a:ea typeface="+mn-ea"/>
                <a:cs typeface="+mn-cs"/>
              </a:rPr>
              <a:t>chính</a:t>
            </a:r>
            <a:r>
              <a:rPr lang="nl-NL" altLang="en-VN" sz="2800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nl-NL" altLang="en-VN" sz="2800" kern="1200" dirty="0" err="1">
                <a:solidFill>
                  <a:srgbClr val="000000"/>
                </a:solidFill>
                <a:ea typeface="+mn-ea"/>
                <a:cs typeface="+mn-cs"/>
              </a:rPr>
              <a:t>sách</a:t>
            </a:r>
            <a:r>
              <a:rPr lang="nl-NL" altLang="en-VN" sz="2800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nl-NL" altLang="en-VN" sz="2800" kern="1200" dirty="0" err="1">
                <a:solidFill>
                  <a:srgbClr val="000000"/>
                </a:solidFill>
                <a:ea typeface="+mn-ea"/>
                <a:cs typeface="+mn-cs"/>
              </a:rPr>
              <a:t>bóc</a:t>
            </a:r>
            <a:r>
              <a:rPr lang="nl-NL" altLang="en-VN" sz="2800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nl-NL" altLang="en-VN" sz="2800" kern="1200" dirty="0" err="1">
                <a:solidFill>
                  <a:srgbClr val="000000"/>
                </a:solidFill>
                <a:ea typeface="+mn-ea"/>
                <a:cs typeface="+mn-cs"/>
              </a:rPr>
              <a:t>lột</a:t>
            </a:r>
            <a:r>
              <a:rPr lang="nl-NL" altLang="en-VN" sz="2800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nl-NL" altLang="en-VN" sz="2800" kern="1200" dirty="0" err="1">
                <a:solidFill>
                  <a:srgbClr val="000000"/>
                </a:solidFill>
                <a:ea typeface="+mn-ea"/>
                <a:cs typeface="+mn-cs"/>
              </a:rPr>
              <a:t>và</a:t>
            </a:r>
            <a:r>
              <a:rPr lang="nl-NL" altLang="en-VN" sz="2800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nl-NL" altLang="en-VN" sz="2800" kern="1200" dirty="0" err="1">
                <a:solidFill>
                  <a:srgbClr val="000000"/>
                </a:solidFill>
                <a:ea typeface="+mn-ea"/>
                <a:cs typeface="+mn-cs"/>
              </a:rPr>
              <a:t>thống</a:t>
            </a:r>
            <a:r>
              <a:rPr lang="nl-NL" altLang="en-VN" sz="2800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nl-NL" altLang="en-VN" sz="2800" kern="1200" dirty="0" err="1">
                <a:solidFill>
                  <a:srgbClr val="000000"/>
                </a:solidFill>
                <a:ea typeface="+mn-ea"/>
                <a:cs typeface="+mn-cs"/>
              </a:rPr>
              <a:t>trị</a:t>
            </a:r>
            <a:r>
              <a:rPr lang="nl-NL" altLang="en-VN" sz="2800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nl-NL" altLang="en-VN" sz="2800" kern="1200" dirty="0" err="1">
                <a:solidFill>
                  <a:srgbClr val="000000"/>
                </a:solidFill>
                <a:ea typeface="+mn-ea"/>
                <a:cs typeface="+mn-cs"/>
              </a:rPr>
              <a:t>hà</a:t>
            </a:r>
            <a:r>
              <a:rPr lang="nl-NL" altLang="en-VN" sz="2800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nl-NL" altLang="en-VN" sz="2800" kern="1200" dirty="0" err="1">
                <a:solidFill>
                  <a:srgbClr val="000000"/>
                </a:solidFill>
                <a:ea typeface="+mn-ea"/>
                <a:cs typeface="+mn-cs"/>
              </a:rPr>
              <a:t>khắc</a:t>
            </a:r>
            <a:r>
              <a:rPr lang="nl-NL" altLang="en-VN" sz="2800" kern="1200" dirty="0">
                <a:solidFill>
                  <a:srgbClr val="000000"/>
                </a:solidFill>
                <a:ea typeface="+mn-ea"/>
                <a:cs typeface="+mn-cs"/>
              </a:rPr>
              <a:t>.</a:t>
            </a:r>
            <a:endParaRPr lang="en-US" altLang="en-VN" sz="2800" kern="1200" dirty="0">
              <a:solidFill>
                <a:srgbClr val="000000"/>
              </a:solidFill>
              <a:ea typeface="+mn-ea"/>
              <a:cs typeface="+mn-cs"/>
            </a:endParaRPr>
          </a:p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endParaRPr lang="en-US" altLang="en-VN" sz="2800" kern="1200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BDAB01-135A-D747-8D30-881A71C80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4395" y="1519358"/>
            <a:ext cx="2843036" cy="378909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6FC55CF-604F-1246-BAC2-789703099B51}"/>
              </a:ext>
            </a:extLst>
          </p:cNvPr>
          <p:cNvGrpSpPr/>
          <p:nvPr/>
        </p:nvGrpSpPr>
        <p:grpSpPr>
          <a:xfrm>
            <a:off x="3783238" y="163400"/>
            <a:ext cx="4144595" cy="2320230"/>
            <a:chOff x="2438400" y="3547170"/>
            <a:chExt cx="4325995" cy="2320230"/>
          </a:xfrm>
        </p:grpSpPr>
        <p:sp>
          <p:nvSpPr>
            <p:cNvPr id="9" name="Oval Callout 8">
              <a:extLst>
                <a:ext uri="{FF2B5EF4-FFF2-40B4-BE49-F238E27FC236}">
                  <a16:creationId xmlns:a16="http://schemas.microsoft.com/office/drawing/2014/main" id="{80E16295-F682-4C4D-B9E9-5101B471B422}"/>
                </a:ext>
              </a:extLst>
            </p:cNvPr>
            <p:cNvSpPr/>
            <p:nvPr/>
          </p:nvSpPr>
          <p:spPr>
            <a:xfrm>
              <a:off x="2438400" y="3547170"/>
              <a:ext cx="4325995" cy="2320230"/>
            </a:xfrm>
            <a:prstGeom prst="wedgeEllipseCallout">
              <a:avLst>
                <a:gd name="adj1" fmla="val 40242"/>
                <a:gd name="adj2" fmla="val 60076"/>
              </a:avLst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>
                <a:defRPr/>
              </a:pPr>
              <a:endPara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A48366F-7B97-5F4B-A718-0C46B0269838}"/>
                </a:ext>
              </a:extLst>
            </p:cNvPr>
            <p:cNvSpPr/>
            <p:nvPr/>
          </p:nvSpPr>
          <p:spPr>
            <a:xfrm>
              <a:off x="2836098" y="3840267"/>
              <a:ext cx="3767902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8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dân</a:t>
              </a:r>
              <a:r>
                <a:rPr 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phương</a:t>
              </a:r>
              <a:r>
                <a:rPr 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Tây</a:t>
              </a:r>
              <a:r>
                <a:rPr 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đã</a:t>
              </a:r>
              <a:r>
                <a:rPr 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chính</a:t>
              </a:r>
              <a:r>
                <a:rPr 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sách</a:t>
              </a:r>
              <a:r>
                <a:rPr 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cai</a:t>
              </a:r>
              <a:r>
                <a:rPr 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trị</a:t>
              </a:r>
              <a:r>
                <a:rPr 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ở</a:t>
              </a:r>
              <a:r>
                <a:rPr 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Đông</a:t>
              </a:r>
              <a:r>
                <a:rPr 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Nam 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Á</a:t>
              </a:r>
              <a:r>
                <a:rPr 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387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5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2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24" grpId="0"/>
          <p:bldP spid="10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5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2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24" grpId="0"/>
          <p:bldP spid="10" grpId="0"/>
          <p:bldP spid="11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3000"/>
            <a:lum/>
          </a:blip>
          <a:srcRect/>
          <a:stretch>
            <a:fillRect l="-11000"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0912F88-7004-3247-B71A-634D3B60F7C9}"/>
              </a:ext>
            </a:extLst>
          </p:cNvPr>
          <p:cNvSpPr/>
          <p:nvPr/>
        </p:nvSpPr>
        <p:spPr>
          <a:xfrm>
            <a:off x="1" y="0"/>
            <a:ext cx="914399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“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nay;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nhục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phiện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!...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AFF70-9ADE-3543-BAFE-74A690DF2C21}"/>
              </a:ext>
            </a:extLst>
          </p:cNvPr>
          <p:cNvSpPr>
            <a:spLocks/>
          </p:cNvSpPr>
          <p:nvPr/>
        </p:nvSpPr>
        <p:spPr bwMode="auto">
          <a:xfrm>
            <a:off x="-127000" y="4154984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Minh. 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XVIII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22,23)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A13495E-36EE-0D43-ABC5-D5937EC18830}"/>
              </a:ext>
            </a:extLst>
          </p:cNvPr>
          <p:cNvGrpSpPr/>
          <p:nvPr/>
        </p:nvGrpSpPr>
        <p:grpSpPr>
          <a:xfrm>
            <a:off x="0" y="-2"/>
            <a:ext cx="9143998" cy="5140960"/>
            <a:chOff x="0" y="-2"/>
            <a:chExt cx="9143998" cy="5140960"/>
          </a:xfrm>
        </p:grpSpPr>
        <p:pic>
          <p:nvPicPr>
            <p:cNvPr id="2054" name="Picture 6" descr="Thực dân Pháp xâm lược Việt Nam là khai hóa văn minh - một luận điệu xuyên  tạc">
              <a:extLst>
                <a:ext uri="{FF2B5EF4-FFF2-40B4-BE49-F238E27FC236}">
                  <a16:creationId xmlns:a16="http://schemas.microsoft.com/office/drawing/2014/main" id="{A151BB82-CDD8-3E4E-9BDB-5B4F67AA3A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9143998" cy="5140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A2205DF-DA9A-7E40-BC19-4DF3E734202D}"/>
                </a:ext>
              </a:extLst>
            </p:cNvPr>
            <p:cNvSpPr/>
            <p:nvPr/>
          </p:nvSpPr>
          <p:spPr>
            <a:xfrm>
              <a:off x="0" y="-2"/>
              <a:ext cx="4572000" cy="954107"/>
            </a:xfrm>
            <a:prstGeom prst="rect">
              <a:avLst/>
            </a:prstGeom>
            <a:solidFill>
              <a:srgbClr val="B5B5B5"/>
            </a:solidFill>
          </p:spPr>
          <p:txBody>
            <a:bodyPr>
              <a:spAutoFit/>
            </a:bodyPr>
            <a:lstStyle/>
            <a:p>
              <a:pPr algn="ctr"/>
              <a:r>
                <a:rPr lang="vi-VN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Phu mỏ người Việt làm việc trong các hầm lò thời kỳ Pháp</a:t>
              </a:r>
              <a:endParaRPr lang="en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56" name="Picture 8">
            <a:extLst>
              <a:ext uri="{FF2B5EF4-FFF2-40B4-BE49-F238E27FC236}">
                <a16:creationId xmlns:a16="http://schemas.microsoft.com/office/drawing/2014/main" id="{2E362198-D69A-534B-8C6B-ABD0AB784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Em hãy cho biết hoàn cảnh ra đời của văn bản Thuế máu (trích Bản án chế độ thực  dân Pháp của Nguyễn Ái Quốc)">
            <a:extLst>
              <a:ext uri="{FF2B5EF4-FFF2-40B4-BE49-F238E27FC236}">
                <a16:creationId xmlns:a16="http://schemas.microsoft.com/office/drawing/2014/main" id="{C627AAB8-CFB1-C24C-89FC-985188139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26" y="153442"/>
            <a:ext cx="8867274" cy="491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67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1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Box 4">
            <a:extLst>
              <a:ext uri="{FF2B5EF4-FFF2-40B4-BE49-F238E27FC236}">
                <a16:creationId xmlns:a16="http://schemas.microsoft.com/office/drawing/2014/main" id="{6F630C43-3B0E-594A-9824-886E67F22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93515"/>
            <a:ext cx="3429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VN" sz="3200" b="1" kern="1200" dirty="0">
                <a:solidFill>
                  <a:srgbClr val="7030A0"/>
                </a:solidFill>
                <a:ea typeface="+mn-ea"/>
                <a:cs typeface="+mn-cs"/>
              </a:rPr>
              <a:t>1. </a:t>
            </a:r>
            <a:r>
              <a:rPr lang="en-US" altLang="en-VN" sz="3200" b="1" kern="1200" dirty="0" err="1">
                <a:solidFill>
                  <a:srgbClr val="7030A0"/>
                </a:solidFill>
                <a:ea typeface="+mn-ea"/>
                <a:cs typeface="+mn-cs"/>
              </a:rPr>
              <a:t>Nguyên</a:t>
            </a:r>
            <a:r>
              <a:rPr lang="en-US" altLang="en-VN" sz="3200" b="1" kern="1200" dirty="0">
                <a:solidFill>
                  <a:srgbClr val="7030A0"/>
                </a:solidFill>
                <a:ea typeface="+mn-ea"/>
                <a:cs typeface="+mn-cs"/>
              </a:rPr>
              <a:t> </a:t>
            </a:r>
            <a:r>
              <a:rPr lang="en-US" altLang="en-VN" sz="3200" b="1" kern="1200" dirty="0" err="1">
                <a:solidFill>
                  <a:srgbClr val="7030A0"/>
                </a:solidFill>
                <a:ea typeface="+mn-ea"/>
                <a:cs typeface="+mn-cs"/>
              </a:rPr>
              <a:t>nhân</a:t>
            </a:r>
            <a:r>
              <a:rPr lang="en-US" altLang="en-VN" sz="3200" b="1" kern="1200" dirty="0">
                <a:solidFill>
                  <a:srgbClr val="7030A0"/>
                </a:solidFill>
                <a:ea typeface="+mn-ea"/>
                <a:cs typeface="+mn-cs"/>
              </a:rPr>
              <a:t>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4794E3F-A4A7-2B49-B804-427103BB93A3}"/>
              </a:ext>
            </a:extLst>
          </p:cNvPr>
          <p:cNvGrpSpPr/>
          <p:nvPr/>
        </p:nvGrpSpPr>
        <p:grpSpPr>
          <a:xfrm>
            <a:off x="0" y="0"/>
            <a:ext cx="8796759" cy="1143723"/>
            <a:chOff x="0" y="0"/>
            <a:chExt cx="8796759" cy="1143723"/>
          </a:xfrm>
        </p:grpSpPr>
        <p:sp>
          <p:nvSpPr>
            <p:cNvPr id="2" name="Terminator 1">
              <a:extLst>
                <a:ext uri="{FF2B5EF4-FFF2-40B4-BE49-F238E27FC236}">
                  <a16:creationId xmlns:a16="http://schemas.microsoft.com/office/drawing/2014/main" id="{FD191160-7740-9F46-913A-92254009D836}"/>
                </a:ext>
              </a:extLst>
            </p:cNvPr>
            <p:cNvSpPr/>
            <p:nvPr/>
          </p:nvSpPr>
          <p:spPr>
            <a:xfrm>
              <a:off x="0" y="0"/>
              <a:ext cx="8796759" cy="1143723"/>
            </a:xfrm>
            <a:prstGeom prst="flowChartTerminator">
              <a:avLst/>
            </a:prstGeom>
            <a:solidFill>
              <a:srgbClr val="F3F2E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35A3E9E-86D5-A44B-8A90-441D8DB64464}"/>
                </a:ext>
              </a:extLst>
            </p:cNvPr>
            <p:cNvSpPr/>
            <p:nvPr/>
          </p:nvSpPr>
          <p:spPr>
            <a:xfrm>
              <a:off x="397879" y="163400"/>
              <a:ext cx="800100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2800" b="1" kern="12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II. PHONG TRÀO ĐẤU TRANH GIẢI PHÓNG DÂN TỘC</a:t>
              </a:r>
            </a:p>
          </p:txBody>
        </p:sp>
      </p:grpSp>
      <p:sp>
        <p:nvSpPr>
          <p:cNvPr id="9" name="Rectangle 5">
            <a:extLst>
              <a:ext uri="{FF2B5EF4-FFF2-40B4-BE49-F238E27FC236}">
                <a16:creationId xmlns:a16="http://schemas.microsoft.com/office/drawing/2014/main" id="{E20CC627-A91B-4048-9AF3-62FFA323C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78290"/>
            <a:ext cx="8028122" cy="727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VN" sz="3200" b="1" kern="1200" dirty="0">
                <a:solidFill>
                  <a:srgbClr val="7030A0"/>
                </a:solidFill>
                <a:ea typeface="+mn-ea"/>
                <a:cs typeface="+mn-cs"/>
              </a:rPr>
              <a:t>2 - </a:t>
            </a:r>
            <a:r>
              <a:rPr lang="en-US" altLang="en-VN" sz="3200" b="1" kern="1200" dirty="0" err="1">
                <a:solidFill>
                  <a:srgbClr val="7030A0"/>
                </a:solidFill>
                <a:ea typeface="+mn-ea"/>
                <a:cs typeface="+mn-cs"/>
              </a:rPr>
              <a:t>Phong</a:t>
            </a:r>
            <a:r>
              <a:rPr lang="en-US" altLang="en-VN" sz="3200" b="1" kern="1200" dirty="0">
                <a:solidFill>
                  <a:srgbClr val="7030A0"/>
                </a:solidFill>
                <a:ea typeface="+mn-ea"/>
                <a:cs typeface="+mn-cs"/>
              </a:rPr>
              <a:t> </a:t>
            </a:r>
            <a:r>
              <a:rPr lang="en-US" altLang="en-VN" sz="3200" b="1" kern="1200" dirty="0" err="1">
                <a:solidFill>
                  <a:srgbClr val="7030A0"/>
                </a:solidFill>
                <a:ea typeface="+mn-ea"/>
                <a:cs typeface="+mn-cs"/>
              </a:rPr>
              <a:t>trào</a:t>
            </a:r>
            <a:r>
              <a:rPr lang="en-US" altLang="en-VN" sz="3200" b="1" kern="1200" dirty="0">
                <a:solidFill>
                  <a:srgbClr val="7030A0"/>
                </a:solidFill>
                <a:ea typeface="+mn-ea"/>
                <a:cs typeface="+mn-cs"/>
              </a:rPr>
              <a:t> </a:t>
            </a:r>
            <a:r>
              <a:rPr lang="en-US" altLang="en-VN" sz="3200" b="1" kern="1200" dirty="0" err="1">
                <a:solidFill>
                  <a:srgbClr val="7030A0"/>
                </a:solidFill>
                <a:ea typeface="+mn-ea"/>
                <a:cs typeface="+mn-cs"/>
              </a:rPr>
              <a:t>đấu</a:t>
            </a:r>
            <a:r>
              <a:rPr lang="en-US" altLang="en-VN" sz="3200" b="1" kern="1200" dirty="0">
                <a:solidFill>
                  <a:srgbClr val="7030A0"/>
                </a:solidFill>
                <a:ea typeface="+mn-ea"/>
                <a:cs typeface="+mn-cs"/>
              </a:rPr>
              <a:t> </a:t>
            </a:r>
            <a:r>
              <a:rPr lang="en-US" altLang="en-VN" sz="3200" b="1" kern="1200" dirty="0" err="1">
                <a:solidFill>
                  <a:srgbClr val="7030A0"/>
                </a:solidFill>
                <a:ea typeface="+mn-ea"/>
                <a:cs typeface="+mn-cs"/>
              </a:rPr>
              <a:t>tranh</a:t>
            </a:r>
            <a:r>
              <a:rPr lang="en-US" altLang="en-VN" sz="3200" b="1" kern="1200" dirty="0">
                <a:solidFill>
                  <a:srgbClr val="7030A0"/>
                </a:solidFill>
                <a:ea typeface="+mn-ea"/>
                <a:cs typeface="+mn-cs"/>
              </a:rPr>
              <a:t> </a:t>
            </a:r>
            <a:r>
              <a:rPr lang="en-US" altLang="en-VN" sz="3200" b="1" kern="1200" dirty="0" err="1">
                <a:solidFill>
                  <a:srgbClr val="7030A0"/>
                </a:solidFill>
                <a:ea typeface="+mn-ea"/>
                <a:cs typeface="+mn-cs"/>
              </a:rPr>
              <a:t>giải</a:t>
            </a:r>
            <a:r>
              <a:rPr lang="en-US" altLang="en-VN" sz="3200" b="1" kern="1200" dirty="0">
                <a:solidFill>
                  <a:srgbClr val="7030A0"/>
                </a:solidFill>
                <a:ea typeface="+mn-ea"/>
                <a:cs typeface="+mn-cs"/>
              </a:rPr>
              <a:t> </a:t>
            </a:r>
            <a:r>
              <a:rPr lang="en-US" altLang="en-VN" sz="3200" b="1" kern="1200" dirty="0" err="1">
                <a:solidFill>
                  <a:srgbClr val="7030A0"/>
                </a:solidFill>
                <a:ea typeface="+mn-ea"/>
                <a:cs typeface="+mn-cs"/>
              </a:rPr>
              <a:t>phóng</a:t>
            </a:r>
            <a:r>
              <a:rPr lang="en-US" altLang="en-VN" sz="3200" b="1" kern="1200" dirty="0">
                <a:solidFill>
                  <a:srgbClr val="7030A0"/>
                </a:solidFill>
                <a:ea typeface="+mn-ea"/>
                <a:cs typeface="+mn-cs"/>
              </a:rPr>
              <a:t> </a:t>
            </a:r>
            <a:r>
              <a:rPr lang="en-US" altLang="en-VN" sz="3200" b="1" kern="1200" dirty="0" err="1">
                <a:solidFill>
                  <a:srgbClr val="7030A0"/>
                </a:solidFill>
                <a:ea typeface="+mn-ea"/>
                <a:cs typeface="+mn-cs"/>
              </a:rPr>
              <a:t>dân</a:t>
            </a:r>
            <a:r>
              <a:rPr lang="en-US" altLang="en-VN" sz="3200" b="1" kern="1200" dirty="0">
                <a:solidFill>
                  <a:srgbClr val="7030A0"/>
                </a:solidFill>
                <a:ea typeface="+mn-ea"/>
                <a:cs typeface="+mn-cs"/>
              </a:rPr>
              <a:t> </a:t>
            </a:r>
            <a:r>
              <a:rPr lang="en-US" altLang="en-VN" sz="3200" b="1" kern="1200" dirty="0" err="1">
                <a:solidFill>
                  <a:srgbClr val="7030A0"/>
                </a:solidFill>
                <a:ea typeface="+mn-ea"/>
                <a:cs typeface="+mn-cs"/>
              </a:rPr>
              <a:t>tộc</a:t>
            </a:r>
            <a:r>
              <a:rPr lang="en-US" altLang="en-VN" sz="3200" b="1" kern="1200" dirty="0">
                <a:solidFill>
                  <a:srgbClr val="7030A0"/>
                </a:solidFill>
                <a:ea typeface="+mn-ea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16959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24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24" grpId="0"/>
          <p:bldP spid="9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14"/>
          <p:cNvGrpSpPr/>
          <p:nvPr/>
        </p:nvGrpSpPr>
        <p:grpSpPr>
          <a:xfrm>
            <a:off x="1514197" y="368000"/>
            <a:ext cx="590469" cy="538706"/>
            <a:chOff x="6625350" y="1613750"/>
            <a:chExt cx="480525" cy="438400"/>
          </a:xfrm>
        </p:grpSpPr>
        <p:sp>
          <p:nvSpPr>
            <p:cNvPr id="65" name="Google Shape;65;p14"/>
            <p:cNvSpPr/>
            <p:nvPr/>
          </p:nvSpPr>
          <p:spPr>
            <a:xfrm>
              <a:off x="6670525" y="1887275"/>
              <a:ext cx="117875" cy="164875"/>
            </a:xfrm>
            <a:custGeom>
              <a:avLst/>
              <a:gdLst/>
              <a:ahLst/>
              <a:cxnLst/>
              <a:rect l="l" t="t" r="r" b="b"/>
              <a:pathLst>
                <a:path w="4715" h="6595" extrusionOk="0">
                  <a:moveTo>
                    <a:pt x="0" y="1"/>
                  </a:moveTo>
                  <a:lnTo>
                    <a:pt x="538" y="6058"/>
                  </a:lnTo>
                  <a:lnTo>
                    <a:pt x="562" y="6180"/>
                  </a:lnTo>
                  <a:lnTo>
                    <a:pt x="587" y="6277"/>
                  </a:lnTo>
                  <a:lnTo>
                    <a:pt x="660" y="6351"/>
                  </a:lnTo>
                  <a:lnTo>
                    <a:pt x="733" y="6448"/>
                  </a:lnTo>
                  <a:lnTo>
                    <a:pt x="806" y="6497"/>
                  </a:lnTo>
                  <a:lnTo>
                    <a:pt x="904" y="6546"/>
                  </a:lnTo>
                  <a:lnTo>
                    <a:pt x="1002" y="6571"/>
                  </a:lnTo>
                  <a:lnTo>
                    <a:pt x="1124" y="6595"/>
                  </a:lnTo>
                  <a:lnTo>
                    <a:pt x="4128" y="6595"/>
                  </a:lnTo>
                  <a:lnTo>
                    <a:pt x="4274" y="6571"/>
                  </a:lnTo>
                  <a:lnTo>
                    <a:pt x="4397" y="6522"/>
                  </a:lnTo>
                  <a:lnTo>
                    <a:pt x="4494" y="6473"/>
                  </a:lnTo>
                  <a:lnTo>
                    <a:pt x="4592" y="6375"/>
                  </a:lnTo>
                  <a:lnTo>
                    <a:pt x="4665" y="6253"/>
                  </a:lnTo>
                  <a:lnTo>
                    <a:pt x="4714" y="6155"/>
                  </a:lnTo>
                  <a:lnTo>
                    <a:pt x="4714" y="6009"/>
                  </a:lnTo>
                  <a:lnTo>
                    <a:pt x="4714" y="5887"/>
                  </a:lnTo>
                  <a:lnTo>
                    <a:pt x="3713" y="123"/>
                  </a:lnTo>
                  <a:lnTo>
                    <a:pt x="2589" y="50"/>
                  </a:lnTo>
                  <a:lnTo>
                    <a:pt x="1637" y="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6" name="Google Shape;66;p14"/>
            <p:cNvSpPr/>
            <p:nvPr/>
          </p:nvSpPr>
          <p:spPr>
            <a:xfrm>
              <a:off x="7075950" y="1754175"/>
              <a:ext cx="29925" cy="99550"/>
            </a:xfrm>
            <a:custGeom>
              <a:avLst/>
              <a:gdLst/>
              <a:ahLst/>
              <a:cxnLst/>
              <a:rect l="l" t="t" r="r" b="b"/>
              <a:pathLst>
                <a:path w="1197" h="3982" extrusionOk="0">
                  <a:moveTo>
                    <a:pt x="0" y="1"/>
                  </a:moveTo>
                  <a:lnTo>
                    <a:pt x="0" y="3981"/>
                  </a:lnTo>
                  <a:lnTo>
                    <a:pt x="269" y="3811"/>
                  </a:lnTo>
                  <a:lnTo>
                    <a:pt x="489" y="3615"/>
                  </a:lnTo>
                  <a:lnTo>
                    <a:pt x="684" y="3420"/>
                  </a:lnTo>
                  <a:lnTo>
                    <a:pt x="855" y="3176"/>
                  </a:lnTo>
                  <a:lnTo>
                    <a:pt x="1002" y="2907"/>
                  </a:lnTo>
                  <a:lnTo>
                    <a:pt x="1099" y="2614"/>
                  </a:lnTo>
                  <a:lnTo>
                    <a:pt x="1173" y="2296"/>
                  </a:lnTo>
                  <a:lnTo>
                    <a:pt x="1197" y="1979"/>
                  </a:lnTo>
                  <a:lnTo>
                    <a:pt x="1173" y="1661"/>
                  </a:lnTo>
                  <a:lnTo>
                    <a:pt x="1099" y="1368"/>
                  </a:lnTo>
                  <a:lnTo>
                    <a:pt x="1002" y="1075"/>
                  </a:lnTo>
                  <a:lnTo>
                    <a:pt x="855" y="806"/>
                  </a:lnTo>
                  <a:lnTo>
                    <a:pt x="684" y="562"/>
                  </a:lnTo>
                  <a:lnTo>
                    <a:pt x="489" y="342"/>
                  </a:lnTo>
                  <a:lnTo>
                    <a:pt x="269" y="1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7" name="Google Shape;67;p14"/>
            <p:cNvSpPr/>
            <p:nvPr/>
          </p:nvSpPr>
          <p:spPr>
            <a:xfrm>
              <a:off x="6625350" y="1729750"/>
              <a:ext cx="97700" cy="147175"/>
            </a:xfrm>
            <a:custGeom>
              <a:avLst/>
              <a:gdLst/>
              <a:ahLst/>
              <a:cxnLst/>
              <a:rect l="l" t="t" r="r" b="b"/>
              <a:pathLst>
                <a:path w="3908" h="5887" extrusionOk="0">
                  <a:moveTo>
                    <a:pt x="3908" y="1"/>
                  </a:moveTo>
                  <a:lnTo>
                    <a:pt x="2711" y="25"/>
                  </a:lnTo>
                  <a:lnTo>
                    <a:pt x="1759" y="25"/>
                  </a:lnTo>
                  <a:lnTo>
                    <a:pt x="1588" y="49"/>
                  </a:lnTo>
                  <a:lnTo>
                    <a:pt x="1417" y="74"/>
                  </a:lnTo>
                  <a:lnTo>
                    <a:pt x="1246" y="123"/>
                  </a:lnTo>
                  <a:lnTo>
                    <a:pt x="1099" y="172"/>
                  </a:lnTo>
                  <a:lnTo>
                    <a:pt x="953" y="245"/>
                  </a:lnTo>
                  <a:lnTo>
                    <a:pt x="806" y="343"/>
                  </a:lnTo>
                  <a:lnTo>
                    <a:pt x="660" y="440"/>
                  </a:lnTo>
                  <a:lnTo>
                    <a:pt x="537" y="562"/>
                  </a:lnTo>
                  <a:lnTo>
                    <a:pt x="415" y="684"/>
                  </a:lnTo>
                  <a:lnTo>
                    <a:pt x="318" y="831"/>
                  </a:lnTo>
                  <a:lnTo>
                    <a:pt x="220" y="978"/>
                  </a:lnTo>
                  <a:lnTo>
                    <a:pt x="147" y="1124"/>
                  </a:lnTo>
                  <a:lnTo>
                    <a:pt x="73" y="1295"/>
                  </a:lnTo>
                  <a:lnTo>
                    <a:pt x="49" y="1442"/>
                  </a:lnTo>
                  <a:lnTo>
                    <a:pt x="0" y="1613"/>
                  </a:lnTo>
                  <a:lnTo>
                    <a:pt x="0" y="1783"/>
                  </a:lnTo>
                  <a:lnTo>
                    <a:pt x="0" y="4128"/>
                  </a:lnTo>
                  <a:lnTo>
                    <a:pt x="0" y="4299"/>
                  </a:lnTo>
                  <a:lnTo>
                    <a:pt x="49" y="4446"/>
                  </a:lnTo>
                  <a:lnTo>
                    <a:pt x="73" y="4617"/>
                  </a:lnTo>
                  <a:lnTo>
                    <a:pt x="147" y="4763"/>
                  </a:lnTo>
                  <a:lnTo>
                    <a:pt x="220" y="4934"/>
                  </a:lnTo>
                  <a:lnTo>
                    <a:pt x="318" y="5081"/>
                  </a:lnTo>
                  <a:lnTo>
                    <a:pt x="415" y="5203"/>
                  </a:lnTo>
                  <a:lnTo>
                    <a:pt x="537" y="5325"/>
                  </a:lnTo>
                  <a:lnTo>
                    <a:pt x="660" y="5447"/>
                  </a:lnTo>
                  <a:lnTo>
                    <a:pt x="806" y="5545"/>
                  </a:lnTo>
                  <a:lnTo>
                    <a:pt x="953" y="5642"/>
                  </a:lnTo>
                  <a:lnTo>
                    <a:pt x="1099" y="5716"/>
                  </a:lnTo>
                  <a:lnTo>
                    <a:pt x="1246" y="5789"/>
                  </a:lnTo>
                  <a:lnTo>
                    <a:pt x="1417" y="5838"/>
                  </a:lnTo>
                  <a:lnTo>
                    <a:pt x="1588" y="5862"/>
                  </a:lnTo>
                  <a:lnTo>
                    <a:pt x="1759" y="5862"/>
                  </a:lnTo>
                  <a:lnTo>
                    <a:pt x="2711" y="5887"/>
                  </a:lnTo>
                  <a:lnTo>
                    <a:pt x="3908" y="5887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8" name="Google Shape;68;p14"/>
            <p:cNvSpPr/>
            <p:nvPr/>
          </p:nvSpPr>
          <p:spPr>
            <a:xfrm>
              <a:off x="6736475" y="1638175"/>
              <a:ext cx="279650" cy="330325"/>
            </a:xfrm>
            <a:custGeom>
              <a:avLst/>
              <a:gdLst/>
              <a:ahLst/>
              <a:cxnLst/>
              <a:rect l="l" t="t" r="r" b="b"/>
              <a:pathLst>
                <a:path w="11186" h="13213" extrusionOk="0">
                  <a:moveTo>
                    <a:pt x="11186" y="0"/>
                  </a:moveTo>
                  <a:lnTo>
                    <a:pt x="10771" y="342"/>
                  </a:lnTo>
                  <a:lnTo>
                    <a:pt x="10380" y="635"/>
                  </a:lnTo>
                  <a:lnTo>
                    <a:pt x="9940" y="904"/>
                  </a:lnTo>
                  <a:lnTo>
                    <a:pt x="9525" y="1172"/>
                  </a:lnTo>
                  <a:lnTo>
                    <a:pt x="9110" y="1417"/>
                  </a:lnTo>
                  <a:lnTo>
                    <a:pt x="8695" y="1661"/>
                  </a:lnTo>
                  <a:lnTo>
                    <a:pt x="7840" y="2052"/>
                  </a:lnTo>
                  <a:lnTo>
                    <a:pt x="7034" y="2418"/>
                  </a:lnTo>
                  <a:lnTo>
                    <a:pt x="6228" y="2687"/>
                  </a:lnTo>
                  <a:lnTo>
                    <a:pt x="5471" y="2931"/>
                  </a:lnTo>
                  <a:lnTo>
                    <a:pt x="4763" y="3126"/>
                  </a:lnTo>
                  <a:lnTo>
                    <a:pt x="4225" y="3248"/>
                  </a:lnTo>
                  <a:lnTo>
                    <a:pt x="3664" y="3346"/>
                  </a:lnTo>
                  <a:lnTo>
                    <a:pt x="3077" y="3419"/>
                  </a:lnTo>
                  <a:lnTo>
                    <a:pt x="2467" y="3493"/>
                  </a:lnTo>
                  <a:lnTo>
                    <a:pt x="1221" y="3590"/>
                  </a:lnTo>
                  <a:lnTo>
                    <a:pt x="0" y="3664"/>
                  </a:lnTo>
                  <a:lnTo>
                    <a:pt x="0" y="9574"/>
                  </a:lnTo>
                  <a:lnTo>
                    <a:pt x="1221" y="9623"/>
                  </a:lnTo>
                  <a:lnTo>
                    <a:pt x="2467" y="9721"/>
                  </a:lnTo>
                  <a:lnTo>
                    <a:pt x="3077" y="9794"/>
                  </a:lnTo>
                  <a:lnTo>
                    <a:pt x="3664" y="9891"/>
                  </a:lnTo>
                  <a:lnTo>
                    <a:pt x="4225" y="9989"/>
                  </a:lnTo>
                  <a:lnTo>
                    <a:pt x="4763" y="10111"/>
                  </a:lnTo>
                  <a:lnTo>
                    <a:pt x="5471" y="10307"/>
                  </a:lnTo>
                  <a:lnTo>
                    <a:pt x="6228" y="10526"/>
                  </a:lnTo>
                  <a:lnTo>
                    <a:pt x="7034" y="10820"/>
                  </a:lnTo>
                  <a:lnTo>
                    <a:pt x="7840" y="11161"/>
                  </a:lnTo>
                  <a:lnTo>
                    <a:pt x="8695" y="11577"/>
                  </a:lnTo>
                  <a:lnTo>
                    <a:pt x="9110" y="11796"/>
                  </a:lnTo>
                  <a:lnTo>
                    <a:pt x="9525" y="12041"/>
                  </a:lnTo>
                  <a:lnTo>
                    <a:pt x="9940" y="12309"/>
                  </a:lnTo>
                  <a:lnTo>
                    <a:pt x="10380" y="12602"/>
                  </a:lnTo>
                  <a:lnTo>
                    <a:pt x="10771" y="12896"/>
                  </a:lnTo>
                  <a:lnTo>
                    <a:pt x="11186" y="13213"/>
                  </a:lnTo>
                  <a:lnTo>
                    <a:pt x="11186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7029550" y="1613750"/>
              <a:ext cx="34200" cy="379800"/>
            </a:xfrm>
            <a:custGeom>
              <a:avLst/>
              <a:gdLst/>
              <a:ahLst/>
              <a:cxnLst/>
              <a:rect l="l" t="t" r="r" b="b"/>
              <a:pathLst>
                <a:path w="1368" h="15192" extrusionOk="0">
                  <a:moveTo>
                    <a:pt x="684" y="0"/>
                  </a:moveTo>
                  <a:lnTo>
                    <a:pt x="562" y="25"/>
                  </a:lnTo>
                  <a:lnTo>
                    <a:pt x="464" y="98"/>
                  </a:lnTo>
                  <a:lnTo>
                    <a:pt x="366" y="171"/>
                  </a:lnTo>
                  <a:lnTo>
                    <a:pt x="0" y="513"/>
                  </a:lnTo>
                  <a:lnTo>
                    <a:pt x="0" y="14654"/>
                  </a:lnTo>
                  <a:lnTo>
                    <a:pt x="366" y="15020"/>
                  </a:lnTo>
                  <a:lnTo>
                    <a:pt x="464" y="15094"/>
                  </a:lnTo>
                  <a:lnTo>
                    <a:pt x="562" y="15143"/>
                  </a:lnTo>
                  <a:lnTo>
                    <a:pt x="684" y="15191"/>
                  </a:lnTo>
                  <a:lnTo>
                    <a:pt x="904" y="15191"/>
                  </a:lnTo>
                  <a:lnTo>
                    <a:pt x="1001" y="15143"/>
                  </a:lnTo>
                  <a:lnTo>
                    <a:pt x="1148" y="15045"/>
                  </a:lnTo>
                  <a:lnTo>
                    <a:pt x="1270" y="14923"/>
                  </a:lnTo>
                  <a:lnTo>
                    <a:pt x="1343" y="14776"/>
                  </a:lnTo>
                  <a:lnTo>
                    <a:pt x="1368" y="14605"/>
                  </a:lnTo>
                  <a:lnTo>
                    <a:pt x="1368" y="586"/>
                  </a:lnTo>
                  <a:lnTo>
                    <a:pt x="1343" y="415"/>
                  </a:lnTo>
                  <a:lnTo>
                    <a:pt x="1270" y="244"/>
                  </a:lnTo>
                  <a:lnTo>
                    <a:pt x="1148" y="122"/>
                  </a:lnTo>
                  <a:lnTo>
                    <a:pt x="1001" y="25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35842" name="Picture 2" descr="GIFs For Powerpoint Presentation - 100 Pieces of GIF Animation">
            <a:extLst>
              <a:ext uri="{FF2B5EF4-FFF2-40B4-BE49-F238E27FC236}">
                <a16:creationId xmlns:a16="http://schemas.microsoft.com/office/drawing/2014/main" id="{F4C72821-C6F0-9E40-A938-57B0723BFC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8" r="8858" b="9928"/>
          <a:stretch/>
        </p:blipFill>
        <p:spPr bwMode="auto">
          <a:xfrm>
            <a:off x="448606" y="3740749"/>
            <a:ext cx="1393685" cy="135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6EDFA07-CE9D-6745-AF4A-DA05A5B6FAA5}"/>
              </a:ext>
            </a:extLst>
          </p:cNvPr>
          <p:cNvSpPr/>
          <p:nvPr/>
        </p:nvSpPr>
        <p:spPr>
          <a:xfrm>
            <a:off x="-125721" y="878427"/>
            <a:ext cx="254234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 Black" panose="02000603080000090004" pitchFamily="2" charset="77"/>
                <a:sym typeface="Arial"/>
              </a:rPr>
              <a:t>Thảo</a:t>
            </a:r>
            <a:r>
              <a:rPr kumimoji="0" lang="en-US" sz="6000" b="1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 Black" panose="02000603080000090004" pitchFamily="2" charset="77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 Black" panose="02000603080000090004" pitchFamily="2" charset="77"/>
                <a:sym typeface="Arial"/>
              </a:rPr>
              <a:t>luận</a:t>
            </a:r>
            <a:endParaRPr kumimoji="0" lang="en-US" sz="6000" b="1" i="0" u="none" strike="noStrike" kern="0" cap="none" spc="0" normalizeH="0" baseline="0" noProof="0" dirty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Snell Roundhand Black" panose="02000603080000090004" pitchFamily="2" charset="77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000" b="1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nhóm</a:t>
            </a:r>
            <a:endParaRPr kumimoji="0" lang="en-US" sz="6000" b="1" i="0" u="none" strike="noStrike" kern="0" cap="none" spc="0" normalizeH="0" baseline="0" noProof="0" dirty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Snell Roundhand Black" panose="02000603080000090004" pitchFamily="2" charset="77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5BEFC5-85E8-1D40-9BB1-D2199316ACFB}"/>
              </a:ext>
            </a:extLst>
          </p:cNvPr>
          <p:cNvSpPr/>
          <p:nvPr/>
        </p:nvSpPr>
        <p:spPr>
          <a:xfrm>
            <a:off x="2354627" y="-8424"/>
            <a:ext cx="68727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HOÀN THÀNH</a:t>
            </a:r>
            <a:r>
              <a:rPr kumimoji="0" lang="en-US" sz="4000" b="1" i="0" u="none" strike="noStrike" kern="0" cap="none" spc="0" normalizeH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BẢNG SAU</a:t>
            </a:r>
            <a:endParaRPr kumimoji="0" lang="en-US" sz="40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45321CF-394B-1549-9BD0-71B115D9C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49" y="81289"/>
            <a:ext cx="1041000" cy="91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4F41CE-2924-234E-9B67-DEDD7751D6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6618" y="761454"/>
            <a:ext cx="6727382" cy="43820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D995A0-102B-6E4A-8049-D7A2DE9AC1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0960" y="1496601"/>
            <a:ext cx="6587898" cy="3599293"/>
          </a:xfrm>
          <a:prstGeom prst="round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7512511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8" presetClass="entr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11" dur="114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14" fill="hold">
                                              <p:stCondLst>
                                                <p:cond delay="114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14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9" decel="50000" autoRev="1" fill="hold">
                                              <p:stCondLst>
                                                <p:cond delay="114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4" fill="hold">
                                              <p:stCondLst>
                                                <p:cond delay="216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8" dur="500"/>
                                            <p:tgtEl>
                                              <p:spTgt spid="358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625"/>
                                </p:stCondLst>
                                <p:childTnLst>
                                  <p:par>
                                    <p:cTn id="20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1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8" presetClass="entr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11" dur="114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14" fill="hold">
                                              <p:stCondLst>
                                                <p:cond delay="114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14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9" decel="50000" autoRev="1" fill="hold">
                                              <p:stCondLst>
                                                <p:cond delay="114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4" fill="hold">
                                              <p:stCondLst>
                                                <p:cond delay="216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8" dur="500"/>
                                            <p:tgtEl>
                                              <p:spTgt spid="358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625"/>
                                </p:stCondLst>
                                <p:childTnLst>
                                  <p:par>
                                    <p:cTn id="2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1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2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EB6B2F0-CC36-394C-BF22-7B8803D4C6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372816"/>
              </p:ext>
            </p:extLst>
          </p:nvPr>
        </p:nvGraphicFramePr>
        <p:xfrm>
          <a:off x="0" y="1"/>
          <a:ext cx="9144000" cy="5089801"/>
        </p:xfrm>
        <a:graphic>
          <a:graphicData uri="http://schemas.openxmlformats.org/drawingml/2006/table">
            <a:tbl>
              <a:tblPr/>
              <a:tblGrid>
                <a:gridCol w="14586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33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877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741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82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593725" algn="l"/>
                        </a:tabLst>
                      </a:pPr>
                      <a:r>
                        <a:rPr kumimoji="0" lang="nl-NL" sz="20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 nước</a:t>
                      </a:r>
                      <a:endParaRPr kumimoji="0" lang="en-US" sz="2000" b="0" i="0" u="sng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342" marR="453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593725" algn="l"/>
                        </a:tabLst>
                      </a:pPr>
                      <a:r>
                        <a:rPr kumimoji="0" lang="nl-NL" sz="20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Thời gian</a:t>
                      </a:r>
                      <a:endParaRPr kumimoji="0" lang="en-US" sz="2000" b="0" i="0" u="sng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342" marR="453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593725" algn="l"/>
                        </a:tabLst>
                      </a:pPr>
                      <a:r>
                        <a:rPr kumimoji="0" lang="nl-NL" sz="20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Phong trào tiêu biểu</a:t>
                      </a:r>
                      <a:endParaRPr kumimoji="0" lang="en-US" sz="2000" b="0" i="0" u="sng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342" marR="453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593725" algn="l"/>
                        </a:tabLst>
                      </a:pPr>
                      <a:r>
                        <a:rPr kumimoji="0" lang="nl-NL" sz="20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2" action="ppaction://hlinksldjump" tooltip="MIEN DIEN"/>
                        </a:rPr>
                        <a:t>Thành quả bước đầu</a:t>
                      </a:r>
                      <a:endParaRPr kumimoji="0" lang="en-US" sz="2000" b="0" i="0" u="sng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342" marR="453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519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593725" algn="l"/>
                        </a:tabLst>
                      </a:pPr>
                      <a:r>
                        <a:rPr kumimoji="0" lang="nl-NL" sz="18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3" action="ppaction://hlinksldjump" tooltip="INDO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In-đô-nê-xia</a:t>
                      </a:r>
                      <a:endParaRPr kumimoji="0" lang="en-US" sz="1800" b="1" i="0" u="sng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342" marR="453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593725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342" marR="453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593725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342" marR="453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593725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342" marR="453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861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593725" algn="l"/>
                        </a:tabLst>
                      </a:pPr>
                      <a:r>
                        <a:rPr kumimoji="0" lang="nl-NL" sz="18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4" action="ppaction://hlinksldjump" tooltip="PHILIP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Phi-lip-pin</a:t>
                      </a:r>
                      <a:endParaRPr kumimoji="0" lang="en-US" sz="1800" b="1" i="0" u="sng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342" marR="453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593725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342" marR="453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593725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342" marR="453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593725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342" marR="453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944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593725" algn="l"/>
                        </a:tabLst>
                      </a:pPr>
                      <a:r>
                        <a:rPr kumimoji="0" lang="nl-NL" sz="17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5" action="ppaction://hlinksldjump" tooltip="DONG DUONG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Cam-pu-chia</a:t>
                      </a:r>
                      <a:endParaRPr kumimoji="0" lang="en-US" sz="1700" b="1" i="0" u="sng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342" marR="453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593725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342" marR="453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593725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342" marR="453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45342" marR="453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1722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593725" algn="l"/>
                        </a:tabLst>
                      </a:pPr>
                      <a:r>
                        <a:rPr kumimoji="0" lang="nl-NL" sz="18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Lào</a:t>
                      </a:r>
                      <a:endParaRPr kumimoji="0" lang="en-US" sz="1800" b="1" i="0" u="sng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342" marR="453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593725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342" marR="453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593725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342" marR="453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45342" marR="453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989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593725" algn="l"/>
                        </a:tabLst>
                      </a:pPr>
                      <a:r>
                        <a:rPr kumimoji="0" lang="nl-NL" sz="18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Việt Nam</a:t>
                      </a:r>
                      <a:endParaRPr kumimoji="0" lang="en-US" sz="1800" b="1" i="0" u="sng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342" marR="453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593725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342" marR="453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593725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342" marR="453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593725" algn="l"/>
                        </a:tabLst>
                      </a:pPr>
                      <a:endParaRPr kumimoji="0" lang="nl-N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342" marR="453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119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593725" algn="l"/>
                        </a:tabLst>
                      </a:pPr>
                      <a:r>
                        <a:rPr kumimoji="0" lang="nl-NL" sz="18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Miến Điện</a:t>
                      </a:r>
                      <a:endParaRPr kumimoji="0" lang="en-US" sz="1800" b="1" i="0" u="sng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342" marR="453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593725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342" marR="453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593725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342" marR="453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593725" algn="l"/>
                        </a:tabLst>
                      </a:pPr>
                      <a:endParaRPr kumimoji="0" lang="nl-NL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342" marR="453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4EA07C12-A1A1-4345-AABF-EE00C05D1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4388" y="656319"/>
            <a:ext cx="8572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defTabSz="685800" eaLnBrk="1" fontAlgn="base" hangingPunct="1">
              <a:spcBef>
                <a:spcPct val="0"/>
              </a:spcBef>
              <a:spcAft>
                <a:spcPct val="0"/>
              </a:spcAft>
              <a:buClrTx/>
              <a:tabLst>
                <a:tab pos="266700" algn="l"/>
                <a:tab pos="445294" algn="l"/>
              </a:tabLst>
            </a:pPr>
            <a:r>
              <a:rPr lang="nl-NL" altLang="en-VN" sz="1800" kern="1200" dirty="0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1905</a:t>
            </a:r>
          </a:p>
          <a:p>
            <a:pPr algn="just" defTabSz="685800" eaLnBrk="1" fontAlgn="base" hangingPunct="1">
              <a:spcBef>
                <a:spcPct val="0"/>
              </a:spcBef>
              <a:spcAft>
                <a:spcPct val="0"/>
              </a:spcAft>
              <a:buClrTx/>
              <a:tabLst>
                <a:tab pos="266700" algn="l"/>
                <a:tab pos="445294" algn="l"/>
              </a:tabLst>
            </a:pPr>
            <a:endParaRPr lang="en-US" altLang="en-VN" sz="1800" kern="1200" dirty="0">
              <a:solidFill>
                <a:srgbClr val="000000"/>
              </a:solidFill>
              <a:ea typeface="+mn-ea"/>
              <a:cs typeface="Times New Roman" panose="02020603050405020304" pitchFamily="18" charset="0"/>
            </a:endParaRPr>
          </a:p>
          <a:p>
            <a:pPr algn="just" defTabSz="685800" eaLnBrk="1" fontAlgn="base" hangingPunct="1">
              <a:spcBef>
                <a:spcPct val="0"/>
              </a:spcBef>
              <a:spcAft>
                <a:spcPct val="0"/>
              </a:spcAft>
              <a:buClrTx/>
              <a:tabLst>
                <a:tab pos="266700" algn="l"/>
                <a:tab pos="445294" algn="l"/>
              </a:tabLst>
            </a:pPr>
            <a:r>
              <a:rPr lang="nl-NL" altLang="en-VN" sz="1800" kern="1200" dirty="0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1908</a:t>
            </a:r>
            <a:endParaRPr lang="en-US" altLang="en-VN" sz="1800" kern="1200" dirty="0">
              <a:solidFill>
                <a:srgbClr val="000000"/>
              </a:solidFill>
              <a:ea typeface="+mn-ea"/>
              <a:cs typeface="Times New Roman" panose="02020603050405020304" pitchFamily="18" charset="0"/>
            </a:endParaRPr>
          </a:p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  <a:tabLst>
                <a:tab pos="266700" algn="l"/>
                <a:tab pos="445294" algn="l"/>
              </a:tabLst>
            </a:pPr>
            <a:endParaRPr lang="en-US" altLang="en-VN" sz="1800" kern="1200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344631-C562-BE46-98F1-A7CC013F3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7474" y="727359"/>
            <a:ext cx="403488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VN" sz="2000" kern="1200" dirty="0" err="1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Các</a:t>
            </a:r>
            <a:r>
              <a:rPr lang="en-US" altLang="en-VN" sz="2000" kern="1200" dirty="0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000" kern="1200" dirty="0" err="1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công</a:t>
            </a:r>
            <a:r>
              <a:rPr lang="en-US" altLang="en-VN" sz="2000" kern="1200" dirty="0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000" kern="1200" dirty="0" err="1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đoàn</a:t>
            </a:r>
            <a:r>
              <a:rPr lang="en-US" altLang="en-VN" sz="2000" kern="1200" dirty="0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000" kern="1200" dirty="0" err="1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thành</a:t>
            </a:r>
            <a:r>
              <a:rPr lang="en-US" altLang="en-VN" sz="2000" kern="1200" dirty="0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000" kern="1200" dirty="0" err="1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lập</a:t>
            </a:r>
            <a:r>
              <a:rPr lang="en-US" altLang="en-VN" sz="2000" kern="1200" dirty="0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.</a:t>
            </a:r>
          </a:p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VN" sz="2000" kern="1200" dirty="0" err="1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Hội</a:t>
            </a:r>
            <a:r>
              <a:rPr lang="en-US" altLang="en-VN" sz="2000" kern="1200" dirty="0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000" kern="1200" dirty="0" err="1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liên</a:t>
            </a:r>
            <a:r>
              <a:rPr lang="en-US" altLang="en-VN" sz="2000" kern="1200" dirty="0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000" kern="1200" dirty="0" err="1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hiệp</a:t>
            </a:r>
            <a:r>
              <a:rPr lang="en-US" altLang="en-VN" sz="2000" kern="1200" dirty="0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 CN </a:t>
            </a:r>
            <a:r>
              <a:rPr lang="en-US" altLang="en-VN" sz="2000" kern="1200" dirty="0" err="1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Indonexia</a:t>
            </a:r>
            <a:r>
              <a:rPr lang="en-US" altLang="en-VN" sz="2000" kern="1200" dirty="0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 ra </a:t>
            </a:r>
            <a:r>
              <a:rPr lang="en-US" altLang="en-VN" sz="2000" kern="1200" dirty="0" err="1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đời</a:t>
            </a:r>
            <a:endParaRPr lang="en-US" altLang="en-VN" sz="2000" kern="1200" dirty="0">
              <a:solidFill>
                <a:srgbClr val="000000"/>
              </a:solidFill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ADB406-DF81-A34A-807E-729DDA8F1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3400" y="656319"/>
            <a:ext cx="26221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defTabSz="685800" eaLnBrk="1" fontAlgn="base" hangingPunct="1">
              <a:spcBef>
                <a:spcPct val="0"/>
              </a:spcBef>
              <a:spcAft>
                <a:spcPct val="0"/>
              </a:spcAft>
              <a:buClrTx/>
              <a:tabLst>
                <a:tab pos="266700" algn="l"/>
                <a:tab pos="445294" algn="l"/>
              </a:tabLst>
            </a:pPr>
            <a:r>
              <a:rPr lang="nl-NL" altLang="en-VN" sz="2000" kern="1200" dirty="0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- 1920 </a:t>
            </a:r>
            <a:r>
              <a:rPr lang="nl-NL" altLang="en-VN" sz="2000" kern="1200" dirty="0" err="1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Đảng</a:t>
            </a:r>
            <a:r>
              <a:rPr lang="nl-NL" altLang="en-VN" sz="2000" kern="1200" dirty="0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000" kern="1200" dirty="0" err="1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cộng</a:t>
            </a:r>
            <a:r>
              <a:rPr lang="nl-NL" altLang="en-VN" sz="2000" kern="1200" dirty="0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000" kern="1200" dirty="0" err="1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sản</a:t>
            </a:r>
            <a:r>
              <a:rPr lang="nl-NL" altLang="en-VN" sz="2000" kern="1200" dirty="0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 In-</a:t>
            </a:r>
            <a:r>
              <a:rPr lang="nl-NL" altLang="en-VN" sz="2000" kern="1200" dirty="0" err="1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đô</a:t>
            </a:r>
            <a:r>
              <a:rPr lang="nl-NL" altLang="en-VN" sz="2000" kern="1200" dirty="0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-</a:t>
            </a:r>
            <a:r>
              <a:rPr lang="nl-NL" altLang="en-VN" sz="2000" kern="1200" dirty="0" err="1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nê-xia</a:t>
            </a:r>
            <a:r>
              <a:rPr lang="nl-NL" altLang="en-VN" sz="2000" kern="1200" dirty="0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000" kern="1200" dirty="0" err="1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được</a:t>
            </a:r>
            <a:r>
              <a:rPr lang="nl-NL" altLang="en-VN" sz="2000" kern="1200" dirty="0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000" kern="1200" dirty="0" err="1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thành</a:t>
            </a:r>
            <a:r>
              <a:rPr lang="nl-NL" altLang="en-VN" sz="2000" kern="1200" dirty="0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000" kern="1200" dirty="0" err="1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lập</a:t>
            </a:r>
            <a:r>
              <a:rPr lang="nl-NL" altLang="en-VN" sz="2000" kern="1200" dirty="0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.</a:t>
            </a:r>
            <a:endParaRPr lang="en-US" altLang="en-VN" sz="2000" kern="1200" dirty="0">
              <a:solidFill>
                <a:srgbClr val="000000"/>
              </a:solidFill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7C7C48-C747-F44F-86AA-C0B361074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586" y="1751910"/>
            <a:ext cx="16331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nl-NL" altLang="en-VN" sz="1800" kern="1200" dirty="0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1896-1898</a:t>
            </a:r>
            <a:endParaRPr lang="en-US" altLang="en-VN" sz="1800" kern="1200" dirty="0">
              <a:solidFill>
                <a:srgbClr val="0070C0"/>
              </a:solidFill>
              <a:ea typeface="+mn-ea"/>
              <a:cs typeface="Times New Roman" panose="02020603050405020304" pitchFamily="18" charset="0"/>
            </a:endParaRPr>
          </a:p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endParaRPr lang="en-US" altLang="en-VN" sz="1800" kern="1200" dirty="0">
              <a:solidFill>
                <a:srgbClr val="0070C0"/>
              </a:solidFill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BD6671-A298-FD4A-B9EA-E07799FA0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938" y="1730861"/>
            <a:ext cx="37002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nl-NL" altLang="en-VN" sz="2000" kern="1200" dirty="0" err="1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Cách</a:t>
            </a:r>
            <a:r>
              <a:rPr lang="nl-NL" altLang="en-VN" sz="2000" kern="1200" dirty="0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000" kern="1200" dirty="0" err="1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mạng</a:t>
            </a:r>
            <a:r>
              <a:rPr lang="nl-NL" altLang="en-VN" sz="2000" kern="1200" dirty="0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000" kern="1200" dirty="0" err="1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bùng</a:t>
            </a:r>
            <a:r>
              <a:rPr lang="nl-NL" altLang="en-VN" sz="2000" kern="1200" dirty="0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000" kern="1200" dirty="0" err="1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nổ</a:t>
            </a:r>
            <a:r>
              <a:rPr lang="nl-NL" altLang="en-VN" sz="2000" kern="1200" dirty="0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000" kern="1200" dirty="0" err="1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ở</a:t>
            </a:r>
            <a:r>
              <a:rPr lang="nl-NL" altLang="en-VN" sz="2000" kern="1200" dirty="0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000" kern="1200" dirty="0" err="1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Phi</a:t>
            </a:r>
            <a:r>
              <a:rPr lang="nl-NL" altLang="en-VN" sz="2000" kern="1200" dirty="0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-lip-pin</a:t>
            </a:r>
            <a:endParaRPr lang="en-US" altLang="en-VN" sz="2000" kern="1200" dirty="0">
              <a:solidFill>
                <a:srgbClr val="0070C0"/>
              </a:solidFill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52DAC7-1FDC-E049-810B-AC5A2A93D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7285" y="1754402"/>
            <a:ext cx="31589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nl-NL" altLang="en-VN" sz="2000" kern="1200" dirty="0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000" kern="1200" dirty="0" err="1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NướcCH</a:t>
            </a:r>
            <a:r>
              <a:rPr lang="nl-NL" altLang="en-VN" sz="2000" kern="1200" dirty="0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000" kern="1200" dirty="0" err="1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Phi</a:t>
            </a:r>
            <a:r>
              <a:rPr lang="nl-NL" altLang="en-VN" sz="2000" kern="1200" dirty="0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-líp-pin ra </a:t>
            </a:r>
            <a:r>
              <a:rPr lang="nl-NL" altLang="en-VN" sz="2000" kern="1200" dirty="0" err="1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đời</a:t>
            </a:r>
            <a:r>
              <a:rPr lang="nl-NL" altLang="en-VN" sz="2000" kern="1200" dirty="0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.</a:t>
            </a:r>
            <a:endParaRPr lang="en-US" altLang="en-VN" sz="2000" kern="1200" dirty="0">
              <a:solidFill>
                <a:srgbClr val="0070C0"/>
              </a:solidFill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D94931-47D7-E640-BB26-B7A3A9FB2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4548" y="2253241"/>
            <a:ext cx="12573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defTabSz="685800" eaLnBrk="1" fontAlgn="base" hangingPunct="1">
              <a:spcBef>
                <a:spcPct val="0"/>
              </a:spcBef>
              <a:spcAft>
                <a:spcPct val="0"/>
              </a:spcAft>
              <a:buClrTx/>
              <a:tabLst>
                <a:tab pos="266700" algn="l"/>
                <a:tab pos="445294" algn="l"/>
              </a:tabLst>
            </a:pPr>
            <a:r>
              <a:rPr lang="nl-NL" altLang="en-VN" sz="1800" kern="1200" dirty="0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1863-1868</a:t>
            </a:r>
            <a:endParaRPr lang="en-US" altLang="en-VN" sz="1800" kern="1200" dirty="0">
              <a:solidFill>
                <a:srgbClr val="000000"/>
              </a:solidFill>
              <a:ea typeface="+mn-ea"/>
              <a:cs typeface="Times New Roman" panose="02020603050405020304" pitchFamily="18" charset="0"/>
            </a:endParaRPr>
          </a:p>
          <a:p>
            <a:pPr algn="just" defTabSz="685800" eaLnBrk="1" fontAlgn="base" hangingPunct="1">
              <a:spcBef>
                <a:spcPct val="0"/>
              </a:spcBef>
              <a:spcAft>
                <a:spcPct val="0"/>
              </a:spcAft>
              <a:buClrTx/>
              <a:tabLst>
                <a:tab pos="266700" algn="l"/>
                <a:tab pos="445294" algn="l"/>
              </a:tabLst>
            </a:pPr>
            <a:r>
              <a:rPr lang="nl-NL" altLang="en-VN" sz="1800" kern="1200" dirty="0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1866-1867</a:t>
            </a:r>
            <a:endParaRPr lang="en-US" altLang="en-VN" sz="1800" kern="1200" dirty="0">
              <a:solidFill>
                <a:srgbClr val="000000"/>
              </a:solidFill>
              <a:ea typeface="+mn-ea"/>
              <a:cs typeface="Times New Roman" panose="02020603050405020304" pitchFamily="18" charset="0"/>
            </a:endParaRPr>
          </a:p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  <a:tabLst>
                <a:tab pos="266700" algn="l"/>
                <a:tab pos="445294" algn="l"/>
              </a:tabLst>
            </a:pPr>
            <a:endParaRPr lang="en-US" altLang="en-VN" sz="1800" kern="1200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84790C-18AB-F64F-8CF9-3B1788278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7341" y="2232692"/>
            <a:ext cx="352877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defTabSz="685800" eaLnBrk="1" fontAlgn="base" hangingPunct="1">
              <a:spcBef>
                <a:spcPct val="0"/>
              </a:spcBef>
              <a:spcAft>
                <a:spcPct val="0"/>
              </a:spcAft>
              <a:buClrTx/>
              <a:tabLst>
                <a:tab pos="266700" algn="l"/>
                <a:tab pos="445294" algn="l"/>
              </a:tabLst>
            </a:pPr>
            <a:r>
              <a:rPr lang="nl-NL" altLang="en-VN" sz="2000" kern="1200" dirty="0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- KN </a:t>
            </a:r>
            <a:r>
              <a:rPr lang="nl-NL" altLang="en-VN" sz="2000" kern="1200" dirty="0" err="1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ở</a:t>
            </a:r>
            <a:r>
              <a:rPr lang="nl-NL" altLang="en-VN" sz="2000" kern="1200" dirty="0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 Ta-</a:t>
            </a:r>
            <a:r>
              <a:rPr lang="nl-NL" altLang="en-VN" sz="2000" kern="1200" dirty="0" err="1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Keo</a:t>
            </a:r>
            <a:endParaRPr lang="en-US" altLang="en-VN" sz="2000" kern="1200" dirty="0">
              <a:solidFill>
                <a:srgbClr val="000000"/>
              </a:solidFill>
              <a:ea typeface="+mn-ea"/>
              <a:cs typeface="Times New Roman" panose="02020603050405020304" pitchFamily="18" charset="0"/>
            </a:endParaRPr>
          </a:p>
          <a:p>
            <a:pPr algn="just" defTabSz="685800" eaLnBrk="1" fontAlgn="base" hangingPunct="1">
              <a:spcBef>
                <a:spcPct val="0"/>
              </a:spcBef>
              <a:spcAft>
                <a:spcPct val="0"/>
              </a:spcAft>
              <a:buClrTx/>
              <a:tabLst>
                <a:tab pos="266700" algn="l"/>
                <a:tab pos="445294" algn="l"/>
              </a:tabLst>
            </a:pPr>
            <a:r>
              <a:rPr lang="nl-NL" altLang="en-VN" sz="2000" kern="1200" dirty="0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- KN </a:t>
            </a:r>
            <a:r>
              <a:rPr lang="nl-NL" altLang="en-VN" sz="2000" kern="1200" dirty="0" err="1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ở</a:t>
            </a:r>
            <a:r>
              <a:rPr lang="nl-NL" altLang="en-VN" sz="2000" kern="1200" dirty="0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000" kern="1200" dirty="0" err="1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Cra-chê</a:t>
            </a:r>
            <a:endParaRPr lang="en-US" altLang="en-VN" sz="2000" kern="1200" dirty="0">
              <a:solidFill>
                <a:srgbClr val="000000"/>
              </a:solidFill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67AF26-6712-8B49-A38C-F7BBEB745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7238" y="3043226"/>
            <a:ext cx="12001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ClrTx/>
              <a:tabLst>
                <a:tab pos="266700" algn="l"/>
                <a:tab pos="445294" algn="l"/>
              </a:tabLst>
            </a:pPr>
            <a:r>
              <a:rPr lang="nl-NL" altLang="en-VN" sz="1800" kern="1200" dirty="0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1901</a:t>
            </a:r>
          </a:p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ClrTx/>
              <a:tabLst>
                <a:tab pos="266700" algn="l"/>
                <a:tab pos="445294" algn="l"/>
              </a:tabLst>
            </a:pPr>
            <a:endParaRPr lang="en-US" altLang="en-VN" sz="1800" kern="1200" dirty="0">
              <a:solidFill>
                <a:srgbClr val="0070C0"/>
              </a:solidFill>
              <a:ea typeface="+mn-ea"/>
              <a:cs typeface="Times New Roman" panose="02020603050405020304" pitchFamily="18" charset="0"/>
            </a:endParaRPr>
          </a:p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ClrTx/>
              <a:tabLst>
                <a:tab pos="266700" algn="l"/>
                <a:tab pos="445294" algn="l"/>
              </a:tabLst>
            </a:pPr>
            <a:r>
              <a:rPr lang="nl-NL" altLang="en-VN" sz="1800" kern="1200" dirty="0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1901-1907</a:t>
            </a:r>
            <a:endParaRPr lang="en-US" altLang="en-VN" sz="1800" kern="1200" dirty="0">
              <a:solidFill>
                <a:srgbClr val="0070C0"/>
              </a:solidFill>
              <a:ea typeface="+mn-ea"/>
              <a:cs typeface="Times New Roman" panose="02020603050405020304" pitchFamily="18" charset="0"/>
            </a:endParaRPr>
          </a:p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ClrTx/>
              <a:tabLst>
                <a:tab pos="266700" algn="l"/>
                <a:tab pos="445294" algn="l"/>
              </a:tabLst>
            </a:pPr>
            <a:endParaRPr lang="en-US" altLang="en-VN" sz="1800" kern="1200" dirty="0">
              <a:solidFill>
                <a:srgbClr val="0070C0"/>
              </a:solidFill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F16C2C-BDB6-C24B-96D7-B097BB355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4582" y="2949654"/>
            <a:ext cx="345005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ClrTx/>
              <a:tabLst>
                <a:tab pos="266700" algn="l"/>
                <a:tab pos="445294" algn="l"/>
              </a:tabLst>
            </a:pPr>
            <a:r>
              <a:rPr lang="nl-NL" altLang="en-VN" sz="2000" kern="1200" dirty="0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- </a:t>
            </a:r>
            <a:r>
              <a:rPr lang="nl-NL" altLang="en-VN" sz="2000" kern="1200" dirty="0" err="1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Đấu</a:t>
            </a:r>
            <a:r>
              <a:rPr lang="nl-NL" altLang="en-VN" sz="2000" kern="1200" dirty="0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000" kern="1200" dirty="0" err="1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tranh</a:t>
            </a:r>
            <a:r>
              <a:rPr lang="nl-NL" altLang="en-VN" sz="2000" kern="1200" dirty="0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000" kern="1200" dirty="0" err="1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vũ</a:t>
            </a:r>
            <a:r>
              <a:rPr lang="nl-NL" altLang="en-VN" sz="2000" kern="1200" dirty="0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000" kern="1200" dirty="0" err="1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trang</a:t>
            </a:r>
            <a:r>
              <a:rPr lang="nl-NL" altLang="en-VN" sz="2000" kern="1200" dirty="0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000" kern="1200" dirty="0" err="1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ở</a:t>
            </a:r>
            <a:r>
              <a:rPr lang="nl-NL" altLang="en-VN" sz="2000" kern="1200" dirty="0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000" kern="1200" dirty="0" err="1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Xa</a:t>
            </a:r>
            <a:r>
              <a:rPr lang="nl-NL" altLang="en-VN" sz="2000" kern="1200" dirty="0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-va-na-</a:t>
            </a:r>
            <a:r>
              <a:rPr lang="nl-NL" altLang="en-VN" sz="2000" kern="1200" dirty="0" err="1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khét</a:t>
            </a:r>
            <a:r>
              <a:rPr lang="nl-NL" altLang="en-VN" sz="2000" kern="1200" dirty="0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.</a:t>
            </a:r>
            <a:endParaRPr lang="en-US" altLang="en-VN" sz="2000" kern="1200" dirty="0">
              <a:solidFill>
                <a:srgbClr val="0070C0"/>
              </a:solidFill>
              <a:ea typeface="+mn-ea"/>
              <a:cs typeface="Times New Roman" panose="02020603050405020304" pitchFamily="18" charset="0"/>
            </a:endParaRPr>
          </a:p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ClrTx/>
              <a:tabLst>
                <a:tab pos="266700" algn="l"/>
                <a:tab pos="445294" algn="l"/>
              </a:tabLst>
            </a:pPr>
            <a:r>
              <a:rPr lang="nl-NL" altLang="en-VN" sz="2000" kern="1200" dirty="0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- KN </a:t>
            </a:r>
            <a:r>
              <a:rPr lang="nl-NL" altLang="en-VN" sz="2000" kern="1200" dirty="0" err="1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ở</a:t>
            </a:r>
            <a:r>
              <a:rPr lang="nl-NL" altLang="en-VN" sz="2000" kern="1200" dirty="0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 cao </a:t>
            </a:r>
            <a:r>
              <a:rPr lang="nl-NL" altLang="en-VN" sz="2000" kern="1200" dirty="0" err="1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nguyên</a:t>
            </a:r>
            <a:r>
              <a:rPr lang="nl-NL" altLang="en-VN" sz="2000" kern="1200" dirty="0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000" kern="1200" dirty="0" err="1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Bô</a:t>
            </a:r>
            <a:r>
              <a:rPr lang="nl-NL" altLang="en-VN" sz="2000" kern="1200" dirty="0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-</a:t>
            </a:r>
            <a:r>
              <a:rPr lang="nl-NL" altLang="en-VN" sz="2000" kern="1200" dirty="0" err="1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lô-ven</a:t>
            </a:r>
            <a:r>
              <a:rPr lang="nl-NL" altLang="en-VN" sz="2000" kern="1200" dirty="0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.</a:t>
            </a:r>
            <a:endParaRPr lang="en-US" altLang="en-VN" sz="2000" kern="1200" dirty="0">
              <a:solidFill>
                <a:srgbClr val="0070C0"/>
              </a:solidFill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F6CC8B-139B-A346-99DF-C1632F792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5900" y="4067820"/>
            <a:ext cx="166606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defTabSz="685800" eaLnBrk="1" fontAlgn="base" hangingPunct="1">
              <a:spcBef>
                <a:spcPct val="0"/>
              </a:spcBef>
              <a:spcAft>
                <a:spcPct val="0"/>
              </a:spcAft>
              <a:buClrTx/>
              <a:tabLst>
                <a:tab pos="266700" algn="l"/>
                <a:tab pos="445294" algn="l"/>
              </a:tabLst>
            </a:pPr>
            <a:r>
              <a:rPr lang="nl-NL" altLang="en-VN" sz="1800" kern="1200" dirty="0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1885-1896</a:t>
            </a:r>
            <a:endParaRPr lang="en-US" altLang="en-VN" sz="1800" kern="1200" dirty="0">
              <a:solidFill>
                <a:srgbClr val="000000"/>
              </a:solidFill>
              <a:ea typeface="+mn-ea"/>
              <a:cs typeface="Times New Roman" panose="02020603050405020304" pitchFamily="18" charset="0"/>
            </a:endParaRPr>
          </a:p>
          <a:p>
            <a:pPr algn="just" defTabSz="685800" eaLnBrk="1" fontAlgn="base" hangingPunct="1">
              <a:spcBef>
                <a:spcPct val="0"/>
              </a:spcBef>
              <a:spcAft>
                <a:spcPct val="0"/>
              </a:spcAft>
              <a:buClrTx/>
              <a:tabLst>
                <a:tab pos="266700" algn="l"/>
                <a:tab pos="445294" algn="l"/>
              </a:tabLst>
            </a:pPr>
            <a:r>
              <a:rPr lang="nl-NL" altLang="en-VN" sz="1800" kern="1200" dirty="0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1884-1913</a:t>
            </a:r>
            <a:endParaRPr lang="en-US" altLang="en-VN" sz="1800" kern="1200" dirty="0">
              <a:solidFill>
                <a:srgbClr val="000000"/>
              </a:solidFill>
              <a:ea typeface="+mn-ea"/>
              <a:cs typeface="Times New Roman" panose="02020603050405020304" pitchFamily="18" charset="0"/>
            </a:endParaRPr>
          </a:p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  <a:tabLst>
                <a:tab pos="266700" algn="l"/>
                <a:tab pos="445294" algn="l"/>
              </a:tabLst>
            </a:pPr>
            <a:endParaRPr lang="en-US" altLang="en-VN" sz="1800" kern="1200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67181F-1874-D747-AA83-25089BD6B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4190" y="3941584"/>
            <a:ext cx="32856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59372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defTabSz="685800" eaLnBrk="1" fontAlgn="base" hangingPunct="1">
              <a:spcBef>
                <a:spcPct val="0"/>
              </a:spcBef>
              <a:spcAft>
                <a:spcPct val="0"/>
              </a:spcAft>
              <a:buClrTx/>
              <a:tabLst>
                <a:tab pos="266700" algn="l"/>
                <a:tab pos="445294" algn="l"/>
              </a:tabLst>
            </a:pPr>
            <a:r>
              <a:rPr lang="nl-NL" altLang="en-VN" sz="2000" kern="1200" dirty="0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- PT </a:t>
            </a:r>
            <a:r>
              <a:rPr lang="nl-NL" altLang="en-VN" sz="2000" kern="1200" dirty="0" err="1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Cần</a:t>
            </a:r>
            <a:r>
              <a:rPr lang="nl-NL" altLang="en-VN" sz="2000" kern="1200" dirty="0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  </a:t>
            </a:r>
            <a:r>
              <a:rPr lang="nl-NL" altLang="en-VN" sz="2000" kern="1200" dirty="0" err="1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Vương</a:t>
            </a:r>
            <a:endParaRPr lang="en-US" altLang="en-VN" sz="2000" kern="1200" dirty="0">
              <a:solidFill>
                <a:srgbClr val="000000"/>
              </a:solidFill>
              <a:ea typeface="+mn-ea"/>
              <a:cs typeface="Times New Roman" panose="02020603050405020304" pitchFamily="18" charset="0"/>
            </a:endParaRPr>
          </a:p>
          <a:p>
            <a:pPr algn="just" defTabSz="685800" eaLnBrk="1" fontAlgn="base" hangingPunct="1">
              <a:spcBef>
                <a:spcPct val="0"/>
              </a:spcBef>
              <a:spcAft>
                <a:spcPct val="0"/>
              </a:spcAft>
              <a:buClrTx/>
              <a:tabLst>
                <a:tab pos="266700" algn="l"/>
                <a:tab pos="445294" algn="l"/>
              </a:tabLst>
            </a:pPr>
            <a:r>
              <a:rPr lang="nl-NL" altLang="en-VN" sz="2000" kern="1200" dirty="0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- KN </a:t>
            </a:r>
            <a:r>
              <a:rPr lang="nl-NL" altLang="en-VN" sz="2000" kern="1200" dirty="0" err="1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Yên</a:t>
            </a:r>
            <a:r>
              <a:rPr lang="nl-NL" altLang="en-VN" sz="2000" kern="1200" dirty="0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000" kern="1200" dirty="0" err="1">
                <a:solidFill>
                  <a:srgbClr val="000000"/>
                </a:solidFill>
                <a:ea typeface="+mn-ea"/>
                <a:cs typeface="Times New Roman" panose="02020603050405020304" pitchFamily="18" charset="0"/>
              </a:rPr>
              <a:t>Thế</a:t>
            </a:r>
            <a:endParaRPr lang="en-US" altLang="en-VN" sz="2000" kern="1200" dirty="0">
              <a:solidFill>
                <a:srgbClr val="000000"/>
              </a:solidFill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33E21F-C5D5-0F43-80DA-C0779A7236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3400" y="2498160"/>
            <a:ext cx="262211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nl-NL" altLang="en-VN" sz="2000" kern="1200" dirty="0">
                <a:solidFill>
                  <a:srgbClr val="000000"/>
                </a:solidFill>
                <a:ea typeface="+mn-ea"/>
                <a:cs typeface="+mn-cs"/>
              </a:rPr>
              <a:t>- </a:t>
            </a:r>
            <a:r>
              <a:rPr lang="nl-NL" altLang="en-VN" sz="2000" kern="1200" dirty="0" err="1">
                <a:solidFill>
                  <a:srgbClr val="000000"/>
                </a:solidFill>
                <a:ea typeface="+mn-ea"/>
                <a:cs typeface="+mn-cs"/>
              </a:rPr>
              <a:t>Gây</a:t>
            </a:r>
            <a:r>
              <a:rPr lang="nl-NL" altLang="en-VN" sz="2000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nl-NL" altLang="en-VN" sz="2000" kern="1200" dirty="0" err="1">
                <a:solidFill>
                  <a:srgbClr val="000000"/>
                </a:solidFill>
                <a:ea typeface="+mn-ea"/>
                <a:cs typeface="+mn-cs"/>
              </a:rPr>
              <a:t>cho</a:t>
            </a:r>
            <a:r>
              <a:rPr lang="nl-NL" altLang="en-VN" sz="2000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nl-NL" altLang="en-VN" sz="2000" kern="1200" dirty="0" err="1">
                <a:solidFill>
                  <a:srgbClr val="000000"/>
                </a:solidFill>
                <a:ea typeface="+mn-ea"/>
                <a:cs typeface="+mn-cs"/>
              </a:rPr>
              <a:t>Pháp</a:t>
            </a:r>
            <a:r>
              <a:rPr lang="nl-NL" altLang="en-VN" sz="2000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nl-NL" altLang="en-VN" sz="2000" kern="1200" dirty="0" err="1">
                <a:solidFill>
                  <a:srgbClr val="000000"/>
                </a:solidFill>
                <a:ea typeface="+mn-ea"/>
                <a:cs typeface="+mn-cs"/>
              </a:rPr>
              <a:t>nhiều</a:t>
            </a:r>
            <a:r>
              <a:rPr lang="nl-NL" altLang="en-VN" sz="2000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nl-NL" altLang="en-VN" sz="2000" kern="1200" dirty="0" err="1">
                <a:solidFill>
                  <a:srgbClr val="000000"/>
                </a:solidFill>
                <a:ea typeface="+mn-ea"/>
                <a:cs typeface="+mn-cs"/>
              </a:rPr>
              <a:t>tổn</a:t>
            </a:r>
            <a:r>
              <a:rPr lang="nl-NL" altLang="en-VN" sz="2000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nl-NL" altLang="en-VN" sz="2000" kern="1200" dirty="0" err="1">
                <a:solidFill>
                  <a:srgbClr val="000000"/>
                </a:solidFill>
                <a:ea typeface="+mn-ea"/>
                <a:cs typeface="+mn-cs"/>
              </a:rPr>
              <a:t>thất</a:t>
            </a:r>
            <a:r>
              <a:rPr lang="nl-NL" altLang="en-VN" sz="2000" kern="1200" dirty="0">
                <a:solidFill>
                  <a:srgbClr val="000000"/>
                </a:solidFill>
                <a:ea typeface="+mn-ea"/>
                <a:cs typeface="+mn-cs"/>
              </a:rPr>
              <a:t>.</a:t>
            </a:r>
            <a:endParaRPr lang="en-US" altLang="en-VN" sz="2000" kern="1200" dirty="0">
              <a:solidFill>
                <a:srgbClr val="000000"/>
              </a:solidFill>
              <a:ea typeface="+mn-ea"/>
              <a:cs typeface="+mn-cs"/>
            </a:endParaRPr>
          </a:p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endParaRPr lang="nl-NL" altLang="en-VN" sz="2000" kern="1200" dirty="0">
              <a:solidFill>
                <a:srgbClr val="000000"/>
              </a:solidFill>
              <a:ea typeface="+mn-ea"/>
              <a:cs typeface="+mn-cs"/>
            </a:endParaRPr>
          </a:p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nl-NL" altLang="en-VN" sz="2000" kern="1200" dirty="0">
                <a:solidFill>
                  <a:srgbClr val="000000"/>
                </a:solidFill>
                <a:ea typeface="+mn-ea"/>
                <a:cs typeface="+mn-cs"/>
              </a:rPr>
              <a:t>- </a:t>
            </a:r>
            <a:r>
              <a:rPr lang="nl-NL" altLang="en-VN" sz="2000" kern="1200" dirty="0" err="1">
                <a:solidFill>
                  <a:srgbClr val="000000"/>
                </a:solidFill>
                <a:ea typeface="+mn-ea"/>
                <a:cs typeface="+mn-cs"/>
              </a:rPr>
              <a:t>Bước</a:t>
            </a:r>
            <a:r>
              <a:rPr lang="nl-NL" altLang="en-VN" sz="2000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nl-NL" altLang="en-VN" sz="2000" kern="1200" dirty="0" err="1">
                <a:solidFill>
                  <a:srgbClr val="000000"/>
                </a:solidFill>
                <a:ea typeface="+mn-ea"/>
                <a:cs typeface="+mn-cs"/>
              </a:rPr>
              <a:t>đầu</a:t>
            </a:r>
            <a:r>
              <a:rPr lang="nl-NL" altLang="en-VN" sz="2000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nl-NL" altLang="en-VN" sz="2000" kern="1200" dirty="0" err="1">
                <a:solidFill>
                  <a:srgbClr val="000000"/>
                </a:solidFill>
                <a:ea typeface="+mn-ea"/>
                <a:cs typeface="+mn-cs"/>
              </a:rPr>
              <a:t>thành</a:t>
            </a:r>
            <a:r>
              <a:rPr lang="nl-NL" altLang="en-VN" sz="2000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nl-NL" altLang="en-VN" sz="2000" kern="1200" dirty="0" err="1">
                <a:solidFill>
                  <a:srgbClr val="000000"/>
                </a:solidFill>
                <a:ea typeface="+mn-ea"/>
                <a:cs typeface="+mn-cs"/>
              </a:rPr>
              <a:t>lập</a:t>
            </a:r>
            <a:r>
              <a:rPr lang="nl-NL" altLang="en-VN" sz="2000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nl-NL" altLang="en-VN" sz="2000" kern="1200" dirty="0" err="1">
                <a:solidFill>
                  <a:srgbClr val="000000"/>
                </a:solidFill>
                <a:ea typeface="+mn-ea"/>
                <a:cs typeface="+mn-cs"/>
              </a:rPr>
              <a:t>liên</a:t>
            </a:r>
            <a:r>
              <a:rPr lang="nl-NL" altLang="en-VN" sz="2000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nl-NL" altLang="en-VN" sz="2000" kern="1200" dirty="0" err="1">
                <a:solidFill>
                  <a:srgbClr val="000000"/>
                </a:solidFill>
                <a:ea typeface="+mn-ea"/>
                <a:cs typeface="+mn-cs"/>
              </a:rPr>
              <a:t>minh</a:t>
            </a:r>
            <a:r>
              <a:rPr lang="nl-NL" altLang="en-VN" sz="2000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nl-NL" altLang="en-VN" sz="2000" kern="1200" dirty="0" err="1">
                <a:solidFill>
                  <a:srgbClr val="000000"/>
                </a:solidFill>
                <a:ea typeface="+mn-ea"/>
                <a:cs typeface="+mn-cs"/>
              </a:rPr>
              <a:t>chống</a:t>
            </a:r>
            <a:r>
              <a:rPr lang="nl-NL" altLang="en-VN" sz="2000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nl-NL" altLang="en-VN" sz="2000" kern="1200" dirty="0" err="1">
                <a:solidFill>
                  <a:srgbClr val="000000"/>
                </a:solidFill>
                <a:ea typeface="+mn-ea"/>
                <a:cs typeface="+mn-cs"/>
              </a:rPr>
              <a:t>Pháp</a:t>
            </a:r>
            <a:r>
              <a:rPr lang="nl-NL" altLang="en-VN" sz="2000" kern="1200" dirty="0">
                <a:solidFill>
                  <a:srgbClr val="000000"/>
                </a:solidFill>
                <a:ea typeface="+mn-ea"/>
                <a:cs typeface="+mn-cs"/>
              </a:rPr>
              <a:t>.</a:t>
            </a:r>
            <a:endParaRPr lang="en-US" altLang="en-VN" sz="2000" kern="1200" dirty="0">
              <a:solidFill>
                <a:srgbClr val="000000"/>
              </a:solidFill>
              <a:ea typeface="+mn-ea"/>
              <a:cs typeface="+mn-cs"/>
            </a:endParaRPr>
          </a:p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endParaRPr lang="en-US" altLang="en-VN" sz="2000" kern="1200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E86D39-C297-C549-AEC8-3E7B2E2D5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9486" y="4729516"/>
            <a:ext cx="91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nl-NL" altLang="en-VN" sz="1800" kern="1200" dirty="0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1885</a:t>
            </a:r>
            <a:endParaRPr lang="en-US" altLang="en-VN" sz="1800" kern="1200" dirty="0">
              <a:solidFill>
                <a:srgbClr val="0070C0"/>
              </a:solidFill>
              <a:ea typeface="+mn-ea"/>
              <a:cs typeface="Times New Roman" panose="02020603050405020304" pitchFamily="18" charset="0"/>
            </a:endParaRPr>
          </a:p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endParaRPr lang="en-US" altLang="en-VN" sz="1800" kern="1200" dirty="0">
              <a:solidFill>
                <a:srgbClr val="0070C0"/>
              </a:solidFill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4DE31BE-63E4-2C4E-97CF-85B4A0E40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7472" y="4714875"/>
            <a:ext cx="31645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nl-NL" altLang="en-VN" sz="2000" kern="1200" dirty="0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- KC </a:t>
            </a:r>
            <a:r>
              <a:rPr lang="nl-NL" altLang="en-VN" sz="2000" kern="1200" dirty="0" err="1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chống</a:t>
            </a:r>
            <a:r>
              <a:rPr lang="nl-NL" altLang="en-VN" sz="2000" kern="1200" dirty="0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 TD </a:t>
            </a:r>
            <a:r>
              <a:rPr lang="nl-NL" altLang="en-VN" sz="2000" kern="1200" dirty="0" err="1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Anh</a:t>
            </a:r>
            <a:endParaRPr lang="en-US" altLang="en-VN" sz="2000" kern="1200" dirty="0">
              <a:solidFill>
                <a:srgbClr val="0070C0"/>
              </a:solidFill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37CE654-6319-344C-84CC-261DA3F42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3400" y="4689691"/>
            <a:ext cx="2730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nl-NL" altLang="en-VN" sz="2000" kern="1200" dirty="0" err="1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Cổ</a:t>
            </a:r>
            <a:r>
              <a:rPr lang="nl-NL" altLang="en-VN" sz="2000" kern="1200" dirty="0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000" kern="1200" dirty="0" err="1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vũ</a:t>
            </a:r>
            <a:r>
              <a:rPr lang="nl-NL" altLang="en-VN" sz="2000" kern="1200" dirty="0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000" kern="1200" dirty="0" err="1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tinh</a:t>
            </a:r>
            <a:r>
              <a:rPr lang="nl-NL" altLang="en-VN" sz="2000" kern="1200" dirty="0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000" kern="1200" dirty="0" err="1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thần</a:t>
            </a:r>
            <a:r>
              <a:rPr lang="nl-NL" altLang="en-VN" sz="2000" kern="1200" dirty="0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000" kern="1200" dirty="0" err="1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đ</a:t>
            </a:r>
            <a:r>
              <a:rPr lang="nl-NL" altLang="en-VN" sz="2000" kern="1200" dirty="0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/</a:t>
            </a:r>
            <a:r>
              <a:rPr lang="nl-NL" altLang="en-VN" sz="2000" kern="1200" dirty="0" err="1">
                <a:solidFill>
                  <a:srgbClr val="0070C0"/>
                </a:solidFill>
                <a:ea typeface="+mn-ea"/>
                <a:cs typeface="Times New Roman" panose="02020603050405020304" pitchFamily="18" charset="0"/>
              </a:rPr>
              <a:t>tranh</a:t>
            </a:r>
            <a:endParaRPr lang="nl-NL" altLang="en-VN" sz="2000" kern="1200" dirty="0">
              <a:solidFill>
                <a:srgbClr val="0070C0"/>
              </a:solidFill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Action Button: Forward or Next 1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B09DA258-1716-8D42-B773-64DFF9799EAA}"/>
              </a:ext>
            </a:extLst>
          </p:cNvPr>
          <p:cNvSpPr/>
          <p:nvPr/>
        </p:nvSpPr>
        <p:spPr>
          <a:xfrm>
            <a:off x="619044" y="907262"/>
            <a:ext cx="320935" cy="226659"/>
          </a:xfrm>
          <a:prstGeom prst="actionButtonForwardNext">
            <a:avLst/>
          </a:prstGeom>
          <a:solidFill>
            <a:srgbClr val="00FA0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7" name="Action Button: Forward or Next 26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CBCB1C02-A182-CA49-8ACB-5B3DE68A0282}"/>
              </a:ext>
            </a:extLst>
          </p:cNvPr>
          <p:cNvSpPr/>
          <p:nvPr/>
        </p:nvSpPr>
        <p:spPr>
          <a:xfrm>
            <a:off x="493845" y="2041182"/>
            <a:ext cx="320936" cy="226659"/>
          </a:xfrm>
          <a:prstGeom prst="actionButtonForwardNext">
            <a:avLst/>
          </a:prstGeom>
          <a:solidFill>
            <a:srgbClr val="00FA0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2" name="Action Button: Forward or Next 3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5BD3AAD3-2A3E-6441-B974-C0502B290EEF}"/>
              </a:ext>
            </a:extLst>
          </p:cNvPr>
          <p:cNvSpPr/>
          <p:nvPr/>
        </p:nvSpPr>
        <p:spPr>
          <a:xfrm>
            <a:off x="1050673" y="4067820"/>
            <a:ext cx="320935" cy="226659"/>
          </a:xfrm>
          <a:prstGeom prst="actionButtonForwardNext">
            <a:avLst/>
          </a:prstGeom>
          <a:solidFill>
            <a:srgbClr val="00FA0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3" name="Action Button: Forward or Next 32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953C5C0F-87CF-304A-B9C9-B2C729C2115E}"/>
              </a:ext>
            </a:extLst>
          </p:cNvPr>
          <p:cNvSpPr/>
          <p:nvPr/>
        </p:nvSpPr>
        <p:spPr>
          <a:xfrm>
            <a:off x="1117655" y="4706071"/>
            <a:ext cx="286894" cy="226659"/>
          </a:xfrm>
          <a:prstGeom prst="actionButtonForwardNext">
            <a:avLst/>
          </a:prstGeom>
          <a:solidFill>
            <a:srgbClr val="00FA0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8" grpId="0"/>
      <p:bldP spid="29" grpId="0"/>
      <p:bldP spid="30" grpId="0"/>
      <p:bldP spid="31" grpId="0"/>
      <p:bldP spid="2" grpId="0" animBg="1"/>
      <p:bldP spid="27" grpId="0" animBg="1"/>
      <p:bldP spid="32" grpId="0" animBg="1"/>
      <p:bldP spid="3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Box 4">
            <a:extLst>
              <a:ext uri="{FF2B5EF4-FFF2-40B4-BE49-F238E27FC236}">
                <a16:creationId xmlns:a16="http://schemas.microsoft.com/office/drawing/2014/main" id="{6F630C43-3B0E-594A-9824-886E67F22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93515"/>
            <a:ext cx="3429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1. </a:t>
            </a:r>
            <a:r>
              <a:rPr kumimoji="0" lang="en-US" altLang="en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Nguyên</a:t>
            </a:r>
            <a:r>
              <a:rPr kumimoji="0" lang="en-US" alt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nhân</a:t>
            </a:r>
            <a:r>
              <a:rPr kumimoji="0" lang="en-US" alt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4794E3F-A4A7-2B49-B804-427103BB93A3}"/>
              </a:ext>
            </a:extLst>
          </p:cNvPr>
          <p:cNvGrpSpPr/>
          <p:nvPr/>
        </p:nvGrpSpPr>
        <p:grpSpPr>
          <a:xfrm>
            <a:off x="0" y="0"/>
            <a:ext cx="8796759" cy="1143723"/>
            <a:chOff x="0" y="0"/>
            <a:chExt cx="8796759" cy="1143723"/>
          </a:xfrm>
        </p:grpSpPr>
        <p:sp>
          <p:nvSpPr>
            <p:cNvPr id="2" name="Terminator 1">
              <a:extLst>
                <a:ext uri="{FF2B5EF4-FFF2-40B4-BE49-F238E27FC236}">
                  <a16:creationId xmlns:a16="http://schemas.microsoft.com/office/drawing/2014/main" id="{FD191160-7740-9F46-913A-92254009D836}"/>
                </a:ext>
              </a:extLst>
            </p:cNvPr>
            <p:cNvSpPr/>
            <p:nvPr/>
          </p:nvSpPr>
          <p:spPr>
            <a:xfrm>
              <a:off x="0" y="0"/>
              <a:ext cx="8796759" cy="1143723"/>
            </a:xfrm>
            <a:prstGeom prst="flowChartTerminator">
              <a:avLst/>
            </a:prstGeom>
            <a:solidFill>
              <a:srgbClr val="F3F2E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35A3E9E-86D5-A44B-8A90-441D8DB64464}"/>
                </a:ext>
              </a:extLst>
            </p:cNvPr>
            <p:cNvSpPr/>
            <p:nvPr/>
          </p:nvSpPr>
          <p:spPr>
            <a:xfrm>
              <a:off x="397879" y="163400"/>
              <a:ext cx="800100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0" lvl="0" indent="-34290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itchFamily="18" charset="0"/>
                  <a:sym typeface="Arial"/>
                </a:rPr>
                <a:t>II. PHONG TRÀO ĐẤU TRANH GIẢI PHÓNG DÂN TỘC</a:t>
              </a:r>
            </a:p>
          </p:txBody>
        </p:sp>
      </p:grpSp>
      <p:sp>
        <p:nvSpPr>
          <p:cNvPr id="9" name="Rectangle 5">
            <a:extLst>
              <a:ext uri="{FF2B5EF4-FFF2-40B4-BE49-F238E27FC236}">
                <a16:creationId xmlns:a16="http://schemas.microsoft.com/office/drawing/2014/main" id="{E20CC627-A91B-4048-9AF3-62FFA323C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78290"/>
            <a:ext cx="8028122" cy="727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2 - </a:t>
            </a:r>
            <a:r>
              <a:rPr kumimoji="0" lang="en-US" altLang="en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Phong</a:t>
            </a:r>
            <a:r>
              <a:rPr kumimoji="0" lang="en-US" alt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trào</a:t>
            </a:r>
            <a:r>
              <a:rPr kumimoji="0" lang="en-US" alt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đấu</a:t>
            </a:r>
            <a:r>
              <a:rPr kumimoji="0" lang="en-US" alt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tranh</a:t>
            </a:r>
            <a:r>
              <a:rPr kumimoji="0" lang="en-US" alt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alt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phóng</a:t>
            </a:r>
            <a:r>
              <a:rPr kumimoji="0" lang="en-US" alt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dân</a:t>
            </a:r>
            <a:r>
              <a:rPr kumimoji="0" lang="en-US" alt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tộc</a:t>
            </a:r>
            <a:r>
              <a:rPr kumimoji="0" lang="en-US" alt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: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4DB81F24-BA2D-1845-99E8-BBF1C75EA1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1821" y="2979048"/>
            <a:ext cx="9272831" cy="1143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-  </a:t>
            </a:r>
            <a:r>
              <a:rPr kumimoji="0" lang="en-US" altLang="en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Hàng</a:t>
            </a:r>
            <a:r>
              <a:rPr kumimoji="0" lang="en-US" alt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loạt</a:t>
            </a:r>
            <a:r>
              <a:rPr kumimoji="0" lang="en-US" alt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các</a:t>
            </a:r>
            <a:r>
              <a:rPr kumimoji="0" lang="en-US" alt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phong</a:t>
            </a:r>
            <a:r>
              <a:rPr kumimoji="0" lang="en-US" alt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trào</a:t>
            </a:r>
            <a:r>
              <a:rPr kumimoji="0" lang="en-US" alt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đấu</a:t>
            </a:r>
            <a:r>
              <a:rPr kumimoji="0" lang="en-US" alt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tranh</a:t>
            </a:r>
            <a:r>
              <a:rPr kumimoji="0" lang="en-US" alt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nô</a:t>
            </a:r>
            <a:r>
              <a:rPr kumimoji="0" lang="en-US" alt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̉ ra: </a:t>
            </a:r>
            <a:r>
              <a:rPr kumimoji="0" lang="en-US" altLang="en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Ở</a:t>
            </a:r>
            <a:r>
              <a:rPr kumimoji="0" lang="en-US" alt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In-</a:t>
            </a:r>
            <a:r>
              <a:rPr kumimoji="0" lang="en-US" altLang="en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đô</a:t>
            </a:r>
            <a:r>
              <a:rPr kumimoji="0" lang="en-US" alt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-</a:t>
            </a:r>
            <a:r>
              <a:rPr kumimoji="0" lang="en-US" altLang="en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nê</a:t>
            </a:r>
            <a:r>
              <a:rPr kumimoji="0" lang="en-US" alt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-xi-a, Phi-lip-pin, Cam-</a:t>
            </a:r>
            <a:r>
              <a:rPr kumimoji="0" lang="en-US" altLang="en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pu</a:t>
            </a:r>
            <a:r>
              <a:rPr kumimoji="0" lang="en-US" alt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-chia, </a:t>
            </a:r>
            <a:r>
              <a:rPr kumimoji="0" lang="en-US" altLang="en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Lào</a:t>
            </a:r>
            <a:r>
              <a:rPr kumimoji="0" lang="en-US" alt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, </a:t>
            </a:r>
            <a:r>
              <a:rPr kumimoji="0" lang="en-US" altLang="en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Miến</a:t>
            </a:r>
            <a:r>
              <a:rPr kumimoji="0" lang="en-US" alt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Điện</a:t>
            </a:r>
            <a:r>
              <a:rPr kumimoji="0" lang="en-US" alt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, </a:t>
            </a:r>
            <a:r>
              <a:rPr kumimoji="0" lang="en-US" altLang="en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Việt</a:t>
            </a:r>
            <a:r>
              <a:rPr kumimoji="0" lang="en-US" alt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Nam…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297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24" grpId="0"/>
          <p:bldP spid="9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24" grpId="0"/>
          <p:bldP spid="9" grpId="0"/>
          <p:bldP spid="12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3" name="Google Shape;613;p70"/>
          <p:cNvCxnSpPr/>
          <p:nvPr/>
        </p:nvCxnSpPr>
        <p:spPr>
          <a:xfrm>
            <a:off x="4572000" y="1578000"/>
            <a:ext cx="0" cy="3565500"/>
          </a:xfrm>
          <a:prstGeom prst="straightConnector1">
            <a:avLst/>
          </a:prstGeom>
          <a:noFill/>
          <a:ln w="127000" cap="flat" cmpd="sng">
            <a:solidFill>
              <a:srgbClr val="CC4125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13F2132-B172-2E4B-BD2E-5DE020692946}"/>
              </a:ext>
            </a:extLst>
          </p:cNvPr>
          <p:cNvGrpSpPr/>
          <p:nvPr/>
        </p:nvGrpSpPr>
        <p:grpSpPr>
          <a:xfrm>
            <a:off x="604717" y="2156760"/>
            <a:ext cx="4034597" cy="839190"/>
            <a:chOff x="604717" y="2156760"/>
            <a:chExt cx="4034597" cy="839190"/>
          </a:xfrm>
        </p:grpSpPr>
        <p:sp>
          <p:nvSpPr>
            <p:cNvPr id="626" name="Google Shape;626;p70"/>
            <p:cNvSpPr/>
            <p:nvPr/>
          </p:nvSpPr>
          <p:spPr>
            <a:xfrm>
              <a:off x="604717" y="2156760"/>
              <a:ext cx="832842" cy="832842"/>
            </a:xfrm>
            <a:prstGeom prst="rect">
              <a:avLst/>
            </a:prstGeom>
            <a:solidFill>
              <a:srgbClr val="CC4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GB" sz="2700" b="1" dirty="0">
                  <a:solidFill>
                    <a:srgbClr val="FFFFFF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01</a:t>
              </a:r>
              <a:endParaRPr sz="2700" b="1" dirty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grpSp>
          <p:nvGrpSpPr>
            <p:cNvPr id="627" name="Google Shape;627;p70"/>
            <p:cNvGrpSpPr/>
            <p:nvPr/>
          </p:nvGrpSpPr>
          <p:grpSpPr>
            <a:xfrm>
              <a:off x="1435600" y="2163108"/>
              <a:ext cx="2599975" cy="832842"/>
              <a:chOff x="1839524" y="1879184"/>
              <a:chExt cx="2189637" cy="701400"/>
            </a:xfrm>
          </p:grpSpPr>
          <p:sp>
            <p:nvSpPr>
              <p:cNvPr id="628" name="Google Shape;628;p70"/>
              <p:cNvSpPr/>
              <p:nvPr/>
            </p:nvSpPr>
            <p:spPr>
              <a:xfrm>
                <a:off x="1839524" y="1879184"/>
                <a:ext cx="2113500" cy="701400"/>
              </a:xfrm>
              <a:prstGeom prst="rect">
                <a:avLst/>
              </a:prstGeom>
              <a:solidFill>
                <a:srgbClr val="73F4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 dirty="0">
                  <a:latin typeface="Roboto Slab"/>
                  <a:ea typeface="Roboto Slab"/>
                  <a:cs typeface="Roboto Slab"/>
                  <a:sym typeface="Roboto Slab"/>
                </a:endParaRPr>
              </a:p>
            </p:txBody>
          </p:sp>
          <p:sp>
            <p:nvSpPr>
              <p:cNvPr id="629" name="Google Shape;629;p70"/>
              <p:cNvSpPr/>
              <p:nvPr/>
            </p:nvSpPr>
            <p:spPr>
              <a:xfrm rot="-8100000">
                <a:off x="3868789" y="2140889"/>
                <a:ext cx="160372" cy="160372"/>
              </a:xfrm>
              <a:prstGeom prst="rtTriangle">
                <a:avLst/>
              </a:prstGeom>
              <a:solidFill>
                <a:srgbClr val="73F4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latin typeface="Roboto Slab"/>
                  <a:ea typeface="Roboto Slab"/>
                  <a:cs typeface="Roboto Slab"/>
                  <a:sym typeface="Roboto Slab"/>
                </a:endParaRPr>
              </a:p>
            </p:txBody>
          </p:sp>
        </p:grpSp>
        <p:sp>
          <p:nvSpPr>
            <p:cNvPr id="615" name="Google Shape;615;p70"/>
            <p:cNvSpPr/>
            <p:nvPr/>
          </p:nvSpPr>
          <p:spPr>
            <a:xfrm>
              <a:off x="4493214" y="2506087"/>
              <a:ext cx="146100" cy="1461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rgbClr val="FFFF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chemeClr val="tx1"/>
                </a:solidFill>
              </a:endParaRPr>
            </a:p>
          </p:txBody>
        </p:sp>
      </p:grpSp>
      <p:sp>
        <p:nvSpPr>
          <p:cNvPr id="622" name="Google Shape;622;p70"/>
          <p:cNvSpPr/>
          <p:nvPr/>
        </p:nvSpPr>
        <p:spPr>
          <a:xfrm>
            <a:off x="3823907" y="1090525"/>
            <a:ext cx="1516690" cy="524075"/>
          </a:xfrm>
          <a:prstGeom prst="roundRect">
            <a:avLst>
              <a:gd name="adj" fmla="val 16667"/>
            </a:avLst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2400" b="1" dirty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NƯỚC</a:t>
            </a:r>
            <a:endParaRPr sz="2400" b="1" dirty="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B40BF20-BD20-1749-BA6B-8EFA270C5648}"/>
              </a:ext>
            </a:extLst>
          </p:cNvPr>
          <p:cNvGrpSpPr/>
          <p:nvPr/>
        </p:nvGrpSpPr>
        <p:grpSpPr>
          <a:xfrm>
            <a:off x="1376185" y="2105654"/>
            <a:ext cx="2372681" cy="887784"/>
            <a:chOff x="1437127" y="2074555"/>
            <a:chExt cx="2372681" cy="887784"/>
          </a:xfrm>
        </p:grpSpPr>
        <p:sp>
          <p:nvSpPr>
            <p:cNvPr id="631" name="Google Shape;631;p70"/>
            <p:cNvSpPr txBox="1"/>
            <p:nvPr/>
          </p:nvSpPr>
          <p:spPr>
            <a:xfrm>
              <a:off x="1510608" y="2074555"/>
              <a:ext cx="2299200" cy="6374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vi-VN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 LAN</a:t>
              </a:r>
              <a:endPara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0" name="Google Shape;630;p70"/>
            <p:cNvSpPr txBox="1"/>
            <p:nvPr/>
          </p:nvSpPr>
          <p:spPr>
            <a:xfrm>
              <a:off x="1437127" y="2545918"/>
              <a:ext cx="2299044" cy="416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vi-VN" sz="2000" b="1" dirty="0">
                  <a:solidFill>
                    <a:srgbClr val="C00000"/>
                  </a:solidFill>
                  <a:latin typeface="Snell Roundhand Black" panose="02000603080000090004" pitchFamily="2" charset="77"/>
                </a:rPr>
                <a:t>Bangkok</a:t>
              </a:r>
              <a:endParaRPr lang="en-US" sz="2000" b="1" dirty="0">
                <a:solidFill>
                  <a:srgbClr val="C00000"/>
                </a:solidFill>
                <a:latin typeface="Snell Roundhand Black" panose="02000603080000090004" pitchFamily="2" charset="77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DC0579-4FE8-A440-AA03-5482ADDD9D00}"/>
              </a:ext>
            </a:extLst>
          </p:cNvPr>
          <p:cNvGrpSpPr/>
          <p:nvPr/>
        </p:nvGrpSpPr>
        <p:grpSpPr>
          <a:xfrm>
            <a:off x="4500121" y="4158921"/>
            <a:ext cx="4006021" cy="832842"/>
            <a:chOff x="4500121" y="4158921"/>
            <a:chExt cx="4006021" cy="832842"/>
          </a:xfrm>
        </p:grpSpPr>
        <p:sp>
          <p:nvSpPr>
            <p:cNvPr id="616" name="Google Shape;616;p70"/>
            <p:cNvSpPr/>
            <p:nvPr/>
          </p:nvSpPr>
          <p:spPr>
            <a:xfrm>
              <a:off x="4500121" y="4502271"/>
              <a:ext cx="146100" cy="146100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rgbClr val="FFFF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grpSp>
          <p:nvGrpSpPr>
            <p:cNvPr id="632" name="Google Shape;632;p70"/>
            <p:cNvGrpSpPr/>
            <p:nvPr/>
          </p:nvGrpSpPr>
          <p:grpSpPr>
            <a:xfrm>
              <a:off x="5034135" y="4158921"/>
              <a:ext cx="3472007" cy="832842"/>
              <a:chOff x="3829417" y="2089488"/>
              <a:chExt cx="3472007" cy="832842"/>
            </a:xfrm>
          </p:grpSpPr>
          <p:sp>
            <p:nvSpPr>
              <p:cNvPr id="633" name="Google Shape;633;p70"/>
              <p:cNvSpPr/>
              <p:nvPr/>
            </p:nvSpPr>
            <p:spPr>
              <a:xfrm>
                <a:off x="6468624" y="2089488"/>
                <a:ext cx="832800" cy="832800"/>
              </a:xfrm>
              <a:prstGeom prst="rect">
                <a:avLst/>
              </a:pr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r>
                  <a:rPr lang="en-GB" sz="2700" b="1">
                    <a:solidFill>
                      <a:srgbClr val="FFFFFF"/>
                    </a:solidFill>
                    <a:latin typeface="Roboto Slab"/>
                    <a:ea typeface="Roboto Slab"/>
                    <a:cs typeface="Roboto Slab"/>
                    <a:sym typeface="Roboto Slab"/>
                  </a:rPr>
                  <a:t>02</a:t>
                </a:r>
                <a:endParaRPr sz="2700" b="1">
                  <a:solidFill>
                    <a:srgbClr val="FFFFFF"/>
                  </a:solidFill>
                  <a:latin typeface="Roboto Slab"/>
                  <a:ea typeface="Roboto Slab"/>
                  <a:cs typeface="Roboto Slab"/>
                  <a:sym typeface="Roboto Slab"/>
                </a:endParaRPr>
              </a:p>
            </p:txBody>
          </p:sp>
          <p:grpSp>
            <p:nvGrpSpPr>
              <p:cNvPr id="634" name="Google Shape;634;p70"/>
              <p:cNvGrpSpPr/>
              <p:nvPr/>
            </p:nvGrpSpPr>
            <p:grpSpPr>
              <a:xfrm>
                <a:off x="3829417" y="2089488"/>
                <a:ext cx="2639219" cy="832842"/>
                <a:chOff x="3835575" y="1870375"/>
                <a:chExt cx="2222688" cy="701400"/>
              </a:xfrm>
            </p:grpSpPr>
            <p:sp>
              <p:nvSpPr>
                <p:cNvPr id="635" name="Google Shape;635;p70"/>
                <p:cNvSpPr/>
                <p:nvPr/>
              </p:nvSpPr>
              <p:spPr>
                <a:xfrm>
                  <a:off x="3944763" y="1870375"/>
                  <a:ext cx="2113500" cy="70140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 dirty="0">
                    <a:latin typeface="Roboto Slab"/>
                    <a:ea typeface="Roboto Slab"/>
                    <a:cs typeface="Roboto Slab"/>
                    <a:sym typeface="Roboto Slab"/>
                  </a:endParaRPr>
                </a:p>
              </p:txBody>
            </p:sp>
            <p:sp>
              <p:nvSpPr>
                <p:cNvPr id="636" name="Google Shape;636;p70"/>
                <p:cNvSpPr/>
                <p:nvPr/>
              </p:nvSpPr>
              <p:spPr>
                <a:xfrm rot="2700000">
                  <a:off x="3868789" y="2140889"/>
                  <a:ext cx="160372" cy="160372"/>
                </a:xfrm>
                <a:prstGeom prst="rtTriangl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latin typeface="Roboto Slab"/>
                    <a:ea typeface="Roboto Slab"/>
                    <a:cs typeface="Roboto Slab"/>
                    <a:sym typeface="Roboto Slab"/>
                  </a:endParaRPr>
                </a:p>
              </p:txBody>
            </p:sp>
          </p:grp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A6B9C9D-2F04-4846-96A2-7DB6FC287733}"/>
              </a:ext>
            </a:extLst>
          </p:cNvPr>
          <p:cNvGrpSpPr/>
          <p:nvPr/>
        </p:nvGrpSpPr>
        <p:grpSpPr>
          <a:xfrm>
            <a:off x="5394314" y="4144127"/>
            <a:ext cx="2299200" cy="853169"/>
            <a:chOff x="5268969" y="4130764"/>
            <a:chExt cx="2299200" cy="853169"/>
          </a:xfrm>
        </p:grpSpPr>
        <p:sp>
          <p:nvSpPr>
            <p:cNvPr id="638" name="Google Shape;638;p70"/>
            <p:cNvSpPr txBox="1"/>
            <p:nvPr/>
          </p:nvSpPr>
          <p:spPr>
            <a:xfrm>
              <a:off x="5817470" y="4567533"/>
              <a:ext cx="1124435" cy="41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vi-VN" sz="2000" b="1" dirty="0">
                  <a:solidFill>
                    <a:srgbClr val="C00000"/>
                  </a:solidFill>
                  <a:latin typeface="Snell Roundhand" panose="02000603080000090004" pitchFamily="2" charset="77"/>
                  <a:ea typeface="Open Sans"/>
                  <a:cs typeface="Open Sans"/>
                  <a:sym typeface="Open Sans"/>
                </a:rPr>
                <a:t>Hà Nội</a:t>
              </a:r>
              <a:endParaRPr sz="2000" b="1" dirty="0">
                <a:solidFill>
                  <a:srgbClr val="C00000"/>
                </a:solidFill>
                <a:latin typeface="Snell Roundhand" panose="02000603080000090004" pitchFamily="2" charset="77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39" name="Google Shape;639;p70"/>
            <p:cNvSpPr txBox="1"/>
            <p:nvPr/>
          </p:nvSpPr>
          <p:spPr>
            <a:xfrm>
              <a:off x="5268969" y="4130764"/>
              <a:ext cx="2299200" cy="5792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vi-VN" sz="2400" b="1" dirty="0">
                  <a:solidFill>
                    <a:srgbClr val="7030A0"/>
                  </a:solidFill>
                  <a:latin typeface="+mj-lt"/>
                </a:rPr>
                <a:t>VIỆT NAM</a:t>
              </a:r>
              <a:endParaRPr lang="en-US" sz="2400" b="1" dirty="0">
                <a:solidFill>
                  <a:srgbClr val="7030A0"/>
                </a:solidFill>
                <a:latin typeface="+mj-lt"/>
              </a:endParaRPr>
            </a:p>
          </p:txBody>
        </p:sp>
      </p:grpSp>
      <p:pic>
        <p:nvPicPr>
          <p:cNvPr id="30" name="Picture 8" descr="Kết quả hình ảnh cho quốc kỳ thái lan">
            <a:extLst>
              <a:ext uri="{FF2B5EF4-FFF2-40B4-BE49-F238E27FC236}">
                <a16:creationId xmlns:a16="http://schemas.microsoft.com/office/drawing/2014/main" id="{52C7DB6E-7932-8449-A4B8-F804220AD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1508" y="3023877"/>
            <a:ext cx="2057400" cy="1428750"/>
          </a:xfrm>
          <a:prstGeom prst="rect">
            <a:avLst/>
          </a:prstGeom>
          <a:noFill/>
        </p:spPr>
      </p:pic>
      <p:pic>
        <p:nvPicPr>
          <p:cNvPr id="31" name="Picture 2" descr="Kết quả hình ảnh cho việt nam">
            <a:extLst>
              <a:ext uri="{FF2B5EF4-FFF2-40B4-BE49-F238E27FC236}">
                <a16:creationId xmlns:a16="http://schemas.microsoft.com/office/drawing/2014/main" id="{E0EB3D4C-E719-674E-AD69-54E7AB74C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7961" y="2601631"/>
            <a:ext cx="2217366" cy="1535099"/>
          </a:xfrm>
          <a:prstGeom prst="rect">
            <a:avLst/>
          </a:prstGeom>
          <a:noFill/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E9BEF9BA-F173-1644-A3A0-76634B484068}"/>
              </a:ext>
            </a:extLst>
          </p:cNvPr>
          <p:cNvSpPr/>
          <p:nvPr/>
        </p:nvSpPr>
        <p:spPr>
          <a:xfrm>
            <a:off x="472790" y="426444"/>
            <a:ext cx="857250" cy="16967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05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DED59A-18F9-4642-AD43-9BC24DA33588}"/>
              </a:ext>
            </a:extLst>
          </p:cNvPr>
          <p:cNvSpPr/>
          <p:nvPr/>
        </p:nvSpPr>
        <p:spPr>
          <a:xfrm>
            <a:off x="472790" y="426444"/>
            <a:ext cx="857250" cy="16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05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A7E8D4-1853-3943-95C3-3BF215BA6376}"/>
              </a:ext>
            </a:extLst>
          </p:cNvPr>
          <p:cNvSpPr/>
          <p:nvPr/>
        </p:nvSpPr>
        <p:spPr>
          <a:xfrm>
            <a:off x="310896" y="4736592"/>
            <a:ext cx="1682496" cy="338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21" name="Google Shape;621;p70"/>
          <p:cNvSpPr txBox="1">
            <a:spLocks noGrp="1"/>
          </p:cNvSpPr>
          <p:nvPr>
            <p:ph type="title"/>
          </p:nvPr>
        </p:nvSpPr>
        <p:spPr>
          <a:xfrm>
            <a:off x="1898826" y="511281"/>
            <a:ext cx="2578078" cy="57042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vi-VN" sz="3200" dirty="0">
                <a:solidFill>
                  <a:schemeClr val="bg2"/>
                </a:solidFill>
              </a:rPr>
              <a:t>ĐÔNG NAM Á</a:t>
            </a:r>
            <a:endParaRPr sz="3200" dirty="0">
              <a:solidFill>
                <a:schemeClr val="bg2"/>
              </a:solidFill>
              <a:sym typeface="Roboto Slab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B33A7D-07D1-A545-BFC3-00B9D6CB90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262" b="24778"/>
          <a:stretch/>
        </p:blipFill>
        <p:spPr>
          <a:xfrm>
            <a:off x="23948" y="123956"/>
            <a:ext cx="2105129" cy="1822676"/>
          </a:xfrm>
          <a:prstGeom prst="rect">
            <a:avLst/>
          </a:prstGeom>
        </p:spPr>
      </p:pic>
      <p:sp>
        <p:nvSpPr>
          <p:cNvPr id="35" name="Google Shape;198;p26">
            <a:extLst>
              <a:ext uri="{FF2B5EF4-FFF2-40B4-BE49-F238E27FC236}">
                <a16:creationId xmlns:a16="http://schemas.microsoft.com/office/drawing/2014/main" id="{36F513BB-FBC1-CE49-82D1-FA1662D1976D}"/>
              </a:ext>
            </a:extLst>
          </p:cNvPr>
          <p:cNvSpPr/>
          <p:nvPr/>
        </p:nvSpPr>
        <p:spPr>
          <a:xfrm>
            <a:off x="5034134" y="26580"/>
            <a:ext cx="4184294" cy="2364063"/>
          </a:xfrm>
          <a:custGeom>
            <a:avLst/>
            <a:gdLst/>
            <a:ahLst/>
            <a:cxnLst/>
            <a:rect l="l" t="t" r="r" b="b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rgbClr val="73F4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med">
    <p:pull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1" dur="500"/>
                                            <p:tgtEl>
                                              <p:spTgt spid="6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4" dur="500"/>
                                            <p:tgtEl>
                                              <p:spTgt spid="6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2" presetID="16" presetClass="entr" presetSubtype="2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3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1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39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" presetClass="entr" presetSubtype="2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49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4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2" grpId="0" animBg="1"/>
          <p:bldP spid="621" grpId="0"/>
          <p:bldP spid="3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1" dur="500"/>
                                            <p:tgtEl>
                                              <p:spTgt spid="6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4" dur="500"/>
                                            <p:tgtEl>
                                              <p:spTgt spid="6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2" presetID="16" presetClass="entr" presetSubtype="2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3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1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39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49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4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2" grpId="0" animBg="1"/>
          <p:bldP spid="621" grpId="0"/>
          <p:bldP spid="35" grpId="0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F77F7FE-3B52-FE4B-92EA-017367FFC5E1}"/>
              </a:ext>
            </a:extLst>
          </p:cNvPr>
          <p:cNvSpPr/>
          <p:nvPr/>
        </p:nvSpPr>
        <p:spPr>
          <a:xfrm>
            <a:off x="1188937" y="1650999"/>
            <a:ext cx="446742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55">
              <a:defRPr/>
            </a:pPr>
            <a:r>
              <a:rPr lang="en-US" sz="9600" b="1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Củng</a:t>
            </a:r>
            <a:r>
              <a:rPr lang="en-US" sz="9600" b="1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sz="9600" b="1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cố</a:t>
            </a:r>
            <a:r>
              <a:rPr lang="en-US" sz="9600" b="1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B2A71684-CE09-8846-8A1C-1E7F2F2AD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1" y="3492501"/>
            <a:ext cx="2146300" cy="1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Ảnh động Powerpoint CTU">
            <a:extLst>
              <a:ext uri="{FF2B5EF4-FFF2-40B4-BE49-F238E27FC236}">
                <a16:creationId xmlns:a16="http://schemas.microsoft.com/office/drawing/2014/main" id="{009A2823-D4B1-124B-B1ED-35C00E469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1300" y="719436"/>
            <a:ext cx="1066800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7183B4-D32F-C64F-8441-9385B9761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209" y="1666813"/>
            <a:ext cx="3836636" cy="3836636"/>
          </a:xfrm>
          <a:prstGeom prst="rect">
            <a:avLst/>
          </a:prstGeom>
        </p:spPr>
      </p:pic>
      <p:pic>
        <p:nvPicPr>
          <p:cNvPr id="5" name="Graphic 4" descr="Airplane">
            <a:extLst>
              <a:ext uri="{FF2B5EF4-FFF2-40B4-BE49-F238E27FC236}">
                <a16:creationId xmlns:a16="http://schemas.microsoft.com/office/drawing/2014/main" id="{64D656D9-7EB6-1244-A7FB-BD95718911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8346064">
            <a:off x="6553606" y="-175794"/>
            <a:ext cx="2073257" cy="2073257"/>
          </a:xfrm>
          <a:prstGeom prst="rect">
            <a:avLst/>
          </a:prstGeom>
        </p:spPr>
      </p:pic>
      <p:pic>
        <p:nvPicPr>
          <p:cNvPr id="7" name="Picture 21" descr="Picture5">
            <a:extLst>
              <a:ext uri="{FF2B5EF4-FFF2-40B4-BE49-F238E27FC236}">
                <a16:creationId xmlns:a16="http://schemas.microsoft.com/office/drawing/2014/main" id="{E1771573-9202-5F4D-86B2-7EB3F78BAF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650" y="1392299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1" descr="Picture5">
            <a:extLst>
              <a:ext uri="{FF2B5EF4-FFF2-40B4-BE49-F238E27FC236}">
                <a16:creationId xmlns:a16="http://schemas.microsoft.com/office/drawing/2014/main" id="{106EC2ED-4E82-1E48-9445-CDEACD1442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87" y="2032855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1" descr="Picture5">
            <a:extLst>
              <a:ext uri="{FF2B5EF4-FFF2-40B4-BE49-F238E27FC236}">
                <a16:creationId xmlns:a16="http://schemas.microsoft.com/office/drawing/2014/main" id="{05A2DFD6-03E7-2849-A1B1-180539EE62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05" y="3585131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27699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7D42909-1A5D-8E4E-A5F0-5AFA9694C995}"/>
              </a:ext>
            </a:extLst>
          </p:cNvPr>
          <p:cNvSpPr/>
          <p:nvPr/>
        </p:nvSpPr>
        <p:spPr>
          <a:xfrm>
            <a:off x="0" y="4579973"/>
            <a:ext cx="9144000" cy="563527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aphicFrame>
        <p:nvGraphicFramePr>
          <p:cNvPr id="58371" name="Group 3">
            <a:extLst>
              <a:ext uri="{FF2B5EF4-FFF2-40B4-BE49-F238E27FC236}">
                <a16:creationId xmlns:a16="http://schemas.microsoft.com/office/drawing/2014/main" id="{6538E178-3BBE-BC4A-B74E-1AFD74D8EA8F}"/>
              </a:ext>
            </a:extLst>
          </p:cNvPr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463310128"/>
              </p:ext>
            </p:extLst>
          </p:nvPr>
        </p:nvGraphicFramePr>
        <p:xfrm>
          <a:off x="1220785" y="151324"/>
          <a:ext cx="7795198" cy="4314349"/>
        </p:xfrm>
        <a:graphic>
          <a:graphicData uri="http://schemas.openxmlformats.org/drawingml/2006/table">
            <a:tbl>
              <a:tblPr/>
              <a:tblGrid>
                <a:gridCol w="429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15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89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89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906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544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715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202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9062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5883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5715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5883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5548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5715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545122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5122"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5122"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95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5388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4855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9580">
                <a:tc rowSpan="2"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9580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2" name="Group 114">
            <a:extLst>
              <a:ext uri="{FF2B5EF4-FFF2-40B4-BE49-F238E27FC236}">
                <a16:creationId xmlns:a16="http://schemas.microsoft.com/office/drawing/2014/main" id="{9C7FFE41-ADE0-DC47-AD9E-273FE2DCF72C}"/>
              </a:ext>
            </a:extLst>
          </p:cNvPr>
          <p:cNvGrpSpPr>
            <a:grpSpLocks/>
          </p:cNvGrpSpPr>
          <p:nvPr/>
        </p:nvGrpSpPr>
        <p:grpSpPr bwMode="auto">
          <a:xfrm>
            <a:off x="4022439" y="151324"/>
            <a:ext cx="4993543" cy="526503"/>
            <a:chOff x="2352" y="624"/>
            <a:chExt cx="3024" cy="336"/>
          </a:xfrm>
        </p:grpSpPr>
        <p:sp>
          <p:nvSpPr>
            <p:cNvPr id="26875" name="AutoShape 115">
              <a:extLst>
                <a:ext uri="{FF2B5EF4-FFF2-40B4-BE49-F238E27FC236}">
                  <a16:creationId xmlns:a16="http://schemas.microsoft.com/office/drawing/2014/main" id="{2128ECD1-96D0-254E-A340-C9603F7270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624"/>
              <a:ext cx="336" cy="336"/>
            </a:xfrm>
            <a:prstGeom prst="flowChartAlternateProcess">
              <a:avLst/>
            </a:prstGeom>
            <a:solidFill>
              <a:srgbClr val="33CCCC"/>
            </a:solidFill>
            <a:ln w="9525" algn="ctr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VN" altLang="en-VN" sz="1050"/>
            </a:p>
          </p:txBody>
        </p:sp>
        <p:sp>
          <p:nvSpPr>
            <p:cNvPr id="26876" name="AutoShape 116">
              <a:extLst>
                <a:ext uri="{FF2B5EF4-FFF2-40B4-BE49-F238E27FC236}">
                  <a16:creationId xmlns:a16="http://schemas.microsoft.com/office/drawing/2014/main" id="{94743943-240B-C24A-8A54-C4FEC46D51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624"/>
              <a:ext cx="336" cy="336"/>
            </a:xfrm>
            <a:prstGeom prst="flowChartAlternateProcess">
              <a:avLst/>
            </a:prstGeom>
            <a:solidFill>
              <a:srgbClr val="33CCCC"/>
            </a:solidFill>
            <a:ln w="9525" algn="ctr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VN" altLang="en-VN" sz="1050"/>
            </a:p>
          </p:txBody>
        </p:sp>
        <p:sp>
          <p:nvSpPr>
            <p:cNvPr id="26877" name="AutoShape 117">
              <a:extLst>
                <a:ext uri="{FF2B5EF4-FFF2-40B4-BE49-F238E27FC236}">
                  <a16:creationId xmlns:a16="http://schemas.microsoft.com/office/drawing/2014/main" id="{227F20EA-6A63-DB42-8338-E5A1A64890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624"/>
              <a:ext cx="336" cy="336"/>
            </a:xfrm>
            <a:prstGeom prst="flowChartAlternateProcess">
              <a:avLst/>
            </a:prstGeom>
            <a:solidFill>
              <a:srgbClr val="33CCCC"/>
            </a:solidFill>
            <a:ln w="9525" algn="ctr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VN" altLang="en-VN" sz="1050"/>
            </a:p>
          </p:txBody>
        </p:sp>
        <p:sp>
          <p:nvSpPr>
            <p:cNvPr id="26878" name="AutoShape 118">
              <a:extLst>
                <a:ext uri="{FF2B5EF4-FFF2-40B4-BE49-F238E27FC236}">
                  <a16:creationId xmlns:a16="http://schemas.microsoft.com/office/drawing/2014/main" id="{6225DB23-C6CE-B341-8984-225953A938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624"/>
              <a:ext cx="336" cy="336"/>
            </a:xfrm>
            <a:prstGeom prst="flowChartAlternateProcess">
              <a:avLst/>
            </a:prstGeom>
            <a:solidFill>
              <a:srgbClr val="33CCCC"/>
            </a:solidFill>
            <a:ln w="9525" algn="ctr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VN" altLang="en-VN" sz="1050"/>
            </a:p>
          </p:txBody>
        </p:sp>
        <p:sp>
          <p:nvSpPr>
            <p:cNvPr id="26879" name="AutoShape 119">
              <a:extLst>
                <a:ext uri="{FF2B5EF4-FFF2-40B4-BE49-F238E27FC236}">
                  <a16:creationId xmlns:a16="http://schemas.microsoft.com/office/drawing/2014/main" id="{115B1BF8-CECA-A445-B405-6376CFBD69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624"/>
              <a:ext cx="336" cy="336"/>
            </a:xfrm>
            <a:prstGeom prst="flowChartAlternateProcess">
              <a:avLst/>
            </a:prstGeom>
            <a:solidFill>
              <a:srgbClr val="33CCCC"/>
            </a:solidFill>
            <a:ln w="9525" algn="ctr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VN" altLang="en-VN" sz="1050"/>
            </a:p>
          </p:txBody>
        </p:sp>
        <p:sp>
          <p:nvSpPr>
            <p:cNvPr id="26880" name="AutoShape 120">
              <a:extLst>
                <a:ext uri="{FF2B5EF4-FFF2-40B4-BE49-F238E27FC236}">
                  <a16:creationId xmlns:a16="http://schemas.microsoft.com/office/drawing/2014/main" id="{FB360FFD-BD07-E241-994D-4AC67C9B9C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" y="624"/>
              <a:ext cx="336" cy="336"/>
            </a:xfrm>
            <a:prstGeom prst="flowChartAlternateProcess">
              <a:avLst/>
            </a:prstGeom>
            <a:solidFill>
              <a:srgbClr val="33CCCC"/>
            </a:solidFill>
            <a:ln w="9525" algn="ctr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VN" altLang="en-VN" sz="1050"/>
            </a:p>
          </p:txBody>
        </p:sp>
        <p:sp>
          <p:nvSpPr>
            <p:cNvPr id="26881" name="AutoShape 121">
              <a:extLst>
                <a:ext uri="{FF2B5EF4-FFF2-40B4-BE49-F238E27FC236}">
                  <a16:creationId xmlns:a16="http://schemas.microsoft.com/office/drawing/2014/main" id="{FF9BBC15-0427-2C4B-8A15-CC045AB865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624"/>
              <a:ext cx="336" cy="336"/>
            </a:xfrm>
            <a:prstGeom prst="flowChartAlternateProcess">
              <a:avLst/>
            </a:prstGeom>
            <a:solidFill>
              <a:srgbClr val="33CCCC"/>
            </a:solidFill>
            <a:ln w="9525" algn="ctr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VN" altLang="en-VN" sz="1050"/>
            </a:p>
          </p:txBody>
        </p:sp>
        <p:sp>
          <p:nvSpPr>
            <p:cNvPr id="26882" name="AutoShape 122">
              <a:extLst>
                <a:ext uri="{FF2B5EF4-FFF2-40B4-BE49-F238E27FC236}">
                  <a16:creationId xmlns:a16="http://schemas.microsoft.com/office/drawing/2014/main" id="{DFD83A72-388F-9440-AA13-AFDDF92E20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624"/>
              <a:ext cx="336" cy="336"/>
            </a:xfrm>
            <a:prstGeom prst="flowChartAlternateProcess">
              <a:avLst/>
            </a:prstGeom>
            <a:solidFill>
              <a:srgbClr val="33CCCC"/>
            </a:solidFill>
            <a:ln w="9525" algn="ctr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VN" altLang="en-VN" sz="1050"/>
            </a:p>
          </p:txBody>
        </p:sp>
        <p:sp>
          <p:nvSpPr>
            <p:cNvPr id="26883" name="AutoShape 123">
              <a:extLst>
                <a:ext uri="{FF2B5EF4-FFF2-40B4-BE49-F238E27FC236}">
                  <a16:creationId xmlns:a16="http://schemas.microsoft.com/office/drawing/2014/main" id="{9865E886-365C-0B45-B289-517DC1A71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624"/>
              <a:ext cx="336" cy="336"/>
            </a:xfrm>
            <a:prstGeom prst="flowChartAlternateProcess">
              <a:avLst/>
            </a:prstGeom>
            <a:solidFill>
              <a:srgbClr val="33CCCC"/>
            </a:solidFill>
            <a:ln w="9525" algn="ctr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VN" altLang="en-VN" sz="1050"/>
            </a:p>
          </p:txBody>
        </p:sp>
      </p:grpSp>
      <p:grpSp>
        <p:nvGrpSpPr>
          <p:cNvPr id="3" name="Group 124">
            <a:extLst>
              <a:ext uri="{FF2B5EF4-FFF2-40B4-BE49-F238E27FC236}">
                <a16:creationId xmlns:a16="http://schemas.microsoft.com/office/drawing/2014/main" id="{410BD81B-2C8D-B944-B7BC-6408BAE12279}"/>
              </a:ext>
            </a:extLst>
          </p:cNvPr>
          <p:cNvGrpSpPr>
            <a:grpSpLocks/>
          </p:cNvGrpSpPr>
          <p:nvPr/>
        </p:nvGrpSpPr>
        <p:grpSpPr bwMode="auto">
          <a:xfrm>
            <a:off x="3983662" y="151324"/>
            <a:ext cx="5092560" cy="526503"/>
            <a:chOff x="2208" y="192"/>
            <a:chExt cx="3024" cy="336"/>
          </a:xfrm>
        </p:grpSpPr>
        <p:sp>
          <p:nvSpPr>
            <p:cNvPr id="26866" name="AutoShape 125">
              <a:extLst>
                <a:ext uri="{FF2B5EF4-FFF2-40B4-BE49-F238E27FC236}">
                  <a16:creationId xmlns:a16="http://schemas.microsoft.com/office/drawing/2014/main" id="{FB7EA11A-5D8A-0F42-9318-EE7F4AAA75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192"/>
              <a:ext cx="336" cy="336"/>
            </a:xfrm>
            <a:prstGeom prst="flowChartAlternateProcess">
              <a:avLst/>
            </a:prstGeom>
            <a:solidFill>
              <a:srgbClr val="CCFFFF"/>
            </a:solidFill>
            <a:ln w="9525" algn="ctr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VN" sz="1800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</a:p>
          </p:txBody>
        </p:sp>
        <p:sp>
          <p:nvSpPr>
            <p:cNvPr id="26867" name="AutoShape 126">
              <a:extLst>
                <a:ext uri="{FF2B5EF4-FFF2-40B4-BE49-F238E27FC236}">
                  <a16:creationId xmlns:a16="http://schemas.microsoft.com/office/drawing/2014/main" id="{5388B3FE-08CE-414D-A916-42878F4F3B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92"/>
              <a:ext cx="336" cy="336"/>
            </a:xfrm>
            <a:prstGeom prst="flowChartAlternateProcess">
              <a:avLst/>
            </a:prstGeom>
            <a:solidFill>
              <a:srgbClr val="CCFFFF"/>
            </a:solidFill>
            <a:ln w="9525" algn="ctr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VN" sz="1800" b="1">
                  <a:solidFill>
                    <a:srgbClr val="FF0000"/>
                  </a:solidFill>
                  <a:latin typeface="Arial" panose="020B0604020202020204" pitchFamily="34" charset="0"/>
                </a:rPr>
                <a:t>N</a:t>
              </a:r>
            </a:p>
          </p:txBody>
        </p:sp>
        <p:sp>
          <p:nvSpPr>
            <p:cNvPr id="26868" name="AutoShape 127">
              <a:extLst>
                <a:ext uri="{FF2B5EF4-FFF2-40B4-BE49-F238E27FC236}">
                  <a16:creationId xmlns:a16="http://schemas.microsoft.com/office/drawing/2014/main" id="{0FFB782D-74DF-094D-911F-B1A0D6F2FD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192"/>
              <a:ext cx="336" cy="336"/>
            </a:xfrm>
            <a:prstGeom prst="flowChartAlternateProcess">
              <a:avLst/>
            </a:prstGeom>
            <a:solidFill>
              <a:srgbClr val="FF0000"/>
            </a:solidFill>
            <a:ln w="9525" algn="ctr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VN" sz="18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Đ</a:t>
              </a:r>
              <a:endParaRPr lang="en-US" altLang="en-VN" sz="1800" b="1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869" name="AutoShape 128">
              <a:extLst>
                <a:ext uri="{FF2B5EF4-FFF2-40B4-BE49-F238E27FC236}">
                  <a16:creationId xmlns:a16="http://schemas.microsoft.com/office/drawing/2014/main" id="{28BED5E2-BE9C-3F44-8699-E3DE76107D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192"/>
              <a:ext cx="336" cy="336"/>
            </a:xfrm>
            <a:prstGeom prst="flowChartAlternateProcess">
              <a:avLst/>
            </a:prstGeom>
            <a:solidFill>
              <a:srgbClr val="CCFFFF"/>
            </a:solidFill>
            <a:ln w="9525" algn="ctr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VN" sz="18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Ô</a:t>
              </a:r>
              <a:endParaRPr lang="en-US" altLang="en-VN" sz="18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870" name="AutoShape 129">
              <a:extLst>
                <a:ext uri="{FF2B5EF4-FFF2-40B4-BE49-F238E27FC236}">
                  <a16:creationId xmlns:a16="http://schemas.microsoft.com/office/drawing/2014/main" id="{8DE6C405-DA60-3046-B02B-EACDB706E7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92"/>
              <a:ext cx="336" cy="336"/>
            </a:xfrm>
            <a:prstGeom prst="flowChartAlternateProcess">
              <a:avLst/>
            </a:prstGeom>
            <a:solidFill>
              <a:srgbClr val="CCFFFF"/>
            </a:solidFill>
            <a:ln w="9525" algn="ctr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VN" sz="1800" b="1">
                  <a:solidFill>
                    <a:srgbClr val="FF0000"/>
                  </a:solidFill>
                  <a:latin typeface="Arial" panose="020B0604020202020204" pitchFamily="34" charset="0"/>
                </a:rPr>
                <a:t>N</a:t>
              </a:r>
            </a:p>
          </p:txBody>
        </p:sp>
        <p:sp>
          <p:nvSpPr>
            <p:cNvPr id="26871" name="AutoShape 130">
              <a:extLst>
                <a:ext uri="{FF2B5EF4-FFF2-40B4-BE49-F238E27FC236}">
                  <a16:creationId xmlns:a16="http://schemas.microsoft.com/office/drawing/2014/main" id="{C6B2D8F7-86B7-1E4F-B4C4-7154433740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192"/>
              <a:ext cx="336" cy="336"/>
            </a:xfrm>
            <a:prstGeom prst="flowChartAlternateProcess">
              <a:avLst/>
            </a:prstGeom>
            <a:solidFill>
              <a:srgbClr val="CCFFFF"/>
            </a:solidFill>
            <a:ln w="9525" algn="ctr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VN" sz="1800" b="1">
                  <a:solidFill>
                    <a:srgbClr val="FF0000"/>
                  </a:solidFill>
                  <a:latin typeface="Arial" panose="020B0604020202020204" pitchFamily="34" charset="0"/>
                </a:rPr>
                <a:t>X</a:t>
              </a:r>
            </a:p>
          </p:txBody>
        </p:sp>
        <p:sp>
          <p:nvSpPr>
            <p:cNvPr id="26872" name="AutoShape 131">
              <a:extLst>
                <a:ext uri="{FF2B5EF4-FFF2-40B4-BE49-F238E27FC236}">
                  <a16:creationId xmlns:a16="http://schemas.microsoft.com/office/drawing/2014/main" id="{ABB4F999-C874-034A-9F5B-12F9202894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192"/>
              <a:ext cx="336" cy="336"/>
            </a:xfrm>
            <a:prstGeom prst="flowChartAlternateProcess">
              <a:avLst/>
            </a:prstGeom>
            <a:solidFill>
              <a:srgbClr val="CCFFFF"/>
            </a:solidFill>
            <a:ln w="9525" algn="ctr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VN" sz="1800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</a:p>
          </p:txBody>
        </p:sp>
        <p:sp>
          <p:nvSpPr>
            <p:cNvPr id="26873" name="AutoShape 132">
              <a:extLst>
                <a:ext uri="{FF2B5EF4-FFF2-40B4-BE49-F238E27FC236}">
                  <a16:creationId xmlns:a16="http://schemas.microsoft.com/office/drawing/2014/main" id="{6DB2AB24-0B24-6F49-A96C-64844BB7B5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6" y="192"/>
              <a:ext cx="336" cy="336"/>
            </a:xfrm>
            <a:prstGeom prst="flowChartAlternateProcess">
              <a:avLst/>
            </a:prstGeom>
            <a:solidFill>
              <a:srgbClr val="CCFFFF"/>
            </a:solidFill>
            <a:ln w="9525" algn="ctr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VN" sz="1800" b="1">
                  <a:solidFill>
                    <a:srgbClr val="FF0000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26874" name="AutoShape 133">
              <a:extLst>
                <a:ext uri="{FF2B5EF4-FFF2-40B4-BE49-F238E27FC236}">
                  <a16:creationId xmlns:a16="http://schemas.microsoft.com/office/drawing/2014/main" id="{A79B0CAD-BE80-1946-AD33-10ADC183D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192"/>
              <a:ext cx="336" cy="336"/>
            </a:xfrm>
            <a:prstGeom prst="flowChartAlternateProcess">
              <a:avLst/>
            </a:prstGeom>
            <a:solidFill>
              <a:srgbClr val="CCFFFF"/>
            </a:solidFill>
            <a:ln w="9525" algn="ctr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VN" sz="1800" b="1">
                  <a:solidFill>
                    <a:srgbClr val="FF0000"/>
                  </a:solidFill>
                  <a:latin typeface="Arial" panose="020B0604020202020204" pitchFamily="34" charset="0"/>
                </a:rPr>
                <a:t>Ê</a:t>
              </a:r>
            </a:p>
          </p:txBody>
        </p:sp>
      </p:grpSp>
      <p:sp>
        <p:nvSpPr>
          <p:cNvPr id="58502" name="AutoShape 134">
            <a:extLst>
              <a:ext uri="{FF2B5EF4-FFF2-40B4-BE49-F238E27FC236}">
                <a16:creationId xmlns:a16="http://schemas.microsoft.com/office/drawing/2014/main" id="{A7E529C7-2FF0-024C-A3AA-63F010789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78" y="50470"/>
            <a:ext cx="743639" cy="563526"/>
          </a:xfrm>
          <a:prstGeom prst="star16">
            <a:avLst>
              <a:gd name="adj" fmla="val 37500"/>
            </a:avLst>
          </a:prstGeom>
          <a:solidFill>
            <a:srgbClr val="FF00FF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VN" sz="3200" b="1">
                <a:solidFill>
                  <a:schemeClr val="bg1"/>
                </a:solidFill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8503" name="Text Box 135">
            <a:extLst>
              <a:ext uri="{FF2B5EF4-FFF2-40B4-BE49-F238E27FC236}">
                <a16:creationId xmlns:a16="http://schemas.microsoft.com/office/drawing/2014/main" id="{D47C9F9E-296B-5E42-AED7-97F806B93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1748" y="4541669"/>
            <a:ext cx="80375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?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Đất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được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gọi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với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các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tên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“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Quốc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gia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nghìn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đảo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”</a:t>
            </a:r>
          </a:p>
        </p:txBody>
      </p:sp>
      <p:grpSp>
        <p:nvGrpSpPr>
          <p:cNvPr id="5" name="Group 145">
            <a:extLst>
              <a:ext uri="{FF2B5EF4-FFF2-40B4-BE49-F238E27FC236}">
                <a16:creationId xmlns:a16="http://schemas.microsoft.com/office/drawing/2014/main" id="{C1EA3BD4-4BA8-CD4C-8AEA-9C73C6EA48D3}"/>
              </a:ext>
            </a:extLst>
          </p:cNvPr>
          <p:cNvGrpSpPr>
            <a:grpSpLocks/>
          </p:cNvGrpSpPr>
          <p:nvPr/>
        </p:nvGrpSpPr>
        <p:grpSpPr bwMode="auto">
          <a:xfrm>
            <a:off x="4571999" y="706460"/>
            <a:ext cx="4443983" cy="505651"/>
            <a:chOff x="2688" y="1392"/>
            <a:chExt cx="2688" cy="336"/>
          </a:xfrm>
        </p:grpSpPr>
        <p:sp>
          <p:nvSpPr>
            <p:cNvPr id="26850" name="AutoShape 146">
              <a:extLst>
                <a:ext uri="{FF2B5EF4-FFF2-40B4-BE49-F238E27FC236}">
                  <a16:creationId xmlns:a16="http://schemas.microsoft.com/office/drawing/2014/main" id="{2C2431F7-5DAF-FA4F-A6A0-004CB67CBF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1392"/>
              <a:ext cx="336" cy="336"/>
            </a:xfrm>
            <a:prstGeom prst="flowChartAlternateProcess">
              <a:avLst/>
            </a:prstGeom>
            <a:solidFill>
              <a:srgbClr val="33CCCC"/>
            </a:solidFill>
            <a:ln w="9525" algn="ctr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VN" altLang="en-VN" sz="1800" b="1">
                <a:solidFill>
                  <a:srgbClr val="00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851" name="AutoShape 147">
              <a:extLst>
                <a:ext uri="{FF2B5EF4-FFF2-40B4-BE49-F238E27FC236}">
                  <a16:creationId xmlns:a16="http://schemas.microsoft.com/office/drawing/2014/main" id="{8937C635-AA21-1F44-94A7-9871582346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392"/>
              <a:ext cx="336" cy="336"/>
            </a:xfrm>
            <a:prstGeom prst="flowChartAlternateProcess">
              <a:avLst/>
            </a:prstGeom>
            <a:solidFill>
              <a:srgbClr val="33CCCC"/>
            </a:solidFill>
            <a:ln w="9525" algn="ctr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VN" altLang="en-VN" sz="1800" b="1">
                <a:solidFill>
                  <a:srgbClr val="00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852" name="AutoShape 148">
              <a:extLst>
                <a:ext uri="{FF2B5EF4-FFF2-40B4-BE49-F238E27FC236}">
                  <a16:creationId xmlns:a16="http://schemas.microsoft.com/office/drawing/2014/main" id="{D7B9AC2B-2F09-3446-BA2D-8383D9F364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392"/>
              <a:ext cx="336" cy="336"/>
            </a:xfrm>
            <a:prstGeom prst="flowChartAlternateProcess">
              <a:avLst/>
            </a:prstGeom>
            <a:solidFill>
              <a:srgbClr val="33CCCC"/>
            </a:solidFill>
            <a:ln w="9525" algn="ctr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VN" altLang="en-VN" sz="1800" b="1">
                <a:solidFill>
                  <a:srgbClr val="00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853" name="AutoShape 149">
              <a:extLst>
                <a:ext uri="{FF2B5EF4-FFF2-40B4-BE49-F238E27FC236}">
                  <a16:creationId xmlns:a16="http://schemas.microsoft.com/office/drawing/2014/main" id="{C49FC39F-330E-D04E-85D0-0107253D98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1392"/>
              <a:ext cx="336" cy="336"/>
            </a:xfrm>
            <a:prstGeom prst="flowChartAlternateProcess">
              <a:avLst/>
            </a:prstGeom>
            <a:solidFill>
              <a:srgbClr val="33CCCC"/>
            </a:solidFill>
            <a:ln w="9525" algn="ctr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VN" altLang="en-VN" sz="1800" b="1">
                <a:solidFill>
                  <a:srgbClr val="00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854" name="AutoShape 150">
              <a:extLst>
                <a:ext uri="{FF2B5EF4-FFF2-40B4-BE49-F238E27FC236}">
                  <a16:creationId xmlns:a16="http://schemas.microsoft.com/office/drawing/2014/main" id="{4CDB3DB3-7C86-D94C-8010-F52843DC09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" y="1392"/>
              <a:ext cx="336" cy="336"/>
            </a:xfrm>
            <a:prstGeom prst="flowChartAlternateProcess">
              <a:avLst/>
            </a:prstGeom>
            <a:solidFill>
              <a:srgbClr val="33CCCC"/>
            </a:solidFill>
            <a:ln w="9525" algn="ctr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VN" altLang="en-VN" sz="1800" b="1">
                <a:solidFill>
                  <a:srgbClr val="00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855" name="AutoShape 151">
              <a:extLst>
                <a:ext uri="{FF2B5EF4-FFF2-40B4-BE49-F238E27FC236}">
                  <a16:creationId xmlns:a16="http://schemas.microsoft.com/office/drawing/2014/main" id="{664C815B-0F73-C140-957E-D52CCCB7E2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1392"/>
              <a:ext cx="336" cy="336"/>
            </a:xfrm>
            <a:prstGeom prst="flowChartAlternateProcess">
              <a:avLst/>
            </a:prstGeom>
            <a:solidFill>
              <a:srgbClr val="33CCCC"/>
            </a:solidFill>
            <a:ln w="9525" algn="ctr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VN" altLang="en-VN" sz="1800" b="1">
                <a:solidFill>
                  <a:srgbClr val="00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856" name="AutoShape 152">
              <a:extLst>
                <a:ext uri="{FF2B5EF4-FFF2-40B4-BE49-F238E27FC236}">
                  <a16:creationId xmlns:a16="http://schemas.microsoft.com/office/drawing/2014/main" id="{3973E7ED-0F7B-574D-9D3A-CA4A933AB9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1392"/>
              <a:ext cx="336" cy="336"/>
            </a:xfrm>
            <a:prstGeom prst="flowChartAlternateProcess">
              <a:avLst/>
            </a:prstGeom>
            <a:solidFill>
              <a:srgbClr val="33CCCC"/>
            </a:solidFill>
            <a:ln w="9525" algn="ctr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VN" altLang="en-VN" sz="1800" b="1">
                <a:solidFill>
                  <a:srgbClr val="00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857" name="AutoShape 153">
              <a:extLst>
                <a:ext uri="{FF2B5EF4-FFF2-40B4-BE49-F238E27FC236}">
                  <a16:creationId xmlns:a16="http://schemas.microsoft.com/office/drawing/2014/main" id="{14C18EAE-DE2E-E041-9205-C3A5AC32C3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1392"/>
              <a:ext cx="336" cy="336"/>
            </a:xfrm>
            <a:prstGeom prst="flowChartAlternateProcess">
              <a:avLst/>
            </a:prstGeom>
            <a:solidFill>
              <a:srgbClr val="33CCCC"/>
            </a:solidFill>
            <a:ln w="9525" algn="ctr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VN" altLang="en-VN" sz="1800" b="1">
                <a:solidFill>
                  <a:srgbClr val="0033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6" name="Group 154">
            <a:extLst>
              <a:ext uri="{FF2B5EF4-FFF2-40B4-BE49-F238E27FC236}">
                <a16:creationId xmlns:a16="http://schemas.microsoft.com/office/drawing/2014/main" id="{63826E1A-31BE-E842-BFA5-0E7AF7438E39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254642"/>
            <a:ext cx="1679944" cy="531628"/>
            <a:chOff x="2640" y="1392"/>
            <a:chExt cx="1008" cy="336"/>
          </a:xfrm>
        </p:grpSpPr>
        <p:sp>
          <p:nvSpPr>
            <p:cNvPr id="26847" name="AutoShape 155">
              <a:extLst>
                <a:ext uri="{FF2B5EF4-FFF2-40B4-BE49-F238E27FC236}">
                  <a16:creationId xmlns:a16="http://schemas.microsoft.com/office/drawing/2014/main" id="{2DE012A0-BF05-C043-AEA7-07293180B9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392"/>
              <a:ext cx="336" cy="336"/>
            </a:xfrm>
            <a:prstGeom prst="flowChartAlternateProcess">
              <a:avLst/>
            </a:prstGeom>
            <a:solidFill>
              <a:srgbClr val="33CCCC"/>
            </a:solidFill>
            <a:ln w="9525" algn="ctr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VN" altLang="en-VN" sz="1800" b="1">
                <a:solidFill>
                  <a:srgbClr val="00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848" name="AutoShape 156">
              <a:extLst>
                <a:ext uri="{FF2B5EF4-FFF2-40B4-BE49-F238E27FC236}">
                  <a16:creationId xmlns:a16="http://schemas.microsoft.com/office/drawing/2014/main" id="{047DF7C7-5826-1649-A9E2-6F26B1AC1A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392"/>
              <a:ext cx="336" cy="336"/>
            </a:xfrm>
            <a:prstGeom prst="flowChartAlternateProcess">
              <a:avLst/>
            </a:prstGeom>
            <a:solidFill>
              <a:srgbClr val="33CCCC"/>
            </a:solidFill>
            <a:ln w="9525" algn="ctr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VN" altLang="en-VN" sz="1800" b="1">
                <a:solidFill>
                  <a:srgbClr val="00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849" name="AutoShape 157">
              <a:extLst>
                <a:ext uri="{FF2B5EF4-FFF2-40B4-BE49-F238E27FC236}">
                  <a16:creationId xmlns:a16="http://schemas.microsoft.com/office/drawing/2014/main" id="{EEDDEC90-2B53-9F40-BE6F-58C1075082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1392"/>
              <a:ext cx="336" cy="336"/>
            </a:xfrm>
            <a:prstGeom prst="flowChartAlternateProcess">
              <a:avLst/>
            </a:prstGeom>
            <a:solidFill>
              <a:srgbClr val="33CCCC"/>
            </a:solidFill>
            <a:ln w="9525" algn="ctr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VN" altLang="en-VN" sz="1800" b="1">
                <a:solidFill>
                  <a:srgbClr val="0033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7" name="Group 158">
            <a:extLst>
              <a:ext uri="{FF2B5EF4-FFF2-40B4-BE49-F238E27FC236}">
                <a16:creationId xmlns:a16="http://schemas.microsoft.com/office/drawing/2014/main" id="{51704827-EBBE-2C4A-AA0A-9CEE47CB303A}"/>
              </a:ext>
            </a:extLst>
          </p:cNvPr>
          <p:cNvGrpSpPr>
            <a:grpSpLocks/>
          </p:cNvGrpSpPr>
          <p:nvPr/>
        </p:nvGrpSpPr>
        <p:grpSpPr bwMode="auto">
          <a:xfrm>
            <a:off x="4550735" y="1226892"/>
            <a:ext cx="1722474" cy="573555"/>
            <a:chOff x="4656" y="1392"/>
            <a:chExt cx="1008" cy="336"/>
          </a:xfrm>
        </p:grpSpPr>
        <p:sp>
          <p:nvSpPr>
            <p:cNvPr id="26844" name="AutoShape 159">
              <a:extLst>
                <a:ext uri="{FF2B5EF4-FFF2-40B4-BE49-F238E27FC236}">
                  <a16:creationId xmlns:a16="http://schemas.microsoft.com/office/drawing/2014/main" id="{408368D7-B600-564A-85C1-F85E21F035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92"/>
              <a:ext cx="336" cy="336"/>
            </a:xfrm>
            <a:prstGeom prst="flowChartAlternateProcess">
              <a:avLst/>
            </a:prstGeom>
            <a:solidFill>
              <a:srgbClr val="CCFFFF"/>
            </a:solidFill>
            <a:ln w="9525" algn="ctr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VN" sz="1800" b="1">
                  <a:solidFill>
                    <a:srgbClr val="FF0000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26845" name="AutoShape 160">
              <a:extLst>
                <a:ext uri="{FF2B5EF4-FFF2-40B4-BE49-F238E27FC236}">
                  <a16:creationId xmlns:a16="http://schemas.microsoft.com/office/drawing/2014/main" id="{11E3BC96-DE65-704D-BCBC-517B8CBDCC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2" y="1392"/>
              <a:ext cx="336" cy="336"/>
            </a:xfrm>
            <a:prstGeom prst="flowChartAlternateProcess">
              <a:avLst/>
            </a:prstGeom>
            <a:solidFill>
              <a:srgbClr val="FF0000"/>
            </a:solidFill>
            <a:ln w="9525" algn="ctr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VN" sz="18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N</a:t>
              </a:r>
            </a:p>
          </p:txBody>
        </p:sp>
        <p:sp>
          <p:nvSpPr>
            <p:cNvPr id="26846" name="AutoShape 161">
              <a:extLst>
                <a:ext uri="{FF2B5EF4-FFF2-40B4-BE49-F238E27FC236}">
                  <a16:creationId xmlns:a16="http://schemas.microsoft.com/office/drawing/2014/main" id="{39A3997F-3AD4-9548-815E-76D4D160D0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8" y="1392"/>
              <a:ext cx="336" cy="336"/>
            </a:xfrm>
            <a:prstGeom prst="flowChartAlternateProcess">
              <a:avLst/>
            </a:prstGeom>
            <a:solidFill>
              <a:srgbClr val="CCFFFF"/>
            </a:solidFill>
            <a:ln w="9525" algn="ctr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VN" sz="1800" b="1">
                  <a:solidFill>
                    <a:srgbClr val="FF0000"/>
                  </a:solidFill>
                  <a:latin typeface="Arial" panose="020B0604020202020204" pitchFamily="34" charset="0"/>
                </a:rPr>
                <a:t>H</a:t>
              </a:r>
            </a:p>
          </p:txBody>
        </p:sp>
      </p:grpSp>
      <p:grpSp>
        <p:nvGrpSpPr>
          <p:cNvPr id="8" name="Group 162">
            <a:extLst>
              <a:ext uri="{FF2B5EF4-FFF2-40B4-BE49-F238E27FC236}">
                <a16:creationId xmlns:a16="http://schemas.microsoft.com/office/drawing/2014/main" id="{DA7EA59B-D5B5-3D4F-8EE6-771D86B15E3E}"/>
              </a:ext>
            </a:extLst>
          </p:cNvPr>
          <p:cNvGrpSpPr>
            <a:grpSpLocks/>
          </p:cNvGrpSpPr>
          <p:nvPr/>
        </p:nvGrpSpPr>
        <p:grpSpPr bwMode="auto">
          <a:xfrm>
            <a:off x="4571999" y="691842"/>
            <a:ext cx="4443983" cy="541535"/>
            <a:chOff x="2688" y="1824"/>
            <a:chExt cx="2688" cy="336"/>
          </a:xfrm>
        </p:grpSpPr>
        <p:sp>
          <p:nvSpPr>
            <p:cNvPr id="26836" name="AutoShape 163">
              <a:extLst>
                <a:ext uri="{FF2B5EF4-FFF2-40B4-BE49-F238E27FC236}">
                  <a16:creationId xmlns:a16="http://schemas.microsoft.com/office/drawing/2014/main" id="{5DB1169B-3E36-6D4D-9F0E-8D284A9E7D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1824"/>
              <a:ext cx="336" cy="336"/>
            </a:xfrm>
            <a:prstGeom prst="flowChartAlternateProcess">
              <a:avLst/>
            </a:prstGeom>
            <a:solidFill>
              <a:srgbClr val="CCFFFF"/>
            </a:solidFill>
            <a:ln w="9525" algn="ctr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VN" sz="1800" b="1">
                  <a:solidFill>
                    <a:srgbClr val="FF0000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26837" name="AutoShape 164">
              <a:extLst>
                <a:ext uri="{FF2B5EF4-FFF2-40B4-BE49-F238E27FC236}">
                  <a16:creationId xmlns:a16="http://schemas.microsoft.com/office/drawing/2014/main" id="{8CD2F3CE-0D88-7D46-8F53-19D703FD73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824"/>
              <a:ext cx="336" cy="336"/>
            </a:xfrm>
            <a:prstGeom prst="flowChartAlternateProcess">
              <a:avLst/>
            </a:prstGeom>
            <a:solidFill>
              <a:srgbClr val="FF0000"/>
            </a:solidFill>
            <a:ln w="9525" algn="ctr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VN" sz="18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Ô</a:t>
              </a:r>
              <a:endParaRPr lang="en-US" altLang="en-VN" sz="1800" b="1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838" name="AutoShape 165">
              <a:extLst>
                <a:ext uri="{FF2B5EF4-FFF2-40B4-BE49-F238E27FC236}">
                  <a16:creationId xmlns:a16="http://schemas.microsoft.com/office/drawing/2014/main" id="{B8C8D81C-017D-394D-81D2-D729B7DFB8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824"/>
              <a:ext cx="336" cy="336"/>
            </a:xfrm>
            <a:prstGeom prst="flowChartAlternateProcess">
              <a:avLst/>
            </a:prstGeom>
            <a:solidFill>
              <a:srgbClr val="CCFFFF"/>
            </a:solidFill>
            <a:ln w="9525" algn="ctr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VN" sz="1800" b="1">
                  <a:solidFill>
                    <a:srgbClr val="FF0000"/>
                  </a:solidFill>
                  <a:latin typeface="Arial" panose="020B0604020202020204" pitchFamily="34" charset="0"/>
                </a:rPr>
                <a:t>Đ</a:t>
              </a:r>
            </a:p>
          </p:txBody>
        </p:sp>
        <p:sp>
          <p:nvSpPr>
            <p:cNvPr id="26839" name="AutoShape 166">
              <a:extLst>
                <a:ext uri="{FF2B5EF4-FFF2-40B4-BE49-F238E27FC236}">
                  <a16:creationId xmlns:a16="http://schemas.microsoft.com/office/drawing/2014/main" id="{11456712-5598-564C-89D7-984B0E3E65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1824"/>
              <a:ext cx="336" cy="336"/>
            </a:xfrm>
            <a:prstGeom prst="flowChartAlternateProcess">
              <a:avLst/>
            </a:prstGeom>
            <a:solidFill>
              <a:srgbClr val="CCFFFF"/>
            </a:solidFill>
            <a:ln w="9525" algn="ctr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VN" sz="1800" b="1">
                  <a:solidFill>
                    <a:srgbClr val="FF0000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26840" name="AutoShape 167">
              <a:extLst>
                <a:ext uri="{FF2B5EF4-FFF2-40B4-BE49-F238E27FC236}">
                  <a16:creationId xmlns:a16="http://schemas.microsoft.com/office/drawing/2014/main" id="{CC9B29E6-AC25-3349-B881-63812CBAF6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" y="1824"/>
              <a:ext cx="336" cy="336"/>
            </a:xfrm>
            <a:prstGeom prst="flowChartAlternateProcess">
              <a:avLst/>
            </a:prstGeom>
            <a:solidFill>
              <a:srgbClr val="CCFFFF"/>
            </a:solidFill>
            <a:ln w="9525" algn="ctr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VN" sz="1800" b="1">
                  <a:solidFill>
                    <a:srgbClr val="FF0000"/>
                  </a:solidFill>
                  <a:latin typeface="Arial" panose="020B0604020202020204" pitchFamily="34" charset="0"/>
                </a:rPr>
                <a:t>N</a:t>
              </a:r>
            </a:p>
          </p:txBody>
        </p:sp>
        <p:sp>
          <p:nvSpPr>
            <p:cNvPr id="26841" name="AutoShape 168">
              <a:extLst>
                <a:ext uri="{FF2B5EF4-FFF2-40B4-BE49-F238E27FC236}">
                  <a16:creationId xmlns:a16="http://schemas.microsoft.com/office/drawing/2014/main" id="{04124025-3D71-BF42-90F7-AABF8D7D40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1824"/>
              <a:ext cx="336" cy="336"/>
            </a:xfrm>
            <a:prstGeom prst="flowChartAlternateProcess">
              <a:avLst/>
            </a:prstGeom>
            <a:solidFill>
              <a:srgbClr val="CCFFFF"/>
            </a:solidFill>
            <a:ln w="9525" algn="ctr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VN" sz="1800" b="1">
                  <a:solidFill>
                    <a:srgbClr val="FF0000"/>
                  </a:solidFill>
                  <a:latin typeface="Arial" panose="020B0604020202020204" pitchFamily="34" charset="0"/>
                </a:rPr>
                <a:t>H</a:t>
              </a:r>
            </a:p>
          </p:txBody>
        </p:sp>
        <p:sp>
          <p:nvSpPr>
            <p:cNvPr id="26842" name="AutoShape 169">
              <a:extLst>
                <a:ext uri="{FF2B5EF4-FFF2-40B4-BE49-F238E27FC236}">
                  <a16:creationId xmlns:a16="http://schemas.microsoft.com/office/drawing/2014/main" id="{3C7D5360-25F4-D84B-A0CD-F7AF80A141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1824"/>
              <a:ext cx="336" cy="336"/>
            </a:xfrm>
            <a:prstGeom prst="flowChartAlternateProcess">
              <a:avLst/>
            </a:prstGeom>
            <a:solidFill>
              <a:srgbClr val="CCFFFF"/>
            </a:solidFill>
            <a:ln w="9525" algn="ctr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VN" sz="1800" b="1">
                  <a:solidFill>
                    <a:srgbClr val="FF0000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26843" name="AutoShape 170">
              <a:extLst>
                <a:ext uri="{FF2B5EF4-FFF2-40B4-BE49-F238E27FC236}">
                  <a16:creationId xmlns:a16="http://schemas.microsoft.com/office/drawing/2014/main" id="{9C9DEA00-7F2F-EC42-8F3D-A86B3A7AC0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1824"/>
              <a:ext cx="336" cy="336"/>
            </a:xfrm>
            <a:prstGeom prst="flowChartAlternateProcess">
              <a:avLst/>
            </a:prstGeom>
            <a:solidFill>
              <a:srgbClr val="CCFFFF"/>
            </a:solidFill>
            <a:ln w="9525" algn="ctr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VN" sz="1800" b="1">
                  <a:solidFill>
                    <a:srgbClr val="FF0000"/>
                  </a:solidFill>
                  <a:latin typeface="Arial" panose="020B0604020202020204" pitchFamily="34" charset="0"/>
                </a:rPr>
                <a:t>O</a:t>
              </a:r>
            </a:p>
          </p:txBody>
        </p:sp>
      </p:grpSp>
      <p:sp>
        <p:nvSpPr>
          <p:cNvPr id="58539" name="AutoShape 171">
            <a:extLst>
              <a:ext uri="{FF2B5EF4-FFF2-40B4-BE49-F238E27FC236}">
                <a16:creationId xmlns:a16="http://schemas.microsoft.com/office/drawing/2014/main" id="{1963FB6D-79FB-7549-991F-2B59C171F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61622"/>
            <a:ext cx="811417" cy="395905"/>
          </a:xfrm>
          <a:prstGeom prst="star16">
            <a:avLst>
              <a:gd name="adj" fmla="val 37500"/>
            </a:avLst>
          </a:prstGeom>
          <a:solidFill>
            <a:srgbClr val="FF00FF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VN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8540" name="Text Box 172">
            <a:extLst>
              <a:ext uri="{FF2B5EF4-FFF2-40B4-BE49-F238E27FC236}">
                <a16:creationId xmlns:a16="http://schemas.microsoft.com/office/drawing/2014/main" id="{05F16702-F861-B744-9FC1-E701777BC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0306" y="4521005"/>
            <a:ext cx="58864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Đông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Ti-mo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thuộc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địa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nào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9" name="Group 173">
            <a:extLst>
              <a:ext uri="{FF2B5EF4-FFF2-40B4-BE49-F238E27FC236}">
                <a16:creationId xmlns:a16="http://schemas.microsoft.com/office/drawing/2014/main" id="{005B4721-D0F4-F647-A281-726471B00296}"/>
              </a:ext>
            </a:extLst>
          </p:cNvPr>
          <p:cNvGrpSpPr>
            <a:grpSpLocks/>
          </p:cNvGrpSpPr>
          <p:nvPr/>
        </p:nvGrpSpPr>
        <p:grpSpPr bwMode="auto">
          <a:xfrm>
            <a:off x="2275367" y="2849527"/>
            <a:ext cx="3912781" cy="552892"/>
            <a:chOff x="1296" y="2400"/>
            <a:chExt cx="2352" cy="336"/>
          </a:xfrm>
        </p:grpSpPr>
        <p:sp>
          <p:nvSpPr>
            <p:cNvPr id="26829" name="AutoShape 174">
              <a:extLst>
                <a:ext uri="{FF2B5EF4-FFF2-40B4-BE49-F238E27FC236}">
                  <a16:creationId xmlns:a16="http://schemas.microsoft.com/office/drawing/2014/main" id="{96B7A2FF-1584-B842-A7AA-520ABDE938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2400"/>
              <a:ext cx="336" cy="336"/>
            </a:xfrm>
            <a:prstGeom prst="flowChartAlternateProcess">
              <a:avLst/>
            </a:prstGeom>
            <a:solidFill>
              <a:srgbClr val="33CCCC"/>
            </a:solidFill>
            <a:ln w="9525" algn="ctr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VN" altLang="en-VN" sz="1800" b="1">
                <a:solidFill>
                  <a:srgbClr val="00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830" name="AutoShape 175">
              <a:extLst>
                <a:ext uri="{FF2B5EF4-FFF2-40B4-BE49-F238E27FC236}">
                  <a16:creationId xmlns:a16="http://schemas.microsoft.com/office/drawing/2014/main" id="{B628C5C0-F5C4-034B-AAB6-D3BDD7D43C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2400"/>
              <a:ext cx="336" cy="336"/>
            </a:xfrm>
            <a:prstGeom prst="flowChartAlternateProcess">
              <a:avLst/>
            </a:prstGeom>
            <a:solidFill>
              <a:srgbClr val="33CCCC"/>
            </a:solidFill>
            <a:ln w="9525" algn="ctr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VN" altLang="en-VN" sz="1800" b="1">
                <a:solidFill>
                  <a:srgbClr val="00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831" name="AutoShape 176">
              <a:extLst>
                <a:ext uri="{FF2B5EF4-FFF2-40B4-BE49-F238E27FC236}">
                  <a16:creationId xmlns:a16="http://schemas.microsoft.com/office/drawing/2014/main" id="{D140F063-AF9E-9C42-A299-B7469E21DB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400"/>
              <a:ext cx="336" cy="336"/>
            </a:xfrm>
            <a:prstGeom prst="flowChartAlternateProcess">
              <a:avLst/>
            </a:prstGeom>
            <a:solidFill>
              <a:srgbClr val="33CCCC"/>
            </a:solidFill>
            <a:ln w="9525" algn="ctr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VN" altLang="en-VN" sz="1800" b="1">
                <a:solidFill>
                  <a:srgbClr val="00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832" name="AutoShape 177">
              <a:extLst>
                <a:ext uri="{FF2B5EF4-FFF2-40B4-BE49-F238E27FC236}">
                  <a16:creationId xmlns:a16="http://schemas.microsoft.com/office/drawing/2014/main" id="{F9BDE94C-D40D-F14C-BB57-76E64175AB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2400"/>
              <a:ext cx="336" cy="336"/>
            </a:xfrm>
            <a:prstGeom prst="flowChartAlternateProcess">
              <a:avLst/>
            </a:prstGeom>
            <a:solidFill>
              <a:srgbClr val="33CCCC"/>
            </a:solidFill>
            <a:ln w="9525" algn="ctr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VN" altLang="en-VN" sz="1800" b="1">
                <a:solidFill>
                  <a:srgbClr val="00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833" name="AutoShape 178">
              <a:extLst>
                <a:ext uri="{FF2B5EF4-FFF2-40B4-BE49-F238E27FC236}">
                  <a16:creationId xmlns:a16="http://schemas.microsoft.com/office/drawing/2014/main" id="{47646FA5-BB2A-1A40-8529-F57E445D9A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2400"/>
              <a:ext cx="336" cy="336"/>
            </a:xfrm>
            <a:prstGeom prst="flowChartAlternateProcess">
              <a:avLst/>
            </a:prstGeom>
            <a:solidFill>
              <a:srgbClr val="33CCCC"/>
            </a:solidFill>
            <a:ln w="9525" algn="ctr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VN" altLang="en-VN" sz="1800" b="1">
                <a:solidFill>
                  <a:srgbClr val="00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834" name="AutoShape 179">
              <a:extLst>
                <a:ext uri="{FF2B5EF4-FFF2-40B4-BE49-F238E27FC236}">
                  <a16:creationId xmlns:a16="http://schemas.microsoft.com/office/drawing/2014/main" id="{54588992-8E12-7145-88CC-1BD9A2D7F2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2400"/>
              <a:ext cx="336" cy="336"/>
            </a:xfrm>
            <a:prstGeom prst="flowChartAlternateProcess">
              <a:avLst/>
            </a:prstGeom>
            <a:solidFill>
              <a:srgbClr val="33CCCC"/>
            </a:solidFill>
            <a:ln w="9525" algn="ctr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VN" altLang="en-VN" sz="1800" b="1">
                <a:solidFill>
                  <a:srgbClr val="00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835" name="AutoShape 180">
              <a:extLst>
                <a:ext uri="{FF2B5EF4-FFF2-40B4-BE49-F238E27FC236}">
                  <a16:creationId xmlns:a16="http://schemas.microsoft.com/office/drawing/2014/main" id="{A966A8EE-1D5A-064A-9EDD-C9DCBE53E1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2400"/>
              <a:ext cx="336" cy="336"/>
            </a:xfrm>
            <a:prstGeom prst="flowChartAlternateProcess">
              <a:avLst/>
            </a:prstGeom>
            <a:solidFill>
              <a:srgbClr val="33CCCC"/>
            </a:solidFill>
            <a:ln w="9525" algn="ctr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VN" altLang="en-VN" sz="1800" b="1">
                <a:solidFill>
                  <a:srgbClr val="0033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8549" name="AutoShape 181">
            <a:extLst>
              <a:ext uri="{FF2B5EF4-FFF2-40B4-BE49-F238E27FC236}">
                <a16:creationId xmlns:a16="http://schemas.microsoft.com/office/drawing/2014/main" id="{7F6D656A-890B-6440-A6F4-B915CABE7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21" y="1265903"/>
            <a:ext cx="709990" cy="475086"/>
          </a:xfrm>
          <a:prstGeom prst="star16">
            <a:avLst>
              <a:gd name="adj" fmla="val 37500"/>
            </a:avLst>
          </a:prstGeom>
          <a:solidFill>
            <a:srgbClr val="FF00FF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VN" sz="3200" b="1">
                <a:solidFill>
                  <a:schemeClr val="bg1"/>
                </a:solidFill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8550" name="Text Box 182">
            <a:extLst>
              <a:ext uri="{FF2B5EF4-FFF2-40B4-BE49-F238E27FC236}">
                <a16:creationId xmlns:a16="http://schemas.microsoft.com/office/drawing/2014/main" id="{FFA987AE-2432-0B46-A5A6-D64436C89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4700" y="4538097"/>
            <a:ext cx="69702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?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nhiều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thuộc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địa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nhất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ở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Đông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Nam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Á</a:t>
            </a:r>
            <a:endParaRPr lang="en-US" altLang="en-VN" sz="2800" dirty="0">
              <a:solidFill>
                <a:srgbClr val="FF00FF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0" name="Group 183">
            <a:extLst>
              <a:ext uri="{FF2B5EF4-FFF2-40B4-BE49-F238E27FC236}">
                <a16:creationId xmlns:a16="http://schemas.microsoft.com/office/drawing/2014/main" id="{5710EBEB-8E4C-A84F-AD71-A9E7FBCEBC34}"/>
              </a:ext>
            </a:extLst>
          </p:cNvPr>
          <p:cNvGrpSpPr>
            <a:grpSpLocks/>
          </p:cNvGrpSpPr>
          <p:nvPr/>
        </p:nvGrpSpPr>
        <p:grpSpPr bwMode="auto">
          <a:xfrm>
            <a:off x="1230728" y="1786270"/>
            <a:ext cx="4361997" cy="510363"/>
            <a:chOff x="624" y="1680"/>
            <a:chExt cx="2688" cy="336"/>
          </a:xfrm>
        </p:grpSpPr>
        <p:sp>
          <p:nvSpPr>
            <p:cNvPr id="26821" name="AutoShape 184">
              <a:extLst>
                <a:ext uri="{FF2B5EF4-FFF2-40B4-BE49-F238E27FC236}">
                  <a16:creationId xmlns:a16="http://schemas.microsoft.com/office/drawing/2014/main" id="{0F2A1315-9416-D14D-8455-7EEC4E6F35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" y="1680"/>
              <a:ext cx="336" cy="336"/>
            </a:xfrm>
            <a:prstGeom prst="flowChartAlternateProcess">
              <a:avLst/>
            </a:prstGeom>
            <a:solidFill>
              <a:srgbClr val="33CCCC"/>
            </a:solidFill>
            <a:ln w="9525" algn="ctr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VN" altLang="en-VN" sz="1800" b="1">
                <a:solidFill>
                  <a:srgbClr val="00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822" name="AutoShape 185">
              <a:extLst>
                <a:ext uri="{FF2B5EF4-FFF2-40B4-BE49-F238E27FC236}">
                  <a16:creationId xmlns:a16="http://schemas.microsoft.com/office/drawing/2014/main" id="{8E8F222F-1231-FF48-BBE3-877E08A259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80"/>
              <a:ext cx="336" cy="336"/>
            </a:xfrm>
            <a:prstGeom prst="flowChartAlternateProcess">
              <a:avLst/>
            </a:prstGeom>
            <a:solidFill>
              <a:srgbClr val="33CCCC"/>
            </a:solidFill>
            <a:ln w="9525" algn="ctr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VN" altLang="en-VN" sz="1800" b="1">
                <a:solidFill>
                  <a:srgbClr val="00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823" name="AutoShape 186">
              <a:extLst>
                <a:ext uri="{FF2B5EF4-FFF2-40B4-BE49-F238E27FC236}">
                  <a16:creationId xmlns:a16="http://schemas.microsoft.com/office/drawing/2014/main" id="{A61A3763-3803-FD40-BFA0-A3C142C366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1680"/>
              <a:ext cx="336" cy="336"/>
            </a:xfrm>
            <a:prstGeom prst="flowChartAlternateProcess">
              <a:avLst/>
            </a:prstGeom>
            <a:solidFill>
              <a:srgbClr val="33CCCC"/>
            </a:solidFill>
            <a:ln w="9525" algn="ctr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VN" altLang="en-VN" sz="1800" b="1">
                <a:solidFill>
                  <a:srgbClr val="00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824" name="AutoShape 187">
              <a:extLst>
                <a:ext uri="{FF2B5EF4-FFF2-40B4-BE49-F238E27FC236}">
                  <a16:creationId xmlns:a16="http://schemas.microsoft.com/office/drawing/2014/main" id="{91CC43EE-D2D5-9D41-B385-2231E0ECEA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1680"/>
              <a:ext cx="336" cy="336"/>
            </a:xfrm>
            <a:prstGeom prst="flowChartAlternateProcess">
              <a:avLst/>
            </a:prstGeom>
            <a:solidFill>
              <a:srgbClr val="33CCCC"/>
            </a:solidFill>
            <a:ln w="9525" algn="ctr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VN" altLang="en-VN" sz="1800" b="1">
                <a:solidFill>
                  <a:srgbClr val="00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825" name="AutoShape 188">
              <a:extLst>
                <a:ext uri="{FF2B5EF4-FFF2-40B4-BE49-F238E27FC236}">
                  <a16:creationId xmlns:a16="http://schemas.microsoft.com/office/drawing/2014/main" id="{349E2FC0-3ED0-A147-AB31-EDF2244903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1680"/>
              <a:ext cx="336" cy="336"/>
            </a:xfrm>
            <a:prstGeom prst="flowChartAlternateProcess">
              <a:avLst/>
            </a:prstGeom>
            <a:solidFill>
              <a:srgbClr val="33CCCC"/>
            </a:solidFill>
            <a:ln w="9525" algn="ctr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VN" altLang="en-VN" sz="1800" b="1">
                <a:solidFill>
                  <a:srgbClr val="00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826" name="AutoShape 189">
              <a:extLst>
                <a:ext uri="{FF2B5EF4-FFF2-40B4-BE49-F238E27FC236}">
                  <a16:creationId xmlns:a16="http://schemas.microsoft.com/office/drawing/2014/main" id="{C3E01545-C0BE-FA41-BF07-3A063B5169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680"/>
              <a:ext cx="336" cy="336"/>
            </a:xfrm>
            <a:prstGeom prst="flowChartAlternateProcess">
              <a:avLst/>
            </a:prstGeom>
            <a:solidFill>
              <a:srgbClr val="33CCCC"/>
            </a:solidFill>
            <a:ln w="9525" algn="ctr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VN" altLang="en-VN" sz="1800" b="1">
                <a:solidFill>
                  <a:srgbClr val="00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827" name="AutoShape 190">
              <a:extLst>
                <a:ext uri="{FF2B5EF4-FFF2-40B4-BE49-F238E27FC236}">
                  <a16:creationId xmlns:a16="http://schemas.microsoft.com/office/drawing/2014/main" id="{D53910FB-D5DD-AF42-8D77-052A1E7A54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680"/>
              <a:ext cx="336" cy="336"/>
            </a:xfrm>
            <a:prstGeom prst="flowChartAlternateProcess">
              <a:avLst/>
            </a:prstGeom>
            <a:solidFill>
              <a:srgbClr val="33CCCC"/>
            </a:solidFill>
            <a:ln w="9525" algn="ctr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VN" altLang="en-VN" sz="1800" b="1">
                <a:solidFill>
                  <a:srgbClr val="00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828" name="AutoShape 191">
              <a:extLst>
                <a:ext uri="{FF2B5EF4-FFF2-40B4-BE49-F238E27FC236}">
                  <a16:creationId xmlns:a16="http://schemas.microsoft.com/office/drawing/2014/main" id="{85FF3634-5575-B04A-ADBB-E28AA2C6C4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1680"/>
              <a:ext cx="336" cy="336"/>
            </a:xfrm>
            <a:prstGeom prst="flowChartAlternateProcess">
              <a:avLst/>
            </a:prstGeom>
            <a:solidFill>
              <a:srgbClr val="33CCCC"/>
            </a:solidFill>
            <a:ln w="9525" algn="ctr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VN" altLang="en-VN" sz="1800" b="1">
                <a:solidFill>
                  <a:srgbClr val="0033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1" name="Group 192">
            <a:extLst>
              <a:ext uri="{FF2B5EF4-FFF2-40B4-BE49-F238E27FC236}">
                <a16:creationId xmlns:a16="http://schemas.microsoft.com/office/drawing/2014/main" id="{1C50577A-9A9B-1145-9379-82CC714D6FEF}"/>
              </a:ext>
            </a:extLst>
          </p:cNvPr>
          <p:cNvGrpSpPr>
            <a:grpSpLocks/>
          </p:cNvGrpSpPr>
          <p:nvPr/>
        </p:nvGrpSpPr>
        <p:grpSpPr bwMode="auto">
          <a:xfrm>
            <a:off x="1163879" y="1758736"/>
            <a:ext cx="4492442" cy="554268"/>
            <a:chOff x="672" y="2016"/>
            <a:chExt cx="2688" cy="336"/>
          </a:xfrm>
        </p:grpSpPr>
        <p:sp>
          <p:nvSpPr>
            <p:cNvPr id="26813" name="AutoShape 193">
              <a:extLst>
                <a:ext uri="{FF2B5EF4-FFF2-40B4-BE49-F238E27FC236}">
                  <a16:creationId xmlns:a16="http://schemas.microsoft.com/office/drawing/2014/main" id="{68F2A2EB-622C-2941-9527-814201DFA4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2016"/>
              <a:ext cx="336" cy="336"/>
            </a:xfrm>
            <a:prstGeom prst="flowChartAlternateProcess">
              <a:avLst/>
            </a:prstGeom>
            <a:solidFill>
              <a:srgbClr val="CCFFFF"/>
            </a:solidFill>
            <a:ln w="9525" algn="ctr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VN" sz="1800" b="1">
                  <a:solidFill>
                    <a:srgbClr val="FF0000"/>
                  </a:solidFill>
                  <a:latin typeface="Arial" panose="020B0604020202020204" pitchFamily="34" charset="0"/>
                </a:rPr>
                <a:t>N</a:t>
              </a:r>
            </a:p>
          </p:txBody>
        </p:sp>
        <p:sp>
          <p:nvSpPr>
            <p:cNvPr id="26814" name="AutoShape 194">
              <a:extLst>
                <a:ext uri="{FF2B5EF4-FFF2-40B4-BE49-F238E27FC236}">
                  <a16:creationId xmlns:a16="http://schemas.microsoft.com/office/drawing/2014/main" id="{BE8B9AC3-3DB8-F947-AB65-B31D3831FE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2016"/>
              <a:ext cx="336" cy="336"/>
            </a:xfrm>
            <a:prstGeom prst="flowChartAlternateProcess">
              <a:avLst/>
            </a:prstGeom>
            <a:solidFill>
              <a:srgbClr val="CCFFFF"/>
            </a:solidFill>
            <a:ln w="9525" algn="ctr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VN" sz="1800" b="1">
                  <a:solidFill>
                    <a:srgbClr val="FF0000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26815" name="AutoShape 195">
              <a:extLst>
                <a:ext uri="{FF2B5EF4-FFF2-40B4-BE49-F238E27FC236}">
                  <a16:creationId xmlns:a16="http://schemas.microsoft.com/office/drawing/2014/main" id="{E383D903-E292-D549-8BA3-9D7A251F34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2016"/>
              <a:ext cx="336" cy="336"/>
            </a:xfrm>
            <a:prstGeom prst="flowChartAlternateProcess">
              <a:avLst/>
            </a:prstGeom>
            <a:solidFill>
              <a:srgbClr val="CCFFFF"/>
            </a:solidFill>
            <a:ln w="9525" algn="ctr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VN" sz="1800" b="1">
                  <a:solidFill>
                    <a:srgbClr val="FF0000"/>
                  </a:solidFill>
                  <a:latin typeface="Arial" panose="020B0604020202020204" pitchFamily="34" charset="0"/>
                </a:rPr>
                <a:t>Â</a:t>
              </a:r>
            </a:p>
          </p:txBody>
        </p:sp>
        <p:sp>
          <p:nvSpPr>
            <p:cNvPr id="26816" name="AutoShape 196">
              <a:extLst>
                <a:ext uri="{FF2B5EF4-FFF2-40B4-BE49-F238E27FC236}">
                  <a16:creationId xmlns:a16="http://schemas.microsoft.com/office/drawing/2014/main" id="{21CE36D1-E6EE-924D-96F6-B1C764DE8A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2016"/>
              <a:ext cx="336" cy="336"/>
            </a:xfrm>
            <a:prstGeom prst="flowChartAlternateProcess">
              <a:avLst/>
            </a:prstGeom>
            <a:solidFill>
              <a:srgbClr val="CCFFFF"/>
            </a:solidFill>
            <a:ln w="9525" algn="ctr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VN" sz="1800" b="1">
                  <a:solidFill>
                    <a:srgbClr val="FF0000"/>
                  </a:solidFill>
                  <a:latin typeface="Arial" panose="020B0604020202020204" pitchFamily="34" charset="0"/>
                </a:rPr>
                <a:t>N</a:t>
              </a:r>
            </a:p>
          </p:txBody>
        </p:sp>
        <p:sp>
          <p:nvSpPr>
            <p:cNvPr id="26817" name="AutoShape 197">
              <a:extLst>
                <a:ext uri="{FF2B5EF4-FFF2-40B4-BE49-F238E27FC236}">
                  <a16:creationId xmlns:a16="http://schemas.microsoft.com/office/drawing/2014/main" id="{76191D64-8D27-6C4F-A962-33015931BD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016"/>
              <a:ext cx="336" cy="336"/>
            </a:xfrm>
            <a:prstGeom prst="flowChartAlternateProcess">
              <a:avLst/>
            </a:prstGeom>
            <a:solidFill>
              <a:srgbClr val="CCFFFF"/>
            </a:solidFill>
            <a:ln w="9525" algn="ctr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VN" sz="1800" b="1">
                  <a:solidFill>
                    <a:srgbClr val="FF0000"/>
                  </a:solidFill>
                  <a:latin typeface="Arial" panose="020B0604020202020204" pitchFamily="34" charset="0"/>
                </a:rPr>
                <a:t>V</a:t>
              </a:r>
            </a:p>
          </p:txBody>
        </p:sp>
        <p:sp>
          <p:nvSpPr>
            <p:cNvPr id="26818" name="AutoShape 198">
              <a:extLst>
                <a:ext uri="{FF2B5EF4-FFF2-40B4-BE49-F238E27FC236}">
                  <a16:creationId xmlns:a16="http://schemas.microsoft.com/office/drawing/2014/main" id="{91FCFF2B-34DC-2347-9E48-46C83FD84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016"/>
              <a:ext cx="336" cy="336"/>
            </a:xfrm>
            <a:prstGeom prst="flowChartAlternateProcess">
              <a:avLst/>
            </a:prstGeom>
            <a:solidFill>
              <a:srgbClr val="CCFFFF"/>
            </a:solidFill>
            <a:ln w="9525" algn="ctr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VN" sz="1800" b="1">
                  <a:solidFill>
                    <a:srgbClr val="FF0000"/>
                  </a:solidFill>
                  <a:latin typeface="Arial" panose="020B0604020202020204" pitchFamily="34" charset="0"/>
                </a:rPr>
                <a:t>Ơ</a:t>
              </a:r>
            </a:p>
          </p:txBody>
        </p:sp>
        <p:sp>
          <p:nvSpPr>
            <p:cNvPr id="26819" name="AutoShape 199">
              <a:extLst>
                <a:ext uri="{FF2B5EF4-FFF2-40B4-BE49-F238E27FC236}">
                  <a16:creationId xmlns:a16="http://schemas.microsoft.com/office/drawing/2014/main" id="{1B357A4C-33E9-E64B-843F-52C5235D40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2016"/>
              <a:ext cx="336" cy="336"/>
            </a:xfrm>
            <a:prstGeom prst="flowChartAlternateProcess">
              <a:avLst/>
            </a:prstGeom>
            <a:solidFill>
              <a:srgbClr val="FF0000"/>
            </a:solidFill>
            <a:ln w="9525" algn="ctr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VN" sz="18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G</a:t>
              </a:r>
            </a:p>
          </p:txBody>
        </p:sp>
        <p:sp>
          <p:nvSpPr>
            <p:cNvPr id="26820" name="AutoShape 200">
              <a:extLst>
                <a:ext uri="{FF2B5EF4-FFF2-40B4-BE49-F238E27FC236}">
                  <a16:creationId xmlns:a16="http://schemas.microsoft.com/office/drawing/2014/main" id="{E2F62577-7787-7945-B8E0-1B7F892374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016"/>
              <a:ext cx="336" cy="336"/>
            </a:xfrm>
            <a:prstGeom prst="flowChartAlternateProcess">
              <a:avLst/>
            </a:prstGeom>
            <a:solidFill>
              <a:srgbClr val="CCFFFF"/>
            </a:solidFill>
            <a:ln w="9525" algn="ctr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VN" sz="1800" b="1">
                  <a:solidFill>
                    <a:srgbClr val="FF0000"/>
                  </a:solidFill>
                  <a:latin typeface="Arial" panose="020B0604020202020204" pitchFamily="34" charset="0"/>
                </a:rPr>
                <a:t>Ư</a:t>
              </a:r>
            </a:p>
          </p:txBody>
        </p:sp>
      </p:grpSp>
      <p:sp>
        <p:nvSpPr>
          <p:cNvPr id="58569" name="AutoShape 201">
            <a:extLst>
              <a:ext uri="{FF2B5EF4-FFF2-40B4-BE49-F238E27FC236}">
                <a16:creationId xmlns:a16="http://schemas.microsoft.com/office/drawing/2014/main" id="{43C5118A-C6BC-C345-BA89-CB52F31B7F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21" y="1748957"/>
            <a:ext cx="709990" cy="554268"/>
          </a:xfrm>
          <a:prstGeom prst="star16">
            <a:avLst>
              <a:gd name="adj" fmla="val 37500"/>
            </a:avLst>
          </a:prstGeom>
          <a:solidFill>
            <a:srgbClr val="FF00FF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VN" sz="3200" b="1">
                <a:solidFill>
                  <a:schemeClr val="bg1"/>
                </a:solidFill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8570" name="Text Box 202">
            <a:extLst>
              <a:ext uri="{FF2B5EF4-FFF2-40B4-BE49-F238E27FC236}">
                <a16:creationId xmlns:a16="http://schemas.microsoft.com/office/drawing/2014/main" id="{D07C1545-E50E-6F42-B155-02DB1D1CB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42552" y="4563434"/>
            <a:ext cx="95746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?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Tên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phong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trào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chống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pháp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tiêu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biểu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ở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Việt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nam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cuối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thế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kỉ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XX</a:t>
            </a:r>
          </a:p>
        </p:txBody>
      </p:sp>
      <p:grpSp>
        <p:nvGrpSpPr>
          <p:cNvPr id="12" name="Group 203">
            <a:extLst>
              <a:ext uri="{FF2B5EF4-FFF2-40B4-BE49-F238E27FC236}">
                <a16:creationId xmlns:a16="http://schemas.microsoft.com/office/drawing/2014/main" id="{83F10019-F5E5-D644-A883-392E1FB5EA89}"/>
              </a:ext>
            </a:extLst>
          </p:cNvPr>
          <p:cNvGrpSpPr>
            <a:grpSpLocks/>
          </p:cNvGrpSpPr>
          <p:nvPr/>
        </p:nvGrpSpPr>
        <p:grpSpPr bwMode="auto">
          <a:xfrm>
            <a:off x="2252762" y="2309089"/>
            <a:ext cx="5096726" cy="531627"/>
            <a:chOff x="2208" y="192"/>
            <a:chExt cx="3024" cy="336"/>
          </a:xfrm>
        </p:grpSpPr>
        <p:sp>
          <p:nvSpPr>
            <p:cNvPr id="26804" name="AutoShape 204">
              <a:extLst>
                <a:ext uri="{FF2B5EF4-FFF2-40B4-BE49-F238E27FC236}">
                  <a16:creationId xmlns:a16="http://schemas.microsoft.com/office/drawing/2014/main" id="{568F4228-6F49-D34D-B8E2-312F5BC609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192"/>
              <a:ext cx="336" cy="336"/>
            </a:xfrm>
            <a:prstGeom prst="flowChartAlternateProcess">
              <a:avLst/>
            </a:prstGeom>
            <a:solidFill>
              <a:srgbClr val="33CCCC"/>
            </a:solidFill>
            <a:ln w="9525" algn="ctr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VN" altLang="en-VN" sz="1800" b="1">
                <a:solidFill>
                  <a:srgbClr val="00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805" name="AutoShape 205">
              <a:extLst>
                <a:ext uri="{FF2B5EF4-FFF2-40B4-BE49-F238E27FC236}">
                  <a16:creationId xmlns:a16="http://schemas.microsoft.com/office/drawing/2014/main" id="{499FFC8B-0329-2B47-B57B-9CA8D828E3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92"/>
              <a:ext cx="336" cy="336"/>
            </a:xfrm>
            <a:prstGeom prst="flowChartAlternateProcess">
              <a:avLst/>
            </a:prstGeom>
            <a:solidFill>
              <a:srgbClr val="33CCCC"/>
            </a:solidFill>
            <a:ln w="9525" algn="ctr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VN" altLang="en-VN" sz="1800" b="1">
                <a:solidFill>
                  <a:srgbClr val="00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806" name="AutoShape 206">
              <a:extLst>
                <a:ext uri="{FF2B5EF4-FFF2-40B4-BE49-F238E27FC236}">
                  <a16:creationId xmlns:a16="http://schemas.microsoft.com/office/drawing/2014/main" id="{0C2CA9F1-0E01-4349-A8A5-BC11803147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192"/>
              <a:ext cx="336" cy="336"/>
            </a:xfrm>
            <a:prstGeom prst="flowChartAlternateProcess">
              <a:avLst/>
            </a:prstGeom>
            <a:solidFill>
              <a:srgbClr val="33CCCC"/>
            </a:solidFill>
            <a:ln w="9525" algn="ctr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VN" altLang="en-VN" sz="1800" b="1">
                <a:solidFill>
                  <a:srgbClr val="00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807" name="AutoShape 207">
              <a:extLst>
                <a:ext uri="{FF2B5EF4-FFF2-40B4-BE49-F238E27FC236}">
                  <a16:creationId xmlns:a16="http://schemas.microsoft.com/office/drawing/2014/main" id="{037B1C74-9A7B-604C-96B4-4825CB5141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192"/>
              <a:ext cx="336" cy="336"/>
            </a:xfrm>
            <a:prstGeom prst="flowChartAlternateProcess">
              <a:avLst/>
            </a:prstGeom>
            <a:solidFill>
              <a:srgbClr val="33CCCC"/>
            </a:solidFill>
            <a:ln w="9525" algn="ctr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VN" altLang="en-VN" sz="1800" b="1">
                <a:solidFill>
                  <a:srgbClr val="00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808" name="AutoShape 208">
              <a:extLst>
                <a:ext uri="{FF2B5EF4-FFF2-40B4-BE49-F238E27FC236}">
                  <a16:creationId xmlns:a16="http://schemas.microsoft.com/office/drawing/2014/main" id="{B721E250-1163-AA42-B075-60DA735767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92"/>
              <a:ext cx="336" cy="336"/>
            </a:xfrm>
            <a:prstGeom prst="flowChartAlternateProcess">
              <a:avLst/>
            </a:prstGeom>
            <a:solidFill>
              <a:srgbClr val="33CCCC"/>
            </a:solidFill>
            <a:ln w="9525" algn="ctr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VN" altLang="en-VN" sz="1800" b="1">
                <a:solidFill>
                  <a:srgbClr val="00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809" name="AutoShape 209">
              <a:extLst>
                <a:ext uri="{FF2B5EF4-FFF2-40B4-BE49-F238E27FC236}">
                  <a16:creationId xmlns:a16="http://schemas.microsoft.com/office/drawing/2014/main" id="{3794C431-AE6C-2342-91EA-9FF9980946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192"/>
              <a:ext cx="336" cy="336"/>
            </a:xfrm>
            <a:prstGeom prst="flowChartAlternateProcess">
              <a:avLst/>
            </a:prstGeom>
            <a:solidFill>
              <a:srgbClr val="33CCCC"/>
            </a:solidFill>
            <a:ln w="9525" algn="ctr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VN" altLang="en-VN" sz="1800" b="1">
                <a:solidFill>
                  <a:srgbClr val="00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810" name="AutoShape 210">
              <a:extLst>
                <a:ext uri="{FF2B5EF4-FFF2-40B4-BE49-F238E27FC236}">
                  <a16:creationId xmlns:a16="http://schemas.microsoft.com/office/drawing/2014/main" id="{4940D31E-C2ED-534F-B46C-26858921B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192"/>
              <a:ext cx="336" cy="336"/>
            </a:xfrm>
            <a:prstGeom prst="flowChartAlternateProcess">
              <a:avLst/>
            </a:prstGeom>
            <a:solidFill>
              <a:srgbClr val="33CCCC"/>
            </a:solidFill>
            <a:ln w="9525" algn="ctr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VN" altLang="en-VN" sz="1800" b="1">
                <a:solidFill>
                  <a:srgbClr val="00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811" name="AutoShape 211">
              <a:extLst>
                <a:ext uri="{FF2B5EF4-FFF2-40B4-BE49-F238E27FC236}">
                  <a16:creationId xmlns:a16="http://schemas.microsoft.com/office/drawing/2014/main" id="{8FA1DAA9-BF3A-554C-B1E6-F3C7B7FD97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6" y="192"/>
              <a:ext cx="336" cy="336"/>
            </a:xfrm>
            <a:prstGeom prst="flowChartAlternateProcess">
              <a:avLst/>
            </a:prstGeom>
            <a:solidFill>
              <a:srgbClr val="33CCCC"/>
            </a:solidFill>
            <a:ln w="9525" algn="ctr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VN" altLang="en-VN" sz="1800" b="1">
                <a:solidFill>
                  <a:srgbClr val="00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812" name="AutoShape 212">
              <a:extLst>
                <a:ext uri="{FF2B5EF4-FFF2-40B4-BE49-F238E27FC236}">
                  <a16:creationId xmlns:a16="http://schemas.microsoft.com/office/drawing/2014/main" id="{36C2B0A6-74E7-7A4F-ABB9-F9DB01E980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192"/>
              <a:ext cx="336" cy="336"/>
            </a:xfrm>
            <a:prstGeom prst="flowChartAlternateProcess">
              <a:avLst/>
            </a:prstGeom>
            <a:solidFill>
              <a:srgbClr val="33CCCC"/>
            </a:solidFill>
            <a:ln w="9525" algn="ctr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VN" altLang="en-VN" sz="1800" b="1">
                <a:solidFill>
                  <a:srgbClr val="0033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3" name="Group 213">
            <a:extLst>
              <a:ext uri="{FF2B5EF4-FFF2-40B4-BE49-F238E27FC236}">
                <a16:creationId xmlns:a16="http://schemas.microsoft.com/office/drawing/2014/main" id="{48AEE844-3E60-F943-BCCE-F39394A3D063}"/>
              </a:ext>
            </a:extLst>
          </p:cNvPr>
          <p:cNvGrpSpPr>
            <a:grpSpLocks/>
          </p:cNvGrpSpPr>
          <p:nvPr/>
        </p:nvGrpSpPr>
        <p:grpSpPr bwMode="auto">
          <a:xfrm>
            <a:off x="2245379" y="2322432"/>
            <a:ext cx="5104109" cy="489097"/>
            <a:chOff x="2208" y="192"/>
            <a:chExt cx="3024" cy="336"/>
          </a:xfrm>
        </p:grpSpPr>
        <p:sp>
          <p:nvSpPr>
            <p:cNvPr id="26795" name="AutoShape 214">
              <a:extLst>
                <a:ext uri="{FF2B5EF4-FFF2-40B4-BE49-F238E27FC236}">
                  <a16:creationId xmlns:a16="http://schemas.microsoft.com/office/drawing/2014/main" id="{724887D7-7DBD-E243-99D6-62C40F4CEC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192"/>
              <a:ext cx="336" cy="336"/>
            </a:xfrm>
            <a:prstGeom prst="flowChartAlternateProcess">
              <a:avLst/>
            </a:prstGeom>
            <a:solidFill>
              <a:srgbClr val="CCFFFF"/>
            </a:solidFill>
            <a:ln w="9525" algn="ctr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VN" sz="1800" b="1">
                  <a:solidFill>
                    <a:srgbClr val="FF0000"/>
                  </a:solidFill>
                  <a:latin typeface="Arial" panose="020B0604020202020204" pitchFamily="34" charset="0"/>
                </a:rPr>
                <a:t>T</a:t>
              </a:r>
            </a:p>
          </p:txBody>
        </p:sp>
        <p:sp>
          <p:nvSpPr>
            <p:cNvPr id="26796" name="AutoShape 215">
              <a:extLst>
                <a:ext uri="{FF2B5EF4-FFF2-40B4-BE49-F238E27FC236}">
                  <a16:creationId xmlns:a16="http://schemas.microsoft.com/office/drawing/2014/main" id="{5FD80DD7-130F-134A-8F90-E606EE0C28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92"/>
              <a:ext cx="336" cy="336"/>
            </a:xfrm>
            <a:prstGeom prst="flowChartAlternateProcess">
              <a:avLst/>
            </a:prstGeom>
            <a:solidFill>
              <a:srgbClr val="CCFFFF"/>
            </a:solidFill>
            <a:ln w="9525" algn="ctr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VN" sz="1800" b="1">
                  <a:solidFill>
                    <a:srgbClr val="FF0000"/>
                  </a:solidFill>
                  <a:latin typeface="Arial" panose="020B0604020202020204" pitchFamily="34" charset="0"/>
                </a:rPr>
                <a:t>Â</a:t>
              </a:r>
            </a:p>
          </p:txBody>
        </p:sp>
        <p:sp>
          <p:nvSpPr>
            <p:cNvPr id="26797" name="AutoShape 216">
              <a:extLst>
                <a:ext uri="{FF2B5EF4-FFF2-40B4-BE49-F238E27FC236}">
                  <a16:creationId xmlns:a16="http://schemas.microsoft.com/office/drawing/2014/main" id="{BDAED430-3B71-CF49-8FEE-4C1DC184A4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192"/>
              <a:ext cx="336" cy="336"/>
            </a:xfrm>
            <a:prstGeom prst="flowChartAlternateProcess">
              <a:avLst/>
            </a:prstGeom>
            <a:solidFill>
              <a:srgbClr val="CCFFFF"/>
            </a:solidFill>
            <a:ln w="9525" algn="ctr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VN" sz="1800" b="1">
                  <a:solidFill>
                    <a:srgbClr val="FF0000"/>
                  </a:solidFill>
                  <a:latin typeface="Arial" panose="020B0604020202020204" pitchFamily="34" charset="0"/>
                </a:rPr>
                <a:t>Y</a:t>
              </a:r>
            </a:p>
          </p:txBody>
        </p:sp>
        <p:sp>
          <p:nvSpPr>
            <p:cNvPr id="26798" name="AutoShape 217">
              <a:extLst>
                <a:ext uri="{FF2B5EF4-FFF2-40B4-BE49-F238E27FC236}">
                  <a16:creationId xmlns:a16="http://schemas.microsoft.com/office/drawing/2014/main" id="{456BBCF2-EB5B-AB49-9DF0-7E66719BDC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192"/>
              <a:ext cx="336" cy="336"/>
            </a:xfrm>
            <a:prstGeom prst="flowChartAlternateProcess">
              <a:avLst/>
            </a:prstGeom>
            <a:solidFill>
              <a:srgbClr val="CCFFFF"/>
            </a:solidFill>
            <a:ln w="9525" algn="ctr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VN" sz="1800" b="1">
                  <a:solidFill>
                    <a:srgbClr val="FF0000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26799" name="AutoShape 218">
              <a:extLst>
                <a:ext uri="{FF2B5EF4-FFF2-40B4-BE49-F238E27FC236}">
                  <a16:creationId xmlns:a16="http://schemas.microsoft.com/office/drawing/2014/main" id="{F4565348-E2A2-B041-89F7-AD3C8EA4E9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92"/>
              <a:ext cx="336" cy="336"/>
            </a:xfrm>
            <a:prstGeom prst="flowChartAlternateProcess">
              <a:avLst/>
            </a:prstGeom>
            <a:solidFill>
              <a:srgbClr val="CCFFFF"/>
            </a:solidFill>
            <a:ln w="9525" algn="ctr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VN" sz="1800" b="1">
                  <a:solidFill>
                    <a:srgbClr val="FF0000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26800" name="AutoShape 219">
              <a:extLst>
                <a:ext uri="{FF2B5EF4-FFF2-40B4-BE49-F238E27FC236}">
                  <a16:creationId xmlns:a16="http://schemas.microsoft.com/office/drawing/2014/main" id="{A2411299-21DD-7944-95D9-6D4E89C817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192"/>
              <a:ext cx="336" cy="336"/>
            </a:xfrm>
            <a:prstGeom prst="flowChartAlternateProcess">
              <a:avLst/>
            </a:prstGeom>
            <a:solidFill>
              <a:srgbClr val="CCFFFF"/>
            </a:solidFill>
            <a:ln w="9525" algn="ctr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VN" sz="1800" b="1">
                  <a:solidFill>
                    <a:srgbClr val="FF0000"/>
                  </a:solidFill>
                  <a:latin typeface="Arial" panose="020B0604020202020204" pitchFamily="34" charset="0"/>
                </a:rPr>
                <a:t>N</a:t>
              </a:r>
            </a:p>
          </p:txBody>
        </p:sp>
        <p:sp>
          <p:nvSpPr>
            <p:cNvPr id="26801" name="AutoShape 220">
              <a:extLst>
                <a:ext uri="{FF2B5EF4-FFF2-40B4-BE49-F238E27FC236}">
                  <a16:creationId xmlns:a16="http://schemas.microsoft.com/office/drawing/2014/main" id="{D6FBEC61-ED76-6149-80C1-C31ACB40A0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192"/>
              <a:ext cx="336" cy="336"/>
            </a:xfrm>
            <a:prstGeom prst="flowChartAlternateProcess">
              <a:avLst/>
            </a:prstGeom>
            <a:solidFill>
              <a:srgbClr val="CCFFFF"/>
            </a:solidFill>
            <a:ln w="9525" algn="ctr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VN" sz="1800" b="1">
                  <a:solidFill>
                    <a:srgbClr val="FF0000"/>
                  </a:solidFill>
                  <a:latin typeface="Arial" panose="020B0604020202020204" pitchFamily="34" charset="0"/>
                </a:rPr>
                <a:t>H</a:t>
              </a:r>
            </a:p>
          </p:txBody>
        </p:sp>
        <p:sp>
          <p:nvSpPr>
            <p:cNvPr id="26802" name="AutoShape 221">
              <a:extLst>
                <a:ext uri="{FF2B5EF4-FFF2-40B4-BE49-F238E27FC236}">
                  <a16:creationId xmlns:a16="http://schemas.microsoft.com/office/drawing/2014/main" id="{48706A33-BA15-2442-9DC1-0360E62C92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6" y="192"/>
              <a:ext cx="336" cy="336"/>
            </a:xfrm>
            <a:prstGeom prst="flowChartAlternateProcess">
              <a:avLst/>
            </a:prstGeom>
            <a:solidFill>
              <a:srgbClr val="CCFFFF"/>
            </a:solidFill>
            <a:ln w="9525" algn="ctr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VN" sz="1800" b="1">
                  <a:solidFill>
                    <a:srgbClr val="FF0000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26803" name="AutoShape 222">
              <a:extLst>
                <a:ext uri="{FF2B5EF4-FFF2-40B4-BE49-F238E27FC236}">
                  <a16:creationId xmlns:a16="http://schemas.microsoft.com/office/drawing/2014/main" id="{F663E0BD-3D7F-9A4C-B72D-B9D054225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192"/>
              <a:ext cx="336" cy="336"/>
            </a:xfrm>
            <a:prstGeom prst="flowChartAlternateProcess">
              <a:avLst/>
            </a:prstGeom>
            <a:solidFill>
              <a:srgbClr val="FF0000"/>
            </a:solidFill>
            <a:ln w="9525" algn="ctr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VN" sz="18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58591" name="Text Box 223">
            <a:extLst>
              <a:ext uri="{FF2B5EF4-FFF2-40B4-BE49-F238E27FC236}">
                <a16:creationId xmlns:a16="http://schemas.microsoft.com/office/drawing/2014/main" id="{856B5E32-7FE0-5E4E-B1BB-DC42F6162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581" y="4534525"/>
            <a:ext cx="66945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?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Inđônêxia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thuộc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địa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này</a:t>
            </a:r>
            <a:endParaRPr lang="en-US" altLang="en-VN" sz="2800" dirty="0">
              <a:solidFill>
                <a:srgbClr val="FF00FF"/>
              </a:solidFill>
              <a:cs typeface="Times New Roman" panose="02020603050405020304" pitchFamily="18" charset="0"/>
            </a:endParaRPr>
          </a:p>
        </p:txBody>
      </p:sp>
      <p:sp>
        <p:nvSpPr>
          <p:cNvPr id="58592" name="AutoShape 224">
            <a:extLst>
              <a:ext uri="{FF2B5EF4-FFF2-40B4-BE49-F238E27FC236}">
                <a16:creationId xmlns:a16="http://schemas.microsoft.com/office/drawing/2014/main" id="{8B124DFD-97DC-6144-8C48-7ABEF9149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9" y="2313004"/>
            <a:ext cx="811417" cy="475086"/>
          </a:xfrm>
          <a:prstGeom prst="star16">
            <a:avLst>
              <a:gd name="adj" fmla="val 37500"/>
            </a:avLst>
          </a:prstGeom>
          <a:solidFill>
            <a:srgbClr val="FF00FF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VN" sz="3200" b="1">
                <a:solidFill>
                  <a:schemeClr val="bg1"/>
                </a:solidFill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15" name="Group 229">
            <a:extLst>
              <a:ext uri="{FF2B5EF4-FFF2-40B4-BE49-F238E27FC236}">
                <a16:creationId xmlns:a16="http://schemas.microsoft.com/office/drawing/2014/main" id="{F4D42B70-9DC3-D447-8EE3-6B6D020B7F4B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3999836"/>
            <a:ext cx="1704003" cy="465837"/>
            <a:chOff x="2976" y="3072"/>
            <a:chExt cx="1008" cy="336"/>
          </a:xfrm>
        </p:grpSpPr>
        <p:sp>
          <p:nvSpPr>
            <p:cNvPr id="26789" name="AutoShape 230">
              <a:extLst>
                <a:ext uri="{FF2B5EF4-FFF2-40B4-BE49-F238E27FC236}">
                  <a16:creationId xmlns:a16="http://schemas.microsoft.com/office/drawing/2014/main" id="{E14C279F-B5F1-DF46-ABE0-C650C51AD3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3072"/>
              <a:ext cx="336" cy="336"/>
            </a:xfrm>
            <a:prstGeom prst="flowChartAlternateProcess">
              <a:avLst/>
            </a:prstGeom>
            <a:solidFill>
              <a:srgbClr val="33CCCC"/>
            </a:solidFill>
            <a:ln w="9525" algn="ctr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VN" altLang="en-VN" sz="180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790" name="AutoShape 231">
              <a:extLst>
                <a:ext uri="{FF2B5EF4-FFF2-40B4-BE49-F238E27FC236}">
                  <a16:creationId xmlns:a16="http://schemas.microsoft.com/office/drawing/2014/main" id="{8FFDA1B8-FA7F-644D-B694-F471FCD93B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8" y="3072"/>
              <a:ext cx="336" cy="336"/>
            </a:xfrm>
            <a:prstGeom prst="flowChartAlternateProcess">
              <a:avLst/>
            </a:prstGeom>
            <a:solidFill>
              <a:srgbClr val="33CCCC"/>
            </a:solidFill>
            <a:ln w="9525" algn="ctr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VN" altLang="en-VN" sz="180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791" name="AutoShape 232">
              <a:extLst>
                <a:ext uri="{FF2B5EF4-FFF2-40B4-BE49-F238E27FC236}">
                  <a16:creationId xmlns:a16="http://schemas.microsoft.com/office/drawing/2014/main" id="{8E036B3A-D26B-204C-8CAC-F5D8CD802F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3072"/>
              <a:ext cx="336" cy="336"/>
            </a:xfrm>
            <a:prstGeom prst="flowChartAlternateProcess">
              <a:avLst/>
            </a:prstGeom>
            <a:solidFill>
              <a:srgbClr val="33CCCC"/>
            </a:solidFill>
            <a:ln w="9525" algn="ctr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VN" altLang="en-VN" sz="180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6" name="Group 233">
            <a:extLst>
              <a:ext uri="{FF2B5EF4-FFF2-40B4-BE49-F238E27FC236}">
                <a16:creationId xmlns:a16="http://schemas.microsoft.com/office/drawing/2014/main" id="{03A43D3B-FCA4-1C4D-B2B0-440DF98E9101}"/>
              </a:ext>
            </a:extLst>
          </p:cNvPr>
          <p:cNvGrpSpPr>
            <a:grpSpLocks/>
          </p:cNvGrpSpPr>
          <p:nvPr/>
        </p:nvGrpSpPr>
        <p:grpSpPr bwMode="auto">
          <a:xfrm>
            <a:off x="2310946" y="2851517"/>
            <a:ext cx="3891380" cy="550902"/>
            <a:chOff x="2496" y="2880"/>
            <a:chExt cx="2352" cy="336"/>
          </a:xfrm>
        </p:grpSpPr>
        <p:sp>
          <p:nvSpPr>
            <p:cNvPr id="26782" name="AutoShape 234">
              <a:extLst>
                <a:ext uri="{FF2B5EF4-FFF2-40B4-BE49-F238E27FC236}">
                  <a16:creationId xmlns:a16="http://schemas.microsoft.com/office/drawing/2014/main" id="{BD3647F8-51D8-8445-866C-450B6BD860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880"/>
              <a:ext cx="336" cy="336"/>
            </a:xfrm>
            <a:prstGeom prst="flowChartAlternateProcess">
              <a:avLst/>
            </a:prstGeom>
            <a:solidFill>
              <a:srgbClr val="CCFFFF"/>
            </a:solidFill>
            <a:ln w="9525" algn="ctr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VN" sz="1800" b="1">
                  <a:solidFill>
                    <a:srgbClr val="FF0000"/>
                  </a:solidFill>
                  <a:latin typeface="Arial" panose="020B0604020202020204" pitchFamily="34" charset="0"/>
                </a:rPr>
                <a:t>V</a:t>
              </a:r>
            </a:p>
          </p:txBody>
        </p:sp>
        <p:sp>
          <p:nvSpPr>
            <p:cNvPr id="26783" name="AutoShape 235">
              <a:extLst>
                <a:ext uri="{FF2B5EF4-FFF2-40B4-BE49-F238E27FC236}">
                  <a16:creationId xmlns:a16="http://schemas.microsoft.com/office/drawing/2014/main" id="{0BB4C47B-E568-424A-9EE9-9E652500B4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2880"/>
              <a:ext cx="336" cy="336"/>
            </a:xfrm>
            <a:prstGeom prst="flowChartAlternateProcess">
              <a:avLst/>
            </a:prstGeom>
            <a:solidFill>
              <a:srgbClr val="CCFFFF"/>
            </a:solidFill>
            <a:ln w="9525" algn="ctr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VN" sz="1800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</a:p>
          </p:txBody>
        </p:sp>
        <p:sp>
          <p:nvSpPr>
            <p:cNvPr id="26784" name="AutoShape 236">
              <a:extLst>
                <a:ext uri="{FF2B5EF4-FFF2-40B4-BE49-F238E27FC236}">
                  <a16:creationId xmlns:a16="http://schemas.microsoft.com/office/drawing/2014/main" id="{06AB8BC4-6030-4E44-ACA9-1E6FA985C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880"/>
              <a:ext cx="336" cy="336"/>
            </a:xfrm>
            <a:prstGeom prst="flowChartAlternateProcess">
              <a:avLst/>
            </a:prstGeom>
            <a:solidFill>
              <a:srgbClr val="CCFFFF"/>
            </a:solidFill>
            <a:ln w="9525" algn="ctr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VN" sz="1800" b="1">
                  <a:solidFill>
                    <a:srgbClr val="FF0000"/>
                  </a:solidFill>
                  <a:latin typeface="Arial" panose="020B0604020202020204" pitchFamily="34" charset="0"/>
                </a:rPr>
                <a:t>Ê</a:t>
              </a:r>
            </a:p>
          </p:txBody>
        </p:sp>
        <p:sp>
          <p:nvSpPr>
            <p:cNvPr id="26785" name="AutoShape 237">
              <a:extLst>
                <a:ext uri="{FF2B5EF4-FFF2-40B4-BE49-F238E27FC236}">
                  <a16:creationId xmlns:a16="http://schemas.microsoft.com/office/drawing/2014/main" id="{FCDFA018-5426-2944-8FCC-E40DA61067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2880"/>
              <a:ext cx="336" cy="336"/>
            </a:xfrm>
            <a:prstGeom prst="flowChartAlternateProcess">
              <a:avLst/>
            </a:prstGeom>
            <a:solidFill>
              <a:srgbClr val="CCFFFF"/>
            </a:solidFill>
            <a:ln w="9525" algn="ctr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VN" sz="1800" b="1">
                  <a:solidFill>
                    <a:srgbClr val="FF0000"/>
                  </a:solidFill>
                  <a:latin typeface="Arial" panose="020B0604020202020204" pitchFamily="34" charset="0"/>
                </a:rPr>
                <a:t>T</a:t>
              </a:r>
            </a:p>
          </p:txBody>
        </p:sp>
        <p:sp>
          <p:nvSpPr>
            <p:cNvPr id="26786" name="AutoShape 238">
              <a:extLst>
                <a:ext uri="{FF2B5EF4-FFF2-40B4-BE49-F238E27FC236}">
                  <a16:creationId xmlns:a16="http://schemas.microsoft.com/office/drawing/2014/main" id="{A249EDF0-5054-7B40-9953-2B590B5BED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2880"/>
              <a:ext cx="336" cy="336"/>
            </a:xfrm>
            <a:prstGeom prst="flowChartAlternateProcess">
              <a:avLst/>
            </a:prstGeom>
            <a:solidFill>
              <a:srgbClr val="CCFFFF"/>
            </a:solidFill>
            <a:ln w="9525" algn="ctr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VN" sz="1800" b="1">
                  <a:solidFill>
                    <a:srgbClr val="FF0000"/>
                  </a:solidFill>
                  <a:latin typeface="Arial" panose="020B0604020202020204" pitchFamily="34" charset="0"/>
                </a:rPr>
                <a:t>N</a:t>
              </a:r>
            </a:p>
          </p:txBody>
        </p:sp>
        <p:sp>
          <p:nvSpPr>
            <p:cNvPr id="26787" name="AutoShape 239">
              <a:extLst>
                <a:ext uri="{FF2B5EF4-FFF2-40B4-BE49-F238E27FC236}">
                  <a16:creationId xmlns:a16="http://schemas.microsoft.com/office/drawing/2014/main" id="{0F1C9DDF-DB52-0949-80D7-F51A18D5F7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880"/>
              <a:ext cx="336" cy="336"/>
            </a:xfrm>
            <a:prstGeom prst="flowChartAlternateProcess">
              <a:avLst/>
            </a:prstGeom>
            <a:solidFill>
              <a:srgbClr val="CCFFFF"/>
            </a:solidFill>
            <a:ln w="9525" algn="ctr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VN" sz="1800" b="1">
                  <a:solidFill>
                    <a:srgbClr val="FF0000"/>
                  </a:solidFill>
                  <a:latin typeface="Arial" panose="020B0604020202020204" pitchFamily="34" charset="0"/>
                </a:rPr>
                <a:t>M</a:t>
              </a:r>
            </a:p>
          </p:txBody>
        </p:sp>
        <p:sp>
          <p:nvSpPr>
            <p:cNvPr id="26788" name="AutoShape 240">
              <a:extLst>
                <a:ext uri="{FF2B5EF4-FFF2-40B4-BE49-F238E27FC236}">
                  <a16:creationId xmlns:a16="http://schemas.microsoft.com/office/drawing/2014/main" id="{BC795BD6-689C-DF42-B79E-62105F5325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2880"/>
              <a:ext cx="336" cy="336"/>
            </a:xfrm>
            <a:prstGeom prst="flowChartAlternateProcess">
              <a:avLst/>
            </a:prstGeom>
            <a:solidFill>
              <a:srgbClr val="FF0000"/>
            </a:solidFill>
            <a:ln w="9525" algn="ctr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VN" sz="18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</p:grpSp>
      <p:sp>
        <p:nvSpPr>
          <p:cNvPr id="58609" name="Text Box 241">
            <a:extLst>
              <a:ext uri="{FF2B5EF4-FFF2-40B4-BE49-F238E27FC236}">
                <a16:creationId xmlns:a16="http://schemas.microsoft.com/office/drawing/2014/main" id="{2AB36B2D-C565-8148-966D-BAC28D913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565" y="4562397"/>
            <a:ext cx="64220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?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Đây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lớn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nhất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ở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Đông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Dương</a:t>
            </a:r>
            <a:r>
              <a:rPr lang="en-US" altLang="en-VN" sz="2800" dirty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8610" name="AutoShape 242">
            <a:extLst>
              <a:ext uri="{FF2B5EF4-FFF2-40B4-BE49-F238E27FC236}">
                <a16:creationId xmlns:a16="http://schemas.microsoft.com/office/drawing/2014/main" id="{AD19FB3A-571B-C041-B2E0-611C530F5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20" y="2839572"/>
            <a:ext cx="811417" cy="475086"/>
          </a:xfrm>
          <a:prstGeom prst="star16">
            <a:avLst>
              <a:gd name="adj" fmla="val 37500"/>
            </a:avLst>
          </a:prstGeom>
          <a:solidFill>
            <a:srgbClr val="FF00FF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VN" sz="3200" b="1">
                <a:solidFill>
                  <a:schemeClr val="bg1"/>
                </a:solidFill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17" name="Group 243">
            <a:extLst>
              <a:ext uri="{FF2B5EF4-FFF2-40B4-BE49-F238E27FC236}">
                <a16:creationId xmlns:a16="http://schemas.microsoft.com/office/drawing/2014/main" id="{8F158310-D7D4-5148-982C-C44D8CCCD986}"/>
              </a:ext>
            </a:extLst>
          </p:cNvPr>
          <p:cNvGrpSpPr>
            <a:grpSpLocks/>
          </p:cNvGrpSpPr>
          <p:nvPr/>
        </p:nvGrpSpPr>
        <p:grpSpPr bwMode="auto">
          <a:xfrm>
            <a:off x="1850065" y="3423684"/>
            <a:ext cx="4338083" cy="510363"/>
            <a:chOff x="912" y="2682"/>
            <a:chExt cx="2688" cy="342"/>
          </a:xfrm>
        </p:grpSpPr>
        <p:sp>
          <p:nvSpPr>
            <p:cNvPr id="26774" name="AutoShape 244">
              <a:extLst>
                <a:ext uri="{FF2B5EF4-FFF2-40B4-BE49-F238E27FC236}">
                  <a16:creationId xmlns:a16="http://schemas.microsoft.com/office/drawing/2014/main" id="{2D15041B-DB36-614F-93C4-AAC0B4B53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688"/>
              <a:ext cx="336" cy="336"/>
            </a:xfrm>
            <a:prstGeom prst="flowChartAlternateProcess">
              <a:avLst/>
            </a:prstGeom>
            <a:solidFill>
              <a:srgbClr val="33CCCC"/>
            </a:solidFill>
            <a:ln w="9525" algn="ctr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VN" altLang="en-VN" sz="180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775" name="AutoShape 245">
              <a:extLst>
                <a:ext uri="{FF2B5EF4-FFF2-40B4-BE49-F238E27FC236}">
                  <a16:creationId xmlns:a16="http://schemas.microsoft.com/office/drawing/2014/main" id="{1AAED95C-A04C-4144-91B7-0A623903E9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2688"/>
              <a:ext cx="336" cy="336"/>
            </a:xfrm>
            <a:prstGeom prst="flowChartAlternateProcess">
              <a:avLst/>
            </a:prstGeom>
            <a:solidFill>
              <a:srgbClr val="33CCCC"/>
            </a:solidFill>
            <a:ln w="9525" algn="ctr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VN" altLang="en-VN" sz="180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776" name="AutoShape 246">
              <a:extLst>
                <a:ext uri="{FF2B5EF4-FFF2-40B4-BE49-F238E27FC236}">
                  <a16:creationId xmlns:a16="http://schemas.microsoft.com/office/drawing/2014/main" id="{5491388E-1DDB-8044-AABA-E972BBF98A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688"/>
              <a:ext cx="336" cy="336"/>
            </a:xfrm>
            <a:prstGeom prst="flowChartAlternateProcess">
              <a:avLst/>
            </a:prstGeom>
            <a:solidFill>
              <a:srgbClr val="33CCCC"/>
            </a:solidFill>
            <a:ln w="9525" algn="ctr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VN" altLang="en-VN" sz="180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777" name="AutoShape 247">
              <a:extLst>
                <a:ext uri="{FF2B5EF4-FFF2-40B4-BE49-F238E27FC236}">
                  <a16:creationId xmlns:a16="http://schemas.microsoft.com/office/drawing/2014/main" id="{5D067CE3-90BA-7141-B147-1624FF69E3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2688"/>
              <a:ext cx="336" cy="336"/>
            </a:xfrm>
            <a:prstGeom prst="flowChartAlternateProcess">
              <a:avLst/>
            </a:prstGeom>
            <a:solidFill>
              <a:srgbClr val="33CCCC"/>
            </a:solidFill>
            <a:ln w="9525" algn="ctr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VN" altLang="en-VN" sz="180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778" name="AutoShape 248">
              <a:extLst>
                <a:ext uri="{FF2B5EF4-FFF2-40B4-BE49-F238E27FC236}">
                  <a16:creationId xmlns:a16="http://schemas.microsoft.com/office/drawing/2014/main" id="{BC36697B-FD51-1E4B-9584-7D872A05DA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688"/>
              <a:ext cx="336" cy="336"/>
            </a:xfrm>
            <a:prstGeom prst="flowChartAlternateProcess">
              <a:avLst/>
            </a:prstGeom>
            <a:solidFill>
              <a:srgbClr val="33CCCC"/>
            </a:solidFill>
            <a:ln w="9525" algn="ctr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VN" altLang="en-VN" sz="180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779" name="AutoShape 249">
              <a:extLst>
                <a:ext uri="{FF2B5EF4-FFF2-40B4-BE49-F238E27FC236}">
                  <a16:creationId xmlns:a16="http://schemas.microsoft.com/office/drawing/2014/main" id="{DAD4A89A-8D29-7C42-A905-0D13EAE785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4" y="2682"/>
              <a:ext cx="336" cy="336"/>
            </a:xfrm>
            <a:prstGeom prst="flowChartAlternateProcess">
              <a:avLst/>
            </a:prstGeom>
            <a:solidFill>
              <a:srgbClr val="33CCCC"/>
            </a:solidFill>
            <a:ln w="9525" algn="ctr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VN" altLang="en-VN" sz="180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780" name="AutoShape 250">
              <a:extLst>
                <a:ext uri="{FF2B5EF4-FFF2-40B4-BE49-F238E27FC236}">
                  <a16:creationId xmlns:a16="http://schemas.microsoft.com/office/drawing/2014/main" id="{E29AE038-602F-874B-B5B1-42A2753FD3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2688"/>
              <a:ext cx="336" cy="336"/>
            </a:xfrm>
            <a:prstGeom prst="flowChartAlternateProcess">
              <a:avLst/>
            </a:prstGeom>
            <a:solidFill>
              <a:srgbClr val="33CCCC"/>
            </a:solidFill>
            <a:ln w="9525" algn="ctr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VN" altLang="en-VN" sz="180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781" name="AutoShape 251">
              <a:extLst>
                <a:ext uri="{FF2B5EF4-FFF2-40B4-BE49-F238E27FC236}">
                  <a16:creationId xmlns:a16="http://schemas.microsoft.com/office/drawing/2014/main" id="{3E518D00-6C91-5541-AA67-8B3575598C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2688"/>
              <a:ext cx="336" cy="336"/>
            </a:xfrm>
            <a:prstGeom prst="flowChartAlternateProcess">
              <a:avLst/>
            </a:prstGeom>
            <a:solidFill>
              <a:srgbClr val="33CCCC"/>
            </a:solidFill>
            <a:ln w="9525" algn="ctr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VN" altLang="en-VN" sz="180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8620" name="AutoShape 252">
            <a:extLst>
              <a:ext uri="{FF2B5EF4-FFF2-40B4-BE49-F238E27FC236}">
                <a16:creationId xmlns:a16="http://schemas.microsoft.com/office/drawing/2014/main" id="{84ACFF64-37DE-A04A-B4ED-3D49CB6B5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20" y="3456395"/>
            <a:ext cx="811417" cy="475086"/>
          </a:xfrm>
          <a:prstGeom prst="star16">
            <a:avLst>
              <a:gd name="adj" fmla="val 37500"/>
            </a:avLst>
          </a:prstGeom>
          <a:solidFill>
            <a:srgbClr val="FF00FF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VN" sz="3200" b="1">
                <a:solidFill>
                  <a:schemeClr val="bg1"/>
                </a:solidFill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8621" name="Text Box 253">
            <a:extLst>
              <a:ext uri="{FF2B5EF4-FFF2-40B4-BE49-F238E27FC236}">
                <a16:creationId xmlns:a16="http://schemas.microsoft.com/office/drawing/2014/main" id="{B8443D5A-0490-AB4D-8B03-283596E32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83" y="4611469"/>
            <a:ext cx="72939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?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Đây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ra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đời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muộn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nhất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ở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Đông</a:t>
            </a:r>
            <a:r>
              <a:rPr lang="en-US" altLang="en-VN" sz="2800" dirty="0">
                <a:solidFill>
                  <a:srgbClr val="FF00FF"/>
                </a:solidFill>
                <a:cs typeface="Times New Roman" panose="02020603050405020304" pitchFamily="18" charset="0"/>
              </a:rPr>
              <a:t> Nam </a:t>
            </a:r>
            <a:r>
              <a:rPr lang="en-US" altLang="en-VN" sz="28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Á</a:t>
            </a:r>
            <a:endParaRPr lang="en-US" altLang="en-VN" sz="2800" dirty="0">
              <a:solidFill>
                <a:srgbClr val="FF00FF"/>
              </a:solidFill>
              <a:cs typeface="Times New Roman" panose="02020603050405020304" pitchFamily="18" charset="0"/>
            </a:endParaRPr>
          </a:p>
        </p:txBody>
      </p:sp>
      <p:sp>
        <p:nvSpPr>
          <p:cNvPr id="58622" name="Text Box 254">
            <a:extLst>
              <a:ext uri="{FF2B5EF4-FFF2-40B4-BE49-F238E27FC236}">
                <a16:creationId xmlns:a16="http://schemas.microsoft.com/office/drawing/2014/main" id="{37A92B15-7EF2-0746-83ED-AC255A068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78" y="4611469"/>
            <a:ext cx="91134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VN" sz="2400" dirty="0">
                <a:solidFill>
                  <a:srgbClr val="FF00FF"/>
                </a:solidFill>
                <a:cs typeface="Times New Roman" panose="02020603050405020304" pitchFamily="18" charset="0"/>
              </a:rPr>
              <a:t>? </a:t>
            </a:r>
            <a:r>
              <a:rPr lang="en-US" altLang="en-VN" sz="24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Học</a:t>
            </a:r>
            <a:r>
              <a:rPr lang="en-US" altLang="en-VN" sz="24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thuyết</a:t>
            </a:r>
            <a:r>
              <a:rPr lang="en-US" altLang="en-VN" sz="24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VN" sz="24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ông</a:t>
            </a:r>
            <a:r>
              <a:rPr lang="en-US" altLang="en-VN" sz="24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bắt</a:t>
            </a:r>
            <a:r>
              <a:rPr lang="en-US" altLang="en-VN" sz="24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đầu</a:t>
            </a:r>
            <a:r>
              <a:rPr lang="en-US" altLang="en-VN" sz="24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được</a:t>
            </a:r>
            <a:r>
              <a:rPr lang="en-US" altLang="en-VN" sz="24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truyền</a:t>
            </a:r>
            <a:r>
              <a:rPr lang="en-US" altLang="en-VN" sz="24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bá</a:t>
            </a:r>
            <a:r>
              <a:rPr lang="en-US" altLang="en-VN" sz="24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ở</a:t>
            </a:r>
            <a:r>
              <a:rPr lang="en-US" altLang="en-VN" sz="24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Inđônêxia</a:t>
            </a:r>
            <a:r>
              <a:rPr lang="en-US" altLang="en-VN" sz="24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từ</a:t>
            </a:r>
            <a:r>
              <a:rPr lang="en-US" altLang="en-VN" sz="2400" dirty="0">
                <a:solidFill>
                  <a:srgbClr val="FF00FF"/>
                </a:solidFill>
                <a:cs typeface="Times New Roman" panose="02020603050405020304" pitchFamily="18" charset="0"/>
              </a:rPr>
              <a:t> 1905.</a:t>
            </a:r>
          </a:p>
        </p:txBody>
      </p:sp>
      <p:sp>
        <p:nvSpPr>
          <p:cNvPr id="58623" name="AutoShape 255">
            <a:extLst>
              <a:ext uri="{FF2B5EF4-FFF2-40B4-BE49-F238E27FC236}">
                <a16:creationId xmlns:a16="http://schemas.microsoft.com/office/drawing/2014/main" id="{FB70D5F0-3C68-624B-B4C6-DC82987FA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78" y="4054418"/>
            <a:ext cx="811417" cy="475086"/>
          </a:xfrm>
          <a:prstGeom prst="star16">
            <a:avLst>
              <a:gd name="adj" fmla="val 37500"/>
            </a:avLst>
          </a:prstGeom>
          <a:solidFill>
            <a:srgbClr val="FF00FF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VN" sz="3200" b="1">
                <a:solidFill>
                  <a:schemeClr val="bg1"/>
                </a:solidFill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8633" name="Text Box 265">
            <a:extLst>
              <a:ext uri="{FF2B5EF4-FFF2-40B4-BE49-F238E27FC236}">
                <a16:creationId xmlns:a16="http://schemas.microsoft.com/office/drawing/2014/main" id="{AB84A7A1-3763-314C-A21C-CED0DCC46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801" y="4472969"/>
            <a:ext cx="67510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VN" sz="3600" b="1" dirty="0">
                <a:solidFill>
                  <a:srgbClr val="996600"/>
                </a:solidFill>
                <a:cs typeface="Times New Roman" panose="02020603050405020304" pitchFamily="18" charset="0"/>
              </a:rPr>
              <a:t>? </a:t>
            </a:r>
            <a:r>
              <a:rPr lang="en-US" altLang="en-VN" sz="3600" b="1" dirty="0" err="1">
                <a:solidFill>
                  <a:srgbClr val="996600"/>
                </a:solidFill>
                <a:cs typeface="Times New Roman" panose="02020603050405020304" pitchFamily="18" charset="0"/>
              </a:rPr>
              <a:t>Khu</a:t>
            </a:r>
            <a:r>
              <a:rPr lang="en-US" altLang="en-VN" sz="3600" b="1" dirty="0">
                <a:solidFill>
                  <a:srgbClr val="9966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996600"/>
                </a:solidFill>
                <a:cs typeface="Times New Roman" panose="02020603050405020304" pitchFamily="18" charset="0"/>
              </a:rPr>
              <a:t>vực</a:t>
            </a:r>
            <a:r>
              <a:rPr lang="en-US" altLang="en-VN" sz="3600" b="1" dirty="0">
                <a:solidFill>
                  <a:srgbClr val="9966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996600"/>
                </a:solidFill>
                <a:cs typeface="Times New Roman" panose="02020603050405020304" pitchFamily="18" charset="0"/>
              </a:rPr>
              <a:t>em</a:t>
            </a:r>
            <a:r>
              <a:rPr lang="en-US" altLang="en-VN" sz="3600" b="1" dirty="0">
                <a:solidFill>
                  <a:srgbClr val="9966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996600"/>
                </a:solidFill>
                <a:cs typeface="Times New Roman" panose="02020603050405020304" pitchFamily="18" charset="0"/>
              </a:rPr>
              <a:t>vừa</a:t>
            </a:r>
            <a:r>
              <a:rPr lang="en-US" altLang="en-VN" sz="3600" b="1" dirty="0">
                <a:solidFill>
                  <a:srgbClr val="9966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996600"/>
                </a:solidFill>
                <a:cs typeface="Times New Roman" panose="02020603050405020304" pitchFamily="18" charset="0"/>
              </a:rPr>
              <a:t>học</a:t>
            </a:r>
            <a:r>
              <a:rPr lang="en-US" altLang="en-VN" sz="3600" b="1" dirty="0">
                <a:solidFill>
                  <a:srgbClr val="9966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996600"/>
                </a:solidFill>
                <a:cs typeface="Times New Roman" panose="02020603050405020304" pitchFamily="18" charset="0"/>
              </a:rPr>
              <a:t>trong</a:t>
            </a:r>
            <a:r>
              <a:rPr lang="en-US" altLang="en-VN" sz="3600" b="1" dirty="0">
                <a:solidFill>
                  <a:srgbClr val="9966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996600"/>
                </a:solidFill>
                <a:cs typeface="Times New Roman" panose="02020603050405020304" pitchFamily="18" charset="0"/>
              </a:rPr>
              <a:t>bài</a:t>
            </a:r>
            <a:endParaRPr lang="en-US" altLang="en-VN" sz="3600" b="1" dirty="0">
              <a:solidFill>
                <a:srgbClr val="996600"/>
              </a:solidFill>
              <a:cs typeface="Times New Roman" panose="02020603050405020304" pitchFamily="18" charset="0"/>
            </a:endParaRPr>
          </a:p>
        </p:txBody>
      </p:sp>
      <p:sp>
        <p:nvSpPr>
          <p:cNvPr id="58634" name="AutoShape 266">
            <a:extLst>
              <a:ext uri="{FF2B5EF4-FFF2-40B4-BE49-F238E27FC236}">
                <a16:creationId xmlns:a16="http://schemas.microsoft.com/office/drawing/2014/main" id="{CBE285D9-2FA4-154F-85F6-BE78E568F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145" y="301752"/>
            <a:ext cx="1081887" cy="962811"/>
          </a:xfrm>
          <a:prstGeom prst="star5">
            <a:avLst/>
          </a:prstGeom>
          <a:solidFill>
            <a:srgbClr val="FFFF00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800" b="1">
                <a:solidFill>
                  <a:srgbClr val="FF00FF"/>
                </a:solidFill>
                <a:latin typeface="Arial" charset="0"/>
              </a:rPr>
              <a:t>C</a:t>
            </a:r>
          </a:p>
        </p:txBody>
      </p:sp>
      <p:grpSp>
        <p:nvGrpSpPr>
          <p:cNvPr id="4" name="Group 136">
            <a:extLst>
              <a:ext uri="{FF2B5EF4-FFF2-40B4-BE49-F238E27FC236}">
                <a16:creationId xmlns:a16="http://schemas.microsoft.com/office/drawing/2014/main" id="{D33DAE0D-DC41-D14B-BA0D-81B7354E0401}"/>
              </a:ext>
            </a:extLst>
          </p:cNvPr>
          <p:cNvGrpSpPr>
            <a:grpSpLocks/>
          </p:cNvGrpSpPr>
          <p:nvPr/>
        </p:nvGrpSpPr>
        <p:grpSpPr bwMode="auto">
          <a:xfrm>
            <a:off x="1775977" y="3401135"/>
            <a:ext cx="4462515" cy="538715"/>
            <a:chOff x="2496" y="3072"/>
            <a:chExt cx="2688" cy="336"/>
          </a:xfrm>
        </p:grpSpPr>
        <p:sp>
          <p:nvSpPr>
            <p:cNvPr id="26858" name="AutoShape 137">
              <a:extLst>
                <a:ext uri="{FF2B5EF4-FFF2-40B4-BE49-F238E27FC236}">
                  <a16:creationId xmlns:a16="http://schemas.microsoft.com/office/drawing/2014/main" id="{8ED0D86D-8FA7-1D44-9A3A-091BC2482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3072"/>
              <a:ext cx="336" cy="336"/>
            </a:xfrm>
            <a:prstGeom prst="flowChartAlternateProcess">
              <a:avLst/>
            </a:prstGeom>
            <a:solidFill>
              <a:srgbClr val="CCFFFF"/>
            </a:solidFill>
            <a:ln w="9525" algn="ctr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VN" sz="1800" b="1">
                  <a:solidFill>
                    <a:srgbClr val="FF0000"/>
                  </a:solidFill>
                  <a:latin typeface="Arial" panose="020B0604020202020204" pitchFamily="34" charset="0"/>
                </a:rPr>
                <a:t>Đ</a:t>
              </a:r>
            </a:p>
          </p:txBody>
        </p:sp>
        <p:sp>
          <p:nvSpPr>
            <p:cNvPr id="26859" name="AutoShape 138">
              <a:extLst>
                <a:ext uri="{FF2B5EF4-FFF2-40B4-BE49-F238E27FC236}">
                  <a16:creationId xmlns:a16="http://schemas.microsoft.com/office/drawing/2014/main" id="{F1E560A2-CB88-1140-B2FF-181F67EB71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3072"/>
              <a:ext cx="336" cy="336"/>
            </a:xfrm>
            <a:prstGeom prst="flowChartAlternateProcess">
              <a:avLst/>
            </a:prstGeom>
            <a:solidFill>
              <a:srgbClr val="CCFFFF"/>
            </a:solidFill>
            <a:ln w="9525" algn="ctr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VN" sz="1800" b="1">
                  <a:solidFill>
                    <a:srgbClr val="FF0000"/>
                  </a:solidFill>
                  <a:latin typeface="Arial" panose="020B0604020202020204" pitchFamily="34" charset="0"/>
                </a:rPr>
                <a:t>Ô</a:t>
              </a:r>
            </a:p>
          </p:txBody>
        </p:sp>
        <p:sp>
          <p:nvSpPr>
            <p:cNvPr id="26860" name="AutoShape 139">
              <a:extLst>
                <a:ext uri="{FF2B5EF4-FFF2-40B4-BE49-F238E27FC236}">
                  <a16:creationId xmlns:a16="http://schemas.microsoft.com/office/drawing/2014/main" id="{C57F82D6-E926-ED4B-BC5F-110579D0BA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072"/>
              <a:ext cx="336" cy="336"/>
            </a:xfrm>
            <a:prstGeom prst="flowChartAlternateProcess">
              <a:avLst/>
            </a:prstGeom>
            <a:solidFill>
              <a:srgbClr val="CCFFFF"/>
            </a:solidFill>
            <a:ln w="9525" algn="ctr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VN" sz="1800" b="1">
                  <a:solidFill>
                    <a:srgbClr val="FF0000"/>
                  </a:solidFill>
                  <a:latin typeface="Arial" panose="020B0604020202020204" pitchFamily="34" charset="0"/>
                </a:rPr>
                <a:t>N</a:t>
              </a:r>
            </a:p>
          </p:txBody>
        </p:sp>
        <p:sp>
          <p:nvSpPr>
            <p:cNvPr id="26861" name="AutoShape 140">
              <a:extLst>
                <a:ext uri="{FF2B5EF4-FFF2-40B4-BE49-F238E27FC236}">
                  <a16:creationId xmlns:a16="http://schemas.microsoft.com/office/drawing/2014/main" id="{849579ED-1C55-E649-A929-51891C2081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3072"/>
              <a:ext cx="336" cy="336"/>
            </a:xfrm>
            <a:prstGeom prst="flowChartAlternateProcess">
              <a:avLst/>
            </a:prstGeom>
            <a:solidFill>
              <a:srgbClr val="CCFFFF"/>
            </a:solidFill>
            <a:ln w="9525" algn="ctr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VN" sz="1800" b="1">
                  <a:solidFill>
                    <a:srgbClr val="FF0000"/>
                  </a:solidFill>
                  <a:latin typeface="Arial" panose="020B0604020202020204" pitchFamily="34" charset="0"/>
                </a:rPr>
                <a:t>G</a:t>
              </a:r>
            </a:p>
          </p:txBody>
        </p:sp>
        <p:sp>
          <p:nvSpPr>
            <p:cNvPr id="26862" name="AutoShape 141">
              <a:extLst>
                <a:ext uri="{FF2B5EF4-FFF2-40B4-BE49-F238E27FC236}">
                  <a16:creationId xmlns:a16="http://schemas.microsoft.com/office/drawing/2014/main" id="{58B7F7D5-24EE-2D43-8A5A-0C9D277023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3072"/>
              <a:ext cx="336" cy="336"/>
            </a:xfrm>
            <a:prstGeom prst="flowChartAlternateProcess">
              <a:avLst/>
            </a:prstGeom>
            <a:solidFill>
              <a:srgbClr val="CCFFFF"/>
            </a:solidFill>
            <a:ln w="9525" algn="ctr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VN" sz="18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T</a:t>
              </a:r>
            </a:p>
          </p:txBody>
        </p:sp>
        <p:sp>
          <p:nvSpPr>
            <p:cNvPr id="26863" name="AutoShape 142">
              <a:extLst>
                <a:ext uri="{FF2B5EF4-FFF2-40B4-BE49-F238E27FC236}">
                  <a16:creationId xmlns:a16="http://schemas.microsoft.com/office/drawing/2014/main" id="{68356F11-F03B-3B49-9152-3D5E4B4CCB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3072"/>
              <a:ext cx="336" cy="336"/>
            </a:xfrm>
            <a:prstGeom prst="flowChartAlternateProcess">
              <a:avLst/>
            </a:prstGeom>
            <a:solidFill>
              <a:srgbClr val="FF0000"/>
            </a:solidFill>
            <a:ln w="9525" algn="ctr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VN" sz="18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M</a:t>
              </a:r>
            </a:p>
          </p:txBody>
        </p:sp>
        <p:sp>
          <p:nvSpPr>
            <p:cNvPr id="26864" name="AutoShape 143">
              <a:extLst>
                <a:ext uri="{FF2B5EF4-FFF2-40B4-BE49-F238E27FC236}">
                  <a16:creationId xmlns:a16="http://schemas.microsoft.com/office/drawing/2014/main" id="{E76A4BCD-3729-284B-B2C2-5399F3D84C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3072"/>
              <a:ext cx="336" cy="336"/>
            </a:xfrm>
            <a:prstGeom prst="flowChartAlternateProcess">
              <a:avLst/>
            </a:prstGeom>
            <a:solidFill>
              <a:srgbClr val="CCFFFF"/>
            </a:solidFill>
            <a:ln w="9525" algn="ctr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VN" sz="1800" b="1">
                  <a:solidFill>
                    <a:srgbClr val="FF0000"/>
                  </a:solidFill>
                  <a:latin typeface="Arial" panose="020B0604020202020204" pitchFamily="34" charset="0"/>
                </a:rPr>
                <a:t>O</a:t>
              </a:r>
            </a:p>
          </p:txBody>
        </p:sp>
        <p:sp>
          <p:nvSpPr>
            <p:cNvPr id="26865" name="AutoShape 144">
              <a:extLst>
                <a:ext uri="{FF2B5EF4-FFF2-40B4-BE49-F238E27FC236}">
                  <a16:creationId xmlns:a16="http://schemas.microsoft.com/office/drawing/2014/main" id="{8EC08FB6-EFC5-D14A-8D75-7642BD4C7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3072"/>
              <a:ext cx="336" cy="336"/>
            </a:xfrm>
            <a:prstGeom prst="flowChartAlternateProcess">
              <a:avLst/>
            </a:prstGeom>
            <a:solidFill>
              <a:srgbClr val="CCFFFF"/>
            </a:solidFill>
            <a:ln w="9525" algn="ctr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VN" sz="1800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</a:p>
          </p:txBody>
        </p:sp>
      </p:grpSp>
      <p:grpSp>
        <p:nvGrpSpPr>
          <p:cNvPr id="14" name="Group 225">
            <a:extLst>
              <a:ext uri="{FF2B5EF4-FFF2-40B4-BE49-F238E27FC236}">
                <a16:creationId xmlns:a16="http://schemas.microsoft.com/office/drawing/2014/main" id="{4E0B6BD4-16A3-FB40-8CE7-A7F5392CB67D}"/>
              </a:ext>
            </a:extLst>
          </p:cNvPr>
          <p:cNvGrpSpPr>
            <a:grpSpLocks/>
          </p:cNvGrpSpPr>
          <p:nvPr/>
        </p:nvGrpSpPr>
        <p:grpSpPr bwMode="auto">
          <a:xfrm>
            <a:off x="4492267" y="3948661"/>
            <a:ext cx="1765005" cy="537740"/>
            <a:chOff x="960" y="3072"/>
            <a:chExt cx="1008" cy="336"/>
          </a:xfrm>
        </p:grpSpPr>
        <p:sp>
          <p:nvSpPr>
            <p:cNvPr id="26792" name="AutoShape 226">
              <a:extLst>
                <a:ext uri="{FF2B5EF4-FFF2-40B4-BE49-F238E27FC236}">
                  <a16:creationId xmlns:a16="http://schemas.microsoft.com/office/drawing/2014/main" id="{F4C8D4EF-9319-524B-9E51-9A7C2B0140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3072"/>
              <a:ext cx="336" cy="336"/>
            </a:xfrm>
            <a:prstGeom prst="flowChartAlternateProcess">
              <a:avLst/>
            </a:prstGeom>
            <a:solidFill>
              <a:srgbClr val="CCFFFF"/>
            </a:solidFill>
            <a:ln w="9525" algn="ctr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VN" sz="1800" b="1">
                  <a:solidFill>
                    <a:srgbClr val="FF0000"/>
                  </a:solidFill>
                  <a:latin typeface="Arial" panose="020B0604020202020204" pitchFamily="34" charset="0"/>
                </a:rPr>
                <a:t>M</a:t>
              </a:r>
            </a:p>
          </p:txBody>
        </p:sp>
        <p:sp>
          <p:nvSpPr>
            <p:cNvPr id="26793" name="AutoShape 227">
              <a:extLst>
                <a:ext uri="{FF2B5EF4-FFF2-40B4-BE49-F238E27FC236}">
                  <a16:creationId xmlns:a16="http://schemas.microsoft.com/office/drawing/2014/main" id="{904CAA45-E2B4-D74C-8258-1740248522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072"/>
              <a:ext cx="336" cy="336"/>
            </a:xfrm>
            <a:prstGeom prst="flowChartAlternateProcess">
              <a:avLst/>
            </a:prstGeom>
            <a:solidFill>
              <a:srgbClr val="FF0000"/>
            </a:solidFill>
            <a:ln w="9525" algn="ctr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VN" sz="18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Á</a:t>
              </a:r>
              <a:endParaRPr lang="en-US" altLang="en-VN" sz="1800" b="1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794" name="AutoShape 228">
              <a:extLst>
                <a:ext uri="{FF2B5EF4-FFF2-40B4-BE49-F238E27FC236}">
                  <a16:creationId xmlns:a16="http://schemas.microsoft.com/office/drawing/2014/main" id="{C1A6C08C-978A-3944-9234-A48AD97482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3072"/>
              <a:ext cx="336" cy="336"/>
            </a:xfrm>
            <a:prstGeom prst="flowChartAlternateProcess">
              <a:avLst/>
            </a:prstGeom>
            <a:solidFill>
              <a:srgbClr val="CCFFFF"/>
            </a:solidFill>
            <a:ln w="9525" algn="ctr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VN" sz="18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000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5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8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585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50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85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58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585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5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85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1000"/>
                                        <p:tgtEl>
                                          <p:spTgt spid="58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585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5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85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1000"/>
                                        <p:tgtEl>
                                          <p:spTgt spid="58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5" dur="500"/>
                                        <p:tgtEl>
                                          <p:spTgt spid="585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56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85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58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2" dur="500"/>
                                        <p:tgtEl>
                                          <p:spTgt spid="585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59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86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 nodeType="clickPar">
                      <p:stCondLst>
                        <p:cond delay="0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58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9" dur="500"/>
                                        <p:tgtEl>
                                          <p:spTgt spid="586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61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86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 nodeType="clickPar">
                      <p:stCondLst>
                        <p:cond delay="0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9" dur="1000"/>
                                        <p:tgtEl>
                                          <p:spTgt spid="58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6" dur="500"/>
                                        <p:tgtEl>
                                          <p:spTgt spid="586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620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586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6" dur="500"/>
                                        <p:tgtEl>
                                          <p:spTgt spid="58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3" dur="500"/>
                                        <p:tgtEl>
                                          <p:spTgt spid="58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623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586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 nodeType="clickPar">
                      <p:stCondLst>
                        <p:cond delay="0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3" dur="500"/>
                                        <p:tgtEl>
                                          <p:spTgt spid="58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 nodeType="clickPar">
                      <p:stCondLst>
                        <p:cond delay="indefinite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7" dur="500"/>
                                        <p:tgtEl>
                                          <p:spTgt spid="58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634"/>
                  </p:tgtEl>
                </p:cond>
              </p:nextCondLst>
            </p:seq>
          </p:childTnLst>
        </p:cTn>
      </p:par>
    </p:tnLst>
    <p:bldLst>
      <p:bldP spid="58591" grpId="0"/>
      <p:bldP spid="58591" grpId="1"/>
      <p:bldP spid="58609" grpId="0"/>
      <p:bldP spid="58609" grpId="1"/>
      <p:bldP spid="58621" grpId="0"/>
      <p:bldP spid="58621" grpId="1"/>
      <p:bldP spid="58622" grpId="0"/>
      <p:bldP spid="58622" grpId="1"/>
      <p:bldP spid="58633" grpId="0"/>
      <p:bldP spid="58633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05;p35">
            <a:extLst>
              <a:ext uri="{FF2B5EF4-FFF2-40B4-BE49-F238E27FC236}">
                <a16:creationId xmlns:a16="http://schemas.microsoft.com/office/drawing/2014/main" id="{CA61DFC8-CBF1-FA49-A4C0-691B2CE56C02}"/>
              </a:ext>
            </a:extLst>
          </p:cNvPr>
          <p:cNvSpPr/>
          <p:nvPr/>
        </p:nvSpPr>
        <p:spPr>
          <a:xfrm>
            <a:off x="4191000" y="742950"/>
            <a:ext cx="4343400" cy="4110588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000000"/>
          </a:solidFill>
          <a:ln w="190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103153-993A-D246-A155-DC45B9B0590A}"/>
              </a:ext>
            </a:extLst>
          </p:cNvPr>
          <p:cNvSpPr/>
          <p:nvPr/>
        </p:nvSpPr>
        <p:spPr>
          <a:xfrm>
            <a:off x="4263626" y="1134327"/>
            <a:ext cx="312777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 Black" panose="02000603080000090004" pitchFamily="2" charset="77"/>
                <a:cs typeface="Arial"/>
                <a:sym typeface="Arial"/>
              </a:rPr>
              <a:t>Dặn</a:t>
            </a:r>
            <a:r>
              <a:rPr kumimoji="0" lang="en-US" sz="6600" b="1" i="0" u="none" strike="noStrike" kern="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 Black" panose="02000603080000090004" pitchFamily="2" charset="77"/>
                <a:cs typeface="Arial"/>
                <a:sym typeface="Arial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 Black" panose="02000603080000090004" pitchFamily="2" charset="77"/>
                <a:cs typeface="Arial"/>
                <a:sym typeface="Arial"/>
              </a:rPr>
              <a:t>dò</a:t>
            </a:r>
            <a:endParaRPr kumimoji="0" lang="en-US" sz="6600" b="1" i="0" u="none" strike="noStrike" kern="0" cap="none" spc="0" normalizeH="0" baseline="0" noProof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Snell Roundhand Black" panose="02000603080000090004" pitchFamily="2" charset="77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F2AAFE-4395-2F48-8A04-850438CC3E9F}"/>
              </a:ext>
            </a:extLst>
          </p:cNvPr>
          <p:cNvSpPr/>
          <p:nvPr/>
        </p:nvSpPr>
        <p:spPr>
          <a:xfrm>
            <a:off x="533400" y="578406"/>
            <a:ext cx="3657600" cy="2219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marR="0" lvl="0" indent="-6096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SGK)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609600" marR="0" lvl="0" indent="-6096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Chuẩn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mới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pic>
        <p:nvPicPr>
          <p:cNvPr id="5" name="Picture 4" descr="Ảnh động Powerpoint CTU">
            <a:extLst>
              <a:ext uri="{FF2B5EF4-FFF2-40B4-BE49-F238E27FC236}">
                <a16:creationId xmlns:a16="http://schemas.microsoft.com/office/drawing/2014/main" id="{641AA054-B030-5D46-A06D-AAE73CA0C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546" y="3002681"/>
            <a:ext cx="2147908" cy="185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37F06C-35A8-2F49-80F0-864180482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873" y="1468412"/>
            <a:ext cx="2177064" cy="26596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175670-311D-E74C-B124-C08B60A94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4251900"/>
            <a:ext cx="638175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2497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8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1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8)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8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1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8)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2" grpId="0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0084" y="133350"/>
            <a:ext cx="6283500" cy="3530400"/>
          </a:xfrm>
        </p:spPr>
        <p:txBody>
          <a:bodyPr/>
          <a:lstStyle/>
          <a:p>
            <a:r>
              <a:rPr lang="en-US" sz="5500" dirty="0"/>
              <a:t>CẢM ƠN SỰ THEO DÕI CỦA CÁC EM!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BF9384F-A48D-AB44-811B-4A2C2EA24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590550"/>
            <a:ext cx="17145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0A130AA-869F-B648-9E00-E3DA5B259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084" y="110756"/>
            <a:ext cx="17145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3B7954E3-4912-2B44-B4D6-08C3F13D4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82" y="3562489"/>
            <a:ext cx="1632416" cy="147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1D488753-8DC4-E44D-B467-99AFA304C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845" y="3642899"/>
            <a:ext cx="1632416" cy="147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7048D5-17B8-1C48-8850-9E613BA160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1400" y="114403"/>
            <a:ext cx="1387366" cy="186669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097083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8" descr="Nicolaas_Pieneman_-_The_Submission_of_Prince_Dipo_Negoro_to_General_De_Kock">
            <a:hlinkClick r:id="rId2" action="ppaction://hlinksldjump" tooltip="QAY VE"/>
            <a:extLst>
              <a:ext uri="{FF2B5EF4-FFF2-40B4-BE49-F238E27FC236}">
                <a16:creationId xmlns:a16="http://schemas.microsoft.com/office/drawing/2014/main" id="{65901CA9-CF22-CB40-A2A0-8227B5599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100" y="0"/>
            <a:ext cx="59309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>
            <a:extLst>
              <a:ext uri="{FF2B5EF4-FFF2-40B4-BE49-F238E27FC236}">
                <a16:creationId xmlns:a16="http://schemas.microsoft.com/office/drawing/2014/main" id="{2CC07286-A918-F743-90A0-0409E894F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8294" y="4811918"/>
            <a:ext cx="60805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VN" sz="1800" b="1" kern="1200" dirty="0" err="1">
                <a:solidFill>
                  <a:srgbClr val="0000FF"/>
                </a:solidFill>
                <a:ea typeface="+mn-ea"/>
                <a:cs typeface="+mn-cs"/>
              </a:rPr>
              <a:t>Phong</a:t>
            </a:r>
            <a:r>
              <a:rPr lang="en-US" altLang="en-VN" sz="1800" b="1" kern="1200" dirty="0">
                <a:solidFill>
                  <a:srgbClr val="0000FF"/>
                </a:solidFill>
                <a:ea typeface="+mn-ea"/>
                <a:cs typeface="+mn-cs"/>
              </a:rPr>
              <a:t> </a:t>
            </a:r>
            <a:r>
              <a:rPr lang="en-US" altLang="en-VN" sz="1800" b="1" kern="1200" dirty="0" err="1">
                <a:solidFill>
                  <a:srgbClr val="0000FF"/>
                </a:solidFill>
                <a:ea typeface="+mn-ea"/>
                <a:cs typeface="+mn-cs"/>
              </a:rPr>
              <a:t>trào</a:t>
            </a:r>
            <a:r>
              <a:rPr lang="en-US" altLang="en-VN" sz="1800" b="1" kern="1200" dirty="0">
                <a:solidFill>
                  <a:srgbClr val="0000FF"/>
                </a:solidFill>
                <a:ea typeface="+mn-ea"/>
                <a:cs typeface="+mn-cs"/>
              </a:rPr>
              <a:t> </a:t>
            </a:r>
            <a:r>
              <a:rPr lang="en-US" altLang="en-VN" sz="1800" b="1" kern="1200" dirty="0" err="1">
                <a:solidFill>
                  <a:srgbClr val="0000FF"/>
                </a:solidFill>
                <a:ea typeface="+mn-ea"/>
                <a:cs typeface="+mn-cs"/>
              </a:rPr>
              <a:t>chống</a:t>
            </a:r>
            <a:r>
              <a:rPr lang="en-US" altLang="en-VN" sz="1800" b="1" kern="1200" dirty="0">
                <a:solidFill>
                  <a:srgbClr val="0000FF"/>
                </a:solidFill>
                <a:ea typeface="+mn-ea"/>
                <a:cs typeface="+mn-cs"/>
              </a:rPr>
              <a:t> </a:t>
            </a:r>
            <a:r>
              <a:rPr lang="en-US" altLang="en-VN" sz="1800" b="1" kern="1200" dirty="0" err="1">
                <a:solidFill>
                  <a:srgbClr val="0000FF"/>
                </a:solidFill>
                <a:ea typeface="+mn-ea"/>
                <a:cs typeface="+mn-cs"/>
              </a:rPr>
              <a:t>thực</a:t>
            </a:r>
            <a:r>
              <a:rPr lang="en-US" altLang="en-VN" sz="1800" b="1" kern="1200" dirty="0">
                <a:solidFill>
                  <a:srgbClr val="0000FF"/>
                </a:solidFill>
                <a:ea typeface="+mn-ea"/>
                <a:cs typeface="+mn-cs"/>
              </a:rPr>
              <a:t> </a:t>
            </a:r>
            <a:r>
              <a:rPr lang="en-US" altLang="en-VN" sz="1800" b="1" kern="1200" dirty="0" err="1">
                <a:solidFill>
                  <a:srgbClr val="0000FF"/>
                </a:solidFill>
                <a:ea typeface="+mn-ea"/>
                <a:cs typeface="+mn-cs"/>
              </a:rPr>
              <a:t>dân</a:t>
            </a:r>
            <a:r>
              <a:rPr lang="en-US" altLang="en-VN" sz="1800" b="1" kern="1200" dirty="0">
                <a:solidFill>
                  <a:srgbClr val="0000FF"/>
                </a:solidFill>
                <a:ea typeface="+mn-ea"/>
                <a:cs typeface="+mn-cs"/>
              </a:rPr>
              <a:t> </a:t>
            </a:r>
            <a:r>
              <a:rPr lang="en-US" altLang="en-VN" sz="1800" b="1" kern="1200" dirty="0" err="1">
                <a:solidFill>
                  <a:srgbClr val="0000FF"/>
                </a:solidFill>
                <a:ea typeface="+mn-ea"/>
                <a:cs typeface="+mn-cs"/>
              </a:rPr>
              <a:t>Hà</a:t>
            </a:r>
            <a:r>
              <a:rPr lang="en-US" altLang="en-VN" sz="1800" b="1" kern="1200" dirty="0">
                <a:solidFill>
                  <a:srgbClr val="0000FF"/>
                </a:solidFill>
                <a:ea typeface="+mn-ea"/>
                <a:cs typeface="+mn-cs"/>
              </a:rPr>
              <a:t> Lan </a:t>
            </a:r>
            <a:r>
              <a:rPr lang="en-US" altLang="en-VN" sz="1800" b="1" kern="1200" dirty="0" err="1">
                <a:solidFill>
                  <a:srgbClr val="0000FF"/>
                </a:solidFill>
                <a:ea typeface="+mn-ea"/>
                <a:cs typeface="+mn-cs"/>
              </a:rPr>
              <a:t>của</a:t>
            </a:r>
            <a:r>
              <a:rPr lang="en-US" altLang="en-VN" sz="1800" b="1" kern="1200" dirty="0">
                <a:solidFill>
                  <a:srgbClr val="0000FF"/>
                </a:solidFill>
                <a:ea typeface="+mn-ea"/>
                <a:cs typeface="+mn-cs"/>
              </a:rPr>
              <a:t> </a:t>
            </a:r>
            <a:r>
              <a:rPr lang="en-US" altLang="en-VN" sz="1800" b="1" kern="1200" dirty="0" err="1">
                <a:solidFill>
                  <a:srgbClr val="0000FF"/>
                </a:solidFill>
                <a:ea typeface="+mn-ea"/>
                <a:cs typeface="+mn-cs"/>
              </a:rPr>
              <a:t>nhân</a:t>
            </a:r>
            <a:r>
              <a:rPr lang="en-US" altLang="en-VN" sz="1800" b="1" kern="1200" dirty="0">
                <a:solidFill>
                  <a:srgbClr val="0000FF"/>
                </a:solidFill>
                <a:ea typeface="+mn-ea"/>
                <a:cs typeface="+mn-cs"/>
              </a:rPr>
              <a:t> </a:t>
            </a:r>
            <a:r>
              <a:rPr lang="en-US" altLang="en-VN" sz="1800" b="1" kern="1200" dirty="0" err="1">
                <a:solidFill>
                  <a:srgbClr val="0000FF"/>
                </a:solidFill>
                <a:ea typeface="+mn-ea"/>
                <a:cs typeface="+mn-cs"/>
              </a:rPr>
              <a:t>dân</a:t>
            </a:r>
            <a:r>
              <a:rPr lang="en-US" altLang="en-VN" sz="1800" b="1" kern="1200" dirty="0">
                <a:solidFill>
                  <a:srgbClr val="0000FF"/>
                </a:solidFill>
                <a:ea typeface="+mn-ea"/>
                <a:cs typeface="+mn-cs"/>
              </a:rPr>
              <a:t> Indonesia</a:t>
            </a:r>
          </a:p>
        </p:txBody>
      </p:sp>
      <p:sp>
        <p:nvSpPr>
          <p:cNvPr id="21508" name="Rectangle 4">
            <a:extLst>
              <a:ext uri="{FF2B5EF4-FFF2-40B4-BE49-F238E27FC236}">
                <a16:creationId xmlns:a16="http://schemas.microsoft.com/office/drawing/2014/main" id="{92EBE206-679A-FF4B-BFE6-5E5A8450D2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2104" y="135151"/>
            <a:ext cx="227979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VN" sz="2100" b="1" i="1" kern="1200" dirty="0" err="1">
                <a:solidFill>
                  <a:srgbClr val="FFFFFF"/>
                </a:solidFill>
                <a:ea typeface="+mn-ea"/>
                <a:cs typeface="+mn-cs"/>
              </a:rPr>
              <a:t>Khởi</a:t>
            </a:r>
            <a:r>
              <a:rPr lang="en-US" altLang="en-VN" sz="2100" b="1" i="1" kern="1200" dirty="0">
                <a:solidFill>
                  <a:srgbClr val="FFFFFF"/>
                </a:solidFill>
                <a:ea typeface="+mn-ea"/>
                <a:cs typeface="+mn-cs"/>
              </a:rPr>
              <a:t> </a:t>
            </a:r>
            <a:r>
              <a:rPr lang="en-US" altLang="en-VN" sz="2100" b="1" i="1" kern="1200" dirty="0" err="1">
                <a:solidFill>
                  <a:srgbClr val="FFFFFF"/>
                </a:solidFill>
                <a:ea typeface="+mn-ea"/>
                <a:cs typeface="+mn-cs"/>
              </a:rPr>
              <a:t>nghĩa</a:t>
            </a:r>
            <a:r>
              <a:rPr lang="en-US" altLang="en-VN" sz="2100" b="1" i="1" kern="1200" dirty="0">
                <a:solidFill>
                  <a:srgbClr val="FFFFFF"/>
                </a:solidFill>
                <a:ea typeface="+mn-ea"/>
                <a:cs typeface="+mn-cs"/>
              </a:rPr>
              <a:t> A - </a:t>
            </a:r>
            <a:r>
              <a:rPr lang="en-US" altLang="en-VN" sz="2100" b="1" i="1" kern="1200" dirty="0" err="1">
                <a:solidFill>
                  <a:srgbClr val="FFFFFF"/>
                </a:solidFill>
                <a:ea typeface="+mn-ea"/>
                <a:cs typeface="+mn-cs"/>
              </a:rPr>
              <a:t>chê</a:t>
            </a:r>
            <a:endParaRPr lang="en-US" altLang="en-VN" sz="2100" b="1" i="1" kern="1200" dirty="0">
              <a:solidFill>
                <a:srgbClr val="FFFFFF"/>
              </a:solidFill>
              <a:ea typeface="+mn-ea"/>
              <a:cs typeface="+mn-cs"/>
            </a:endParaRPr>
          </a:p>
        </p:txBody>
      </p:sp>
      <p:pic>
        <p:nvPicPr>
          <p:cNvPr id="46086" name="Picture 6" descr="dipone_go_ro_500">
            <a:extLst>
              <a:ext uri="{FF2B5EF4-FFF2-40B4-BE49-F238E27FC236}">
                <a16:creationId xmlns:a16="http://schemas.microsoft.com/office/drawing/2014/main" id="{05D121F0-BB03-E340-8536-37CD19129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18"/>
            <a:ext cx="3213100" cy="4701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Rectangle 5">
            <a:extLst>
              <a:ext uri="{FF2B5EF4-FFF2-40B4-BE49-F238E27FC236}">
                <a16:creationId xmlns:a16="http://schemas.microsoft.com/office/drawing/2014/main" id="{34F69B4F-9A96-924F-8559-F43E15265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20512"/>
            <a:ext cx="3213100" cy="50783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VN" sz="1350" b="1" i="1" kern="1200" dirty="0" err="1">
                <a:solidFill>
                  <a:srgbClr val="000000"/>
                </a:solidFill>
                <a:ea typeface="+mn-ea"/>
                <a:cs typeface="+mn-cs"/>
              </a:rPr>
              <a:t>Pangeran</a:t>
            </a:r>
            <a:r>
              <a:rPr lang="en-US" altLang="en-VN" sz="1350" b="1" i="1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altLang="en-VN" sz="1350" b="1" i="1" kern="1200" dirty="0" err="1">
                <a:solidFill>
                  <a:srgbClr val="000000"/>
                </a:solidFill>
                <a:ea typeface="+mn-ea"/>
                <a:cs typeface="+mn-cs"/>
              </a:rPr>
              <a:t>Diponegoro</a:t>
            </a:r>
            <a:r>
              <a:rPr lang="en-US" altLang="en-VN" sz="1350" b="1" i="1" kern="1200" dirty="0">
                <a:solidFill>
                  <a:srgbClr val="000000"/>
                </a:solidFill>
                <a:ea typeface="+mn-ea"/>
                <a:cs typeface="+mn-cs"/>
              </a:rPr>
              <a:t>  </a:t>
            </a:r>
            <a:r>
              <a:rPr lang="en-US" altLang="en-VN" sz="1350" b="1" i="1" kern="1200" dirty="0" err="1">
                <a:solidFill>
                  <a:srgbClr val="000000"/>
                </a:solidFill>
                <a:ea typeface="+mn-ea"/>
                <a:cs typeface="+mn-cs"/>
              </a:rPr>
              <a:t>lãnh</a:t>
            </a:r>
            <a:r>
              <a:rPr lang="en-US" altLang="en-VN" sz="1350" b="1" i="1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altLang="en-VN" sz="1350" b="1" i="1" kern="1200" dirty="0" err="1">
                <a:solidFill>
                  <a:srgbClr val="000000"/>
                </a:solidFill>
                <a:ea typeface="+mn-ea"/>
                <a:cs typeface="+mn-cs"/>
              </a:rPr>
              <a:t>đạo</a:t>
            </a:r>
            <a:r>
              <a:rPr lang="en-US" altLang="en-VN" sz="1350" b="1" i="1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altLang="en-VN" sz="1350" b="1" i="1" kern="1200" dirty="0" err="1">
                <a:solidFill>
                  <a:srgbClr val="000000"/>
                </a:solidFill>
                <a:ea typeface="+mn-ea"/>
                <a:cs typeface="+mn-cs"/>
              </a:rPr>
              <a:t>phong</a:t>
            </a:r>
            <a:r>
              <a:rPr lang="en-US" altLang="en-VN" sz="1350" b="1" i="1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altLang="en-VN" sz="1350" b="1" i="1" kern="1200" dirty="0" err="1">
                <a:solidFill>
                  <a:srgbClr val="000000"/>
                </a:solidFill>
                <a:ea typeface="+mn-ea"/>
                <a:cs typeface="+mn-cs"/>
              </a:rPr>
              <a:t>trào</a:t>
            </a:r>
            <a:r>
              <a:rPr lang="en-US" altLang="en-VN" sz="1350" b="1" i="1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altLang="en-VN" sz="1350" b="1" i="1" kern="1200" dirty="0" err="1">
                <a:solidFill>
                  <a:srgbClr val="000000"/>
                </a:solidFill>
                <a:ea typeface="+mn-ea"/>
                <a:cs typeface="+mn-cs"/>
              </a:rPr>
              <a:t>cách</a:t>
            </a:r>
            <a:r>
              <a:rPr lang="en-US" altLang="en-VN" sz="1350" b="1" i="1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altLang="en-VN" sz="1350" b="1" i="1" kern="1200" dirty="0" err="1">
                <a:solidFill>
                  <a:srgbClr val="000000"/>
                </a:solidFill>
                <a:ea typeface="+mn-ea"/>
                <a:cs typeface="+mn-cs"/>
              </a:rPr>
              <a:t>mạng</a:t>
            </a:r>
            <a:r>
              <a:rPr lang="en-US" altLang="en-VN" sz="1350" b="1" i="1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altLang="en-VN" sz="1350" b="1" i="1" kern="1200" dirty="0" err="1">
                <a:solidFill>
                  <a:srgbClr val="000000"/>
                </a:solidFill>
                <a:ea typeface="+mn-ea"/>
                <a:cs typeface="+mn-cs"/>
              </a:rPr>
              <a:t>ở</a:t>
            </a:r>
            <a:r>
              <a:rPr lang="en-US" altLang="en-VN" sz="1350" b="1" i="1" kern="1200" dirty="0">
                <a:solidFill>
                  <a:srgbClr val="000000"/>
                </a:solidFill>
                <a:ea typeface="+mn-ea"/>
                <a:cs typeface="+mn-cs"/>
              </a:rPr>
              <a:t> Indonesia 1825-1830</a:t>
            </a:r>
          </a:p>
        </p:txBody>
      </p:sp>
      <p:sp>
        <p:nvSpPr>
          <p:cNvPr id="7" name="Action Button: Forward or Next 6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8699F12D-FAED-6346-9925-71A363819190}"/>
              </a:ext>
            </a:extLst>
          </p:cNvPr>
          <p:cNvSpPr/>
          <p:nvPr/>
        </p:nvSpPr>
        <p:spPr>
          <a:xfrm>
            <a:off x="3213100" y="4582782"/>
            <a:ext cx="320936" cy="226659"/>
          </a:xfrm>
          <a:prstGeom prst="actionButtonForwardNext">
            <a:avLst/>
          </a:prstGeom>
          <a:solidFill>
            <a:srgbClr val="00FA0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5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Ho-xe-ri-dan">
            <a:hlinkClick r:id="rId2" action="ppaction://hlinksldjump" tooltip="QAY VE"/>
            <a:extLst>
              <a:ext uri="{FF2B5EF4-FFF2-40B4-BE49-F238E27FC236}">
                <a16:creationId xmlns:a16="http://schemas.microsoft.com/office/drawing/2014/main" id="{C3D8CD63-3B40-834B-85E0-45E01086D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"/>
            <a:ext cx="4535488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4" descr="Bo-ni-pha-xi-o">
            <a:extLst>
              <a:ext uri="{FF2B5EF4-FFF2-40B4-BE49-F238E27FC236}">
                <a16:creationId xmlns:a16="http://schemas.microsoft.com/office/drawing/2014/main" id="{6EC7140C-A225-334F-8964-27B5DA49C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750"/>
            <a:ext cx="45720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5">
            <a:extLst>
              <a:ext uri="{FF2B5EF4-FFF2-40B4-BE49-F238E27FC236}">
                <a16:creationId xmlns:a16="http://schemas.microsoft.com/office/drawing/2014/main" id="{0862ACEB-B5F2-384C-B360-821CB976B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014" y="4497169"/>
            <a:ext cx="8763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VN" sz="3600" b="1" kern="1200" dirty="0" err="1">
                <a:solidFill>
                  <a:srgbClr val="0000FF"/>
                </a:solidFill>
                <a:ea typeface="+mn-ea"/>
                <a:cs typeface="+mn-cs"/>
              </a:rPr>
              <a:t>Phong</a:t>
            </a:r>
            <a:r>
              <a:rPr lang="en-US" altLang="en-VN" sz="3600" b="1" kern="1200" dirty="0">
                <a:solidFill>
                  <a:srgbClr val="0000FF"/>
                </a:solidFill>
                <a:ea typeface="+mn-ea"/>
                <a:cs typeface="+mn-cs"/>
              </a:rPr>
              <a:t> </a:t>
            </a:r>
            <a:r>
              <a:rPr lang="en-US" altLang="en-VN" sz="3600" b="1" kern="1200" dirty="0" err="1">
                <a:solidFill>
                  <a:srgbClr val="0000FF"/>
                </a:solidFill>
                <a:ea typeface="+mn-ea"/>
                <a:cs typeface="+mn-cs"/>
              </a:rPr>
              <a:t>trào</a:t>
            </a:r>
            <a:r>
              <a:rPr lang="en-US" altLang="en-VN" sz="3600" b="1" kern="1200" dirty="0">
                <a:solidFill>
                  <a:srgbClr val="0000FF"/>
                </a:solidFill>
                <a:ea typeface="+mn-ea"/>
                <a:cs typeface="+mn-cs"/>
              </a:rPr>
              <a:t> </a:t>
            </a:r>
            <a:r>
              <a:rPr lang="en-US" altLang="en-VN" sz="3600" b="1" kern="1200" dirty="0" err="1">
                <a:solidFill>
                  <a:srgbClr val="0000FF"/>
                </a:solidFill>
                <a:ea typeface="+mn-ea"/>
                <a:cs typeface="+mn-cs"/>
              </a:rPr>
              <a:t>chống</a:t>
            </a:r>
            <a:r>
              <a:rPr lang="en-US" altLang="en-VN" sz="3600" b="1" kern="1200" dirty="0">
                <a:solidFill>
                  <a:srgbClr val="0000FF"/>
                </a:solidFill>
                <a:ea typeface="+mn-ea"/>
                <a:cs typeface="+mn-cs"/>
              </a:rPr>
              <a:t> </a:t>
            </a:r>
            <a:r>
              <a:rPr lang="en-US" altLang="en-VN" sz="3600" b="1" kern="1200" dirty="0" err="1">
                <a:solidFill>
                  <a:srgbClr val="0000FF"/>
                </a:solidFill>
                <a:ea typeface="+mn-ea"/>
                <a:cs typeface="+mn-cs"/>
              </a:rPr>
              <a:t>thực</a:t>
            </a:r>
            <a:r>
              <a:rPr lang="en-US" altLang="en-VN" sz="3600" b="1" kern="1200" dirty="0">
                <a:solidFill>
                  <a:srgbClr val="0000FF"/>
                </a:solidFill>
                <a:ea typeface="+mn-ea"/>
                <a:cs typeface="+mn-cs"/>
              </a:rPr>
              <a:t> </a:t>
            </a:r>
            <a:r>
              <a:rPr lang="en-US" altLang="en-VN" sz="3600" b="1" kern="1200" dirty="0" err="1">
                <a:solidFill>
                  <a:srgbClr val="0000FF"/>
                </a:solidFill>
                <a:ea typeface="+mn-ea"/>
                <a:cs typeface="+mn-cs"/>
              </a:rPr>
              <a:t>dân</a:t>
            </a:r>
            <a:r>
              <a:rPr lang="en-US" altLang="en-VN" sz="3600" b="1" kern="1200" dirty="0">
                <a:solidFill>
                  <a:srgbClr val="0000FF"/>
                </a:solidFill>
                <a:ea typeface="+mn-ea"/>
                <a:cs typeface="+mn-cs"/>
              </a:rPr>
              <a:t> </a:t>
            </a:r>
            <a:r>
              <a:rPr lang="en-US" altLang="en-VN" sz="3600" b="1" kern="1200" dirty="0" err="1">
                <a:solidFill>
                  <a:srgbClr val="0000FF"/>
                </a:solidFill>
                <a:ea typeface="+mn-ea"/>
                <a:cs typeface="+mn-cs"/>
              </a:rPr>
              <a:t>ở</a:t>
            </a:r>
            <a:r>
              <a:rPr lang="en-US" altLang="en-VN" sz="3600" b="1" kern="1200" dirty="0">
                <a:solidFill>
                  <a:srgbClr val="0000FF"/>
                </a:solidFill>
                <a:ea typeface="+mn-ea"/>
                <a:cs typeface="+mn-cs"/>
              </a:rPr>
              <a:t> Philippines</a:t>
            </a:r>
          </a:p>
        </p:txBody>
      </p:sp>
      <p:sp>
        <p:nvSpPr>
          <p:cNvPr id="5" name="Action Button: Forward or Next 4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25A85309-F302-B747-8811-3688D1DD1C36}"/>
              </a:ext>
            </a:extLst>
          </p:cNvPr>
          <p:cNvSpPr/>
          <p:nvPr/>
        </p:nvSpPr>
        <p:spPr>
          <a:xfrm>
            <a:off x="8469050" y="4699808"/>
            <a:ext cx="447936" cy="312272"/>
          </a:xfrm>
          <a:prstGeom prst="actionButtonForwardNext">
            <a:avLst/>
          </a:prstGeom>
          <a:solidFill>
            <a:srgbClr val="00FA0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F8DFED8-BC3D-B345-B6C5-3545A7FDEDC8}"/>
              </a:ext>
            </a:extLst>
          </p:cNvPr>
          <p:cNvGrpSpPr/>
          <p:nvPr/>
        </p:nvGrpSpPr>
        <p:grpSpPr>
          <a:xfrm>
            <a:off x="4608512" y="0"/>
            <a:ext cx="4535488" cy="5143500"/>
            <a:chOff x="-10491" y="-73742"/>
            <a:chExt cx="4535488" cy="529098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5D57821-8938-1547-90D0-44FF698C5576}"/>
                </a:ext>
              </a:extLst>
            </p:cNvPr>
            <p:cNvGrpSpPr/>
            <p:nvPr/>
          </p:nvGrpSpPr>
          <p:grpSpPr>
            <a:xfrm>
              <a:off x="-10491" y="-73742"/>
              <a:ext cx="4535488" cy="5290984"/>
              <a:chOff x="-10491" y="-73742"/>
              <a:chExt cx="4535488" cy="5290984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45BD9E53-94F1-C140-9C5B-197956325A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636" r="9046" b="8889"/>
              <a:stretch/>
            </p:blipFill>
            <p:spPr>
              <a:xfrm>
                <a:off x="-10491" y="-73742"/>
                <a:ext cx="4535488" cy="5290984"/>
              </a:xfrm>
              <a:prstGeom prst="rect">
                <a:avLst/>
              </a:prstGeom>
            </p:spPr>
          </p:pic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3593EBAC-3315-4241-A2CD-A0AD887134F7}"/>
                  </a:ext>
                </a:extLst>
              </p:cNvPr>
              <p:cNvSpPr/>
              <p:nvPr/>
            </p:nvSpPr>
            <p:spPr>
              <a:xfrm rot="5400000" flipH="1">
                <a:off x="4178432" y="2413000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C5A4775-CF56-0B4D-8888-D39A2C6A3222}"/>
                  </a:ext>
                </a:extLst>
              </p:cNvPr>
              <p:cNvSpPr/>
              <p:nvPr/>
            </p:nvSpPr>
            <p:spPr>
              <a:xfrm rot="5400000" flipH="1">
                <a:off x="4330832" y="2498142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4554988-3A9C-7D47-9F6A-B9A30B39043B}"/>
                  </a:ext>
                </a:extLst>
              </p:cNvPr>
              <p:cNvSpPr/>
              <p:nvPr/>
            </p:nvSpPr>
            <p:spPr>
              <a:xfrm rot="5400000" flipH="1">
                <a:off x="4182777" y="2571750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33456DF5-099B-4A43-AF1B-0CEB2C4A1FB0}"/>
                  </a:ext>
                </a:extLst>
              </p:cNvPr>
              <p:cNvSpPr/>
              <p:nvPr/>
            </p:nvSpPr>
            <p:spPr>
              <a:xfrm rot="5400000" flipH="1">
                <a:off x="4372206" y="3982330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0D1C8F4A-928B-B444-B63C-5927FF17B0FE}"/>
                  </a:ext>
                </a:extLst>
              </p:cNvPr>
              <p:cNvSpPr/>
              <p:nvPr/>
            </p:nvSpPr>
            <p:spPr>
              <a:xfrm rot="5400000" flipH="1">
                <a:off x="4285113" y="3875704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2CC75F4-4886-734A-92E5-080FD375452C}"/>
                </a:ext>
              </a:extLst>
            </p:cNvPr>
            <p:cNvSpPr txBox="1"/>
            <p:nvPr/>
          </p:nvSpPr>
          <p:spPr>
            <a:xfrm>
              <a:off x="565266" y="1064030"/>
              <a:ext cx="9310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Laos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A971A7B-998A-D146-86C3-9F5BD6841700}"/>
                </a:ext>
              </a:extLst>
            </p:cNvPr>
            <p:cNvSpPr txBox="1"/>
            <p:nvPr/>
          </p:nvSpPr>
          <p:spPr>
            <a:xfrm>
              <a:off x="1879645" y="395633"/>
              <a:ext cx="7619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Viet Nam</a:t>
              </a:r>
            </a:p>
          </p:txBody>
        </p:sp>
      </p:grpSp>
      <p:sp>
        <p:nvSpPr>
          <p:cNvPr id="15" name="AutoShape 6">
            <a:extLst>
              <a:ext uri="{FF2B5EF4-FFF2-40B4-BE49-F238E27FC236}">
                <a16:creationId xmlns:a16="http://schemas.microsoft.com/office/drawing/2014/main" id="{1DD50C91-8A6E-1341-91FE-44260FA55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6174" y="761688"/>
            <a:ext cx="381000" cy="228600"/>
          </a:xfrm>
          <a:prstGeom prst="star5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" name="AutoShape 6">
            <a:extLst>
              <a:ext uri="{FF2B5EF4-FFF2-40B4-BE49-F238E27FC236}">
                <a16:creationId xmlns:a16="http://schemas.microsoft.com/office/drawing/2014/main" id="{4A070A2B-3B07-0A46-8396-D4DF4050A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1845891"/>
            <a:ext cx="381000" cy="304800"/>
          </a:xfrm>
          <a:prstGeom prst="star5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" name="AutoShape 6">
            <a:extLst>
              <a:ext uri="{FF2B5EF4-FFF2-40B4-BE49-F238E27FC236}">
                <a16:creationId xmlns:a16="http://schemas.microsoft.com/office/drawing/2014/main" id="{7C71EFD7-4110-DE45-A5C6-0D85A059E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5410" y="3497162"/>
            <a:ext cx="381000" cy="304800"/>
          </a:xfrm>
          <a:prstGeom prst="star5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" name="AutoShape 26">
            <a:extLst>
              <a:ext uri="{FF2B5EF4-FFF2-40B4-BE49-F238E27FC236}">
                <a16:creationId xmlns:a16="http://schemas.microsoft.com/office/drawing/2014/main" id="{BED95860-5D4B-F147-A439-ADBE671E1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3456" y="2988891"/>
            <a:ext cx="1371600" cy="609600"/>
          </a:xfrm>
          <a:prstGeom prst="wedgeRoundRectCallout">
            <a:avLst>
              <a:gd name="adj1" fmla="val 116884"/>
              <a:gd name="adj2" fmla="val 44190"/>
              <a:gd name="adj3" fmla="val 16667"/>
            </a:avLst>
          </a:prstGeom>
          <a:solidFill>
            <a:schemeClr val="bg1">
              <a:alpha val="70195"/>
            </a:schemeClr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VN" sz="1600" b="1">
                <a:solidFill>
                  <a:srgbClr val="0000FF"/>
                </a:solidFill>
              </a:rPr>
              <a:t>A cha-xoa</a:t>
            </a:r>
          </a:p>
          <a:p>
            <a:pPr eaLnBrk="1" hangingPunct="1"/>
            <a:r>
              <a:rPr lang="en-US" altLang="en-VN" sz="1600" b="1">
                <a:solidFill>
                  <a:srgbClr val="0000FF"/>
                </a:solidFill>
              </a:rPr>
              <a:t>1863-1866</a:t>
            </a:r>
          </a:p>
        </p:txBody>
      </p:sp>
      <p:sp>
        <p:nvSpPr>
          <p:cNvPr id="19" name="AutoShape 29">
            <a:extLst>
              <a:ext uri="{FF2B5EF4-FFF2-40B4-BE49-F238E27FC236}">
                <a16:creationId xmlns:a16="http://schemas.microsoft.com/office/drawing/2014/main" id="{FA652419-54D9-3041-B678-E23FA2B12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7732" y="321891"/>
            <a:ext cx="1524000" cy="685800"/>
          </a:xfrm>
          <a:prstGeom prst="wedgeRoundRectCallout">
            <a:avLst>
              <a:gd name="adj1" fmla="val 95037"/>
              <a:gd name="adj2" fmla="val 24366"/>
              <a:gd name="adj3" fmla="val 16667"/>
            </a:avLst>
          </a:prstGeom>
          <a:solidFill>
            <a:schemeClr val="bg1">
              <a:alpha val="70195"/>
            </a:schemeClr>
          </a:solidFill>
          <a:ln w="9525" algn="ctr">
            <a:solidFill>
              <a:srgbClr val="00FF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VN" sz="1600" b="1"/>
              <a:t>Pha-ca-đuốc</a:t>
            </a:r>
          </a:p>
          <a:p>
            <a:pPr eaLnBrk="1" hangingPunct="1"/>
            <a:r>
              <a:rPr lang="en-US" altLang="en-VN" sz="1600" b="1"/>
              <a:t>1901</a:t>
            </a:r>
          </a:p>
        </p:txBody>
      </p:sp>
      <p:sp>
        <p:nvSpPr>
          <p:cNvPr id="20" name="AutoShape 30">
            <a:extLst>
              <a:ext uri="{FF2B5EF4-FFF2-40B4-BE49-F238E27FC236}">
                <a16:creationId xmlns:a16="http://schemas.microsoft.com/office/drawing/2014/main" id="{E064FDBF-2E3F-644F-B882-D5A5517D6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5210" y="1657386"/>
            <a:ext cx="1600200" cy="685800"/>
          </a:xfrm>
          <a:prstGeom prst="wedgeRoundRectCallout">
            <a:avLst>
              <a:gd name="adj1" fmla="val 94787"/>
              <a:gd name="adj2" fmla="val -10060"/>
              <a:gd name="adj3" fmla="val 16667"/>
            </a:avLst>
          </a:prstGeom>
          <a:solidFill>
            <a:schemeClr val="bg1">
              <a:alpha val="70195"/>
            </a:schemeClr>
          </a:solidFill>
          <a:ln w="9525" algn="ctr">
            <a:solidFill>
              <a:srgbClr val="00FF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VN" sz="1600" b="1"/>
              <a:t>ND ở Bô-lô-ven</a:t>
            </a:r>
          </a:p>
          <a:p>
            <a:pPr eaLnBrk="1" hangingPunct="1"/>
            <a:r>
              <a:rPr lang="en-US" altLang="en-VN" sz="1600" b="1"/>
              <a:t>1901-1907</a:t>
            </a:r>
          </a:p>
        </p:txBody>
      </p:sp>
      <p:sp>
        <p:nvSpPr>
          <p:cNvPr id="21" name="AutoShape 6">
            <a:extLst>
              <a:ext uri="{FF2B5EF4-FFF2-40B4-BE49-F238E27FC236}">
                <a16:creationId xmlns:a16="http://schemas.microsoft.com/office/drawing/2014/main" id="{D589A6A6-F67C-0941-8D9D-BF2CE91A5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3048" y="2089563"/>
            <a:ext cx="381000" cy="304800"/>
          </a:xfrm>
          <a:prstGeom prst="star5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2" name="AutoShape 24">
            <a:extLst>
              <a:ext uri="{FF2B5EF4-FFF2-40B4-BE49-F238E27FC236}">
                <a16:creationId xmlns:a16="http://schemas.microsoft.com/office/drawing/2014/main" id="{B1759807-83CA-2944-8BDE-38AE3D4D3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2648" y="1479963"/>
            <a:ext cx="1014280" cy="1132806"/>
          </a:xfrm>
          <a:prstGeom prst="wedgeRoundRectCallout">
            <a:avLst>
              <a:gd name="adj1" fmla="val -73875"/>
              <a:gd name="adj2" fmla="val 38157"/>
              <a:gd name="adj3" fmla="val 16667"/>
            </a:avLst>
          </a:prstGeom>
          <a:solidFill>
            <a:schemeClr val="bg1">
              <a:alpha val="70195"/>
            </a:schemeClr>
          </a:solidFill>
          <a:ln w="9525" algn="ctr">
            <a:solidFill>
              <a:srgbClr val="FF00FF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VN" sz="1600" b="1" dirty="0" err="1"/>
              <a:t>Cần</a:t>
            </a:r>
            <a:r>
              <a:rPr lang="en-US" altLang="en-VN" sz="1600" b="1" dirty="0"/>
              <a:t> </a:t>
            </a:r>
            <a:r>
              <a:rPr lang="en-US" altLang="en-VN" sz="1600" b="1" dirty="0" err="1"/>
              <a:t>Vương</a:t>
            </a:r>
            <a:endParaRPr lang="en-US" altLang="en-VN" sz="1600" b="1" dirty="0"/>
          </a:p>
          <a:p>
            <a:pPr algn="ctr" eaLnBrk="1" hangingPunct="1"/>
            <a:r>
              <a:rPr lang="en-US" altLang="en-VN" sz="1600" b="1" dirty="0"/>
              <a:t>1885</a:t>
            </a:r>
          </a:p>
        </p:txBody>
      </p:sp>
      <p:sp>
        <p:nvSpPr>
          <p:cNvPr id="23" name="AutoShape 24">
            <a:extLst>
              <a:ext uri="{FF2B5EF4-FFF2-40B4-BE49-F238E27FC236}">
                <a16:creationId xmlns:a16="http://schemas.microsoft.com/office/drawing/2014/main" id="{DDA7D3FC-991A-0545-9C8B-46CD7F01B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4611" y="15119"/>
            <a:ext cx="1359457" cy="762000"/>
          </a:xfrm>
          <a:prstGeom prst="wedgeRoundRectCallout">
            <a:avLst>
              <a:gd name="adj1" fmla="val -91190"/>
              <a:gd name="adj2" fmla="val 14931"/>
              <a:gd name="adj3" fmla="val 16667"/>
            </a:avLst>
          </a:prstGeom>
          <a:solidFill>
            <a:schemeClr val="bg1">
              <a:alpha val="70195"/>
            </a:schemeClr>
          </a:solidFill>
          <a:ln w="9525" algn="ctr">
            <a:solidFill>
              <a:srgbClr val="FF00FF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VN" sz="1600" b="1" dirty="0"/>
              <a:t>KN </a:t>
            </a:r>
            <a:r>
              <a:rPr lang="en-US" altLang="en-VN" sz="1600" b="1" dirty="0" err="1"/>
              <a:t>Yên</a:t>
            </a:r>
            <a:r>
              <a:rPr lang="en-US" altLang="en-VN" sz="1600" b="1" dirty="0"/>
              <a:t> </a:t>
            </a:r>
            <a:r>
              <a:rPr lang="en-US" altLang="en-VN" sz="1600" b="1" dirty="0" err="1"/>
              <a:t>Thế</a:t>
            </a:r>
            <a:endParaRPr lang="en-US" altLang="en-VN" sz="1600" b="1" dirty="0"/>
          </a:p>
          <a:p>
            <a:pPr eaLnBrk="1" hangingPunct="1"/>
            <a:r>
              <a:rPr lang="en-US" altLang="en-VN" sz="1600" b="1" dirty="0"/>
              <a:t>(1884-1913)</a:t>
            </a:r>
          </a:p>
        </p:txBody>
      </p:sp>
      <p:sp>
        <p:nvSpPr>
          <p:cNvPr id="24" name="AutoShape 6">
            <a:extLst>
              <a:ext uri="{FF2B5EF4-FFF2-40B4-BE49-F238E27FC236}">
                <a16:creationId xmlns:a16="http://schemas.microsoft.com/office/drawing/2014/main" id="{50B97412-3831-6643-BBB4-B70DE2212A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048" y="336963"/>
            <a:ext cx="381000" cy="381000"/>
          </a:xfrm>
          <a:prstGeom prst="star5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5185A33-8D1D-9F49-903A-A278CD79DB09}"/>
              </a:ext>
            </a:extLst>
          </p:cNvPr>
          <p:cNvGrpSpPr/>
          <p:nvPr/>
        </p:nvGrpSpPr>
        <p:grpSpPr>
          <a:xfrm>
            <a:off x="148446" y="400629"/>
            <a:ext cx="3025833" cy="4243574"/>
            <a:chOff x="0" y="321891"/>
            <a:chExt cx="3025833" cy="4243574"/>
          </a:xfrm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10E1F03D-B73A-8346-9068-6138B67A4715}"/>
                </a:ext>
              </a:extLst>
            </p:cNvPr>
            <p:cNvSpPr/>
            <p:nvPr/>
          </p:nvSpPr>
          <p:spPr>
            <a:xfrm>
              <a:off x="0" y="321891"/>
              <a:ext cx="3025833" cy="4243574"/>
            </a:xfrm>
            <a:prstGeom prst="roundRect">
              <a:avLst/>
            </a:prstGeom>
            <a:solidFill>
              <a:srgbClr val="F3F2E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A60066B-02A6-3A48-A674-B7048980AC7C}"/>
                </a:ext>
              </a:extLst>
            </p:cNvPr>
            <p:cNvSpPr/>
            <p:nvPr/>
          </p:nvSpPr>
          <p:spPr>
            <a:xfrm>
              <a:off x="212376" y="578035"/>
              <a:ext cx="2591392" cy="35394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eaLnBrk="1" hangingPunct="1">
                <a:spcBef>
                  <a:spcPct val="50000"/>
                </a:spcBef>
              </a:pPr>
              <a:r>
                <a:rPr lang="en-US" altLang="en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en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altLang="en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altLang="en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en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altLang="en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n-US" altLang="en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trào</a:t>
              </a:r>
              <a:r>
                <a:rPr lang="en-US" altLang="en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đấu</a:t>
              </a:r>
              <a:r>
                <a:rPr lang="en-US" altLang="en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altLang="en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altLang="en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altLang="en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altLang="en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altLang="en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Dương</a:t>
              </a:r>
              <a:r>
                <a:rPr lang="en-US" altLang="en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8FDD924-77CF-2F4D-8216-19D7D0625C53}"/>
              </a:ext>
            </a:extLst>
          </p:cNvPr>
          <p:cNvGrpSpPr/>
          <p:nvPr/>
        </p:nvGrpSpPr>
        <p:grpSpPr>
          <a:xfrm>
            <a:off x="169324" y="421521"/>
            <a:ext cx="3025833" cy="4243574"/>
            <a:chOff x="0" y="321891"/>
            <a:chExt cx="3025833" cy="4243574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37EA0134-F2D8-B942-9F5B-B71967B7BF68}"/>
                </a:ext>
              </a:extLst>
            </p:cNvPr>
            <p:cNvSpPr/>
            <p:nvPr/>
          </p:nvSpPr>
          <p:spPr>
            <a:xfrm>
              <a:off x="0" y="321891"/>
              <a:ext cx="3025833" cy="4243574"/>
            </a:xfrm>
            <a:prstGeom prst="roundRect">
              <a:avLst/>
            </a:prstGeom>
            <a:solidFill>
              <a:srgbClr val="F7FBF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C13E1FF-03B3-3049-A858-7E00BAB29173}"/>
                </a:ext>
              </a:extLst>
            </p:cNvPr>
            <p:cNvSpPr/>
            <p:nvPr/>
          </p:nvSpPr>
          <p:spPr>
            <a:xfrm>
              <a:off x="178774" y="792407"/>
              <a:ext cx="2591392" cy="3170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eaLnBrk="1" hangingPunct="1">
                <a:spcBef>
                  <a:spcPct val="50000"/>
                </a:spcBef>
              </a:pPr>
              <a:r>
                <a:rPr lang="vi-VN" altLang="en-VN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Vì sao 3 nước Đông Dương sớm đoàn kết đấu tranh?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6D29E28-B869-A648-859C-4F37ECAEE99E}"/>
              </a:ext>
            </a:extLst>
          </p:cNvPr>
          <p:cNvGrpSpPr/>
          <p:nvPr/>
        </p:nvGrpSpPr>
        <p:grpSpPr>
          <a:xfrm>
            <a:off x="6560" y="-1"/>
            <a:ext cx="9137440" cy="5133059"/>
            <a:chOff x="6560" y="-1"/>
            <a:chExt cx="9137440" cy="5133059"/>
          </a:xfrm>
        </p:grpSpPr>
        <p:pic>
          <p:nvPicPr>
            <p:cNvPr id="31746" name="Picture 2" descr="Tổng hợp kiến thức lịch sử lớp 11 cực dễ thuộc về phong trào Cần Vương  CCBOOK - ĐỌC LÀ ĐỖ">
              <a:extLst>
                <a:ext uri="{FF2B5EF4-FFF2-40B4-BE49-F238E27FC236}">
                  <a16:creationId xmlns:a16="http://schemas.microsoft.com/office/drawing/2014/main" id="{49D3F1D3-4DCE-A943-8F49-A105D967DE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0" y="-1"/>
              <a:ext cx="9137440" cy="51283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4FF474D-68CC-C44D-96A0-B4BAABCC9BC0}"/>
                </a:ext>
              </a:extLst>
            </p:cNvPr>
            <p:cNvSpPr txBox="1"/>
            <p:nvPr/>
          </p:nvSpPr>
          <p:spPr>
            <a:xfrm>
              <a:off x="296501" y="4486727"/>
              <a:ext cx="8653334" cy="646331"/>
            </a:xfrm>
            <a:prstGeom prst="rect">
              <a:avLst/>
            </a:prstGeom>
            <a:solidFill>
              <a:srgbClr val="282828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VN" sz="3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hong trào Cần Vương (1885-1896)</a:t>
              </a:r>
            </a:p>
          </p:txBody>
        </p:sp>
      </p:grpSp>
      <p:pic>
        <p:nvPicPr>
          <p:cNvPr id="31748" name="Picture 4" descr="Hoàng Hoa Thám - “Hùm Thiêng Yên Thế” Và Cuộc Khởi Nghĩa Kéo Dài 30 Năm -  YouTube">
            <a:extLst>
              <a:ext uri="{FF2B5EF4-FFF2-40B4-BE49-F238E27FC236}">
                <a16:creationId xmlns:a16="http://schemas.microsoft.com/office/drawing/2014/main" id="{11E3983C-D13A-B745-A54C-C131C9CBFD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" b="3677"/>
          <a:stretch/>
        </p:blipFill>
        <p:spPr bwMode="auto">
          <a:xfrm>
            <a:off x="6560" y="-15323"/>
            <a:ext cx="913088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Action Button: Forward or Next 3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39D63056-00B5-A44F-A1C8-2E9A80380848}"/>
              </a:ext>
            </a:extLst>
          </p:cNvPr>
          <p:cNvSpPr/>
          <p:nvPr/>
        </p:nvSpPr>
        <p:spPr>
          <a:xfrm>
            <a:off x="0" y="4781482"/>
            <a:ext cx="359757" cy="322714"/>
          </a:xfrm>
          <a:prstGeom prst="actionButtonForwardNext">
            <a:avLst/>
          </a:prstGeom>
          <a:solidFill>
            <a:srgbClr val="00FA0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5905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8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27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8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37" dur="7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4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3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1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55" dur="7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5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7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3" dur="500"/>
                                            <p:tgtEl>
                                              <p:spTgt spid="317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5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67" dur="500"/>
                                            <p:tgtEl>
                                              <p:spTgt spid="317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7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5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7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8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3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8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27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8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37" dur="7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4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3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1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55" dur="7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5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7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3" dur="500"/>
                                            <p:tgtEl>
                                              <p:spTgt spid="317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5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67" dur="500"/>
                                            <p:tgtEl>
                                              <p:spTgt spid="317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7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5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7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8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35" grpId="0" animBg="1"/>
        </p:bld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BE7AE72F-C7AA-FB40-AD2B-BEDA70D68FC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889034" y="-102671"/>
            <a:ext cx="5959504" cy="514350"/>
          </a:xfrm>
        </p:spPr>
        <p:txBody>
          <a:bodyPr/>
          <a:lstStyle/>
          <a:p>
            <a:pPr marL="204788" indent="-204788" algn="ctr" eaLnBrk="1" hangingPunct="1">
              <a:buNone/>
            </a:pPr>
            <a:r>
              <a:rPr lang="en-US" alt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altLang="en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</a:t>
            </a:r>
            <a:r>
              <a:rPr lang="en-US" alt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Myanma</a:t>
            </a:r>
            <a:r>
              <a:rPr lang="en-US" alt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204788" indent="-204788" algn="ctr" eaLnBrk="1" hangingPunct="1"/>
            <a:endParaRPr lang="en-US" altLang="en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6" name="TextBox 5">
            <a:extLst>
              <a:ext uri="{FF2B5EF4-FFF2-40B4-BE49-F238E27FC236}">
                <a16:creationId xmlns:a16="http://schemas.microsoft.com/office/drawing/2014/main" id="{1AB3774C-DAE8-244C-8D8F-6FA68E8B8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4018" y="1370716"/>
            <a:ext cx="2933843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114300" algn="l"/>
                <a:tab pos="2286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tabLst>
                <a:tab pos="114300" algn="l"/>
                <a:tab pos="2286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tabLst>
                <a:tab pos="114300" algn="l"/>
                <a:tab pos="2286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tabLst>
                <a:tab pos="114300" algn="l"/>
                <a:tab pos="2286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tabLst>
                <a:tab pos="114300" algn="l"/>
                <a:tab pos="2286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2286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2286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2286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2286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ClrTx/>
              <a:tabLst>
                <a:tab pos="85725" algn="l"/>
                <a:tab pos="171450" algn="l"/>
              </a:tabLst>
            </a:pPr>
            <a:r>
              <a:rPr lang="en-US" altLang="en-VN" sz="3200" b="1" kern="1200" dirty="0">
                <a:solidFill>
                  <a:srgbClr val="800000"/>
                </a:solidFill>
                <a:ea typeface="+mn-ea"/>
                <a:cs typeface="Times New Roman" panose="02020603050405020304" pitchFamily="18" charset="0"/>
              </a:rPr>
              <a:t>1885 : </a:t>
            </a:r>
            <a:r>
              <a:rPr lang="en-US" altLang="en-VN" sz="3200" b="1" kern="1200" dirty="0" err="1">
                <a:solidFill>
                  <a:srgbClr val="800000"/>
                </a:solidFill>
                <a:ea typeface="+mn-ea"/>
                <a:cs typeface="Times New Roman" panose="02020603050405020304" pitchFamily="18" charset="0"/>
              </a:rPr>
              <a:t>Kh</a:t>
            </a:r>
            <a:r>
              <a:rPr lang="en-US" altLang="en-VN" sz="3200" b="1" kern="1200" dirty="0" err="1">
                <a:solidFill>
                  <a:srgbClr val="800000"/>
                </a:solidFill>
                <a:ea typeface="+mn-ea"/>
                <a:cs typeface="+mn-cs"/>
              </a:rPr>
              <a:t>áng</a:t>
            </a:r>
            <a:r>
              <a:rPr lang="en-US" altLang="en-VN" sz="3200" b="1" kern="1200" dirty="0">
                <a:solidFill>
                  <a:srgbClr val="800000"/>
                </a:solidFill>
                <a:ea typeface="+mn-ea"/>
                <a:cs typeface="+mn-cs"/>
              </a:rPr>
              <a:t> </a:t>
            </a:r>
            <a:r>
              <a:rPr lang="en-US" altLang="en-VN" sz="3200" b="1" kern="1200" dirty="0" err="1">
                <a:solidFill>
                  <a:srgbClr val="800000"/>
                </a:solidFill>
                <a:ea typeface="+mn-ea"/>
                <a:cs typeface="+mn-cs"/>
              </a:rPr>
              <a:t>chiến</a:t>
            </a:r>
            <a:r>
              <a:rPr lang="en-US" altLang="en-VN" sz="3200" b="1" kern="1200" dirty="0">
                <a:solidFill>
                  <a:srgbClr val="800000"/>
                </a:solidFill>
                <a:ea typeface="+mn-ea"/>
                <a:cs typeface="+mn-cs"/>
              </a:rPr>
              <a:t> </a:t>
            </a:r>
            <a:r>
              <a:rPr lang="en-US" altLang="en-VN" sz="3200" b="1" kern="1200" dirty="0" err="1">
                <a:solidFill>
                  <a:srgbClr val="800000"/>
                </a:solidFill>
                <a:ea typeface="+mn-ea"/>
                <a:cs typeface="+mn-cs"/>
              </a:rPr>
              <a:t>chống</a:t>
            </a:r>
            <a:r>
              <a:rPr lang="en-US" altLang="en-VN" sz="3200" b="1" kern="1200" dirty="0">
                <a:solidFill>
                  <a:srgbClr val="800000"/>
                </a:solidFill>
                <a:ea typeface="+mn-ea"/>
                <a:cs typeface="+mn-cs"/>
              </a:rPr>
              <a:t> </a:t>
            </a:r>
            <a:r>
              <a:rPr lang="en-US" altLang="en-VN" sz="3200" b="1" kern="1200" dirty="0" err="1">
                <a:solidFill>
                  <a:srgbClr val="800000"/>
                </a:solidFill>
                <a:ea typeface="+mn-ea"/>
                <a:cs typeface="+mn-cs"/>
              </a:rPr>
              <a:t>thực</a:t>
            </a:r>
            <a:r>
              <a:rPr lang="en-US" altLang="en-VN" sz="3200" b="1" kern="1200" dirty="0">
                <a:solidFill>
                  <a:srgbClr val="800000"/>
                </a:solidFill>
                <a:ea typeface="+mn-ea"/>
                <a:cs typeface="+mn-cs"/>
              </a:rPr>
              <a:t> </a:t>
            </a:r>
            <a:r>
              <a:rPr lang="en-US" altLang="en-VN" sz="3200" b="1" kern="1200" dirty="0" err="1">
                <a:solidFill>
                  <a:srgbClr val="800000"/>
                </a:solidFill>
                <a:ea typeface="+mn-ea"/>
                <a:cs typeface="+mn-cs"/>
              </a:rPr>
              <a:t>dân</a:t>
            </a:r>
            <a:r>
              <a:rPr lang="en-US" altLang="en-VN" sz="3200" b="1" kern="1200" dirty="0">
                <a:solidFill>
                  <a:srgbClr val="800000"/>
                </a:solidFill>
                <a:ea typeface="+mn-ea"/>
                <a:cs typeface="+mn-cs"/>
              </a:rPr>
              <a:t> Anh </a:t>
            </a:r>
            <a:r>
              <a:rPr lang="en-US" altLang="en-VN" sz="3200" b="1" kern="1200" dirty="0" err="1">
                <a:solidFill>
                  <a:srgbClr val="800000"/>
                </a:solidFill>
                <a:ea typeface="+mn-ea"/>
                <a:cs typeface="+mn-cs"/>
              </a:rPr>
              <a:t>bùng</a:t>
            </a:r>
            <a:r>
              <a:rPr lang="en-US" altLang="en-VN" sz="3200" b="1" kern="1200" dirty="0">
                <a:solidFill>
                  <a:srgbClr val="800000"/>
                </a:solidFill>
                <a:ea typeface="+mn-ea"/>
                <a:cs typeface="+mn-cs"/>
              </a:rPr>
              <a:t> </a:t>
            </a:r>
            <a:r>
              <a:rPr lang="en-US" altLang="en-VN" sz="3200" b="1" kern="1200" dirty="0" err="1">
                <a:solidFill>
                  <a:srgbClr val="800000"/>
                </a:solidFill>
                <a:ea typeface="+mn-ea"/>
                <a:cs typeface="+mn-cs"/>
              </a:rPr>
              <a:t>nổ</a:t>
            </a:r>
            <a:r>
              <a:rPr lang="en-US" altLang="en-VN" sz="3200" b="1" kern="1200" dirty="0">
                <a:solidFill>
                  <a:srgbClr val="800000"/>
                </a:solidFill>
                <a:ea typeface="+mn-ea"/>
                <a:cs typeface="+mn-cs"/>
              </a:rPr>
              <a:t>.</a:t>
            </a:r>
          </a:p>
        </p:txBody>
      </p:sp>
      <p:pic>
        <p:nvPicPr>
          <p:cNvPr id="25604" name="Picture 4" descr="untitled">
            <a:hlinkClick r:id="rId2" action="ppaction://hlinksldjump" tooltip="QAY VE"/>
            <a:extLst>
              <a:ext uri="{FF2B5EF4-FFF2-40B4-BE49-F238E27FC236}">
                <a16:creationId xmlns:a16="http://schemas.microsoft.com/office/drawing/2014/main" id="{1D526173-E864-4240-811D-ADC37C7E3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r="7040"/>
          <a:stretch>
            <a:fillRect/>
          </a:stretch>
        </p:blipFill>
        <p:spPr bwMode="auto">
          <a:xfrm>
            <a:off x="2593572" y="626507"/>
            <a:ext cx="6550428" cy="4516993"/>
          </a:xfrm>
          <a:prstGeom prst="rect">
            <a:avLst/>
          </a:prstGeom>
          <a:noFill/>
          <a:ln w="57150" cmpd="thinThick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6">
            <a:extLst>
              <a:ext uri="{FF2B5EF4-FFF2-40B4-BE49-F238E27FC236}">
                <a16:creationId xmlns:a16="http://schemas.microsoft.com/office/drawing/2014/main" id="{BEB6B727-17D5-C143-BFF4-DEC199DE1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7675" y="2132644"/>
            <a:ext cx="342900" cy="285750"/>
          </a:xfrm>
          <a:prstGeom prst="star5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68" name="AutoShape 8">
            <a:extLst>
              <a:ext uri="{FF2B5EF4-FFF2-40B4-BE49-F238E27FC236}">
                <a16:creationId xmlns:a16="http://schemas.microsoft.com/office/drawing/2014/main" id="{90B90FCA-8E97-9147-B99A-F162502F1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9825" y="828791"/>
            <a:ext cx="1498600" cy="831850"/>
          </a:xfrm>
          <a:prstGeom prst="wedgeRoundRectCallout">
            <a:avLst>
              <a:gd name="adj1" fmla="val 5083"/>
              <a:gd name="adj2" fmla="val 115191"/>
              <a:gd name="adj3" fmla="val 16667"/>
            </a:avLst>
          </a:prstGeom>
          <a:solidFill>
            <a:srgbClr val="F3F2EB"/>
          </a:solidFill>
          <a:ln w="9525" algn="ctr">
            <a:solidFill>
              <a:srgbClr val="993366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VN" sz="3200" b="1" kern="1200" dirty="0">
                <a:solidFill>
                  <a:srgbClr val="FF0000"/>
                </a:solidFill>
                <a:ea typeface="+mn-ea"/>
                <a:cs typeface="+mn-cs"/>
              </a:rPr>
              <a:t>Araca</a:t>
            </a:r>
          </a:p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VN" sz="3200" b="1" kern="1200" dirty="0">
                <a:solidFill>
                  <a:srgbClr val="FF0000"/>
                </a:solidFill>
                <a:ea typeface="+mn-ea"/>
                <a:cs typeface="+mn-cs"/>
              </a:rPr>
              <a:t>1885</a:t>
            </a:r>
          </a:p>
        </p:txBody>
      </p:sp>
      <p:sp>
        <p:nvSpPr>
          <p:cNvPr id="7" name="Action Button: Forward or Next 6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BA2F8B49-60E9-DA47-AA0D-64299D0DEE0A}"/>
              </a:ext>
            </a:extLst>
          </p:cNvPr>
          <p:cNvSpPr/>
          <p:nvPr/>
        </p:nvSpPr>
        <p:spPr>
          <a:xfrm>
            <a:off x="820204" y="3432819"/>
            <a:ext cx="549536" cy="292448"/>
          </a:xfrm>
          <a:prstGeom prst="actionButtonForwardNext">
            <a:avLst/>
          </a:prstGeom>
          <a:solidFill>
            <a:srgbClr val="00FA0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0968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4" name="Google Shape;644;p71"/>
          <p:cNvCxnSpPr>
            <a:cxnSpLocks/>
          </p:cNvCxnSpPr>
          <p:nvPr/>
        </p:nvCxnSpPr>
        <p:spPr>
          <a:xfrm flipH="1">
            <a:off x="4567437" y="-115747"/>
            <a:ext cx="11411" cy="5370653"/>
          </a:xfrm>
          <a:prstGeom prst="straightConnector1">
            <a:avLst/>
          </a:prstGeom>
          <a:noFill/>
          <a:ln w="127000" cap="flat" cmpd="sng">
            <a:solidFill>
              <a:srgbClr val="CC4125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0421E6A-31C6-8745-A5A7-D2534C286FCE}"/>
              </a:ext>
            </a:extLst>
          </p:cNvPr>
          <p:cNvGrpSpPr/>
          <p:nvPr/>
        </p:nvGrpSpPr>
        <p:grpSpPr>
          <a:xfrm>
            <a:off x="4505798" y="2264268"/>
            <a:ext cx="3852387" cy="832842"/>
            <a:chOff x="4505798" y="2264268"/>
            <a:chExt cx="3852387" cy="832842"/>
          </a:xfrm>
        </p:grpSpPr>
        <p:sp>
          <p:nvSpPr>
            <p:cNvPr id="656" name="Google Shape;656;p71"/>
            <p:cNvSpPr/>
            <p:nvPr/>
          </p:nvSpPr>
          <p:spPr>
            <a:xfrm>
              <a:off x="4505798" y="2607631"/>
              <a:ext cx="146100" cy="146100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FFFF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 dirty="0"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sp>
          <p:nvSpPr>
            <p:cNvPr id="658" name="Google Shape;658;p71"/>
            <p:cNvSpPr/>
            <p:nvPr/>
          </p:nvSpPr>
          <p:spPr>
            <a:xfrm>
              <a:off x="7525385" y="2264268"/>
              <a:ext cx="832800" cy="832800"/>
            </a:xfrm>
            <a:prstGeom prst="rect">
              <a:avLst/>
            </a:prstGeom>
            <a:solidFill>
              <a:srgbClr val="CC4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GB" sz="2700" b="1">
                  <a:solidFill>
                    <a:srgbClr val="FFFFFF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04</a:t>
              </a:r>
              <a:endParaRPr sz="27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grpSp>
          <p:nvGrpSpPr>
            <p:cNvPr id="659" name="Google Shape;659;p71"/>
            <p:cNvGrpSpPr/>
            <p:nvPr/>
          </p:nvGrpSpPr>
          <p:grpSpPr>
            <a:xfrm>
              <a:off x="4886178" y="2264268"/>
              <a:ext cx="2639219" cy="832842"/>
              <a:chOff x="3835575" y="1870375"/>
              <a:chExt cx="2222688" cy="701400"/>
            </a:xfrm>
          </p:grpSpPr>
          <p:sp>
            <p:nvSpPr>
              <p:cNvPr id="660" name="Google Shape;660;p71"/>
              <p:cNvSpPr/>
              <p:nvPr/>
            </p:nvSpPr>
            <p:spPr>
              <a:xfrm>
                <a:off x="3944763" y="1870375"/>
                <a:ext cx="2113500" cy="70140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 dirty="0">
                  <a:latin typeface="Roboto Slab"/>
                  <a:ea typeface="Roboto Slab"/>
                  <a:cs typeface="Roboto Slab"/>
                  <a:sym typeface="Roboto Slab"/>
                </a:endParaRPr>
              </a:p>
            </p:txBody>
          </p:sp>
          <p:sp>
            <p:nvSpPr>
              <p:cNvPr id="661" name="Google Shape;661;p71"/>
              <p:cNvSpPr/>
              <p:nvPr/>
            </p:nvSpPr>
            <p:spPr>
              <a:xfrm rot="2700000">
                <a:off x="3868789" y="2140889"/>
                <a:ext cx="160372" cy="160372"/>
              </a:xfrm>
              <a:prstGeom prst="rtTriangle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latin typeface="Roboto Slab"/>
                  <a:ea typeface="Roboto Slab"/>
                  <a:cs typeface="Roboto Slab"/>
                  <a:sym typeface="Roboto Slab"/>
                </a:endParaRP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98B4A56-E6F7-4F49-B52C-8B04F18B2A5B}"/>
              </a:ext>
            </a:extLst>
          </p:cNvPr>
          <p:cNvGrpSpPr/>
          <p:nvPr/>
        </p:nvGrpSpPr>
        <p:grpSpPr>
          <a:xfrm>
            <a:off x="643050" y="3830375"/>
            <a:ext cx="4002001" cy="832842"/>
            <a:chOff x="643050" y="3830375"/>
            <a:chExt cx="4002001" cy="832842"/>
          </a:xfrm>
        </p:grpSpPr>
        <p:sp>
          <p:nvSpPr>
            <p:cNvPr id="667" name="Google Shape;667;p71"/>
            <p:cNvSpPr/>
            <p:nvPr/>
          </p:nvSpPr>
          <p:spPr>
            <a:xfrm>
              <a:off x="4498951" y="4173738"/>
              <a:ext cx="146100" cy="146100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FFFF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 dirty="0"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sp>
          <p:nvSpPr>
            <p:cNvPr id="669" name="Google Shape;669;p71"/>
            <p:cNvSpPr/>
            <p:nvPr/>
          </p:nvSpPr>
          <p:spPr>
            <a:xfrm>
              <a:off x="643050" y="3830375"/>
              <a:ext cx="832800" cy="832800"/>
            </a:xfrm>
            <a:prstGeom prst="rect">
              <a:avLst/>
            </a:prstGeom>
            <a:solidFill>
              <a:srgbClr val="CC4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GB" sz="2700" b="1">
                  <a:solidFill>
                    <a:srgbClr val="FFFFFF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05</a:t>
              </a:r>
              <a:endParaRPr sz="27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grpSp>
          <p:nvGrpSpPr>
            <p:cNvPr id="670" name="Google Shape;670;p71"/>
            <p:cNvGrpSpPr/>
            <p:nvPr/>
          </p:nvGrpSpPr>
          <p:grpSpPr>
            <a:xfrm>
              <a:off x="1475893" y="3830375"/>
              <a:ext cx="2637453" cy="832842"/>
              <a:chOff x="1841175" y="1870375"/>
              <a:chExt cx="2221200" cy="701400"/>
            </a:xfrm>
          </p:grpSpPr>
          <p:sp>
            <p:nvSpPr>
              <p:cNvPr id="671" name="Google Shape;671;p71"/>
              <p:cNvSpPr/>
              <p:nvPr/>
            </p:nvSpPr>
            <p:spPr>
              <a:xfrm>
                <a:off x="1841175" y="1870375"/>
                <a:ext cx="2113500" cy="70140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latin typeface="Roboto Slab"/>
                  <a:ea typeface="Roboto Slab"/>
                  <a:cs typeface="Roboto Slab"/>
                  <a:sym typeface="Roboto Slab"/>
                </a:endParaRPr>
              </a:p>
            </p:txBody>
          </p:sp>
          <p:sp>
            <p:nvSpPr>
              <p:cNvPr id="672" name="Google Shape;672;p71"/>
              <p:cNvSpPr/>
              <p:nvPr/>
            </p:nvSpPr>
            <p:spPr>
              <a:xfrm rot="-8100000">
                <a:off x="3868789" y="2140889"/>
                <a:ext cx="160372" cy="160372"/>
              </a:xfrm>
              <a:prstGeom prst="rtTriangle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 dirty="0">
                  <a:latin typeface="Roboto Slab"/>
                  <a:ea typeface="Roboto Slab"/>
                  <a:cs typeface="Roboto Slab"/>
                  <a:sym typeface="Roboto Slab"/>
                </a:endParaRP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0240384-1371-8D4B-8AAD-81759597EE65}"/>
              </a:ext>
            </a:extLst>
          </p:cNvPr>
          <p:cNvGrpSpPr/>
          <p:nvPr/>
        </p:nvGrpSpPr>
        <p:grpSpPr>
          <a:xfrm>
            <a:off x="643050" y="419076"/>
            <a:ext cx="4002001" cy="832842"/>
            <a:chOff x="643050" y="419076"/>
            <a:chExt cx="4002001" cy="832842"/>
          </a:xfrm>
        </p:grpSpPr>
        <p:sp>
          <p:nvSpPr>
            <p:cNvPr id="646" name="Google Shape;646;p71"/>
            <p:cNvSpPr/>
            <p:nvPr/>
          </p:nvSpPr>
          <p:spPr>
            <a:xfrm>
              <a:off x="4498951" y="762439"/>
              <a:ext cx="146100" cy="146100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FFFF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sp>
          <p:nvSpPr>
            <p:cNvPr id="648" name="Google Shape;648;p71"/>
            <p:cNvSpPr/>
            <p:nvPr/>
          </p:nvSpPr>
          <p:spPr>
            <a:xfrm>
              <a:off x="643050" y="419076"/>
              <a:ext cx="832800" cy="832800"/>
            </a:xfrm>
            <a:prstGeom prst="rect">
              <a:avLst/>
            </a:prstGeom>
            <a:solidFill>
              <a:srgbClr val="CC4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GB" sz="2700" b="1" dirty="0">
                  <a:solidFill>
                    <a:srgbClr val="FFFFFF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03</a:t>
              </a:r>
              <a:endParaRPr sz="2700" b="1" dirty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grpSp>
          <p:nvGrpSpPr>
            <p:cNvPr id="649" name="Google Shape;649;p71"/>
            <p:cNvGrpSpPr/>
            <p:nvPr/>
          </p:nvGrpSpPr>
          <p:grpSpPr>
            <a:xfrm>
              <a:off x="1475893" y="419076"/>
              <a:ext cx="2637453" cy="832842"/>
              <a:chOff x="1841175" y="1870375"/>
              <a:chExt cx="2221200" cy="701400"/>
            </a:xfrm>
          </p:grpSpPr>
          <p:sp>
            <p:nvSpPr>
              <p:cNvPr id="650" name="Google Shape;650;p71"/>
              <p:cNvSpPr/>
              <p:nvPr/>
            </p:nvSpPr>
            <p:spPr>
              <a:xfrm>
                <a:off x="1841175" y="1870375"/>
                <a:ext cx="2113500" cy="70140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 dirty="0">
                  <a:latin typeface="Roboto Slab"/>
                  <a:ea typeface="Roboto Slab"/>
                  <a:cs typeface="Roboto Slab"/>
                  <a:sym typeface="Roboto Slab"/>
                </a:endParaRPr>
              </a:p>
            </p:txBody>
          </p:sp>
          <p:sp>
            <p:nvSpPr>
              <p:cNvPr id="651" name="Google Shape;651;p71"/>
              <p:cNvSpPr/>
              <p:nvPr/>
            </p:nvSpPr>
            <p:spPr>
              <a:xfrm rot="-8100000">
                <a:off x="3868789" y="2140889"/>
                <a:ext cx="160372" cy="160372"/>
              </a:xfrm>
              <a:prstGeom prst="rtTriangle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 dirty="0">
                  <a:latin typeface="Roboto Slab"/>
                  <a:ea typeface="Roboto Slab"/>
                  <a:cs typeface="Roboto Slab"/>
                  <a:sym typeface="Roboto Slab"/>
                </a:endParaRPr>
              </a:p>
            </p:txBody>
          </p:sp>
        </p:grpSp>
      </p:grpSp>
      <p:pic>
        <p:nvPicPr>
          <p:cNvPr id="52" name="Picture 16" descr="Kết quả hình ảnh cho quốc kỳ indonesia">
            <a:extLst>
              <a:ext uri="{FF2B5EF4-FFF2-40B4-BE49-F238E27FC236}">
                <a16:creationId xmlns:a16="http://schemas.microsoft.com/office/drawing/2014/main" id="{5F3B320A-21D4-7641-9DDB-500917573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2323" y="1298176"/>
            <a:ext cx="2057400" cy="142875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53" name="Picture 14" descr="Kết quả hình ảnh cho quốc kỳ singapore">
            <a:extLst>
              <a:ext uri="{FF2B5EF4-FFF2-40B4-BE49-F238E27FC236}">
                <a16:creationId xmlns:a16="http://schemas.microsoft.com/office/drawing/2014/main" id="{52C2781C-1A79-0E4F-851A-6F08C4047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2064" y="791509"/>
            <a:ext cx="2057400" cy="1428750"/>
          </a:xfrm>
          <a:prstGeom prst="rect">
            <a:avLst/>
          </a:prstGeom>
          <a:noFill/>
        </p:spPr>
      </p:pic>
      <p:pic>
        <p:nvPicPr>
          <p:cNvPr id="54" name="Picture 12" descr="Kết quả hình ảnh cho quốc kỳ malaysia">
            <a:extLst>
              <a:ext uri="{FF2B5EF4-FFF2-40B4-BE49-F238E27FC236}">
                <a16:creationId xmlns:a16="http://schemas.microsoft.com/office/drawing/2014/main" id="{85076FF3-D796-614B-8603-8AF06B1BD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18676" y="3603960"/>
            <a:ext cx="2057400" cy="1485900"/>
          </a:xfrm>
          <a:prstGeom prst="rect">
            <a:avLst/>
          </a:prstGeom>
          <a:noFill/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5E0E4B2-176C-B440-BE72-6A5A2717C291}"/>
              </a:ext>
            </a:extLst>
          </p:cNvPr>
          <p:cNvGrpSpPr/>
          <p:nvPr/>
        </p:nvGrpSpPr>
        <p:grpSpPr>
          <a:xfrm>
            <a:off x="1536626" y="626673"/>
            <a:ext cx="2448837" cy="563732"/>
            <a:chOff x="1536625" y="589221"/>
            <a:chExt cx="2448837" cy="563732"/>
          </a:xfrm>
        </p:grpSpPr>
        <p:sp>
          <p:nvSpPr>
            <p:cNvPr id="653" name="Google Shape;653;p71"/>
            <p:cNvSpPr txBox="1"/>
            <p:nvPr/>
          </p:nvSpPr>
          <p:spPr>
            <a:xfrm>
              <a:off x="1536625" y="589221"/>
              <a:ext cx="2448837" cy="139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vi-VN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IN-ĐÔ-NÊ-XI-A</a:t>
              </a:r>
              <a:endPara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3B46A69-8E35-F645-86F4-23CAA93DD84D}"/>
                </a:ext>
              </a:extLst>
            </p:cNvPr>
            <p:cNvSpPr/>
            <p:nvPr/>
          </p:nvSpPr>
          <p:spPr>
            <a:xfrm>
              <a:off x="2121768" y="783621"/>
              <a:ext cx="10390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vi-VN" sz="2000" b="1" dirty="0">
                  <a:solidFill>
                    <a:srgbClr val="C00000"/>
                  </a:solidFill>
                  <a:latin typeface="+mj-lt"/>
                </a:rPr>
                <a:t>Jakarta</a:t>
              </a:r>
              <a:endParaRPr lang="en-US" sz="2000" b="1" dirty="0">
                <a:solidFill>
                  <a:srgbClr val="C00000"/>
                </a:solidFill>
                <a:latin typeface="+mj-lt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CC2D586-19F8-C541-9CC6-3F3FEC764269}"/>
              </a:ext>
            </a:extLst>
          </p:cNvPr>
          <p:cNvGrpSpPr/>
          <p:nvPr/>
        </p:nvGrpSpPr>
        <p:grpSpPr>
          <a:xfrm>
            <a:off x="5129774" y="2448440"/>
            <a:ext cx="2299200" cy="596225"/>
            <a:chOff x="5108599" y="2389674"/>
            <a:chExt cx="2299200" cy="596225"/>
          </a:xfrm>
        </p:grpSpPr>
        <p:sp>
          <p:nvSpPr>
            <p:cNvPr id="663" name="Google Shape;663;p71"/>
            <p:cNvSpPr txBox="1"/>
            <p:nvPr/>
          </p:nvSpPr>
          <p:spPr>
            <a:xfrm>
              <a:off x="5672595" y="2569499"/>
              <a:ext cx="1386068" cy="41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-GB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Xin-</a:t>
              </a:r>
              <a:r>
                <a:rPr lang="en-GB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ga</a:t>
              </a:r>
              <a:r>
                <a:rPr lang="en-GB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-po</a:t>
              </a:r>
            </a:p>
          </p:txBody>
        </p:sp>
        <p:sp>
          <p:nvSpPr>
            <p:cNvPr id="664" name="Google Shape;664;p71"/>
            <p:cNvSpPr txBox="1"/>
            <p:nvPr/>
          </p:nvSpPr>
          <p:spPr>
            <a:xfrm>
              <a:off x="5108599" y="2389674"/>
              <a:ext cx="2299200" cy="14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vi-VN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XIN-GA-PO</a:t>
              </a:r>
              <a:endPara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99CFD5B-703E-684A-8C6C-B4C384C8F7E0}"/>
              </a:ext>
            </a:extLst>
          </p:cNvPr>
          <p:cNvGrpSpPr/>
          <p:nvPr/>
        </p:nvGrpSpPr>
        <p:grpSpPr>
          <a:xfrm>
            <a:off x="1687207" y="3884183"/>
            <a:ext cx="1863568" cy="767751"/>
            <a:chOff x="1753554" y="3843312"/>
            <a:chExt cx="1863568" cy="76775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DFE8074-F59A-CF44-80C1-C261719DEE2C}"/>
                </a:ext>
              </a:extLst>
            </p:cNvPr>
            <p:cNvSpPr/>
            <p:nvPr/>
          </p:nvSpPr>
          <p:spPr>
            <a:xfrm>
              <a:off x="1753554" y="4210953"/>
              <a:ext cx="184377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Kuala Lumpur</a:t>
              </a:r>
              <a:endParaRPr lang="en-V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787549F-1B18-2C48-AB77-41DCFAD33A19}"/>
                </a:ext>
              </a:extLst>
            </p:cNvPr>
            <p:cNvSpPr/>
            <p:nvPr/>
          </p:nvSpPr>
          <p:spPr>
            <a:xfrm>
              <a:off x="1754111" y="3843312"/>
              <a:ext cx="186301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MALAYSIA</a:t>
              </a:r>
              <a:endParaRPr lang="en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med">
    <p:pull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6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1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31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6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46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1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6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1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31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6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46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1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4" name="Google Shape;644;p71"/>
          <p:cNvCxnSpPr>
            <a:cxnSpLocks/>
          </p:cNvCxnSpPr>
          <p:nvPr/>
        </p:nvCxnSpPr>
        <p:spPr>
          <a:xfrm flipH="1">
            <a:off x="4560425" y="0"/>
            <a:ext cx="25338" cy="5143500"/>
          </a:xfrm>
          <a:prstGeom prst="straightConnector1">
            <a:avLst/>
          </a:prstGeom>
          <a:noFill/>
          <a:ln w="127000" cap="flat" cmpd="sng">
            <a:solidFill>
              <a:srgbClr val="CC4125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23200E41-D654-3E44-B9FA-D6A05D766532}"/>
              </a:ext>
            </a:extLst>
          </p:cNvPr>
          <p:cNvGrpSpPr/>
          <p:nvPr/>
        </p:nvGrpSpPr>
        <p:grpSpPr>
          <a:xfrm>
            <a:off x="4492160" y="332824"/>
            <a:ext cx="4002001" cy="832842"/>
            <a:chOff x="4492160" y="332824"/>
            <a:chExt cx="4002001" cy="832842"/>
          </a:xfrm>
        </p:grpSpPr>
        <p:sp>
          <p:nvSpPr>
            <p:cNvPr id="646" name="Google Shape;646;p71"/>
            <p:cNvSpPr/>
            <p:nvPr/>
          </p:nvSpPr>
          <p:spPr>
            <a:xfrm flipH="1">
              <a:off x="4492160" y="676187"/>
              <a:ext cx="146100" cy="146100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FFFF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 dirty="0">
                <a:solidFill>
                  <a:srgbClr val="FFFF00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sp>
          <p:nvSpPr>
            <p:cNvPr id="648" name="Google Shape;648;p71"/>
            <p:cNvSpPr/>
            <p:nvPr/>
          </p:nvSpPr>
          <p:spPr>
            <a:xfrm flipH="1">
              <a:off x="7661361" y="332824"/>
              <a:ext cx="832800" cy="832800"/>
            </a:xfrm>
            <a:prstGeom prst="rect">
              <a:avLst/>
            </a:prstGeom>
            <a:solidFill>
              <a:srgbClr val="CC4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GB" sz="2700" b="1" dirty="0">
                  <a:solidFill>
                    <a:srgbClr val="FFFFFF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06</a:t>
              </a:r>
              <a:endParaRPr sz="2700" b="1" dirty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grpSp>
          <p:nvGrpSpPr>
            <p:cNvPr id="649" name="Google Shape;649;p71"/>
            <p:cNvGrpSpPr/>
            <p:nvPr/>
          </p:nvGrpSpPr>
          <p:grpSpPr>
            <a:xfrm flipH="1">
              <a:off x="5023865" y="332824"/>
              <a:ext cx="2637453" cy="832842"/>
              <a:chOff x="1841175" y="1870375"/>
              <a:chExt cx="2221200" cy="701400"/>
            </a:xfrm>
          </p:grpSpPr>
          <p:sp>
            <p:nvSpPr>
              <p:cNvPr id="650" name="Google Shape;650;p71"/>
              <p:cNvSpPr/>
              <p:nvPr/>
            </p:nvSpPr>
            <p:spPr>
              <a:xfrm>
                <a:off x="1841175" y="1870375"/>
                <a:ext cx="2113500" cy="70140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 dirty="0">
                  <a:latin typeface="Roboto Slab"/>
                  <a:ea typeface="Roboto Slab"/>
                  <a:cs typeface="Roboto Slab"/>
                  <a:sym typeface="Roboto Slab"/>
                </a:endParaRPr>
              </a:p>
            </p:txBody>
          </p:sp>
          <p:sp>
            <p:nvSpPr>
              <p:cNvPr id="651" name="Google Shape;651;p71"/>
              <p:cNvSpPr/>
              <p:nvPr/>
            </p:nvSpPr>
            <p:spPr>
              <a:xfrm rot="-8100000">
                <a:off x="3868789" y="2140889"/>
                <a:ext cx="160372" cy="160372"/>
              </a:xfrm>
              <a:prstGeom prst="rtTriangle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latin typeface="Roboto Slab"/>
                  <a:ea typeface="Roboto Slab"/>
                  <a:cs typeface="Roboto Slab"/>
                  <a:sym typeface="Roboto Slab"/>
                </a:endParaRP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6CABE2A-A688-6749-B071-13C10AF25563}"/>
              </a:ext>
            </a:extLst>
          </p:cNvPr>
          <p:cNvGrpSpPr/>
          <p:nvPr/>
        </p:nvGrpSpPr>
        <p:grpSpPr>
          <a:xfrm>
            <a:off x="800366" y="2132213"/>
            <a:ext cx="3852387" cy="832842"/>
            <a:chOff x="800366" y="2132213"/>
            <a:chExt cx="3852387" cy="832842"/>
          </a:xfrm>
        </p:grpSpPr>
        <p:sp>
          <p:nvSpPr>
            <p:cNvPr id="656" name="Google Shape;656;p71"/>
            <p:cNvSpPr/>
            <p:nvPr/>
          </p:nvSpPr>
          <p:spPr>
            <a:xfrm flipH="1">
              <a:off x="4506653" y="2475576"/>
              <a:ext cx="146100" cy="146100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FFFF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 dirty="0"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sp>
          <p:nvSpPr>
            <p:cNvPr id="658" name="Google Shape;658;p71"/>
            <p:cNvSpPr/>
            <p:nvPr/>
          </p:nvSpPr>
          <p:spPr>
            <a:xfrm flipH="1">
              <a:off x="800366" y="2132213"/>
              <a:ext cx="832800" cy="832800"/>
            </a:xfrm>
            <a:prstGeom prst="rect">
              <a:avLst/>
            </a:prstGeom>
            <a:solidFill>
              <a:srgbClr val="CC4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GB" sz="2700" b="1" dirty="0">
                  <a:solidFill>
                    <a:srgbClr val="FFFFFF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07</a:t>
              </a:r>
              <a:endParaRPr sz="2700" b="1" dirty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grpSp>
          <p:nvGrpSpPr>
            <p:cNvPr id="659" name="Google Shape;659;p71"/>
            <p:cNvGrpSpPr/>
            <p:nvPr/>
          </p:nvGrpSpPr>
          <p:grpSpPr>
            <a:xfrm flipH="1">
              <a:off x="1633154" y="2132213"/>
              <a:ext cx="2639219" cy="832842"/>
              <a:chOff x="3835575" y="1870375"/>
              <a:chExt cx="2222688" cy="701400"/>
            </a:xfrm>
          </p:grpSpPr>
          <p:sp>
            <p:nvSpPr>
              <p:cNvPr id="660" name="Google Shape;660;p71"/>
              <p:cNvSpPr/>
              <p:nvPr/>
            </p:nvSpPr>
            <p:spPr>
              <a:xfrm>
                <a:off x="3944763" y="1870375"/>
                <a:ext cx="2113500" cy="70140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 dirty="0">
                  <a:latin typeface="Roboto Slab"/>
                  <a:ea typeface="Roboto Slab"/>
                  <a:cs typeface="Roboto Slab"/>
                  <a:sym typeface="Roboto Slab"/>
                </a:endParaRPr>
              </a:p>
            </p:txBody>
          </p:sp>
          <p:sp>
            <p:nvSpPr>
              <p:cNvPr id="661" name="Google Shape;661;p71"/>
              <p:cNvSpPr/>
              <p:nvPr/>
            </p:nvSpPr>
            <p:spPr>
              <a:xfrm rot="2700000">
                <a:off x="3868789" y="2140889"/>
                <a:ext cx="160372" cy="160372"/>
              </a:xfrm>
              <a:prstGeom prst="rtTriangle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latin typeface="Roboto Slab"/>
                  <a:ea typeface="Roboto Slab"/>
                  <a:cs typeface="Roboto Slab"/>
                  <a:sym typeface="Roboto Slab"/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B7CA2B-3346-2B44-AD54-6634E7C417E7}"/>
              </a:ext>
            </a:extLst>
          </p:cNvPr>
          <p:cNvGrpSpPr/>
          <p:nvPr/>
        </p:nvGrpSpPr>
        <p:grpSpPr>
          <a:xfrm>
            <a:off x="4498950" y="3897841"/>
            <a:ext cx="3852387" cy="832842"/>
            <a:chOff x="4498950" y="3897841"/>
            <a:chExt cx="3852387" cy="832842"/>
          </a:xfrm>
        </p:grpSpPr>
        <p:sp>
          <p:nvSpPr>
            <p:cNvPr id="677" name="Google Shape;677;p71"/>
            <p:cNvSpPr/>
            <p:nvPr/>
          </p:nvSpPr>
          <p:spPr>
            <a:xfrm>
              <a:off x="4498950" y="4241204"/>
              <a:ext cx="146100" cy="146100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FFFF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 dirty="0"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sp>
          <p:nvSpPr>
            <p:cNvPr id="679" name="Google Shape;679;p71"/>
            <p:cNvSpPr/>
            <p:nvPr/>
          </p:nvSpPr>
          <p:spPr>
            <a:xfrm>
              <a:off x="7518537" y="3897841"/>
              <a:ext cx="832800" cy="832800"/>
            </a:xfrm>
            <a:prstGeom prst="rect">
              <a:avLst/>
            </a:prstGeom>
            <a:solidFill>
              <a:srgbClr val="CC4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GB" sz="2700" b="1" dirty="0">
                  <a:solidFill>
                    <a:srgbClr val="FFFFFF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08</a:t>
              </a:r>
              <a:endParaRPr sz="2700" b="1" dirty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grpSp>
          <p:nvGrpSpPr>
            <p:cNvPr id="680" name="Google Shape;680;p71"/>
            <p:cNvGrpSpPr/>
            <p:nvPr/>
          </p:nvGrpSpPr>
          <p:grpSpPr>
            <a:xfrm>
              <a:off x="4879330" y="3897841"/>
              <a:ext cx="2639219" cy="832842"/>
              <a:chOff x="3835575" y="1870375"/>
              <a:chExt cx="2222688" cy="701400"/>
            </a:xfrm>
          </p:grpSpPr>
          <p:sp>
            <p:nvSpPr>
              <p:cNvPr id="681" name="Google Shape;681;p71"/>
              <p:cNvSpPr/>
              <p:nvPr/>
            </p:nvSpPr>
            <p:spPr>
              <a:xfrm>
                <a:off x="3944763" y="1870375"/>
                <a:ext cx="2113500" cy="70140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 dirty="0">
                  <a:latin typeface="Roboto Slab"/>
                  <a:ea typeface="Roboto Slab"/>
                  <a:cs typeface="Roboto Slab"/>
                  <a:sym typeface="Roboto Slab"/>
                </a:endParaRPr>
              </a:p>
            </p:txBody>
          </p:sp>
          <p:sp>
            <p:nvSpPr>
              <p:cNvPr id="682" name="Google Shape;682;p71"/>
              <p:cNvSpPr/>
              <p:nvPr/>
            </p:nvSpPr>
            <p:spPr>
              <a:xfrm rot="2700000">
                <a:off x="3868789" y="2140889"/>
                <a:ext cx="160372" cy="160372"/>
              </a:xfrm>
              <a:prstGeom prst="rtTriangle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latin typeface="Roboto Slab"/>
                  <a:ea typeface="Roboto Slab"/>
                  <a:cs typeface="Roboto Slab"/>
                  <a:sym typeface="Roboto Slab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D9AFDF2-1A58-914B-905A-3028A55B6412}"/>
              </a:ext>
            </a:extLst>
          </p:cNvPr>
          <p:cNvGrpSpPr/>
          <p:nvPr/>
        </p:nvGrpSpPr>
        <p:grpSpPr>
          <a:xfrm>
            <a:off x="5340628" y="300324"/>
            <a:ext cx="2212465" cy="781958"/>
            <a:chOff x="5306072" y="266757"/>
            <a:chExt cx="2212465" cy="78195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1FC5EC7-C9F9-0243-9512-E938C24D612B}"/>
                </a:ext>
              </a:extLst>
            </p:cNvPr>
            <p:cNvSpPr/>
            <p:nvPr/>
          </p:nvSpPr>
          <p:spPr>
            <a:xfrm flipH="1">
              <a:off x="5514863" y="648605"/>
              <a:ext cx="17443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err="1">
                  <a:solidFill>
                    <a:srgbClr val="C00000"/>
                  </a:solidFill>
                  <a:latin typeface="Snell Roundhand Black" panose="02000603080000090004" pitchFamily="2" charset="77"/>
                </a:rPr>
                <a:t>Phnôm</a:t>
              </a:r>
              <a:r>
                <a:rPr lang="en-US" sz="2000" b="1" dirty="0">
                  <a:solidFill>
                    <a:srgbClr val="C00000"/>
                  </a:solidFill>
                  <a:latin typeface="Snell Roundhand Black" panose="02000603080000090004" pitchFamily="2" charset="77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Snell Roundhand Black" panose="02000603080000090004" pitchFamily="2" charset="77"/>
                </a:rPr>
                <a:t>Pênh</a:t>
              </a:r>
              <a:endParaRPr lang="en-VN" sz="2000" b="1" dirty="0">
                <a:solidFill>
                  <a:srgbClr val="C00000"/>
                </a:solidFill>
                <a:latin typeface="Snell Roundhand Black" panose="02000603080000090004" pitchFamily="2" charset="77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9C3F612-80C6-ED49-947F-F190272D82BC}"/>
                </a:ext>
              </a:extLst>
            </p:cNvPr>
            <p:cNvSpPr/>
            <p:nvPr/>
          </p:nvSpPr>
          <p:spPr>
            <a:xfrm flipH="1">
              <a:off x="5306072" y="266757"/>
              <a:ext cx="221246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CAMPUCHIA</a:t>
              </a:r>
              <a:endParaRPr lang="en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4A7F0C6-D167-1243-B980-5A868CFB3027}"/>
              </a:ext>
            </a:extLst>
          </p:cNvPr>
          <p:cNvGrpSpPr/>
          <p:nvPr/>
        </p:nvGrpSpPr>
        <p:grpSpPr>
          <a:xfrm>
            <a:off x="1915446" y="2127086"/>
            <a:ext cx="1851789" cy="811420"/>
            <a:chOff x="1851655" y="2094273"/>
            <a:chExt cx="1851789" cy="81142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A8CBE76-CFBF-3142-9409-B9B693010204}"/>
                </a:ext>
              </a:extLst>
            </p:cNvPr>
            <p:cNvSpPr/>
            <p:nvPr/>
          </p:nvSpPr>
          <p:spPr>
            <a:xfrm flipH="1">
              <a:off x="2248999" y="2505583"/>
              <a:ext cx="96693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Manila</a:t>
              </a:r>
              <a:endParaRPr lang="en-V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6DB88C8-E92A-4148-8A68-43F21A5066F9}"/>
                </a:ext>
              </a:extLst>
            </p:cNvPr>
            <p:cNvSpPr/>
            <p:nvPr/>
          </p:nvSpPr>
          <p:spPr>
            <a:xfrm flipH="1">
              <a:off x="1851655" y="2094273"/>
              <a:ext cx="185178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PHILIPPIN</a:t>
              </a:r>
              <a:endParaRPr lang="en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168EB99-69B2-3048-8BF3-854CCA84BDC3}"/>
              </a:ext>
            </a:extLst>
          </p:cNvPr>
          <p:cNvGrpSpPr/>
          <p:nvPr/>
        </p:nvGrpSpPr>
        <p:grpSpPr>
          <a:xfrm>
            <a:off x="5539705" y="3918063"/>
            <a:ext cx="1879041" cy="792356"/>
            <a:chOff x="5371628" y="3859901"/>
            <a:chExt cx="1879041" cy="792356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469E056-F218-8248-870F-E78EFBB4067F}"/>
                </a:ext>
              </a:extLst>
            </p:cNvPr>
            <p:cNvSpPr/>
            <p:nvPr/>
          </p:nvSpPr>
          <p:spPr>
            <a:xfrm>
              <a:off x="5574223" y="4252147"/>
              <a:ext cx="136768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Naypyidaw</a:t>
              </a:r>
              <a:endParaRPr lang="en-V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0AA7BE1-C668-094A-BCDA-2C0174762C1B}"/>
                </a:ext>
              </a:extLst>
            </p:cNvPr>
            <p:cNvSpPr/>
            <p:nvPr/>
          </p:nvSpPr>
          <p:spPr>
            <a:xfrm>
              <a:off x="5371628" y="3859901"/>
              <a:ext cx="187904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MYANMAR</a:t>
              </a:r>
              <a:endParaRPr lang="en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6" name="Picture 6" descr="Kết quả hình ảnh cho quốc kỳ campuchia">
            <a:extLst>
              <a:ext uri="{FF2B5EF4-FFF2-40B4-BE49-F238E27FC236}">
                <a16:creationId xmlns:a16="http://schemas.microsoft.com/office/drawing/2014/main" id="{1262CC53-3F34-0946-811B-ABBA82234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8892" y="1252551"/>
            <a:ext cx="2171119" cy="1485900"/>
          </a:xfrm>
          <a:prstGeom prst="rect">
            <a:avLst/>
          </a:prstGeom>
          <a:noFill/>
        </p:spPr>
      </p:pic>
      <p:pic>
        <p:nvPicPr>
          <p:cNvPr id="58" name="Picture 18" descr="Kết quả hình ảnh cho quốc kỳ philippines">
            <a:extLst>
              <a:ext uri="{FF2B5EF4-FFF2-40B4-BE49-F238E27FC236}">
                <a16:creationId xmlns:a16="http://schemas.microsoft.com/office/drawing/2014/main" id="{6629132C-C048-BE42-8532-BBE992087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5824" y="633778"/>
            <a:ext cx="2057400" cy="142875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36" name="Picture 10" descr="Kết quả hình ảnh cho quốc kỳ myanma">
            <a:extLst>
              <a:ext uri="{FF2B5EF4-FFF2-40B4-BE49-F238E27FC236}">
                <a16:creationId xmlns:a16="http://schemas.microsoft.com/office/drawing/2014/main" id="{C3ECAEE6-A5FF-FE44-8C8A-80C4251D2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42765" y="3693877"/>
            <a:ext cx="2137180" cy="14287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2154569"/>
      </p:ext>
    </p:extLst>
  </p:cSld>
  <p:clrMapOvr>
    <a:masterClrMapping/>
  </p:clrMapOvr>
  <p:transition spd="med">
    <p:pull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7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2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3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7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2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2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7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2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3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7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2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3" name="Google Shape;693;p72"/>
          <p:cNvCxnSpPr>
            <a:cxnSpLocks/>
          </p:cNvCxnSpPr>
          <p:nvPr/>
        </p:nvCxnSpPr>
        <p:spPr>
          <a:xfrm>
            <a:off x="4571475" y="0"/>
            <a:ext cx="525" cy="5143500"/>
          </a:xfrm>
          <a:prstGeom prst="straightConnector1">
            <a:avLst/>
          </a:prstGeom>
          <a:noFill/>
          <a:ln w="127000" cap="flat" cmpd="sng">
            <a:solidFill>
              <a:srgbClr val="CC412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3" name="Google Shape;703;p72"/>
          <p:cNvSpPr txBox="1"/>
          <p:nvPr/>
        </p:nvSpPr>
        <p:spPr>
          <a:xfrm>
            <a:off x="4816201" y="1752206"/>
            <a:ext cx="823500" cy="2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600" b="1" dirty="0">
              <a:solidFill>
                <a:srgbClr val="CC4125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10E0D26-92B6-E641-9FFD-E956C2C03EF5}"/>
              </a:ext>
            </a:extLst>
          </p:cNvPr>
          <p:cNvGrpSpPr/>
          <p:nvPr/>
        </p:nvGrpSpPr>
        <p:grpSpPr>
          <a:xfrm>
            <a:off x="4504623" y="141981"/>
            <a:ext cx="3853453" cy="832842"/>
            <a:chOff x="4504623" y="141981"/>
            <a:chExt cx="3853453" cy="832842"/>
          </a:xfrm>
        </p:grpSpPr>
        <p:sp>
          <p:nvSpPr>
            <p:cNvPr id="40" name="Google Shape;677;p71">
              <a:extLst>
                <a:ext uri="{FF2B5EF4-FFF2-40B4-BE49-F238E27FC236}">
                  <a16:creationId xmlns:a16="http://schemas.microsoft.com/office/drawing/2014/main" id="{E8CD0193-5949-A944-8E13-87E9540FD026}"/>
                </a:ext>
              </a:extLst>
            </p:cNvPr>
            <p:cNvSpPr/>
            <p:nvPr/>
          </p:nvSpPr>
          <p:spPr>
            <a:xfrm>
              <a:off x="4504623" y="481456"/>
              <a:ext cx="146100" cy="146100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FFFF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 dirty="0"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sp>
          <p:nvSpPr>
            <p:cNvPr id="43" name="Google Shape;679;p71">
              <a:extLst>
                <a:ext uri="{FF2B5EF4-FFF2-40B4-BE49-F238E27FC236}">
                  <a16:creationId xmlns:a16="http://schemas.microsoft.com/office/drawing/2014/main" id="{809BFD3C-33DB-8644-BFD6-FD55930E2AF3}"/>
                </a:ext>
              </a:extLst>
            </p:cNvPr>
            <p:cNvSpPr/>
            <p:nvPr/>
          </p:nvSpPr>
          <p:spPr>
            <a:xfrm>
              <a:off x="7525276" y="141981"/>
              <a:ext cx="832800" cy="832800"/>
            </a:xfrm>
            <a:prstGeom prst="rect">
              <a:avLst/>
            </a:prstGeom>
            <a:solidFill>
              <a:srgbClr val="CC4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GB" sz="2700" b="1" dirty="0">
                  <a:solidFill>
                    <a:srgbClr val="FFFFFF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09</a:t>
              </a:r>
              <a:endParaRPr sz="2700" b="1" dirty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grpSp>
          <p:nvGrpSpPr>
            <p:cNvPr id="44" name="Google Shape;680;p71">
              <a:extLst>
                <a:ext uri="{FF2B5EF4-FFF2-40B4-BE49-F238E27FC236}">
                  <a16:creationId xmlns:a16="http://schemas.microsoft.com/office/drawing/2014/main" id="{FDABD307-1DFC-E94A-AAFA-0EDAE301514A}"/>
                </a:ext>
              </a:extLst>
            </p:cNvPr>
            <p:cNvGrpSpPr/>
            <p:nvPr/>
          </p:nvGrpSpPr>
          <p:grpSpPr>
            <a:xfrm>
              <a:off x="4886069" y="141981"/>
              <a:ext cx="2639219" cy="832842"/>
              <a:chOff x="3835575" y="1870375"/>
              <a:chExt cx="2222688" cy="701400"/>
            </a:xfrm>
          </p:grpSpPr>
          <p:sp>
            <p:nvSpPr>
              <p:cNvPr id="45" name="Google Shape;681;p71">
                <a:extLst>
                  <a:ext uri="{FF2B5EF4-FFF2-40B4-BE49-F238E27FC236}">
                    <a16:creationId xmlns:a16="http://schemas.microsoft.com/office/drawing/2014/main" id="{A73E3C41-976C-7441-9B84-098B99B3547C}"/>
                  </a:ext>
                </a:extLst>
              </p:cNvPr>
              <p:cNvSpPr/>
              <p:nvPr/>
            </p:nvSpPr>
            <p:spPr>
              <a:xfrm>
                <a:off x="3944763" y="1870375"/>
                <a:ext cx="2113500" cy="70140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 dirty="0">
                  <a:latin typeface="Roboto Slab"/>
                  <a:ea typeface="Roboto Slab"/>
                  <a:cs typeface="Roboto Slab"/>
                  <a:sym typeface="Roboto Slab"/>
                </a:endParaRPr>
              </a:p>
            </p:txBody>
          </p:sp>
          <p:sp>
            <p:nvSpPr>
              <p:cNvPr id="46" name="Google Shape;682;p71">
                <a:extLst>
                  <a:ext uri="{FF2B5EF4-FFF2-40B4-BE49-F238E27FC236}">
                    <a16:creationId xmlns:a16="http://schemas.microsoft.com/office/drawing/2014/main" id="{F254D9DE-BD6B-7E46-BF72-164D0E6211D9}"/>
                  </a:ext>
                </a:extLst>
              </p:cNvPr>
              <p:cNvSpPr/>
              <p:nvPr/>
            </p:nvSpPr>
            <p:spPr>
              <a:xfrm rot="2700000">
                <a:off x="3868789" y="2140889"/>
                <a:ext cx="160372" cy="160372"/>
              </a:xfrm>
              <a:prstGeom prst="rtTriangle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latin typeface="Roboto Slab"/>
                  <a:ea typeface="Roboto Slab"/>
                  <a:cs typeface="Roboto Slab"/>
                  <a:sym typeface="Roboto Slab"/>
                </a:endParaRP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BA98E1D-8718-1549-98DC-87D76CB215B1}"/>
              </a:ext>
            </a:extLst>
          </p:cNvPr>
          <p:cNvGrpSpPr/>
          <p:nvPr/>
        </p:nvGrpSpPr>
        <p:grpSpPr>
          <a:xfrm>
            <a:off x="5282413" y="207068"/>
            <a:ext cx="2057400" cy="710481"/>
            <a:chOff x="5251952" y="171085"/>
            <a:chExt cx="2057400" cy="710481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EA2C4A8-C3C0-524D-857F-BA2BC0C413E9}"/>
                </a:ext>
              </a:extLst>
            </p:cNvPr>
            <p:cNvSpPr txBox="1"/>
            <p:nvPr/>
          </p:nvSpPr>
          <p:spPr>
            <a:xfrm>
              <a:off x="5251952" y="171085"/>
              <a:ext cx="2057400" cy="4247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vi-VN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LÀO</a:t>
              </a:r>
              <a:endPara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77AFDF2-0182-AF45-8961-B6F3575C0FD8}"/>
                </a:ext>
              </a:extLst>
            </p:cNvPr>
            <p:cNvSpPr/>
            <p:nvPr/>
          </p:nvSpPr>
          <p:spPr>
            <a:xfrm>
              <a:off x="5668082" y="481456"/>
              <a:ext cx="128913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Chăn</a:t>
              </a:r>
              <a:endParaRPr lang="en-V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C65FEDF-E6AF-8344-B0FC-5DBBA0F13A0C}"/>
              </a:ext>
            </a:extLst>
          </p:cNvPr>
          <p:cNvGrpSpPr/>
          <p:nvPr/>
        </p:nvGrpSpPr>
        <p:grpSpPr>
          <a:xfrm>
            <a:off x="4487671" y="2904246"/>
            <a:ext cx="4002001" cy="832842"/>
            <a:chOff x="4510821" y="2904246"/>
            <a:chExt cx="4002001" cy="832842"/>
          </a:xfrm>
        </p:grpSpPr>
        <p:sp>
          <p:nvSpPr>
            <p:cNvPr id="51" name="Google Shape;667;p71">
              <a:extLst>
                <a:ext uri="{FF2B5EF4-FFF2-40B4-BE49-F238E27FC236}">
                  <a16:creationId xmlns:a16="http://schemas.microsoft.com/office/drawing/2014/main" id="{7483CE32-FB47-964C-AA6B-2681E2DB2558}"/>
                </a:ext>
              </a:extLst>
            </p:cNvPr>
            <p:cNvSpPr/>
            <p:nvPr/>
          </p:nvSpPr>
          <p:spPr>
            <a:xfrm flipH="1">
              <a:off x="4510821" y="3247611"/>
              <a:ext cx="146100" cy="146100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FFFF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sp>
          <p:nvSpPr>
            <p:cNvPr id="54" name="Google Shape;669;p71">
              <a:extLst>
                <a:ext uri="{FF2B5EF4-FFF2-40B4-BE49-F238E27FC236}">
                  <a16:creationId xmlns:a16="http://schemas.microsoft.com/office/drawing/2014/main" id="{47062E1F-7C97-4B40-88B7-9B18B134BA85}"/>
                </a:ext>
              </a:extLst>
            </p:cNvPr>
            <p:cNvSpPr/>
            <p:nvPr/>
          </p:nvSpPr>
          <p:spPr>
            <a:xfrm flipH="1">
              <a:off x="7680022" y="2904248"/>
              <a:ext cx="832800" cy="832800"/>
            </a:xfrm>
            <a:prstGeom prst="rect">
              <a:avLst/>
            </a:prstGeom>
            <a:solidFill>
              <a:srgbClr val="CC4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GB" sz="2700" b="1" dirty="0">
                  <a:solidFill>
                    <a:srgbClr val="FFFFFF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11</a:t>
              </a:r>
              <a:endParaRPr sz="2700" b="1" dirty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grpSp>
          <p:nvGrpSpPr>
            <p:cNvPr id="55" name="Google Shape;670;p71">
              <a:extLst>
                <a:ext uri="{FF2B5EF4-FFF2-40B4-BE49-F238E27FC236}">
                  <a16:creationId xmlns:a16="http://schemas.microsoft.com/office/drawing/2014/main" id="{A8903933-6F7E-0E44-AF38-6370E333BD67}"/>
                </a:ext>
              </a:extLst>
            </p:cNvPr>
            <p:cNvGrpSpPr/>
            <p:nvPr/>
          </p:nvGrpSpPr>
          <p:grpSpPr>
            <a:xfrm flipH="1">
              <a:off x="5081957" y="2904246"/>
              <a:ext cx="2598022" cy="832842"/>
              <a:chOff x="1841172" y="1870371"/>
              <a:chExt cx="2187989" cy="701399"/>
            </a:xfrm>
          </p:grpSpPr>
          <p:sp>
            <p:nvSpPr>
              <p:cNvPr id="56" name="Google Shape;671;p71">
                <a:extLst>
                  <a:ext uri="{FF2B5EF4-FFF2-40B4-BE49-F238E27FC236}">
                    <a16:creationId xmlns:a16="http://schemas.microsoft.com/office/drawing/2014/main" id="{0B39F2D0-685B-7C43-BFDC-BF19172B5C37}"/>
                  </a:ext>
                </a:extLst>
              </p:cNvPr>
              <p:cNvSpPr/>
              <p:nvPr/>
            </p:nvSpPr>
            <p:spPr>
              <a:xfrm>
                <a:off x="1841172" y="1870371"/>
                <a:ext cx="2113497" cy="70139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 dirty="0">
                  <a:latin typeface="Roboto Slab"/>
                  <a:ea typeface="Roboto Slab"/>
                  <a:cs typeface="Roboto Slab"/>
                  <a:sym typeface="Roboto Slab"/>
                </a:endParaRPr>
              </a:p>
            </p:txBody>
          </p:sp>
          <p:sp>
            <p:nvSpPr>
              <p:cNvPr id="57" name="Google Shape;672;p71">
                <a:extLst>
                  <a:ext uri="{FF2B5EF4-FFF2-40B4-BE49-F238E27FC236}">
                    <a16:creationId xmlns:a16="http://schemas.microsoft.com/office/drawing/2014/main" id="{2EEDDBDB-CB0F-6E4C-94BA-FD334C2B5C58}"/>
                  </a:ext>
                </a:extLst>
              </p:cNvPr>
              <p:cNvSpPr/>
              <p:nvPr/>
            </p:nvSpPr>
            <p:spPr>
              <a:xfrm rot="13500000">
                <a:off x="3868789" y="2140889"/>
                <a:ext cx="160372" cy="160372"/>
              </a:xfrm>
              <a:prstGeom prst="rtTriangle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latin typeface="Roboto Slab"/>
                  <a:ea typeface="Roboto Slab"/>
                  <a:cs typeface="Roboto Slab"/>
                  <a:sym typeface="Roboto Slab"/>
                </a:endParaRP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87AC314-CF47-4E49-922F-7584DA46B39E}"/>
              </a:ext>
            </a:extLst>
          </p:cNvPr>
          <p:cNvGrpSpPr/>
          <p:nvPr/>
        </p:nvGrpSpPr>
        <p:grpSpPr>
          <a:xfrm>
            <a:off x="5312929" y="2888233"/>
            <a:ext cx="2420856" cy="812583"/>
            <a:chOff x="5312929" y="2888233"/>
            <a:chExt cx="2420856" cy="812583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763F6DED-AD67-7C4F-AA0F-6C280A23CC90}"/>
                </a:ext>
              </a:extLst>
            </p:cNvPr>
            <p:cNvSpPr/>
            <p:nvPr/>
          </p:nvSpPr>
          <p:spPr>
            <a:xfrm flipH="1">
              <a:off x="5831501" y="2888233"/>
              <a:ext cx="138371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BRUNEI</a:t>
              </a:r>
              <a:endParaRPr lang="en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170044A-95B7-4F46-BC34-A8A5CE344871}"/>
                </a:ext>
              </a:extLst>
            </p:cNvPr>
            <p:cNvSpPr/>
            <p:nvPr/>
          </p:nvSpPr>
          <p:spPr>
            <a:xfrm flipH="1">
              <a:off x="5312929" y="3300706"/>
              <a:ext cx="242085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Bandar Seri Begawan</a:t>
              </a:r>
              <a:endParaRPr lang="en-V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0" name="Picture 4" descr="Kết quả hình ảnh cho quốc kỳ lào">
            <a:extLst>
              <a:ext uri="{FF2B5EF4-FFF2-40B4-BE49-F238E27FC236}">
                <a16:creationId xmlns:a16="http://schemas.microsoft.com/office/drawing/2014/main" id="{D7EDD9E5-C0A9-4447-AA38-63E5A73D9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5984" y="1024904"/>
            <a:ext cx="2340785" cy="1428750"/>
          </a:xfrm>
          <a:prstGeom prst="rect">
            <a:avLst/>
          </a:prstGeom>
          <a:noFill/>
        </p:spPr>
      </p:pic>
      <p:pic>
        <p:nvPicPr>
          <p:cNvPr id="61" name="Picture 32" descr="Hình ảnh có liên quan">
            <a:extLst>
              <a:ext uri="{FF2B5EF4-FFF2-40B4-BE49-F238E27FC236}">
                <a16:creationId xmlns:a16="http://schemas.microsoft.com/office/drawing/2014/main" id="{B5F31013-8AA3-CC41-A238-D6795734A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62003" y="3745320"/>
            <a:ext cx="2122707" cy="1398180"/>
          </a:xfrm>
          <a:prstGeom prst="rect">
            <a:avLst/>
          </a:prstGeom>
          <a:noFill/>
        </p:spPr>
      </p:pic>
      <p:pic>
        <p:nvPicPr>
          <p:cNvPr id="62" name="Picture 34" descr="Kết quả hình ảnh cho quốc kỳ đông timor">
            <a:extLst>
              <a:ext uri="{FF2B5EF4-FFF2-40B4-BE49-F238E27FC236}">
                <a16:creationId xmlns:a16="http://schemas.microsoft.com/office/drawing/2014/main" id="{81BB6A7A-9B9F-E440-A11E-B3B11E1B8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50665" y="1847757"/>
            <a:ext cx="2425422" cy="167913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C015ECE-3BF0-724C-862D-60166DFAF02F}"/>
              </a:ext>
            </a:extLst>
          </p:cNvPr>
          <p:cNvGrpSpPr/>
          <p:nvPr/>
        </p:nvGrpSpPr>
        <p:grpSpPr>
          <a:xfrm>
            <a:off x="642101" y="985005"/>
            <a:ext cx="4001895" cy="832842"/>
            <a:chOff x="642525" y="1456256"/>
            <a:chExt cx="4077865" cy="832842"/>
          </a:xfrm>
        </p:grpSpPr>
        <p:sp>
          <p:nvSpPr>
            <p:cNvPr id="695" name="Google Shape;695;p72"/>
            <p:cNvSpPr/>
            <p:nvPr/>
          </p:nvSpPr>
          <p:spPr>
            <a:xfrm>
              <a:off x="4574290" y="1807284"/>
              <a:ext cx="146100" cy="146100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FFFF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 dirty="0"/>
            </a:p>
          </p:txBody>
        </p:sp>
        <p:sp>
          <p:nvSpPr>
            <p:cNvPr id="697" name="Google Shape;697;p72"/>
            <p:cNvSpPr/>
            <p:nvPr/>
          </p:nvSpPr>
          <p:spPr>
            <a:xfrm>
              <a:off x="642525" y="1456256"/>
              <a:ext cx="832800" cy="832800"/>
            </a:xfrm>
            <a:prstGeom prst="rect">
              <a:avLst/>
            </a:prstGeom>
            <a:solidFill>
              <a:srgbClr val="CC4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GB" sz="2700" b="1" dirty="0">
                  <a:solidFill>
                    <a:srgbClr val="FFFFFF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10</a:t>
              </a:r>
              <a:endParaRPr sz="2700" b="1" dirty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grpSp>
          <p:nvGrpSpPr>
            <p:cNvPr id="698" name="Google Shape;698;p72"/>
            <p:cNvGrpSpPr/>
            <p:nvPr/>
          </p:nvGrpSpPr>
          <p:grpSpPr>
            <a:xfrm>
              <a:off x="1475368" y="1456256"/>
              <a:ext cx="2637453" cy="832842"/>
              <a:chOff x="1841175" y="1870375"/>
              <a:chExt cx="2221200" cy="701400"/>
            </a:xfrm>
          </p:grpSpPr>
          <p:sp>
            <p:nvSpPr>
              <p:cNvPr id="699" name="Google Shape;699;p72"/>
              <p:cNvSpPr/>
              <p:nvPr/>
            </p:nvSpPr>
            <p:spPr>
              <a:xfrm>
                <a:off x="1841175" y="1870375"/>
                <a:ext cx="2113500" cy="70140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 dirty="0"/>
              </a:p>
            </p:txBody>
          </p:sp>
          <p:sp>
            <p:nvSpPr>
              <p:cNvPr id="700" name="Google Shape;700;p72"/>
              <p:cNvSpPr/>
              <p:nvPr/>
            </p:nvSpPr>
            <p:spPr>
              <a:xfrm rot="-8100000">
                <a:off x="3868789" y="2140889"/>
                <a:ext cx="160372" cy="160372"/>
              </a:xfrm>
              <a:prstGeom prst="rtTriangle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57C2D-374B-2447-9A6F-4D5E5C0A89A4}"/>
              </a:ext>
            </a:extLst>
          </p:cNvPr>
          <p:cNvGrpSpPr/>
          <p:nvPr/>
        </p:nvGrpSpPr>
        <p:grpSpPr>
          <a:xfrm>
            <a:off x="1923662" y="1030684"/>
            <a:ext cx="1261884" cy="839136"/>
            <a:chOff x="1817236" y="1418669"/>
            <a:chExt cx="1261884" cy="839136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AB623B5-0E81-D44D-9532-0976A49827BE}"/>
                </a:ext>
              </a:extLst>
            </p:cNvPr>
            <p:cNvSpPr/>
            <p:nvPr/>
          </p:nvSpPr>
          <p:spPr>
            <a:xfrm>
              <a:off x="1817236" y="1418669"/>
              <a:ext cx="126188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TIMOR</a:t>
              </a:r>
              <a:endParaRPr lang="en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29D5A99-107E-0746-A4A2-3DB33796B221}"/>
                </a:ext>
              </a:extLst>
            </p:cNvPr>
            <p:cNvSpPr/>
            <p:nvPr/>
          </p:nvSpPr>
          <p:spPr>
            <a:xfrm>
              <a:off x="2000013" y="1796140"/>
              <a:ext cx="66236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Dili</a:t>
              </a:r>
              <a:endParaRPr lang="en-V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med">
    <p:pull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7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1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22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4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26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1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29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2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39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1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42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7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1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22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3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1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35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45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1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48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upload.wikimedia.org/wikipedia/commons/thumb/0/00/Location-Asia-UNsubregions_orthographic_projection.png/640px-Location-Asia-UNsubregions_orthographic_projecti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0"/>
            <a:ext cx="4572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2286001"/>
            <a:ext cx="4572000" cy="5078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vi-VN" sz="3000" dirty="0">
                <a:latin typeface="Cambria" pitchFamily="18" charset="0"/>
              </a:rPr>
              <a:t>Các quốc gia Đông Nam Á</a:t>
            </a:r>
            <a:endParaRPr lang="en-US" sz="3000" dirty="0">
              <a:latin typeface="Cambr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171700"/>
            <a:ext cx="914400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vi-VN" sz="5400" b="1" spc="38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mbria" pitchFamily="18" charset="0"/>
              </a:rPr>
              <a:t>Các quốc gia ở Đông Nam Á</a:t>
            </a:r>
            <a:endParaRPr lang="en-US" sz="5400" b="1" spc="38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mbria" pitchFamily="18" charset="0"/>
            </a:endParaRPr>
          </a:p>
        </p:txBody>
      </p:sp>
      <p:pic>
        <p:nvPicPr>
          <p:cNvPr id="2050" name="Picture 2" descr="Kết quả hình ảnh cho việt na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0"/>
            <a:ext cx="2971800" cy="2057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172200" y="2057400"/>
            <a:ext cx="2971800" cy="54938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vi-VN" sz="3300" dirty="0">
                <a:solidFill>
                  <a:srgbClr val="FFFF00"/>
                </a:solidFill>
                <a:latin typeface="Cambria" pitchFamily="18" charset="0"/>
              </a:rPr>
              <a:t>Việt Nam</a:t>
            </a:r>
            <a:endParaRPr lang="en-US" sz="3300" dirty="0">
              <a:solidFill>
                <a:srgbClr val="FFFF00"/>
              </a:solidFill>
              <a:latin typeface="Cambria" pitchFamily="18" charset="0"/>
            </a:endParaRPr>
          </a:p>
        </p:txBody>
      </p:sp>
      <p:pic>
        <p:nvPicPr>
          <p:cNvPr id="2052" name="Picture 4" descr="Kết quả hình ảnh cho quốc kỳ là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14501"/>
            <a:ext cx="2057400" cy="142875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3143250"/>
            <a:ext cx="2057400" cy="30008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vi-VN" sz="1500" dirty="0">
                <a:solidFill>
                  <a:srgbClr val="FFFF00"/>
                </a:solidFill>
                <a:latin typeface="Cambria" pitchFamily="18" charset="0"/>
              </a:rPr>
              <a:t>Lào</a:t>
            </a:r>
            <a:endParaRPr lang="en-US" sz="1500" dirty="0">
              <a:solidFill>
                <a:srgbClr val="FFFF00"/>
              </a:solidFill>
              <a:latin typeface="Cambria" pitchFamily="18" charset="0"/>
            </a:endParaRPr>
          </a:p>
        </p:txBody>
      </p:sp>
      <p:pic>
        <p:nvPicPr>
          <p:cNvPr id="2054" name="Picture 6" descr="Kết quả hình ảnh cho quốc kỳ campuchi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29000"/>
            <a:ext cx="2057400" cy="14859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4866501"/>
            <a:ext cx="2057400" cy="30008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vi-VN" sz="1500" dirty="0">
                <a:solidFill>
                  <a:srgbClr val="FFFF00"/>
                </a:solidFill>
                <a:latin typeface="Cambria" pitchFamily="18" charset="0"/>
              </a:rPr>
              <a:t>Cam-pu-chia</a:t>
            </a:r>
            <a:endParaRPr lang="en-US" sz="1500" dirty="0">
              <a:solidFill>
                <a:srgbClr val="FFFF00"/>
              </a:solidFill>
              <a:latin typeface="Cambria" pitchFamily="18" charset="0"/>
            </a:endParaRPr>
          </a:p>
        </p:txBody>
      </p:sp>
      <p:pic>
        <p:nvPicPr>
          <p:cNvPr id="2056" name="Picture 8" descr="Kết quả hình ảnh cho quốc kỳ thái la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7400" y="0"/>
            <a:ext cx="2057400" cy="142875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057400" y="1428750"/>
            <a:ext cx="2057400" cy="30008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vi-VN" sz="1500" dirty="0">
                <a:latin typeface="Cambria" pitchFamily="18" charset="0"/>
              </a:rPr>
              <a:t>Thái Lan</a:t>
            </a:r>
            <a:endParaRPr lang="en-US" sz="1500" dirty="0">
              <a:latin typeface="Cambria" pitchFamily="18" charset="0"/>
            </a:endParaRPr>
          </a:p>
        </p:txBody>
      </p:sp>
      <p:pic>
        <p:nvPicPr>
          <p:cNvPr id="2058" name="Picture 10" descr="Kết quả hình ảnh cho quốc kỳ myanm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7400" y="1714501"/>
            <a:ext cx="2057400" cy="1428749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571751" y="4114800"/>
            <a:ext cx="184731" cy="237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endParaRPr lang="en-US" sz="1050" dirty="0"/>
          </a:p>
        </p:txBody>
      </p:sp>
      <p:sp>
        <p:nvSpPr>
          <p:cNvPr id="16" name="TextBox 15"/>
          <p:cNvSpPr txBox="1"/>
          <p:nvPr/>
        </p:nvSpPr>
        <p:spPr>
          <a:xfrm>
            <a:off x="2057400" y="3143250"/>
            <a:ext cx="2057400" cy="30008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vi-VN" sz="1500" dirty="0">
                <a:latin typeface="Cambria" pitchFamily="18" charset="0"/>
              </a:rPr>
              <a:t>Mi-an-ma</a:t>
            </a:r>
            <a:endParaRPr lang="en-US" sz="1500" dirty="0">
              <a:latin typeface="Cambria" pitchFamily="18" charset="0"/>
            </a:endParaRPr>
          </a:p>
        </p:txBody>
      </p:sp>
      <p:pic>
        <p:nvPicPr>
          <p:cNvPr id="2060" name="Picture 12" descr="Kết quả hình ảnh cho quốc kỳ malaysi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7400" y="3429000"/>
            <a:ext cx="2057400" cy="14859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2057400" y="4866501"/>
            <a:ext cx="2057400" cy="30008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vi-VN" sz="1500" dirty="0">
                <a:latin typeface="Cambria" pitchFamily="18" charset="0"/>
              </a:rPr>
              <a:t>Ma-lai-xi-a</a:t>
            </a:r>
            <a:endParaRPr lang="en-US" sz="1500" dirty="0">
              <a:latin typeface="Cambria" pitchFamily="18" charset="0"/>
            </a:endParaRPr>
          </a:p>
        </p:txBody>
      </p:sp>
      <p:pic>
        <p:nvPicPr>
          <p:cNvPr id="2062" name="Picture 14" descr="Kết quả hình ảnh cho quốc kỳ singapor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14800" y="0"/>
            <a:ext cx="2057400" cy="142875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4114800" y="1428750"/>
            <a:ext cx="2057400" cy="30008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vi-VN" sz="1500" dirty="0">
                <a:solidFill>
                  <a:srgbClr val="FFFF00"/>
                </a:solidFill>
                <a:latin typeface="Cambria" pitchFamily="18" charset="0"/>
              </a:rPr>
              <a:t>Xin-ga-po</a:t>
            </a:r>
            <a:endParaRPr lang="en-US" sz="1500" dirty="0">
              <a:solidFill>
                <a:srgbClr val="FFFF00"/>
              </a:solidFill>
              <a:latin typeface="Cambria" pitchFamily="18" charset="0"/>
            </a:endParaRPr>
          </a:p>
        </p:txBody>
      </p:sp>
      <p:pic>
        <p:nvPicPr>
          <p:cNvPr id="2064" name="Picture 16" descr="Kết quả hình ảnh cho quốc kỳ indonesia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2057400" cy="1428750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0" y="1428750"/>
            <a:ext cx="2057400" cy="30008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vi-VN" sz="1500" dirty="0">
                <a:solidFill>
                  <a:srgbClr val="FFFF00"/>
                </a:solidFill>
                <a:latin typeface="Cambria" pitchFamily="18" charset="0"/>
              </a:rPr>
              <a:t>In-đô-nê-xi-a</a:t>
            </a:r>
            <a:endParaRPr lang="en-US" sz="1500" dirty="0">
              <a:solidFill>
                <a:srgbClr val="FFFF00"/>
              </a:solidFill>
              <a:latin typeface="Cambria" pitchFamily="18" charset="0"/>
            </a:endParaRPr>
          </a:p>
        </p:txBody>
      </p:sp>
      <p:pic>
        <p:nvPicPr>
          <p:cNvPr id="2066" name="Picture 18" descr="Kết quả hình ảnh cho quốc kỳ philippines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114800" y="1714500"/>
            <a:ext cx="2057400" cy="1428750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4114800" y="3143250"/>
            <a:ext cx="2057400" cy="30008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vi-VN" sz="1500" dirty="0">
                <a:solidFill>
                  <a:srgbClr val="FFFF00"/>
                </a:solidFill>
                <a:latin typeface="Cambria" pitchFamily="18" charset="0"/>
              </a:rPr>
              <a:t>Phi-lip-pin</a:t>
            </a:r>
            <a:endParaRPr lang="en-US" sz="1500" dirty="0">
              <a:solidFill>
                <a:srgbClr val="FFFF00"/>
              </a:solidFill>
              <a:latin typeface="Cambria" pitchFamily="18" charset="0"/>
            </a:endParaRPr>
          </a:p>
        </p:txBody>
      </p:sp>
      <p:sp>
        <p:nvSpPr>
          <p:cNvPr id="2068" name="AutoShape 20" descr="Kết quả hình ảnh cho quốc kỳ brunei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070" name="AutoShape 22" descr="Kết quả hình ảnh cho quốc kỳ brunei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072" name="AutoShape 24" descr="Kết quả hình ảnh cho quốc kỳ brunei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074" name="AutoShape 26" descr="Kết quả hình ảnh cho quốc kỳ brunei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076" name="AutoShape 28" descr="Kết quả hình ảnh cho quốc kỳ brunei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078" name="AutoShape 30" descr="Kết quả hình ảnh cho quốc kỳ brunei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pic>
        <p:nvPicPr>
          <p:cNvPr id="2080" name="Picture 32" descr="Hình ảnh có liên quan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114800" y="3429000"/>
            <a:ext cx="2057400" cy="1485900"/>
          </a:xfrm>
          <a:prstGeom prst="rect">
            <a:avLst/>
          </a:prstGeom>
          <a:noFill/>
        </p:spPr>
      </p:pic>
      <p:sp>
        <p:nvSpPr>
          <p:cNvPr id="33" name="TextBox 32"/>
          <p:cNvSpPr txBox="1"/>
          <p:nvPr/>
        </p:nvSpPr>
        <p:spPr>
          <a:xfrm>
            <a:off x="4114800" y="4866501"/>
            <a:ext cx="2057400" cy="30008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vi-VN" sz="1500" dirty="0">
                <a:solidFill>
                  <a:srgbClr val="FFFF00"/>
                </a:solidFill>
                <a:latin typeface="Cambria" pitchFamily="18" charset="0"/>
              </a:rPr>
              <a:t>Bru-nây</a:t>
            </a:r>
            <a:endParaRPr lang="en-US" sz="1500" dirty="0">
              <a:solidFill>
                <a:srgbClr val="FFFF00"/>
              </a:solidFill>
              <a:latin typeface="Cambria" pitchFamily="18" charset="0"/>
            </a:endParaRPr>
          </a:p>
        </p:txBody>
      </p:sp>
      <p:pic>
        <p:nvPicPr>
          <p:cNvPr id="2082" name="Picture 34" descr="Kết quả hình ảnh cho quốc kỳ đông timor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172200" y="2571751"/>
            <a:ext cx="2971800" cy="2057399"/>
          </a:xfrm>
          <a:prstGeom prst="rect">
            <a:avLst/>
          </a:prstGeom>
          <a:noFill/>
        </p:spPr>
      </p:pic>
      <p:sp>
        <p:nvSpPr>
          <p:cNvPr id="35" name="TextBox 34"/>
          <p:cNvSpPr txBox="1"/>
          <p:nvPr/>
        </p:nvSpPr>
        <p:spPr>
          <a:xfrm>
            <a:off x="6172200" y="4617202"/>
            <a:ext cx="2971800" cy="54938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vi-VN" sz="3300" dirty="0">
                <a:latin typeface="Cambria" pitchFamily="18" charset="0"/>
              </a:rPr>
              <a:t>Đông Ti-mo</a:t>
            </a:r>
            <a:endParaRPr lang="en-US" sz="3300" dirty="0">
              <a:latin typeface="Cambria" pitchFamily="18" charset="0"/>
            </a:endParaRPr>
          </a:p>
        </p:txBody>
      </p:sp>
    </p:spTree>
  </p:cSld>
  <p:clrMapOvr>
    <a:masterClrMapping/>
  </p:clrMapOvr>
  <p:transition spd="slow"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E59C58A-A722-6E4C-B04C-8F0396B8144D}"/>
              </a:ext>
            </a:extLst>
          </p:cNvPr>
          <p:cNvGrpSpPr/>
          <p:nvPr/>
        </p:nvGrpSpPr>
        <p:grpSpPr>
          <a:xfrm>
            <a:off x="0" y="0"/>
            <a:ext cx="9144000" cy="5154432"/>
            <a:chOff x="0" y="0"/>
            <a:chExt cx="12192000" cy="6872576"/>
          </a:xfrm>
        </p:grpSpPr>
        <p:pic>
          <p:nvPicPr>
            <p:cNvPr id="1026" name="Picture 2" descr="1# Bản đồ Đông Nam Á khổ lớn phóng to năm 2020">
              <a:extLst>
                <a:ext uri="{FF2B5EF4-FFF2-40B4-BE49-F238E27FC236}">
                  <a16:creationId xmlns:a16="http://schemas.microsoft.com/office/drawing/2014/main" id="{D09981D5-AB7E-A842-8DD5-4E389C7960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37"/>
            <a:stretch/>
          </p:blipFill>
          <p:spPr bwMode="auto">
            <a:xfrm>
              <a:off x="0" y="0"/>
              <a:ext cx="12192000" cy="6872576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EC1E8A4-7849-4143-9598-8472C5AEEBF1}"/>
                </a:ext>
              </a:extLst>
            </p:cNvPr>
            <p:cNvSpPr/>
            <p:nvPr/>
          </p:nvSpPr>
          <p:spPr>
            <a:xfrm>
              <a:off x="262890" y="605790"/>
              <a:ext cx="4103370" cy="365760"/>
            </a:xfrm>
            <a:prstGeom prst="rect">
              <a:avLst/>
            </a:prstGeom>
            <a:solidFill>
              <a:srgbClr val="F2F2F2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VN" sz="1050" dirty="0"/>
            </a:p>
          </p:txBody>
        </p:sp>
      </p:grpSp>
      <p:pic>
        <p:nvPicPr>
          <p:cNvPr id="1028" name="Picture 4" descr="Premium Vector | Southeast asia map">
            <a:extLst>
              <a:ext uri="{FF2B5EF4-FFF2-40B4-BE49-F238E27FC236}">
                <a16:creationId xmlns:a16="http://schemas.microsoft.com/office/drawing/2014/main" id="{4C871DF8-004C-3048-8706-362FA1716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68"/>
          <a:stretch/>
        </p:blipFill>
        <p:spPr bwMode="auto">
          <a:xfrm>
            <a:off x="0" y="0"/>
            <a:ext cx="9144000" cy="515443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302F024C-3565-2844-BAB8-99CE1A68C58C}"/>
              </a:ext>
            </a:extLst>
          </p:cNvPr>
          <p:cNvSpPr/>
          <p:nvPr/>
        </p:nvSpPr>
        <p:spPr>
          <a:xfrm>
            <a:off x="2285671" y="1183006"/>
            <a:ext cx="5396459" cy="3009288"/>
          </a:xfrm>
          <a:custGeom>
            <a:avLst/>
            <a:gdLst>
              <a:gd name="connsiteX0" fmla="*/ 659567 w 5396459"/>
              <a:gd name="connsiteY0" fmla="*/ 3760 h 3009288"/>
              <a:gd name="connsiteX1" fmla="*/ 434715 w 5396459"/>
              <a:gd name="connsiteY1" fmla="*/ 18750 h 3009288"/>
              <a:gd name="connsiteX2" fmla="*/ 337279 w 5396459"/>
              <a:gd name="connsiteY2" fmla="*/ 63721 h 3009288"/>
              <a:gd name="connsiteX3" fmla="*/ 292308 w 5396459"/>
              <a:gd name="connsiteY3" fmla="*/ 86206 h 3009288"/>
              <a:gd name="connsiteX4" fmla="*/ 202367 w 5396459"/>
              <a:gd name="connsiteY4" fmla="*/ 138672 h 3009288"/>
              <a:gd name="connsiteX5" fmla="*/ 119921 w 5396459"/>
              <a:gd name="connsiteY5" fmla="*/ 206127 h 3009288"/>
              <a:gd name="connsiteX6" fmla="*/ 112426 w 5396459"/>
              <a:gd name="connsiteY6" fmla="*/ 228613 h 3009288"/>
              <a:gd name="connsiteX7" fmla="*/ 89941 w 5396459"/>
              <a:gd name="connsiteY7" fmla="*/ 281078 h 3009288"/>
              <a:gd name="connsiteX8" fmla="*/ 82446 w 5396459"/>
              <a:gd name="connsiteY8" fmla="*/ 311058 h 3009288"/>
              <a:gd name="connsiteX9" fmla="*/ 74951 w 5396459"/>
              <a:gd name="connsiteY9" fmla="*/ 363524 h 3009288"/>
              <a:gd name="connsiteX10" fmla="*/ 52466 w 5396459"/>
              <a:gd name="connsiteY10" fmla="*/ 423485 h 3009288"/>
              <a:gd name="connsiteX11" fmla="*/ 44971 w 5396459"/>
              <a:gd name="connsiteY11" fmla="*/ 468455 h 3009288"/>
              <a:gd name="connsiteX12" fmla="*/ 37476 w 5396459"/>
              <a:gd name="connsiteY12" fmla="*/ 498436 h 3009288"/>
              <a:gd name="connsiteX13" fmla="*/ 29981 w 5396459"/>
              <a:gd name="connsiteY13" fmla="*/ 535911 h 3009288"/>
              <a:gd name="connsiteX14" fmla="*/ 22485 w 5396459"/>
              <a:gd name="connsiteY14" fmla="*/ 580881 h 3009288"/>
              <a:gd name="connsiteX15" fmla="*/ 14990 w 5396459"/>
              <a:gd name="connsiteY15" fmla="*/ 603367 h 3009288"/>
              <a:gd name="connsiteX16" fmla="*/ 0 w 5396459"/>
              <a:gd name="connsiteY16" fmla="*/ 693308 h 3009288"/>
              <a:gd name="connsiteX17" fmla="*/ 7495 w 5396459"/>
              <a:gd name="connsiteY17" fmla="*/ 888180 h 3009288"/>
              <a:gd name="connsiteX18" fmla="*/ 14990 w 5396459"/>
              <a:gd name="connsiteY18" fmla="*/ 1128022 h 3009288"/>
              <a:gd name="connsiteX19" fmla="*/ 29981 w 5396459"/>
              <a:gd name="connsiteY19" fmla="*/ 1150508 h 3009288"/>
              <a:gd name="connsiteX20" fmla="*/ 37476 w 5396459"/>
              <a:gd name="connsiteY20" fmla="*/ 1172993 h 3009288"/>
              <a:gd name="connsiteX21" fmla="*/ 52466 w 5396459"/>
              <a:gd name="connsiteY21" fmla="*/ 1195478 h 3009288"/>
              <a:gd name="connsiteX22" fmla="*/ 59961 w 5396459"/>
              <a:gd name="connsiteY22" fmla="*/ 1225458 h 3009288"/>
              <a:gd name="connsiteX23" fmla="*/ 74951 w 5396459"/>
              <a:gd name="connsiteY23" fmla="*/ 1240449 h 3009288"/>
              <a:gd name="connsiteX24" fmla="*/ 89941 w 5396459"/>
              <a:gd name="connsiteY24" fmla="*/ 1262934 h 3009288"/>
              <a:gd name="connsiteX25" fmla="*/ 104931 w 5396459"/>
              <a:gd name="connsiteY25" fmla="*/ 1322895 h 3009288"/>
              <a:gd name="connsiteX26" fmla="*/ 119921 w 5396459"/>
              <a:gd name="connsiteY26" fmla="*/ 1345380 h 3009288"/>
              <a:gd name="connsiteX27" fmla="*/ 134912 w 5396459"/>
              <a:gd name="connsiteY27" fmla="*/ 1397845 h 3009288"/>
              <a:gd name="connsiteX28" fmla="*/ 149902 w 5396459"/>
              <a:gd name="connsiteY28" fmla="*/ 1435321 h 3009288"/>
              <a:gd name="connsiteX29" fmla="*/ 179882 w 5396459"/>
              <a:gd name="connsiteY29" fmla="*/ 1495281 h 3009288"/>
              <a:gd name="connsiteX30" fmla="*/ 187377 w 5396459"/>
              <a:gd name="connsiteY30" fmla="*/ 1517767 h 3009288"/>
              <a:gd name="connsiteX31" fmla="*/ 224853 w 5396459"/>
              <a:gd name="connsiteY31" fmla="*/ 1577727 h 3009288"/>
              <a:gd name="connsiteX32" fmla="*/ 269823 w 5396459"/>
              <a:gd name="connsiteY32" fmla="*/ 1682658 h 3009288"/>
              <a:gd name="connsiteX33" fmla="*/ 292308 w 5396459"/>
              <a:gd name="connsiteY33" fmla="*/ 1720134 h 3009288"/>
              <a:gd name="connsiteX34" fmla="*/ 367259 w 5396459"/>
              <a:gd name="connsiteY34" fmla="*/ 1847550 h 3009288"/>
              <a:gd name="connsiteX35" fmla="*/ 382249 w 5396459"/>
              <a:gd name="connsiteY35" fmla="*/ 1870036 h 3009288"/>
              <a:gd name="connsiteX36" fmla="*/ 404735 w 5396459"/>
              <a:gd name="connsiteY36" fmla="*/ 1907511 h 3009288"/>
              <a:gd name="connsiteX37" fmla="*/ 434715 w 5396459"/>
              <a:gd name="connsiteY37" fmla="*/ 1929996 h 3009288"/>
              <a:gd name="connsiteX38" fmla="*/ 472190 w 5396459"/>
              <a:gd name="connsiteY38" fmla="*/ 1989957 h 3009288"/>
              <a:gd name="connsiteX39" fmla="*/ 517161 w 5396459"/>
              <a:gd name="connsiteY39" fmla="*/ 2019937 h 3009288"/>
              <a:gd name="connsiteX40" fmla="*/ 539646 w 5396459"/>
              <a:gd name="connsiteY40" fmla="*/ 2042422 h 3009288"/>
              <a:gd name="connsiteX41" fmla="*/ 584617 w 5396459"/>
              <a:gd name="connsiteY41" fmla="*/ 2072403 h 3009288"/>
              <a:gd name="connsiteX42" fmla="*/ 629587 w 5396459"/>
              <a:gd name="connsiteY42" fmla="*/ 2117373 h 3009288"/>
              <a:gd name="connsiteX43" fmla="*/ 712033 w 5396459"/>
              <a:gd name="connsiteY43" fmla="*/ 2177334 h 3009288"/>
              <a:gd name="connsiteX44" fmla="*/ 734518 w 5396459"/>
              <a:gd name="connsiteY44" fmla="*/ 2199819 h 3009288"/>
              <a:gd name="connsiteX45" fmla="*/ 786984 w 5396459"/>
              <a:gd name="connsiteY45" fmla="*/ 2229799 h 3009288"/>
              <a:gd name="connsiteX46" fmla="*/ 801974 w 5396459"/>
              <a:gd name="connsiteY46" fmla="*/ 2244790 h 3009288"/>
              <a:gd name="connsiteX47" fmla="*/ 854440 w 5396459"/>
              <a:gd name="connsiteY47" fmla="*/ 2267275 h 3009288"/>
              <a:gd name="connsiteX48" fmla="*/ 914400 w 5396459"/>
              <a:gd name="connsiteY48" fmla="*/ 2312245 h 3009288"/>
              <a:gd name="connsiteX49" fmla="*/ 936885 w 5396459"/>
              <a:gd name="connsiteY49" fmla="*/ 2319740 h 3009288"/>
              <a:gd name="connsiteX50" fmla="*/ 996846 w 5396459"/>
              <a:gd name="connsiteY50" fmla="*/ 2357216 h 3009288"/>
              <a:gd name="connsiteX51" fmla="*/ 1019331 w 5396459"/>
              <a:gd name="connsiteY51" fmla="*/ 2372206 h 3009288"/>
              <a:gd name="connsiteX52" fmla="*/ 1101777 w 5396459"/>
              <a:gd name="connsiteY52" fmla="*/ 2402186 h 3009288"/>
              <a:gd name="connsiteX53" fmla="*/ 1184223 w 5396459"/>
              <a:gd name="connsiteY53" fmla="*/ 2424672 h 3009288"/>
              <a:gd name="connsiteX54" fmla="*/ 1221699 w 5396459"/>
              <a:gd name="connsiteY54" fmla="*/ 2439662 h 3009288"/>
              <a:gd name="connsiteX55" fmla="*/ 1274164 w 5396459"/>
              <a:gd name="connsiteY55" fmla="*/ 2454652 h 3009288"/>
              <a:gd name="connsiteX56" fmla="*/ 1311640 w 5396459"/>
              <a:gd name="connsiteY56" fmla="*/ 2469642 h 3009288"/>
              <a:gd name="connsiteX57" fmla="*/ 1334125 w 5396459"/>
              <a:gd name="connsiteY57" fmla="*/ 2477137 h 3009288"/>
              <a:gd name="connsiteX58" fmla="*/ 1409076 w 5396459"/>
              <a:gd name="connsiteY58" fmla="*/ 2507117 h 3009288"/>
              <a:gd name="connsiteX59" fmla="*/ 1439056 w 5396459"/>
              <a:gd name="connsiteY59" fmla="*/ 2514613 h 3009288"/>
              <a:gd name="connsiteX60" fmla="*/ 1528997 w 5396459"/>
              <a:gd name="connsiteY60" fmla="*/ 2544593 h 3009288"/>
              <a:gd name="connsiteX61" fmla="*/ 1648918 w 5396459"/>
              <a:gd name="connsiteY61" fmla="*/ 2597058 h 3009288"/>
              <a:gd name="connsiteX62" fmla="*/ 1708879 w 5396459"/>
              <a:gd name="connsiteY62" fmla="*/ 2627039 h 3009288"/>
              <a:gd name="connsiteX63" fmla="*/ 1731364 w 5396459"/>
              <a:gd name="connsiteY63" fmla="*/ 2642029 h 3009288"/>
              <a:gd name="connsiteX64" fmla="*/ 1753849 w 5396459"/>
              <a:gd name="connsiteY64" fmla="*/ 2649524 h 3009288"/>
              <a:gd name="connsiteX65" fmla="*/ 1783830 w 5396459"/>
              <a:gd name="connsiteY65" fmla="*/ 2664514 h 3009288"/>
              <a:gd name="connsiteX66" fmla="*/ 1858781 w 5396459"/>
              <a:gd name="connsiteY66" fmla="*/ 2709485 h 3009288"/>
              <a:gd name="connsiteX67" fmla="*/ 1903751 w 5396459"/>
              <a:gd name="connsiteY67" fmla="*/ 2724475 h 3009288"/>
              <a:gd name="connsiteX68" fmla="*/ 1978702 w 5396459"/>
              <a:gd name="connsiteY68" fmla="*/ 2754455 h 3009288"/>
              <a:gd name="connsiteX69" fmla="*/ 2023672 w 5396459"/>
              <a:gd name="connsiteY69" fmla="*/ 2761950 h 3009288"/>
              <a:gd name="connsiteX70" fmla="*/ 2076138 w 5396459"/>
              <a:gd name="connsiteY70" fmla="*/ 2776940 h 3009288"/>
              <a:gd name="connsiteX71" fmla="*/ 2308485 w 5396459"/>
              <a:gd name="connsiteY71" fmla="*/ 2844396 h 3009288"/>
              <a:gd name="connsiteX72" fmla="*/ 2398426 w 5396459"/>
              <a:gd name="connsiteY72" fmla="*/ 2874377 h 3009288"/>
              <a:gd name="connsiteX73" fmla="*/ 2555823 w 5396459"/>
              <a:gd name="connsiteY73" fmla="*/ 2889367 h 3009288"/>
              <a:gd name="connsiteX74" fmla="*/ 2720715 w 5396459"/>
              <a:gd name="connsiteY74" fmla="*/ 2934337 h 3009288"/>
              <a:gd name="connsiteX75" fmla="*/ 2773181 w 5396459"/>
              <a:gd name="connsiteY75" fmla="*/ 2949327 h 3009288"/>
              <a:gd name="connsiteX76" fmla="*/ 2848131 w 5396459"/>
              <a:gd name="connsiteY76" fmla="*/ 2964317 h 3009288"/>
              <a:gd name="connsiteX77" fmla="*/ 2900597 w 5396459"/>
              <a:gd name="connsiteY77" fmla="*/ 2979308 h 3009288"/>
              <a:gd name="connsiteX78" fmla="*/ 2975548 w 5396459"/>
              <a:gd name="connsiteY78" fmla="*/ 2986803 h 3009288"/>
              <a:gd name="connsiteX79" fmla="*/ 3043003 w 5396459"/>
              <a:gd name="connsiteY79" fmla="*/ 3001793 h 3009288"/>
              <a:gd name="connsiteX80" fmla="*/ 3102964 w 5396459"/>
              <a:gd name="connsiteY80" fmla="*/ 3009288 h 3009288"/>
              <a:gd name="connsiteX81" fmla="*/ 3380282 w 5396459"/>
              <a:gd name="connsiteY81" fmla="*/ 3001793 h 3009288"/>
              <a:gd name="connsiteX82" fmla="*/ 3402767 w 5396459"/>
              <a:gd name="connsiteY82" fmla="*/ 2994298 h 3009288"/>
              <a:gd name="connsiteX83" fmla="*/ 3432748 w 5396459"/>
              <a:gd name="connsiteY83" fmla="*/ 2986803 h 3009288"/>
              <a:gd name="connsiteX84" fmla="*/ 3455233 w 5396459"/>
              <a:gd name="connsiteY84" fmla="*/ 2979308 h 3009288"/>
              <a:gd name="connsiteX85" fmla="*/ 3582649 w 5396459"/>
              <a:gd name="connsiteY85" fmla="*/ 2964317 h 3009288"/>
              <a:gd name="connsiteX86" fmla="*/ 3620125 w 5396459"/>
              <a:gd name="connsiteY86" fmla="*/ 2956822 h 3009288"/>
              <a:gd name="connsiteX87" fmla="*/ 3680085 w 5396459"/>
              <a:gd name="connsiteY87" fmla="*/ 2941832 h 3009288"/>
              <a:gd name="connsiteX88" fmla="*/ 3755036 w 5396459"/>
              <a:gd name="connsiteY88" fmla="*/ 2934337 h 3009288"/>
              <a:gd name="connsiteX89" fmla="*/ 4069830 w 5396459"/>
              <a:gd name="connsiteY89" fmla="*/ 2911852 h 3009288"/>
              <a:gd name="connsiteX90" fmla="*/ 4122295 w 5396459"/>
              <a:gd name="connsiteY90" fmla="*/ 2904357 h 3009288"/>
              <a:gd name="connsiteX91" fmla="*/ 4152276 w 5396459"/>
              <a:gd name="connsiteY91" fmla="*/ 2896862 h 3009288"/>
              <a:gd name="connsiteX92" fmla="*/ 4317167 w 5396459"/>
              <a:gd name="connsiteY92" fmla="*/ 2889367 h 3009288"/>
              <a:gd name="connsiteX93" fmla="*/ 4534525 w 5396459"/>
              <a:gd name="connsiteY93" fmla="*/ 2874377 h 3009288"/>
              <a:gd name="connsiteX94" fmla="*/ 4579495 w 5396459"/>
              <a:gd name="connsiteY94" fmla="*/ 2866881 h 3009288"/>
              <a:gd name="connsiteX95" fmla="*/ 4616971 w 5396459"/>
              <a:gd name="connsiteY95" fmla="*/ 2859386 h 3009288"/>
              <a:gd name="connsiteX96" fmla="*/ 4699417 w 5396459"/>
              <a:gd name="connsiteY96" fmla="*/ 2851891 h 3009288"/>
              <a:gd name="connsiteX97" fmla="*/ 4729397 w 5396459"/>
              <a:gd name="connsiteY97" fmla="*/ 2844396 h 3009288"/>
              <a:gd name="connsiteX98" fmla="*/ 4864308 w 5396459"/>
              <a:gd name="connsiteY98" fmla="*/ 2821911 h 3009288"/>
              <a:gd name="connsiteX99" fmla="*/ 4909279 w 5396459"/>
              <a:gd name="connsiteY99" fmla="*/ 2806921 h 3009288"/>
              <a:gd name="connsiteX100" fmla="*/ 4954249 w 5396459"/>
              <a:gd name="connsiteY100" fmla="*/ 2784436 h 3009288"/>
              <a:gd name="connsiteX101" fmla="*/ 4999220 w 5396459"/>
              <a:gd name="connsiteY101" fmla="*/ 2761950 h 3009288"/>
              <a:gd name="connsiteX102" fmla="*/ 5044190 w 5396459"/>
              <a:gd name="connsiteY102" fmla="*/ 2739465 h 3009288"/>
              <a:gd name="connsiteX103" fmla="*/ 5111646 w 5396459"/>
              <a:gd name="connsiteY103" fmla="*/ 2716980 h 3009288"/>
              <a:gd name="connsiteX104" fmla="*/ 5149121 w 5396459"/>
              <a:gd name="connsiteY104" fmla="*/ 2686999 h 3009288"/>
              <a:gd name="connsiteX105" fmla="*/ 5201587 w 5396459"/>
              <a:gd name="connsiteY105" fmla="*/ 2642029 h 3009288"/>
              <a:gd name="connsiteX106" fmla="*/ 5231567 w 5396459"/>
              <a:gd name="connsiteY106" fmla="*/ 2597058 h 3009288"/>
              <a:gd name="connsiteX107" fmla="*/ 5261548 w 5396459"/>
              <a:gd name="connsiteY107" fmla="*/ 2559583 h 3009288"/>
              <a:gd name="connsiteX108" fmla="*/ 5284033 w 5396459"/>
              <a:gd name="connsiteY108" fmla="*/ 2507117 h 3009288"/>
              <a:gd name="connsiteX109" fmla="*/ 5314013 w 5396459"/>
              <a:gd name="connsiteY109" fmla="*/ 2462147 h 3009288"/>
              <a:gd name="connsiteX110" fmla="*/ 5321508 w 5396459"/>
              <a:gd name="connsiteY110" fmla="*/ 2439662 h 3009288"/>
              <a:gd name="connsiteX111" fmla="*/ 5329003 w 5396459"/>
              <a:gd name="connsiteY111" fmla="*/ 2409681 h 3009288"/>
              <a:gd name="connsiteX112" fmla="*/ 5343994 w 5396459"/>
              <a:gd name="connsiteY112" fmla="*/ 2394691 h 3009288"/>
              <a:gd name="connsiteX113" fmla="*/ 5366479 w 5396459"/>
              <a:gd name="connsiteY113" fmla="*/ 2312245 h 3009288"/>
              <a:gd name="connsiteX114" fmla="*/ 5381469 w 5396459"/>
              <a:gd name="connsiteY114" fmla="*/ 2184829 h 3009288"/>
              <a:gd name="connsiteX115" fmla="*/ 5396459 w 5396459"/>
              <a:gd name="connsiteY115" fmla="*/ 2124868 h 3009288"/>
              <a:gd name="connsiteX116" fmla="*/ 5388964 w 5396459"/>
              <a:gd name="connsiteY116" fmla="*/ 2019937 h 3009288"/>
              <a:gd name="connsiteX117" fmla="*/ 5381469 w 5396459"/>
              <a:gd name="connsiteY117" fmla="*/ 1997452 h 3009288"/>
              <a:gd name="connsiteX118" fmla="*/ 5269043 w 5396459"/>
              <a:gd name="connsiteY118" fmla="*/ 1959977 h 3009288"/>
              <a:gd name="connsiteX119" fmla="*/ 5014210 w 5396459"/>
              <a:gd name="connsiteY119" fmla="*/ 1929996 h 3009288"/>
              <a:gd name="connsiteX120" fmla="*/ 4894289 w 5396459"/>
              <a:gd name="connsiteY120" fmla="*/ 1915006 h 3009288"/>
              <a:gd name="connsiteX121" fmla="*/ 4819338 w 5396459"/>
              <a:gd name="connsiteY121" fmla="*/ 1900016 h 3009288"/>
              <a:gd name="connsiteX122" fmla="*/ 4766872 w 5396459"/>
              <a:gd name="connsiteY122" fmla="*/ 1892521 h 3009288"/>
              <a:gd name="connsiteX123" fmla="*/ 4744387 w 5396459"/>
              <a:gd name="connsiteY123" fmla="*/ 1877531 h 3009288"/>
              <a:gd name="connsiteX124" fmla="*/ 4714407 w 5396459"/>
              <a:gd name="connsiteY124" fmla="*/ 1862540 h 3009288"/>
              <a:gd name="connsiteX125" fmla="*/ 4684426 w 5396459"/>
              <a:gd name="connsiteY125" fmla="*/ 1840055 h 3009288"/>
              <a:gd name="connsiteX126" fmla="*/ 4609476 w 5396459"/>
              <a:gd name="connsiteY126" fmla="*/ 1802580 h 3009288"/>
              <a:gd name="connsiteX127" fmla="*/ 4557010 w 5396459"/>
              <a:gd name="connsiteY127" fmla="*/ 1765104 h 3009288"/>
              <a:gd name="connsiteX128" fmla="*/ 4452079 w 5396459"/>
              <a:gd name="connsiteY128" fmla="*/ 1697649 h 3009288"/>
              <a:gd name="connsiteX129" fmla="*/ 4384623 w 5396459"/>
              <a:gd name="connsiteY129" fmla="*/ 1622698 h 3009288"/>
              <a:gd name="connsiteX130" fmla="*/ 4354643 w 5396459"/>
              <a:gd name="connsiteY130" fmla="*/ 1592717 h 3009288"/>
              <a:gd name="connsiteX131" fmla="*/ 4309672 w 5396459"/>
              <a:gd name="connsiteY131" fmla="*/ 1532757 h 3009288"/>
              <a:gd name="connsiteX132" fmla="*/ 4287187 w 5396459"/>
              <a:gd name="connsiteY132" fmla="*/ 1502777 h 3009288"/>
              <a:gd name="connsiteX133" fmla="*/ 4144781 w 5396459"/>
              <a:gd name="connsiteY133" fmla="*/ 1330390 h 3009288"/>
              <a:gd name="connsiteX134" fmla="*/ 4077325 w 5396459"/>
              <a:gd name="connsiteY134" fmla="*/ 1225458 h 3009288"/>
              <a:gd name="connsiteX135" fmla="*/ 4032354 w 5396459"/>
              <a:gd name="connsiteY135" fmla="*/ 1158003 h 3009288"/>
              <a:gd name="connsiteX136" fmla="*/ 3957403 w 5396459"/>
              <a:gd name="connsiteY136" fmla="*/ 1053072 h 3009288"/>
              <a:gd name="connsiteX137" fmla="*/ 3912433 w 5396459"/>
              <a:gd name="connsiteY137" fmla="*/ 993111 h 3009288"/>
              <a:gd name="connsiteX138" fmla="*/ 3867462 w 5396459"/>
              <a:gd name="connsiteY138" fmla="*/ 948140 h 3009288"/>
              <a:gd name="connsiteX139" fmla="*/ 3844977 w 5396459"/>
              <a:gd name="connsiteY139" fmla="*/ 918160 h 3009288"/>
              <a:gd name="connsiteX140" fmla="*/ 3822492 w 5396459"/>
              <a:gd name="connsiteY140" fmla="*/ 903170 h 3009288"/>
              <a:gd name="connsiteX141" fmla="*/ 3762531 w 5396459"/>
              <a:gd name="connsiteY141" fmla="*/ 880685 h 3009288"/>
              <a:gd name="connsiteX142" fmla="*/ 3672590 w 5396459"/>
              <a:gd name="connsiteY142" fmla="*/ 843209 h 3009288"/>
              <a:gd name="connsiteX143" fmla="*/ 3590144 w 5396459"/>
              <a:gd name="connsiteY143" fmla="*/ 805734 h 3009288"/>
              <a:gd name="connsiteX144" fmla="*/ 3560164 w 5396459"/>
              <a:gd name="connsiteY144" fmla="*/ 783249 h 3009288"/>
              <a:gd name="connsiteX145" fmla="*/ 3537679 w 5396459"/>
              <a:gd name="connsiteY145" fmla="*/ 775754 h 3009288"/>
              <a:gd name="connsiteX146" fmla="*/ 3470223 w 5396459"/>
              <a:gd name="connsiteY146" fmla="*/ 753268 h 3009288"/>
              <a:gd name="connsiteX147" fmla="*/ 3447738 w 5396459"/>
              <a:gd name="connsiteY147" fmla="*/ 738278 h 3009288"/>
              <a:gd name="connsiteX148" fmla="*/ 3350302 w 5396459"/>
              <a:gd name="connsiteY148" fmla="*/ 693308 h 3009288"/>
              <a:gd name="connsiteX149" fmla="*/ 3290341 w 5396459"/>
              <a:gd name="connsiteY149" fmla="*/ 655832 h 3009288"/>
              <a:gd name="connsiteX150" fmla="*/ 3245371 w 5396459"/>
              <a:gd name="connsiteY150" fmla="*/ 640842 h 3009288"/>
              <a:gd name="connsiteX151" fmla="*/ 3185410 w 5396459"/>
              <a:gd name="connsiteY151" fmla="*/ 603367 h 3009288"/>
              <a:gd name="connsiteX152" fmla="*/ 3125449 w 5396459"/>
              <a:gd name="connsiteY152" fmla="*/ 588377 h 3009288"/>
              <a:gd name="connsiteX153" fmla="*/ 3087974 w 5396459"/>
              <a:gd name="connsiteY153" fmla="*/ 565891 h 3009288"/>
              <a:gd name="connsiteX154" fmla="*/ 3043003 w 5396459"/>
              <a:gd name="connsiteY154" fmla="*/ 550901 h 3009288"/>
              <a:gd name="connsiteX155" fmla="*/ 2938072 w 5396459"/>
              <a:gd name="connsiteY155" fmla="*/ 505931 h 3009288"/>
              <a:gd name="connsiteX156" fmla="*/ 2893102 w 5396459"/>
              <a:gd name="connsiteY156" fmla="*/ 490940 h 3009288"/>
              <a:gd name="connsiteX157" fmla="*/ 2795666 w 5396459"/>
              <a:gd name="connsiteY157" fmla="*/ 460960 h 3009288"/>
              <a:gd name="connsiteX158" fmla="*/ 2653259 w 5396459"/>
              <a:gd name="connsiteY158" fmla="*/ 415990 h 3009288"/>
              <a:gd name="connsiteX159" fmla="*/ 2570813 w 5396459"/>
              <a:gd name="connsiteY159" fmla="*/ 400999 h 3009288"/>
              <a:gd name="connsiteX160" fmla="*/ 2443397 w 5396459"/>
              <a:gd name="connsiteY160" fmla="*/ 378514 h 3009288"/>
              <a:gd name="connsiteX161" fmla="*/ 2413417 w 5396459"/>
              <a:gd name="connsiteY161" fmla="*/ 371019 h 3009288"/>
              <a:gd name="connsiteX162" fmla="*/ 2338466 w 5396459"/>
              <a:gd name="connsiteY162" fmla="*/ 348534 h 3009288"/>
              <a:gd name="connsiteX163" fmla="*/ 2263515 w 5396459"/>
              <a:gd name="connsiteY163" fmla="*/ 341039 h 3009288"/>
              <a:gd name="connsiteX164" fmla="*/ 2151089 w 5396459"/>
              <a:gd name="connsiteY164" fmla="*/ 326049 h 3009288"/>
              <a:gd name="connsiteX165" fmla="*/ 2083633 w 5396459"/>
              <a:gd name="connsiteY165" fmla="*/ 318554 h 3009288"/>
              <a:gd name="connsiteX166" fmla="*/ 2023672 w 5396459"/>
              <a:gd name="connsiteY166" fmla="*/ 303563 h 3009288"/>
              <a:gd name="connsiteX167" fmla="*/ 1993692 w 5396459"/>
              <a:gd name="connsiteY167" fmla="*/ 296068 h 3009288"/>
              <a:gd name="connsiteX168" fmla="*/ 1971207 w 5396459"/>
              <a:gd name="connsiteY168" fmla="*/ 288573 h 3009288"/>
              <a:gd name="connsiteX169" fmla="*/ 1926236 w 5396459"/>
              <a:gd name="connsiteY169" fmla="*/ 281078 h 3009288"/>
              <a:gd name="connsiteX170" fmla="*/ 1896256 w 5396459"/>
              <a:gd name="connsiteY170" fmla="*/ 273583 h 3009288"/>
              <a:gd name="connsiteX171" fmla="*/ 1798820 w 5396459"/>
              <a:gd name="connsiteY171" fmla="*/ 258593 h 3009288"/>
              <a:gd name="connsiteX172" fmla="*/ 1753849 w 5396459"/>
              <a:gd name="connsiteY172" fmla="*/ 251098 h 3009288"/>
              <a:gd name="connsiteX173" fmla="*/ 1693889 w 5396459"/>
              <a:gd name="connsiteY173" fmla="*/ 236108 h 3009288"/>
              <a:gd name="connsiteX174" fmla="*/ 1671403 w 5396459"/>
              <a:gd name="connsiteY174" fmla="*/ 228613 h 3009288"/>
              <a:gd name="connsiteX175" fmla="*/ 1543987 w 5396459"/>
              <a:gd name="connsiteY175" fmla="*/ 213622 h 3009288"/>
              <a:gd name="connsiteX176" fmla="*/ 1446551 w 5396459"/>
              <a:gd name="connsiteY176" fmla="*/ 191137 h 3009288"/>
              <a:gd name="connsiteX177" fmla="*/ 1281659 w 5396459"/>
              <a:gd name="connsiteY177" fmla="*/ 176147 h 3009288"/>
              <a:gd name="connsiteX178" fmla="*/ 1184223 w 5396459"/>
              <a:gd name="connsiteY178" fmla="*/ 161157 h 3009288"/>
              <a:gd name="connsiteX179" fmla="*/ 1154243 w 5396459"/>
              <a:gd name="connsiteY179" fmla="*/ 153662 h 3009288"/>
              <a:gd name="connsiteX180" fmla="*/ 1026826 w 5396459"/>
              <a:gd name="connsiteY180" fmla="*/ 138672 h 3009288"/>
              <a:gd name="connsiteX181" fmla="*/ 981856 w 5396459"/>
              <a:gd name="connsiteY181" fmla="*/ 123681 h 3009288"/>
              <a:gd name="connsiteX182" fmla="*/ 884420 w 5396459"/>
              <a:gd name="connsiteY182" fmla="*/ 86206 h 3009288"/>
              <a:gd name="connsiteX183" fmla="*/ 839449 w 5396459"/>
              <a:gd name="connsiteY183" fmla="*/ 63721 h 3009288"/>
              <a:gd name="connsiteX184" fmla="*/ 794479 w 5396459"/>
              <a:gd name="connsiteY184" fmla="*/ 41236 h 3009288"/>
              <a:gd name="connsiteX185" fmla="*/ 749508 w 5396459"/>
              <a:gd name="connsiteY185" fmla="*/ 18750 h 3009288"/>
              <a:gd name="connsiteX186" fmla="*/ 659567 w 5396459"/>
              <a:gd name="connsiteY186" fmla="*/ 3760 h 3009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5396459" h="3009288">
                <a:moveTo>
                  <a:pt x="659567" y="3760"/>
                </a:moveTo>
                <a:cubicBezTo>
                  <a:pt x="607102" y="3760"/>
                  <a:pt x="744876" y="-11265"/>
                  <a:pt x="434715" y="18750"/>
                </a:cubicBezTo>
                <a:cubicBezTo>
                  <a:pt x="401077" y="22005"/>
                  <a:pt x="364658" y="48978"/>
                  <a:pt x="337279" y="63721"/>
                </a:cubicBezTo>
                <a:cubicBezTo>
                  <a:pt x="322523" y="71667"/>
                  <a:pt x="306959" y="78067"/>
                  <a:pt x="292308" y="86206"/>
                </a:cubicBezTo>
                <a:cubicBezTo>
                  <a:pt x="261967" y="103062"/>
                  <a:pt x="229764" y="117363"/>
                  <a:pt x="202367" y="138672"/>
                </a:cubicBezTo>
                <a:cubicBezTo>
                  <a:pt x="129334" y="195475"/>
                  <a:pt x="155055" y="170995"/>
                  <a:pt x="119921" y="206127"/>
                </a:cubicBezTo>
                <a:cubicBezTo>
                  <a:pt x="117423" y="213622"/>
                  <a:pt x="115538" y="221351"/>
                  <a:pt x="112426" y="228613"/>
                </a:cubicBezTo>
                <a:cubicBezTo>
                  <a:pt x="95294" y="268589"/>
                  <a:pt x="99986" y="245922"/>
                  <a:pt x="89941" y="281078"/>
                </a:cubicBezTo>
                <a:cubicBezTo>
                  <a:pt x="87111" y="290983"/>
                  <a:pt x="84289" y="300923"/>
                  <a:pt x="82446" y="311058"/>
                </a:cubicBezTo>
                <a:cubicBezTo>
                  <a:pt x="79286" y="328439"/>
                  <a:pt x="79236" y="346385"/>
                  <a:pt x="74951" y="363524"/>
                </a:cubicBezTo>
                <a:cubicBezTo>
                  <a:pt x="63272" y="410240"/>
                  <a:pt x="60548" y="387117"/>
                  <a:pt x="52466" y="423485"/>
                </a:cubicBezTo>
                <a:cubicBezTo>
                  <a:pt x="49169" y="438320"/>
                  <a:pt x="47951" y="453553"/>
                  <a:pt x="44971" y="468455"/>
                </a:cubicBezTo>
                <a:cubicBezTo>
                  <a:pt x="42951" y="478556"/>
                  <a:pt x="39711" y="488380"/>
                  <a:pt x="37476" y="498436"/>
                </a:cubicBezTo>
                <a:cubicBezTo>
                  <a:pt x="34713" y="510872"/>
                  <a:pt x="32260" y="523377"/>
                  <a:pt x="29981" y="535911"/>
                </a:cubicBezTo>
                <a:cubicBezTo>
                  <a:pt x="27262" y="550863"/>
                  <a:pt x="25782" y="566046"/>
                  <a:pt x="22485" y="580881"/>
                </a:cubicBezTo>
                <a:cubicBezTo>
                  <a:pt x="20771" y="588594"/>
                  <a:pt x="16539" y="595620"/>
                  <a:pt x="14990" y="603367"/>
                </a:cubicBezTo>
                <a:cubicBezTo>
                  <a:pt x="9029" y="633171"/>
                  <a:pt x="0" y="693308"/>
                  <a:pt x="0" y="693308"/>
                </a:cubicBezTo>
                <a:cubicBezTo>
                  <a:pt x="2498" y="758265"/>
                  <a:pt x="5255" y="823213"/>
                  <a:pt x="7495" y="888180"/>
                </a:cubicBezTo>
                <a:cubicBezTo>
                  <a:pt x="10251" y="968119"/>
                  <a:pt x="8159" y="1048328"/>
                  <a:pt x="14990" y="1128022"/>
                </a:cubicBezTo>
                <a:cubicBezTo>
                  <a:pt x="15759" y="1136997"/>
                  <a:pt x="24984" y="1143013"/>
                  <a:pt x="29981" y="1150508"/>
                </a:cubicBezTo>
                <a:cubicBezTo>
                  <a:pt x="32479" y="1158003"/>
                  <a:pt x="33943" y="1165927"/>
                  <a:pt x="37476" y="1172993"/>
                </a:cubicBezTo>
                <a:cubicBezTo>
                  <a:pt x="41504" y="1181050"/>
                  <a:pt x="48918" y="1187198"/>
                  <a:pt x="52466" y="1195478"/>
                </a:cubicBezTo>
                <a:cubicBezTo>
                  <a:pt x="56524" y="1204946"/>
                  <a:pt x="55354" y="1216245"/>
                  <a:pt x="59961" y="1225458"/>
                </a:cubicBezTo>
                <a:cubicBezTo>
                  <a:pt x="63121" y="1231779"/>
                  <a:pt x="70537" y="1234931"/>
                  <a:pt x="74951" y="1240449"/>
                </a:cubicBezTo>
                <a:cubicBezTo>
                  <a:pt x="80578" y="1247483"/>
                  <a:pt x="84944" y="1255439"/>
                  <a:pt x="89941" y="1262934"/>
                </a:cubicBezTo>
                <a:cubicBezTo>
                  <a:pt x="92791" y="1277186"/>
                  <a:pt x="97249" y="1307531"/>
                  <a:pt x="104931" y="1322895"/>
                </a:cubicBezTo>
                <a:cubicBezTo>
                  <a:pt x="108959" y="1330952"/>
                  <a:pt x="115892" y="1337323"/>
                  <a:pt x="119921" y="1345380"/>
                </a:cubicBezTo>
                <a:cubicBezTo>
                  <a:pt x="127143" y="1359823"/>
                  <a:pt x="130106" y="1383427"/>
                  <a:pt x="134912" y="1397845"/>
                </a:cubicBezTo>
                <a:cubicBezTo>
                  <a:pt x="139167" y="1410609"/>
                  <a:pt x="144264" y="1423105"/>
                  <a:pt x="149902" y="1435321"/>
                </a:cubicBezTo>
                <a:cubicBezTo>
                  <a:pt x="159266" y="1455610"/>
                  <a:pt x="172816" y="1474082"/>
                  <a:pt x="179882" y="1495281"/>
                </a:cubicBezTo>
                <a:cubicBezTo>
                  <a:pt x="182380" y="1502776"/>
                  <a:pt x="183844" y="1510700"/>
                  <a:pt x="187377" y="1517767"/>
                </a:cubicBezTo>
                <a:cubicBezTo>
                  <a:pt x="196420" y="1535853"/>
                  <a:pt x="212959" y="1559887"/>
                  <a:pt x="224853" y="1577727"/>
                </a:cubicBezTo>
                <a:cubicBezTo>
                  <a:pt x="243635" y="1634075"/>
                  <a:pt x="237407" y="1622455"/>
                  <a:pt x="269823" y="1682658"/>
                </a:cubicBezTo>
                <a:cubicBezTo>
                  <a:pt x="276730" y="1695485"/>
                  <a:pt x="285793" y="1707104"/>
                  <a:pt x="292308" y="1720134"/>
                </a:cubicBezTo>
                <a:cubicBezTo>
                  <a:pt x="348635" y="1832786"/>
                  <a:pt x="268898" y="1705470"/>
                  <a:pt x="367259" y="1847550"/>
                </a:cubicBezTo>
                <a:cubicBezTo>
                  <a:pt x="372386" y="1854956"/>
                  <a:pt x="377614" y="1862312"/>
                  <a:pt x="382249" y="1870036"/>
                </a:cubicBezTo>
                <a:cubicBezTo>
                  <a:pt x="389744" y="1882528"/>
                  <a:pt x="395142" y="1896548"/>
                  <a:pt x="404735" y="1907511"/>
                </a:cubicBezTo>
                <a:cubicBezTo>
                  <a:pt x="412961" y="1916912"/>
                  <a:pt x="425882" y="1921163"/>
                  <a:pt x="434715" y="1929996"/>
                </a:cubicBezTo>
                <a:cubicBezTo>
                  <a:pt x="451381" y="1946662"/>
                  <a:pt x="455524" y="1973291"/>
                  <a:pt x="472190" y="1989957"/>
                </a:cubicBezTo>
                <a:cubicBezTo>
                  <a:pt x="484929" y="2002696"/>
                  <a:pt x="502940" y="2008876"/>
                  <a:pt x="517161" y="2019937"/>
                </a:cubicBezTo>
                <a:cubicBezTo>
                  <a:pt x="525528" y="2026444"/>
                  <a:pt x="531279" y="2035915"/>
                  <a:pt x="539646" y="2042422"/>
                </a:cubicBezTo>
                <a:cubicBezTo>
                  <a:pt x="553867" y="2053483"/>
                  <a:pt x="571878" y="2059664"/>
                  <a:pt x="584617" y="2072403"/>
                </a:cubicBezTo>
                <a:cubicBezTo>
                  <a:pt x="599607" y="2087393"/>
                  <a:pt x="611948" y="2105614"/>
                  <a:pt x="629587" y="2117373"/>
                </a:cubicBezTo>
                <a:cubicBezTo>
                  <a:pt x="661963" y="2138957"/>
                  <a:pt x="675090" y="2147108"/>
                  <a:pt x="712033" y="2177334"/>
                </a:cubicBezTo>
                <a:cubicBezTo>
                  <a:pt x="720237" y="2184046"/>
                  <a:pt x="725834" y="2193741"/>
                  <a:pt x="734518" y="2199819"/>
                </a:cubicBezTo>
                <a:cubicBezTo>
                  <a:pt x="751019" y="2211370"/>
                  <a:pt x="770224" y="2218626"/>
                  <a:pt x="786984" y="2229799"/>
                </a:cubicBezTo>
                <a:cubicBezTo>
                  <a:pt x="792864" y="2233719"/>
                  <a:pt x="795797" y="2241358"/>
                  <a:pt x="801974" y="2244790"/>
                </a:cubicBezTo>
                <a:cubicBezTo>
                  <a:pt x="818607" y="2254030"/>
                  <a:pt x="837422" y="2258766"/>
                  <a:pt x="854440" y="2267275"/>
                </a:cubicBezTo>
                <a:cubicBezTo>
                  <a:pt x="877595" y="2278852"/>
                  <a:pt x="892340" y="2298457"/>
                  <a:pt x="914400" y="2312245"/>
                </a:cubicBezTo>
                <a:cubicBezTo>
                  <a:pt x="921100" y="2316432"/>
                  <a:pt x="929390" y="2317242"/>
                  <a:pt x="936885" y="2319740"/>
                </a:cubicBezTo>
                <a:cubicBezTo>
                  <a:pt x="988256" y="2353988"/>
                  <a:pt x="924536" y="2312022"/>
                  <a:pt x="996846" y="2357216"/>
                </a:cubicBezTo>
                <a:cubicBezTo>
                  <a:pt x="1004485" y="2361990"/>
                  <a:pt x="1011274" y="2368178"/>
                  <a:pt x="1019331" y="2372206"/>
                </a:cubicBezTo>
                <a:cubicBezTo>
                  <a:pt x="1036217" y="2380649"/>
                  <a:pt x="1085454" y="2397522"/>
                  <a:pt x="1101777" y="2402186"/>
                </a:cubicBezTo>
                <a:cubicBezTo>
                  <a:pt x="1145305" y="2414623"/>
                  <a:pt x="1151434" y="2412376"/>
                  <a:pt x="1184223" y="2424672"/>
                </a:cubicBezTo>
                <a:cubicBezTo>
                  <a:pt x="1196821" y="2429396"/>
                  <a:pt x="1208935" y="2435407"/>
                  <a:pt x="1221699" y="2439662"/>
                </a:cubicBezTo>
                <a:cubicBezTo>
                  <a:pt x="1238954" y="2445414"/>
                  <a:pt x="1256909" y="2448900"/>
                  <a:pt x="1274164" y="2454652"/>
                </a:cubicBezTo>
                <a:cubicBezTo>
                  <a:pt x="1286928" y="2458907"/>
                  <a:pt x="1299042" y="2464918"/>
                  <a:pt x="1311640" y="2469642"/>
                </a:cubicBezTo>
                <a:cubicBezTo>
                  <a:pt x="1319037" y="2472416"/>
                  <a:pt x="1326751" y="2474301"/>
                  <a:pt x="1334125" y="2477137"/>
                </a:cubicBezTo>
                <a:cubicBezTo>
                  <a:pt x="1359240" y="2486796"/>
                  <a:pt x="1383735" y="2498067"/>
                  <a:pt x="1409076" y="2507117"/>
                </a:cubicBezTo>
                <a:cubicBezTo>
                  <a:pt x="1418777" y="2510582"/>
                  <a:pt x="1429224" y="2511540"/>
                  <a:pt x="1439056" y="2514613"/>
                </a:cubicBezTo>
                <a:cubicBezTo>
                  <a:pt x="1469219" y="2524039"/>
                  <a:pt x="1500045" y="2531926"/>
                  <a:pt x="1528997" y="2544593"/>
                </a:cubicBezTo>
                <a:cubicBezTo>
                  <a:pt x="1568971" y="2562081"/>
                  <a:pt x="1612615" y="2572854"/>
                  <a:pt x="1648918" y="2597058"/>
                </a:cubicBezTo>
                <a:cubicBezTo>
                  <a:pt x="1701007" y="2631786"/>
                  <a:pt x="1635543" y="2590372"/>
                  <a:pt x="1708879" y="2627039"/>
                </a:cubicBezTo>
                <a:cubicBezTo>
                  <a:pt x="1716936" y="2631067"/>
                  <a:pt x="1723307" y="2638001"/>
                  <a:pt x="1731364" y="2642029"/>
                </a:cubicBezTo>
                <a:cubicBezTo>
                  <a:pt x="1738430" y="2645562"/>
                  <a:pt x="1746587" y="2646412"/>
                  <a:pt x="1753849" y="2649524"/>
                </a:cubicBezTo>
                <a:cubicBezTo>
                  <a:pt x="1764119" y="2653925"/>
                  <a:pt x="1774249" y="2658765"/>
                  <a:pt x="1783830" y="2664514"/>
                </a:cubicBezTo>
                <a:cubicBezTo>
                  <a:pt x="1819033" y="2685636"/>
                  <a:pt x="1824509" y="2695776"/>
                  <a:pt x="1858781" y="2709485"/>
                </a:cubicBezTo>
                <a:cubicBezTo>
                  <a:pt x="1873452" y="2715353"/>
                  <a:pt x="1889080" y="2718607"/>
                  <a:pt x="1903751" y="2724475"/>
                </a:cubicBezTo>
                <a:cubicBezTo>
                  <a:pt x="1928735" y="2734468"/>
                  <a:pt x="1952160" y="2750031"/>
                  <a:pt x="1978702" y="2754455"/>
                </a:cubicBezTo>
                <a:cubicBezTo>
                  <a:pt x="1993692" y="2756953"/>
                  <a:pt x="2008864" y="2758533"/>
                  <a:pt x="2023672" y="2761950"/>
                </a:cubicBezTo>
                <a:cubicBezTo>
                  <a:pt x="2041395" y="2766040"/>
                  <a:pt x="2058564" y="2772253"/>
                  <a:pt x="2076138" y="2776940"/>
                </a:cubicBezTo>
                <a:cubicBezTo>
                  <a:pt x="2221977" y="2815831"/>
                  <a:pt x="2035904" y="2758727"/>
                  <a:pt x="2308485" y="2844396"/>
                </a:cubicBezTo>
                <a:cubicBezTo>
                  <a:pt x="2338633" y="2853871"/>
                  <a:pt x="2366966" y="2871381"/>
                  <a:pt x="2398426" y="2874377"/>
                </a:cubicBezTo>
                <a:lnTo>
                  <a:pt x="2555823" y="2889367"/>
                </a:lnTo>
                <a:cubicBezTo>
                  <a:pt x="2807860" y="2973379"/>
                  <a:pt x="2574202" y="2902942"/>
                  <a:pt x="2720715" y="2934337"/>
                </a:cubicBezTo>
                <a:cubicBezTo>
                  <a:pt x="2738500" y="2938148"/>
                  <a:pt x="2755476" y="2945161"/>
                  <a:pt x="2773181" y="2949327"/>
                </a:cubicBezTo>
                <a:cubicBezTo>
                  <a:pt x="2797982" y="2955162"/>
                  <a:pt x="2823305" y="2958588"/>
                  <a:pt x="2848131" y="2964317"/>
                </a:cubicBezTo>
                <a:cubicBezTo>
                  <a:pt x="2882841" y="2972327"/>
                  <a:pt x="2859755" y="2973474"/>
                  <a:pt x="2900597" y="2979308"/>
                </a:cubicBezTo>
                <a:cubicBezTo>
                  <a:pt x="2925453" y="2982859"/>
                  <a:pt x="2950564" y="2984305"/>
                  <a:pt x="2975548" y="2986803"/>
                </a:cubicBezTo>
                <a:cubicBezTo>
                  <a:pt x="2999421" y="2992771"/>
                  <a:pt x="3018264" y="2997987"/>
                  <a:pt x="3043003" y="3001793"/>
                </a:cubicBezTo>
                <a:cubicBezTo>
                  <a:pt x="3062911" y="3004856"/>
                  <a:pt x="3082977" y="3006790"/>
                  <a:pt x="3102964" y="3009288"/>
                </a:cubicBezTo>
                <a:cubicBezTo>
                  <a:pt x="3195403" y="3006790"/>
                  <a:pt x="3287924" y="3006411"/>
                  <a:pt x="3380282" y="3001793"/>
                </a:cubicBezTo>
                <a:cubicBezTo>
                  <a:pt x="3388173" y="3001398"/>
                  <a:pt x="3395171" y="2996468"/>
                  <a:pt x="3402767" y="2994298"/>
                </a:cubicBezTo>
                <a:cubicBezTo>
                  <a:pt x="3412672" y="2991468"/>
                  <a:pt x="3422843" y="2989633"/>
                  <a:pt x="3432748" y="2986803"/>
                </a:cubicBezTo>
                <a:cubicBezTo>
                  <a:pt x="3440344" y="2984633"/>
                  <a:pt x="3447568" y="2981224"/>
                  <a:pt x="3455233" y="2979308"/>
                </a:cubicBezTo>
                <a:cubicBezTo>
                  <a:pt x="3502114" y="2967588"/>
                  <a:pt x="3527466" y="2968916"/>
                  <a:pt x="3582649" y="2964317"/>
                </a:cubicBezTo>
                <a:cubicBezTo>
                  <a:pt x="3595141" y="2961819"/>
                  <a:pt x="3607712" y="2959687"/>
                  <a:pt x="3620125" y="2956822"/>
                </a:cubicBezTo>
                <a:cubicBezTo>
                  <a:pt x="3640199" y="2952190"/>
                  <a:pt x="3659585" y="2943882"/>
                  <a:pt x="3680085" y="2941832"/>
                </a:cubicBezTo>
                <a:lnTo>
                  <a:pt x="3755036" y="2934337"/>
                </a:lnTo>
                <a:cubicBezTo>
                  <a:pt x="3897441" y="2898736"/>
                  <a:pt x="3794404" y="2919953"/>
                  <a:pt x="4069830" y="2911852"/>
                </a:cubicBezTo>
                <a:cubicBezTo>
                  <a:pt x="4087318" y="2909354"/>
                  <a:pt x="4104914" y="2907517"/>
                  <a:pt x="4122295" y="2904357"/>
                </a:cubicBezTo>
                <a:cubicBezTo>
                  <a:pt x="4132430" y="2902514"/>
                  <a:pt x="4142005" y="2897652"/>
                  <a:pt x="4152276" y="2896862"/>
                </a:cubicBezTo>
                <a:cubicBezTo>
                  <a:pt x="4207134" y="2892642"/>
                  <a:pt x="4262223" y="2892259"/>
                  <a:pt x="4317167" y="2889367"/>
                </a:cubicBezTo>
                <a:cubicBezTo>
                  <a:pt x="4407677" y="2884603"/>
                  <a:pt x="4447518" y="2881070"/>
                  <a:pt x="4534525" y="2874377"/>
                </a:cubicBezTo>
                <a:lnTo>
                  <a:pt x="4579495" y="2866881"/>
                </a:lnTo>
                <a:cubicBezTo>
                  <a:pt x="4592029" y="2864602"/>
                  <a:pt x="4604330" y="2860966"/>
                  <a:pt x="4616971" y="2859386"/>
                </a:cubicBezTo>
                <a:cubicBezTo>
                  <a:pt x="4644353" y="2855963"/>
                  <a:pt x="4671935" y="2854389"/>
                  <a:pt x="4699417" y="2851891"/>
                </a:cubicBezTo>
                <a:cubicBezTo>
                  <a:pt x="4709410" y="2849393"/>
                  <a:pt x="4719253" y="2846186"/>
                  <a:pt x="4729397" y="2844396"/>
                </a:cubicBezTo>
                <a:cubicBezTo>
                  <a:pt x="4729450" y="2844387"/>
                  <a:pt x="4837244" y="2829292"/>
                  <a:pt x="4864308" y="2821911"/>
                </a:cubicBezTo>
                <a:cubicBezTo>
                  <a:pt x="4879552" y="2817753"/>
                  <a:pt x="4896132" y="2815686"/>
                  <a:pt x="4909279" y="2806921"/>
                </a:cubicBezTo>
                <a:cubicBezTo>
                  <a:pt x="4938338" y="2787549"/>
                  <a:pt x="4923218" y="2794780"/>
                  <a:pt x="4954249" y="2784436"/>
                </a:cubicBezTo>
                <a:cubicBezTo>
                  <a:pt x="5000999" y="2753269"/>
                  <a:pt x="4952674" y="2782637"/>
                  <a:pt x="4999220" y="2761950"/>
                </a:cubicBezTo>
                <a:cubicBezTo>
                  <a:pt x="5014535" y="2755143"/>
                  <a:pt x="5028933" y="2746400"/>
                  <a:pt x="5044190" y="2739465"/>
                </a:cubicBezTo>
                <a:cubicBezTo>
                  <a:pt x="5078685" y="2723786"/>
                  <a:pt x="5078219" y="2725337"/>
                  <a:pt x="5111646" y="2716980"/>
                </a:cubicBezTo>
                <a:cubicBezTo>
                  <a:pt x="5180862" y="2670836"/>
                  <a:pt x="5095714" y="2729725"/>
                  <a:pt x="5149121" y="2686999"/>
                </a:cubicBezTo>
                <a:cubicBezTo>
                  <a:pt x="5180643" y="2661781"/>
                  <a:pt x="5169510" y="2682126"/>
                  <a:pt x="5201587" y="2642029"/>
                </a:cubicBezTo>
                <a:cubicBezTo>
                  <a:pt x="5212841" y="2627961"/>
                  <a:pt x="5218827" y="2609797"/>
                  <a:pt x="5231567" y="2597058"/>
                </a:cubicBezTo>
                <a:cubicBezTo>
                  <a:pt x="5245511" y="2583115"/>
                  <a:pt x="5252092" y="2578494"/>
                  <a:pt x="5261548" y="2559583"/>
                </a:cubicBezTo>
                <a:cubicBezTo>
                  <a:pt x="5292563" y="2497553"/>
                  <a:pt x="5237243" y="2585101"/>
                  <a:pt x="5284033" y="2507117"/>
                </a:cubicBezTo>
                <a:cubicBezTo>
                  <a:pt x="5293302" y="2491669"/>
                  <a:pt x="5308316" y="2479238"/>
                  <a:pt x="5314013" y="2462147"/>
                </a:cubicBezTo>
                <a:cubicBezTo>
                  <a:pt x="5316511" y="2454652"/>
                  <a:pt x="5319338" y="2447258"/>
                  <a:pt x="5321508" y="2439662"/>
                </a:cubicBezTo>
                <a:cubicBezTo>
                  <a:pt x="5324338" y="2429757"/>
                  <a:pt x="5324396" y="2418895"/>
                  <a:pt x="5329003" y="2409681"/>
                </a:cubicBezTo>
                <a:cubicBezTo>
                  <a:pt x="5332163" y="2403360"/>
                  <a:pt x="5338997" y="2399688"/>
                  <a:pt x="5343994" y="2394691"/>
                </a:cubicBezTo>
                <a:cubicBezTo>
                  <a:pt x="5360900" y="2327066"/>
                  <a:pt x="5352469" y="2354276"/>
                  <a:pt x="5366479" y="2312245"/>
                </a:cubicBezTo>
                <a:cubicBezTo>
                  <a:pt x="5367784" y="2300503"/>
                  <a:pt x="5378660" y="2199811"/>
                  <a:pt x="5381469" y="2184829"/>
                </a:cubicBezTo>
                <a:cubicBezTo>
                  <a:pt x="5385266" y="2164580"/>
                  <a:pt x="5391462" y="2144855"/>
                  <a:pt x="5396459" y="2124868"/>
                </a:cubicBezTo>
                <a:cubicBezTo>
                  <a:pt x="5393961" y="2089891"/>
                  <a:pt x="5393061" y="2054763"/>
                  <a:pt x="5388964" y="2019937"/>
                </a:cubicBezTo>
                <a:cubicBezTo>
                  <a:pt x="5388041" y="2012091"/>
                  <a:pt x="5388535" y="2000985"/>
                  <a:pt x="5381469" y="1997452"/>
                </a:cubicBezTo>
                <a:cubicBezTo>
                  <a:pt x="5346137" y="1979786"/>
                  <a:pt x="5308275" y="1964593"/>
                  <a:pt x="5269043" y="1959977"/>
                </a:cubicBezTo>
                <a:lnTo>
                  <a:pt x="5014210" y="1929996"/>
                </a:lnTo>
                <a:cubicBezTo>
                  <a:pt x="4939033" y="1911202"/>
                  <a:pt x="5041257" y="1935047"/>
                  <a:pt x="4894289" y="1915006"/>
                </a:cubicBezTo>
                <a:cubicBezTo>
                  <a:pt x="4869044" y="1911564"/>
                  <a:pt x="4844429" y="1904444"/>
                  <a:pt x="4819338" y="1900016"/>
                </a:cubicBezTo>
                <a:cubicBezTo>
                  <a:pt x="4801941" y="1896946"/>
                  <a:pt x="4784361" y="1895019"/>
                  <a:pt x="4766872" y="1892521"/>
                </a:cubicBezTo>
                <a:cubicBezTo>
                  <a:pt x="4759377" y="1887524"/>
                  <a:pt x="4752208" y="1882000"/>
                  <a:pt x="4744387" y="1877531"/>
                </a:cubicBezTo>
                <a:cubicBezTo>
                  <a:pt x="4734686" y="1871987"/>
                  <a:pt x="4723882" y="1868462"/>
                  <a:pt x="4714407" y="1862540"/>
                </a:cubicBezTo>
                <a:cubicBezTo>
                  <a:pt x="4703814" y="1855919"/>
                  <a:pt x="4695272" y="1846253"/>
                  <a:pt x="4684426" y="1840055"/>
                </a:cubicBezTo>
                <a:cubicBezTo>
                  <a:pt x="4660174" y="1826197"/>
                  <a:pt x="4632205" y="1818815"/>
                  <a:pt x="4609476" y="1802580"/>
                </a:cubicBezTo>
                <a:cubicBezTo>
                  <a:pt x="4591987" y="1790088"/>
                  <a:pt x="4575314" y="1776368"/>
                  <a:pt x="4557010" y="1765104"/>
                </a:cubicBezTo>
                <a:cubicBezTo>
                  <a:pt x="4518866" y="1741630"/>
                  <a:pt x="4481960" y="1737492"/>
                  <a:pt x="4452079" y="1697649"/>
                </a:cubicBezTo>
                <a:cubicBezTo>
                  <a:pt x="4416873" y="1650706"/>
                  <a:pt x="4438431" y="1676506"/>
                  <a:pt x="4384623" y="1622698"/>
                </a:cubicBezTo>
                <a:cubicBezTo>
                  <a:pt x="4374629" y="1612704"/>
                  <a:pt x="4363123" y="1604023"/>
                  <a:pt x="4354643" y="1592717"/>
                </a:cubicBezTo>
                <a:lnTo>
                  <a:pt x="4309672" y="1532757"/>
                </a:lnTo>
                <a:cubicBezTo>
                  <a:pt x="4302177" y="1522764"/>
                  <a:pt x="4296020" y="1511610"/>
                  <a:pt x="4287187" y="1502777"/>
                </a:cubicBezTo>
                <a:cubicBezTo>
                  <a:pt x="4240055" y="1455645"/>
                  <a:pt x="4168822" y="1390491"/>
                  <a:pt x="4144781" y="1330390"/>
                </a:cubicBezTo>
                <a:cubicBezTo>
                  <a:pt x="4113065" y="1251104"/>
                  <a:pt x="4151060" y="1336059"/>
                  <a:pt x="4077325" y="1225458"/>
                </a:cubicBezTo>
                <a:cubicBezTo>
                  <a:pt x="4062335" y="1202973"/>
                  <a:pt x="4047664" y="1180272"/>
                  <a:pt x="4032354" y="1158003"/>
                </a:cubicBezTo>
                <a:cubicBezTo>
                  <a:pt x="4032319" y="1157953"/>
                  <a:pt x="3957439" y="1053121"/>
                  <a:pt x="3957403" y="1053072"/>
                </a:cubicBezTo>
                <a:cubicBezTo>
                  <a:pt x="3942629" y="1032925"/>
                  <a:pt x="3930099" y="1010777"/>
                  <a:pt x="3912433" y="993111"/>
                </a:cubicBezTo>
                <a:cubicBezTo>
                  <a:pt x="3897443" y="978121"/>
                  <a:pt x="3881644" y="963897"/>
                  <a:pt x="3867462" y="948140"/>
                </a:cubicBezTo>
                <a:cubicBezTo>
                  <a:pt x="3859106" y="938855"/>
                  <a:pt x="3853810" y="926993"/>
                  <a:pt x="3844977" y="918160"/>
                </a:cubicBezTo>
                <a:cubicBezTo>
                  <a:pt x="3838607" y="911790"/>
                  <a:pt x="3830313" y="907639"/>
                  <a:pt x="3822492" y="903170"/>
                </a:cubicBezTo>
                <a:cubicBezTo>
                  <a:pt x="3792008" y="885750"/>
                  <a:pt x="3795321" y="888882"/>
                  <a:pt x="3762531" y="880685"/>
                </a:cubicBezTo>
                <a:cubicBezTo>
                  <a:pt x="3693357" y="846097"/>
                  <a:pt x="3724250" y="856124"/>
                  <a:pt x="3672590" y="843209"/>
                </a:cubicBezTo>
                <a:cubicBezTo>
                  <a:pt x="3605563" y="809696"/>
                  <a:pt x="3633829" y="820295"/>
                  <a:pt x="3590144" y="805734"/>
                </a:cubicBezTo>
                <a:cubicBezTo>
                  <a:pt x="3580151" y="798239"/>
                  <a:pt x="3571010" y="789447"/>
                  <a:pt x="3560164" y="783249"/>
                </a:cubicBezTo>
                <a:cubicBezTo>
                  <a:pt x="3553305" y="779329"/>
                  <a:pt x="3544941" y="778866"/>
                  <a:pt x="3537679" y="775754"/>
                </a:cubicBezTo>
                <a:cubicBezTo>
                  <a:pt x="3483374" y="752479"/>
                  <a:pt x="3533398" y="765903"/>
                  <a:pt x="3470223" y="753268"/>
                </a:cubicBezTo>
                <a:cubicBezTo>
                  <a:pt x="3462728" y="748271"/>
                  <a:pt x="3455795" y="742306"/>
                  <a:pt x="3447738" y="738278"/>
                </a:cubicBezTo>
                <a:cubicBezTo>
                  <a:pt x="3397935" y="713377"/>
                  <a:pt x="3408310" y="731982"/>
                  <a:pt x="3350302" y="693308"/>
                </a:cubicBezTo>
                <a:cubicBezTo>
                  <a:pt x="3334855" y="683010"/>
                  <a:pt x="3304556" y="662293"/>
                  <a:pt x="3290341" y="655832"/>
                </a:cubicBezTo>
                <a:cubicBezTo>
                  <a:pt x="3275956" y="649294"/>
                  <a:pt x="3258770" y="649216"/>
                  <a:pt x="3245371" y="640842"/>
                </a:cubicBezTo>
                <a:cubicBezTo>
                  <a:pt x="3225384" y="628350"/>
                  <a:pt x="3206810" y="613244"/>
                  <a:pt x="3185410" y="603367"/>
                </a:cubicBezTo>
                <a:cubicBezTo>
                  <a:pt x="3074288" y="552080"/>
                  <a:pt x="3200891" y="626099"/>
                  <a:pt x="3125449" y="588377"/>
                </a:cubicBezTo>
                <a:cubicBezTo>
                  <a:pt x="3112419" y="581862"/>
                  <a:pt x="3101236" y="571919"/>
                  <a:pt x="3087974" y="565891"/>
                </a:cubicBezTo>
                <a:cubicBezTo>
                  <a:pt x="3073589" y="559352"/>
                  <a:pt x="3057674" y="556769"/>
                  <a:pt x="3043003" y="550901"/>
                </a:cubicBezTo>
                <a:cubicBezTo>
                  <a:pt x="2976041" y="524117"/>
                  <a:pt x="2991402" y="525324"/>
                  <a:pt x="2938072" y="505931"/>
                </a:cubicBezTo>
                <a:cubicBezTo>
                  <a:pt x="2923222" y="500531"/>
                  <a:pt x="2907687" y="497017"/>
                  <a:pt x="2893102" y="490940"/>
                </a:cubicBezTo>
                <a:cubicBezTo>
                  <a:pt x="2813839" y="457913"/>
                  <a:pt x="2884214" y="473610"/>
                  <a:pt x="2795666" y="460960"/>
                </a:cubicBezTo>
                <a:cubicBezTo>
                  <a:pt x="2732789" y="437382"/>
                  <a:pt x="2724597" y="432203"/>
                  <a:pt x="2653259" y="415990"/>
                </a:cubicBezTo>
                <a:cubicBezTo>
                  <a:pt x="2626021" y="409799"/>
                  <a:pt x="2598146" y="406754"/>
                  <a:pt x="2570813" y="400999"/>
                </a:cubicBezTo>
                <a:cubicBezTo>
                  <a:pt x="2456389" y="376909"/>
                  <a:pt x="2567035" y="392251"/>
                  <a:pt x="2443397" y="378514"/>
                </a:cubicBezTo>
                <a:cubicBezTo>
                  <a:pt x="2433404" y="376016"/>
                  <a:pt x="2423322" y="373849"/>
                  <a:pt x="2413417" y="371019"/>
                </a:cubicBezTo>
                <a:cubicBezTo>
                  <a:pt x="2388337" y="363853"/>
                  <a:pt x="2364043" y="353649"/>
                  <a:pt x="2338466" y="348534"/>
                </a:cubicBezTo>
                <a:cubicBezTo>
                  <a:pt x="2313845" y="343610"/>
                  <a:pt x="2288499" y="343537"/>
                  <a:pt x="2263515" y="341039"/>
                </a:cubicBezTo>
                <a:cubicBezTo>
                  <a:pt x="2204666" y="326327"/>
                  <a:pt x="2249412" y="335881"/>
                  <a:pt x="2151089" y="326049"/>
                </a:cubicBezTo>
                <a:cubicBezTo>
                  <a:pt x="2128578" y="323798"/>
                  <a:pt x="2106118" y="321052"/>
                  <a:pt x="2083633" y="318554"/>
                </a:cubicBezTo>
                <a:lnTo>
                  <a:pt x="2023672" y="303563"/>
                </a:lnTo>
                <a:cubicBezTo>
                  <a:pt x="2013679" y="301065"/>
                  <a:pt x="2003464" y="299325"/>
                  <a:pt x="1993692" y="296068"/>
                </a:cubicBezTo>
                <a:cubicBezTo>
                  <a:pt x="1986197" y="293570"/>
                  <a:pt x="1978919" y="290287"/>
                  <a:pt x="1971207" y="288573"/>
                </a:cubicBezTo>
                <a:cubicBezTo>
                  <a:pt x="1956372" y="285276"/>
                  <a:pt x="1941138" y="284058"/>
                  <a:pt x="1926236" y="281078"/>
                </a:cubicBezTo>
                <a:cubicBezTo>
                  <a:pt x="1916135" y="279058"/>
                  <a:pt x="1906357" y="275603"/>
                  <a:pt x="1896256" y="273583"/>
                </a:cubicBezTo>
                <a:cubicBezTo>
                  <a:pt x="1865100" y="267352"/>
                  <a:pt x="1830013" y="263392"/>
                  <a:pt x="1798820" y="258593"/>
                </a:cubicBezTo>
                <a:cubicBezTo>
                  <a:pt x="1783800" y="256282"/>
                  <a:pt x="1768839" y="253596"/>
                  <a:pt x="1753849" y="251098"/>
                </a:cubicBezTo>
                <a:cubicBezTo>
                  <a:pt x="1702454" y="233966"/>
                  <a:pt x="1766241" y="254196"/>
                  <a:pt x="1693889" y="236108"/>
                </a:cubicBezTo>
                <a:cubicBezTo>
                  <a:pt x="1686224" y="234192"/>
                  <a:pt x="1679150" y="230163"/>
                  <a:pt x="1671403" y="228613"/>
                </a:cubicBezTo>
                <a:cubicBezTo>
                  <a:pt x="1638254" y="221983"/>
                  <a:pt x="1573736" y="216597"/>
                  <a:pt x="1543987" y="213622"/>
                </a:cubicBezTo>
                <a:cubicBezTo>
                  <a:pt x="1506562" y="201147"/>
                  <a:pt x="1499478" y="197753"/>
                  <a:pt x="1446551" y="191137"/>
                </a:cubicBezTo>
                <a:cubicBezTo>
                  <a:pt x="1391787" y="184292"/>
                  <a:pt x="1281659" y="176147"/>
                  <a:pt x="1281659" y="176147"/>
                </a:cubicBezTo>
                <a:cubicBezTo>
                  <a:pt x="1214009" y="159234"/>
                  <a:pt x="1296447" y="178422"/>
                  <a:pt x="1184223" y="161157"/>
                </a:cubicBezTo>
                <a:cubicBezTo>
                  <a:pt x="1174042" y="159591"/>
                  <a:pt x="1164378" y="155505"/>
                  <a:pt x="1154243" y="153662"/>
                </a:cubicBezTo>
                <a:cubicBezTo>
                  <a:pt x="1113742" y="146298"/>
                  <a:pt x="1067024" y="142692"/>
                  <a:pt x="1026826" y="138672"/>
                </a:cubicBezTo>
                <a:lnTo>
                  <a:pt x="981856" y="123681"/>
                </a:lnTo>
                <a:cubicBezTo>
                  <a:pt x="953171" y="114119"/>
                  <a:pt x="900880" y="97180"/>
                  <a:pt x="884420" y="86206"/>
                </a:cubicBezTo>
                <a:cubicBezTo>
                  <a:pt x="855361" y="66833"/>
                  <a:pt x="870481" y="74064"/>
                  <a:pt x="839449" y="63721"/>
                </a:cubicBezTo>
                <a:cubicBezTo>
                  <a:pt x="775001" y="20755"/>
                  <a:pt x="856549" y="72272"/>
                  <a:pt x="794479" y="41236"/>
                </a:cubicBezTo>
                <a:cubicBezTo>
                  <a:pt x="736364" y="12177"/>
                  <a:pt x="806024" y="37588"/>
                  <a:pt x="749508" y="18750"/>
                </a:cubicBezTo>
                <a:cubicBezTo>
                  <a:pt x="706235" y="-10098"/>
                  <a:pt x="712032" y="3760"/>
                  <a:pt x="659567" y="3760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8360621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2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9"/>
          <p:cNvSpPr txBox="1">
            <a:spLocks noGrp="1"/>
          </p:cNvSpPr>
          <p:nvPr>
            <p:ph type="title"/>
          </p:nvPr>
        </p:nvSpPr>
        <p:spPr>
          <a:xfrm>
            <a:off x="1462447" y="337523"/>
            <a:ext cx="3510116" cy="9541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Nội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 dung</a:t>
            </a:r>
            <a:endParaRPr lang="en-US" sz="5400" b="1" dirty="0">
              <a:solidFill>
                <a:srgbClr val="C00000"/>
              </a:solidFill>
              <a:latin typeface="Brush Script MT" panose="03060802040406070304" pitchFamily="66" charset="-122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84E6EC-2D71-3943-B23B-0C15ADFDB514}"/>
              </a:ext>
            </a:extLst>
          </p:cNvPr>
          <p:cNvSpPr/>
          <p:nvPr/>
        </p:nvSpPr>
        <p:spPr>
          <a:xfrm>
            <a:off x="2009609" y="1732441"/>
            <a:ext cx="64155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altLang="vi-VN" sz="28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I. Quá trình xâm lược của chủ nghĩa thực dân ở các nước Đông Nam Á.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B26E6F-1A78-D549-9613-BD0478CDAE87}"/>
              </a:ext>
            </a:extLst>
          </p:cNvPr>
          <p:cNvSpPr/>
          <p:nvPr/>
        </p:nvSpPr>
        <p:spPr>
          <a:xfrm>
            <a:off x="1636503" y="3243997"/>
            <a:ext cx="61091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vi-VN" sz="28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II. </a:t>
            </a:r>
            <a:r>
              <a:rPr lang="en-US" altLang="vi-VN" sz="28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Phong</a:t>
            </a:r>
            <a:r>
              <a:rPr lang="en-US" altLang="vi-VN" sz="28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8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trào</a:t>
            </a:r>
            <a:r>
              <a:rPr lang="en-US" altLang="vi-VN" sz="28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8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đấu</a:t>
            </a:r>
            <a:r>
              <a:rPr lang="en-US" altLang="vi-VN" sz="28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8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tranh</a:t>
            </a:r>
            <a:r>
              <a:rPr lang="en-US" altLang="vi-VN" sz="28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8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giải</a:t>
            </a:r>
            <a:r>
              <a:rPr lang="en-US" altLang="vi-VN" sz="28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8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phóng</a:t>
            </a:r>
            <a:r>
              <a:rPr lang="en-US" altLang="vi-VN" sz="28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8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dân</a:t>
            </a:r>
            <a:r>
              <a:rPr lang="en-US" altLang="vi-VN" sz="28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8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tộc</a:t>
            </a:r>
            <a:r>
              <a:rPr lang="en-US" altLang="vi-VN" sz="24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lang="en-US" altLang="vi-VN" sz="2800" b="1" kern="12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8E8B883-7BF5-CF46-AAB8-FECC1F79E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58" y="178426"/>
            <a:ext cx="1862627" cy="167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5C13B2D-8D7A-F14E-B17C-7E6CFE2508BB}"/>
              </a:ext>
            </a:extLst>
          </p:cNvPr>
          <p:cNvSpPr/>
          <p:nvPr/>
        </p:nvSpPr>
        <p:spPr>
          <a:xfrm>
            <a:off x="1028430" y="1933579"/>
            <a:ext cx="812008" cy="648098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98CEBC9-8CD1-5F41-A046-0FD9C1089E2C}"/>
              </a:ext>
            </a:extLst>
          </p:cNvPr>
          <p:cNvSpPr/>
          <p:nvPr/>
        </p:nvSpPr>
        <p:spPr>
          <a:xfrm>
            <a:off x="1064533" y="3213462"/>
            <a:ext cx="812008" cy="648098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1" name="Google Shape;346;p30">
            <a:extLst>
              <a:ext uri="{FF2B5EF4-FFF2-40B4-BE49-F238E27FC236}">
                <a16:creationId xmlns:a16="http://schemas.microsoft.com/office/drawing/2014/main" id="{C10DFEFE-EDDB-4543-ADFF-EF3B32C5F1C0}"/>
              </a:ext>
            </a:extLst>
          </p:cNvPr>
          <p:cNvGrpSpPr/>
          <p:nvPr/>
        </p:nvGrpSpPr>
        <p:grpSpPr>
          <a:xfrm rot="2416211" flipH="1">
            <a:off x="7326551" y="2543624"/>
            <a:ext cx="1680556" cy="1942272"/>
            <a:chOff x="1224250" y="2447575"/>
            <a:chExt cx="596825" cy="701025"/>
          </a:xfrm>
        </p:grpSpPr>
        <p:sp>
          <p:nvSpPr>
            <p:cNvPr id="12" name="Google Shape;347;p30">
              <a:extLst>
                <a:ext uri="{FF2B5EF4-FFF2-40B4-BE49-F238E27FC236}">
                  <a16:creationId xmlns:a16="http://schemas.microsoft.com/office/drawing/2014/main" id="{1381E02C-4540-4E40-B1BF-6787C9820876}"/>
                </a:ext>
              </a:extLst>
            </p:cNvPr>
            <p:cNvSpPr/>
            <p:nvPr/>
          </p:nvSpPr>
          <p:spPr>
            <a:xfrm>
              <a:off x="1676100" y="2447750"/>
              <a:ext cx="144975" cy="169700"/>
            </a:xfrm>
            <a:custGeom>
              <a:avLst/>
              <a:gdLst/>
              <a:ahLst/>
              <a:cxnLst/>
              <a:rect l="l" t="t" r="r" b="b"/>
              <a:pathLst>
                <a:path w="5799" h="6788" extrusionOk="0">
                  <a:moveTo>
                    <a:pt x="5525" y="1"/>
                  </a:moveTo>
                  <a:lnTo>
                    <a:pt x="0" y="6668"/>
                  </a:lnTo>
                  <a:lnTo>
                    <a:pt x="155" y="6787"/>
                  </a:lnTo>
                  <a:cubicBezTo>
                    <a:pt x="155" y="6787"/>
                    <a:pt x="1750" y="6620"/>
                    <a:pt x="1965" y="6359"/>
                  </a:cubicBezTo>
                  <a:cubicBezTo>
                    <a:pt x="3334" y="4715"/>
                    <a:pt x="4274" y="3572"/>
                    <a:pt x="4405" y="3418"/>
                  </a:cubicBezTo>
                  <a:cubicBezTo>
                    <a:pt x="4751" y="3001"/>
                    <a:pt x="5798" y="203"/>
                    <a:pt x="5525" y="1"/>
                  </a:cubicBezTo>
                  <a:close/>
                </a:path>
              </a:pathLst>
            </a:custGeom>
            <a:solidFill>
              <a:srgbClr val="B4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48;p30">
              <a:extLst>
                <a:ext uri="{FF2B5EF4-FFF2-40B4-BE49-F238E27FC236}">
                  <a16:creationId xmlns:a16="http://schemas.microsoft.com/office/drawing/2014/main" id="{DFD381EA-5C2D-B44A-9ACE-D4D4115E3F09}"/>
                </a:ext>
              </a:extLst>
            </p:cNvPr>
            <p:cNvSpPr/>
            <p:nvPr/>
          </p:nvSpPr>
          <p:spPr>
            <a:xfrm>
              <a:off x="1364750" y="2614150"/>
              <a:ext cx="336675" cy="392025"/>
            </a:xfrm>
            <a:custGeom>
              <a:avLst/>
              <a:gdLst/>
              <a:ahLst/>
              <a:cxnLst/>
              <a:rect l="l" t="t" r="r" b="b"/>
              <a:pathLst>
                <a:path w="13467" h="15681" extrusionOk="0">
                  <a:moveTo>
                    <a:pt x="12478" y="0"/>
                  </a:moveTo>
                  <a:lnTo>
                    <a:pt x="0" y="15026"/>
                  </a:lnTo>
                  <a:cubicBezTo>
                    <a:pt x="345" y="15347"/>
                    <a:pt x="774" y="15550"/>
                    <a:pt x="1203" y="15681"/>
                  </a:cubicBezTo>
                  <a:cubicBezTo>
                    <a:pt x="1715" y="15062"/>
                    <a:pt x="9061" y="6156"/>
                    <a:pt x="13466" y="846"/>
                  </a:cubicBezTo>
                  <a:lnTo>
                    <a:pt x="12609" y="131"/>
                  </a:lnTo>
                  <a:lnTo>
                    <a:pt x="12478" y="0"/>
                  </a:lnTo>
                  <a:close/>
                </a:path>
              </a:pathLst>
            </a:custGeom>
            <a:solidFill>
              <a:srgbClr val="B4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49;p30">
              <a:extLst>
                <a:ext uri="{FF2B5EF4-FFF2-40B4-BE49-F238E27FC236}">
                  <a16:creationId xmlns:a16="http://schemas.microsoft.com/office/drawing/2014/main" id="{996D4C6A-9DE1-A44A-867E-E61EFEFD7468}"/>
                </a:ext>
              </a:extLst>
            </p:cNvPr>
            <p:cNvSpPr/>
            <p:nvPr/>
          </p:nvSpPr>
          <p:spPr>
            <a:xfrm>
              <a:off x="1337050" y="2447575"/>
              <a:ext cx="477175" cy="542525"/>
            </a:xfrm>
            <a:custGeom>
              <a:avLst/>
              <a:gdLst/>
              <a:ahLst/>
              <a:cxnLst/>
              <a:rect l="l" t="t" r="r" b="b"/>
              <a:pathLst>
                <a:path w="19087" h="21701" extrusionOk="0">
                  <a:moveTo>
                    <a:pt x="19058" y="1"/>
                  </a:moveTo>
                  <a:cubicBezTo>
                    <a:pt x="18732" y="1"/>
                    <a:pt x="16227" y="1333"/>
                    <a:pt x="15884" y="1710"/>
                  </a:cubicBezTo>
                  <a:cubicBezTo>
                    <a:pt x="15384" y="2329"/>
                    <a:pt x="6168" y="13140"/>
                    <a:pt x="2073" y="17938"/>
                  </a:cubicBezTo>
                  <a:lnTo>
                    <a:pt x="2942" y="18605"/>
                  </a:lnTo>
                  <a:lnTo>
                    <a:pt x="1358" y="18784"/>
                  </a:lnTo>
                  <a:cubicBezTo>
                    <a:pt x="596" y="19665"/>
                    <a:pt x="25" y="20332"/>
                    <a:pt x="25" y="20332"/>
                  </a:cubicBezTo>
                  <a:lnTo>
                    <a:pt x="1" y="20355"/>
                  </a:lnTo>
                  <a:cubicBezTo>
                    <a:pt x="275" y="20808"/>
                    <a:pt x="620" y="21272"/>
                    <a:pt x="1096" y="21701"/>
                  </a:cubicBezTo>
                  <a:lnTo>
                    <a:pt x="13562" y="6675"/>
                  </a:lnTo>
                  <a:lnTo>
                    <a:pt x="19087" y="8"/>
                  </a:lnTo>
                  <a:cubicBezTo>
                    <a:pt x="19081" y="3"/>
                    <a:pt x="19071" y="1"/>
                    <a:pt x="19058" y="1"/>
                  </a:cubicBezTo>
                  <a:close/>
                </a:path>
              </a:pathLst>
            </a:custGeom>
            <a:solidFill>
              <a:srgbClr val="CCCE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0;p30">
              <a:extLst>
                <a:ext uri="{FF2B5EF4-FFF2-40B4-BE49-F238E27FC236}">
                  <a16:creationId xmlns:a16="http://schemas.microsoft.com/office/drawing/2014/main" id="{ED17BF02-79FC-0B40-A163-7749D248686D}"/>
                </a:ext>
              </a:extLst>
            </p:cNvPr>
            <p:cNvSpPr/>
            <p:nvPr/>
          </p:nvSpPr>
          <p:spPr>
            <a:xfrm>
              <a:off x="1293900" y="2899300"/>
              <a:ext cx="174050" cy="133025"/>
            </a:xfrm>
            <a:custGeom>
              <a:avLst/>
              <a:gdLst/>
              <a:ahLst/>
              <a:cxnLst/>
              <a:rect l="l" t="t" r="r" b="b"/>
              <a:pathLst>
                <a:path w="6962" h="5321" extrusionOk="0">
                  <a:moveTo>
                    <a:pt x="405" y="0"/>
                  </a:moveTo>
                  <a:cubicBezTo>
                    <a:pt x="0" y="0"/>
                    <a:pt x="227" y="1715"/>
                    <a:pt x="1179" y="3191"/>
                  </a:cubicBezTo>
                  <a:cubicBezTo>
                    <a:pt x="1465" y="3620"/>
                    <a:pt x="1810" y="4037"/>
                    <a:pt x="2227" y="4382"/>
                  </a:cubicBezTo>
                  <a:cubicBezTo>
                    <a:pt x="2584" y="4679"/>
                    <a:pt x="3001" y="4906"/>
                    <a:pt x="3429" y="5049"/>
                  </a:cubicBezTo>
                  <a:cubicBezTo>
                    <a:pt x="3991" y="5244"/>
                    <a:pt x="4573" y="5320"/>
                    <a:pt x="5098" y="5320"/>
                  </a:cubicBezTo>
                  <a:cubicBezTo>
                    <a:pt x="6144" y="5320"/>
                    <a:pt x="6962" y="5016"/>
                    <a:pt x="6930" y="4739"/>
                  </a:cubicBezTo>
                  <a:cubicBezTo>
                    <a:pt x="6894" y="4406"/>
                    <a:pt x="5394" y="4703"/>
                    <a:pt x="4037" y="4287"/>
                  </a:cubicBezTo>
                  <a:cubicBezTo>
                    <a:pt x="3608" y="4156"/>
                    <a:pt x="3179" y="3953"/>
                    <a:pt x="2834" y="3656"/>
                  </a:cubicBezTo>
                  <a:cubicBezTo>
                    <a:pt x="2358" y="3215"/>
                    <a:pt x="2013" y="2763"/>
                    <a:pt x="1751" y="2298"/>
                  </a:cubicBezTo>
                  <a:cubicBezTo>
                    <a:pt x="1048" y="1108"/>
                    <a:pt x="893" y="0"/>
                    <a:pt x="405" y="0"/>
                  </a:cubicBezTo>
                  <a:close/>
                </a:path>
              </a:pathLst>
            </a:custGeom>
            <a:solidFill>
              <a:srgbClr val="C7A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1;p30">
              <a:extLst>
                <a:ext uri="{FF2B5EF4-FFF2-40B4-BE49-F238E27FC236}">
                  <a16:creationId xmlns:a16="http://schemas.microsoft.com/office/drawing/2014/main" id="{90618F50-1FEA-4A4A-A0A7-99BB0CCC41FB}"/>
                </a:ext>
              </a:extLst>
            </p:cNvPr>
            <p:cNvSpPr/>
            <p:nvPr/>
          </p:nvSpPr>
          <p:spPr>
            <a:xfrm>
              <a:off x="1244775" y="2978175"/>
              <a:ext cx="134875" cy="149450"/>
            </a:xfrm>
            <a:custGeom>
              <a:avLst/>
              <a:gdLst/>
              <a:ahLst/>
              <a:cxnLst/>
              <a:rect l="l" t="t" r="r" b="b"/>
              <a:pathLst>
                <a:path w="5395" h="5978" extrusionOk="0">
                  <a:moveTo>
                    <a:pt x="3144" y="0"/>
                  </a:moveTo>
                  <a:lnTo>
                    <a:pt x="25" y="4930"/>
                  </a:lnTo>
                  <a:lnTo>
                    <a:pt x="1" y="4942"/>
                  </a:lnTo>
                  <a:cubicBezTo>
                    <a:pt x="156" y="5108"/>
                    <a:pt x="370" y="5299"/>
                    <a:pt x="620" y="5513"/>
                  </a:cubicBezTo>
                  <a:cubicBezTo>
                    <a:pt x="870" y="5715"/>
                    <a:pt x="1073" y="5870"/>
                    <a:pt x="1239" y="5977"/>
                  </a:cubicBezTo>
                  <a:lnTo>
                    <a:pt x="5394" y="1894"/>
                  </a:lnTo>
                  <a:cubicBezTo>
                    <a:pt x="4966" y="1751"/>
                    <a:pt x="4549" y="1524"/>
                    <a:pt x="4192" y="1191"/>
                  </a:cubicBezTo>
                  <a:cubicBezTo>
                    <a:pt x="3775" y="870"/>
                    <a:pt x="3430" y="429"/>
                    <a:pt x="3144" y="0"/>
                  </a:cubicBezTo>
                  <a:close/>
                </a:path>
              </a:pathLst>
            </a:custGeom>
            <a:solidFill>
              <a:srgbClr val="323A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2;p30">
              <a:extLst>
                <a:ext uri="{FF2B5EF4-FFF2-40B4-BE49-F238E27FC236}">
                  <a16:creationId xmlns:a16="http://schemas.microsoft.com/office/drawing/2014/main" id="{CB43225E-3996-8E44-BA78-77422F8DA1E1}"/>
                </a:ext>
              </a:extLst>
            </p:cNvPr>
            <p:cNvSpPr/>
            <p:nvPr/>
          </p:nvSpPr>
          <p:spPr>
            <a:xfrm>
              <a:off x="1321875" y="2978775"/>
              <a:ext cx="57775" cy="57175"/>
            </a:xfrm>
            <a:custGeom>
              <a:avLst/>
              <a:gdLst/>
              <a:ahLst/>
              <a:cxnLst/>
              <a:rect l="l" t="t" r="r" b="b"/>
              <a:pathLst>
                <a:path w="2311" h="2287" extrusionOk="0">
                  <a:moveTo>
                    <a:pt x="60" y="0"/>
                  </a:moveTo>
                  <a:lnTo>
                    <a:pt x="1" y="96"/>
                  </a:lnTo>
                  <a:cubicBezTo>
                    <a:pt x="263" y="1036"/>
                    <a:pt x="953" y="1870"/>
                    <a:pt x="1882" y="2286"/>
                  </a:cubicBezTo>
                  <a:lnTo>
                    <a:pt x="2310" y="1858"/>
                  </a:lnTo>
                  <a:cubicBezTo>
                    <a:pt x="1882" y="1703"/>
                    <a:pt x="1465" y="1489"/>
                    <a:pt x="1108" y="1191"/>
                  </a:cubicBezTo>
                  <a:cubicBezTo>
                    <a:pt x="691" y="846"/>
                    <a:pt x="346" y="429"/>
                    <a:pt x="60" y="0"/>
                  </a:cubicBezTo>
                  <a:close/>
                </a:path>
              </a:pathLst>
            </a:custGeom>
            <a:solidFill>
              <a:srgbClr val="65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3;p30">
              <a:extLst>
                <a:ext uri="{FF2B5EF4-FFF2-40B4-BE49-F238E27FC236}">
                  <a16:creationId xmlns:a16="http://schemas.microsoft.com/office/drawing/2014/main" id="{B78F2558-3979-9E44-9C33-3894B77EB18F}"/>
                </a:ext>
              </a:extLst>
            </p:cNvPr>
            <p:cNvSpPr/>
            <p:nvPr/>
          </p:nvSpPr>
          <p:spPr>
            <a:xfrm>
              <a:off x="1244500" y="2981150"/>
              <a:ext cx="123850" cy="146775"/>
            </a:xfrm>
            <a:custGeom>
              <a:avLst/>
              <a:gdLst/>
              <a:ahLst/>
              <a:cxnLst/>
              <a:rect l="l" t="t" r="r" b="b"/>
              <a:pathLst>
                <a:path w="4954" h="5871" extrusionOk="0">
                  <a:moveTo>
                    <a:pt x="3084" y="1"/>
                  </a:moveTo>
                  <a:lnTo>
                    <a:pt x="12" y="4823"/>
                  </a:lnTo>
                  <a:lnTo>
                    <a:pt x="0" y="4846"/>
                  </a:lnTo>
                  <a:cubicBezTo>
                    <a:pt x="167" y="5001"/>
                    <a:pt x="357" y="5204"/>
                    <a:pt x="607" y="5406"/>
                  </a:cubicBezTo>
                  <a:cubicBezTo>
                    <a:pt x="869" y="5620"/>
                    <a:pt x="1072" y="5763"/>
                    <a:pt x="1238" y="5870"/>
                  </a:cubicBezTo>
                  <a:lnTo>
                    <a:pt x="4953" y="2203"/>
                  </a:lnTo>
                  <a:cubicBezTo>
                    <a:pt x="4048" y="1775"/>
                    <a:pt x="3358" y="941"/>
                    <a:pt x="3084" y="1"/>
                  </a:cubicBez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4;p30">
              <a:extLst>
                <a:ext uri="{FF2B5EF4-FFF2-40B4-BE49-F238E27FC236}">
                  <a16:creationId xmlns:a16="http://schemas.microsoft.com/office/drawing/2014/main" id="{35CF588D-59F7-584E-A7A9-8DF2924AABBF}"/>
                </a:ext>
              </a:extLst>
            </p:cNvPr>
            <p:cNvSpPr/>
            <p:nvPr/>
          </p:nvSpPr>
          <p:spPr>
            <a:xfrm>
              <a:off x="1224250" y="3090475"/>
              <a:ext cx="64900" cy="58125"/>
            </a:xfrm>
            <a:custGeom>
              <a:avLst/>
              <a:gdLst/>
              <a:ahLst/>
              <a:cxnLst/>
              <a:rect l="l" t="t" r="r" b="b"/>
              <a:pathLst>
                <a:path w="2596" h="2325" extrusionOk="0">
                  <a:moveTo>
                    <a:pt x="369" y="1"/>
                  </a:moveTo>
                  <a:cubicBezTo>
                    <a:pt x="356" y="1"/>
                    <a:pt x="345" y="4"/>
                    <a:pt x="334" y="9"/>
                  </a:cubicBezTo>
                  <a:cubicBezTo>
                    <a:pt x="203" y="80"/>
                    <a:pt x="0" y="1819"/>
                    <a:pt x="453" y="2188"/>
                  </a:cubicBezTo>
                  <a:cubicBezTo>
                    <a:pt x="566" y="2286"/>
                    <a:pt x="756" y="2325"/>
                    <a:pt x="977" y="2325"/>
                  </a:cubicBezTo>
                  <a:cubicBezTo>
                    <a:pt x="1640" y="2325"/>
                    <a:pt x="2587" y="1977"/>
                    <a:pt x="2596" y="1843"/>
                  </a:cubicBezTo>
                  <a:cubicBezTo>
                    <a:pt x="2596" y="1724"/>
                    <a:pt x="2441" y="1640"/>
                    <a:pt x="2096" y="1426"/>
                  </a:cubicBezTo>
                  <a:cubicBezTo>
                    <a:pt x="1929" y="1295"/>
                    <a:pt x="1727" y="1152"/>
                    <a:pt x="1465" y="962"/>
                  </a:cubicBezTo>
                  <a:cubicBezTo>
                    <a:pt x="1215" y="747"/>
                    <a:pt x="1024" y="557"/>
                    <a:pt x="858" y="390"/>
                  </a:cubicBezTo>
                  <a:cubicBezTo>
                    <a:pt x="605" y="158"/>
                    <a:pt x="464" y="1"/>
                    <a:pt x="369" y="1"/>
                  </a:cubicBezTo>
                  <a:close/>
                </a:path>
              </a:pathLst>
            </a:custGeom>
            <a:solidFill>
              <a:srgbClr val="E7C6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5;p30">
              <a:extLst>
                <a:ext uri="{FF2B5EF4-FFF2-40B4-BE49-F238E27FC236}">
                  <a16:creationId xmlns:a16="http://schemas.microsoft.com/office/drawing/2014/main" id="{D5A07C81-0D60-8C45-BA50-5B24DD9318FE}"/>
                </a:ext>
              </a:extLst>
            </p:cNvPr>
            <p:cNvSpPr/>
            <p:nvPr/>
          </p:nvSpPr>
          <p:spPr>
            <a:xfrm>
              <a:off x="1313550" y="2997225"/>
              <a:ext cx="49125" cy="43175"/>
            </a:xfrm>
            <a:custGeom>
              <a:avLst/>
              <a:gdLst/>
              <a:ahLst/>
              <a:cxnLst/>
              <a:rect l="l" t="t" r="r" b="b"/>
              <a:pathLst>
                <a:path w="1965" h="1727" extrusionOk="0">
                  <a:moveTo>
                    <a:pt x="12" y="0"/>
                  </a:moveTo>
                  <a:cubicBezTo>
                    <a:pt x="0" y="0"/>
                    <a:pt x="0" y="12"/>
                    <a:pt x="0" y="36"/>
                  </a:cubicBezTo>
                  <a:cubicBezTo>
                    <a:pt x="0" y="36"/>
                    <a:pt x="12" y="72"/>
                    <a:pt x="36" y="131"/>
                  </a:cubicBezTo>
                  <a:cubicBezTo>
                    <a:pt x="72" y="191"/>
                    <a:pt x="119" y="286"/>
                    <a:pt x="191" y="393"/>
                  </a:cubicBezTo>
                  <a:cubicBezTo>
                    <a:pt x="250" y="489"/>
                    <a:pt x="334" y="608"/>
                    <a:pt x="441" y="727"/>
                  </a:cubicBezTo>
                  <a:cubicBezTo>
                    <a:pt x="548" y="846"/>
                    <a:pt x="667" y="965"/>
                    <a:pt x="786" y="1072"/>
                  </a:cubicBezTo>
                  <a:cubicBezTo>
                    <a:pt x="905" y="1179"/>
                    <a:pt x="1036" y="1286"/>
                    <a:pt x="1167" y="1370"/>
                  </a:cubicBezTo>
                  <a:cubicBezTo>
                    <a:pt x="1227" y="1417"/>
                    <a:pt x="1310" y="1465"/>
                    <a:pt x="1370" y="1489"/>
                  </a:cubicBezTo>
                  <a:lnTo>
                    <a:pt x="1548" y="1584"/>
                  </a:lnTo>
                  <a:cubicBezTo>
                    <a:pt x="1667" y="1644"/>
                    <a:pt x="1751" y="1667"/>
                    <a:pt x="1822" y="1703"/>
                  </a:cubicBezTo>
                  <a:cubicBezTo>
                    <a:pt x="1881" y="1715"/>
                    <a:pt x="1929" y="1727"/>
                    <a:pt x="1929" y="1727"/>
                  </a:cubicBezTo>
                  <a:cubicBezTo>
                    <a:pt x="1929" y="1727"/>
                    <a:pt x="1941" y="1727"/>
                    <a:pt x="1941" y="1715"/>
                  </a:cubicBezTo>
                  <a:cubicBezTo>
                    <a:pt x="1965" y="1703"/>
                    <a:pt x="1965" y="1679"/>
                    <a:pt x="1941" y="1679"/>
                  </a:cubicBezTo>
                  <a:cubicBezTo>
                    <a:pt x="1941" y="1679"/>
                    <a:pt x="1905" y="1655"/>
                    <a:pt x="1846" y="1620"/>
                  </a:cubicBezTo>
                  <a:cubicBezTo>
                    <a:pt x="1798" y="1608"/>
                    <a:pt x="1762" y="1596"/>
                    <a:pt x="1727" y="1560"/>
                  </a:cubicBezTo>
                  <a:cubicBezTo>
                    <a:pt x="1691" y="1536"/>
                    <a:pt x="1631" y="1501"/>
                    <a:pt x="1584" y="1477"/>
                  </a:cubicBezTo>
                  <a:cubicBezTo>
                    <a:pt x="1489" y="1429"/>
                    <a:pt x="1370" y="1346"/>
                    <a:pt x="1250" y="1251"/>
                  </a:cubicBezTo>
                  <a:cubicBezTo>
                    <a:pt x="1108" y="1167"/>
                    <a:pt x="989" y="1060"/>
                    <a:pt x="869" y="953"/>
                  </a:cubicBezTo>
                  <a:cubicBezTo>
                    <a:pt x="750" y="846"/>
                    <a:pt x="631" y="727"/>
                    <a:pt x="536" y="632"/>
                  </a:cubicBezTo>
                  <a:cubicBezTo>
                    <a:pt x="441" y="512"/>
                    <a:pt x="334" y="405"/>
                    <a:pt x="262" y="310"/>
                  </a:cubicBezTo>
                  <a:cubicBezTo>
                    <a:pt x="96" y="13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6;p30">
              <a:extLst>
                <a:ext uri="{FF2B5EF4-FFF2-40B4-BE49-F238E27FC236}">
                  <a16:creationId xmlns:a16="http://schemas.microsoft.com/office/drawing/2014/main" id="{48EAA3F7-4446-574A-A767-8180A42592A3}"/>
                </a:ext>
              </a:extLst>
            </p:cNvPr>
            <p:cNvSpPr/>
            <p:nvPr/>
          </p:nvSpPr>
          <p:spPr>
            <a:xfrm>
              <a:off x="1286150" y="3037700"/>
              <a:ext cx="42000" cy="36775"/>
            </a:xfrm>
            <a:custGeom>
              <a:avLst/>
              <a:gdLst/>
              <a:ahLst/>
              <a:cxnLst/>
              <a:rect l="l" t="t" r="r" b="b"/>
              <a:pathLst>
                <a:path w="1680" h="1471" extrusionOk="0">
                  <a:moveTo>
                    <a:pt x="13" y="1"/>
                  </a:moveTo>
                  <a:cubicBezTo>
                    <a:pt x="1" y="1"/>
                    <a:pt x="1" y="13"/>
                    <a:pt x="1" y="36"/>
                  </a:cubicBezTo>
                  <a:cubicBezTo>
                    <a:pt x="1" y="36"/>
                    <a:pt x="60" y="156"/>
                    <a:pt x="180" y="334"/>
                  </a:cubicBezTo>
                  <a:cubicBezTo>
                    <a:pt x="215" y="370"/>
                    <a:pt x="251" y="417"/>
                    <a:pt x="287" y="465"/>
                  </a:cubicBezTo>
                  <a:cubicBezTo>
                    <a:pt x="310" y="525"/>
                    <a:pt x="358" y="572"/>
                    <a:pt x="406" y="608"/>
                  </a:cubicBezTo>
                  <a:cubicBezTo>
                    <a:pt x="453" y="656"/>
                    <a:pt x="489" y="715"/>
                    <a:pt x="537" y="763"/>
                  </a:cubicBezTo>
                  <a:cubicBezTo>
                    <a:pt x="584" y="810"/>
                    <a:pt x="644" y="846"/>
                    <a:pt x="691" y="894"/>
                  </a:cubicBezTo>
                  <a:cubicBezTo>
                    <a:pt x="787" y="1001"/>
                    <a:pt x="906" y="1072"/>
                    <a:pt x="1013" y="1144"/>
                  </a:cubicBezTo>
                  <a:cubicBezTo>
                    <a:pt x="1132" y="1227"/>
                    <a:pt x="1239" y="1287"/>
                    <a:pt x="1323" y="1322"/>
                  </a:cubicBezTo>
                  <a:cubicBezTo>
                    <a:pt x="1525" y="1418"/>
                    <a:pt x="1656" y="1465"/>
                    <a:pt x="1656" y="1465"/>
                  </a:cubicBezTo>
                  <a:cubicBezTo>
                    <a:pt x="1656" y="1469"/>
                    <a:pt x="1657" y="1470"/>
                    <a:pt x="1659" y="1470"/>
                  </a:cubicBezTo>
                  <a:cubicBezTo>
                    <a:pt x="1662" y="1470"/>
                    <a:pt x="1668" y="1465"/>
                    <a:pt x="1668" y="1465"/>
                  </a:cubicBezTo>
                  <a:cubicBezTo>
                    <a:pt x="1680" y="1441"/>
                    <a:pt x="1680" y="1429"/>
                    <a:pt x="1668" y="1429"/>
                  </a:cubicBezTo>
                  <a:cubicBezTo>
                    <a:pt x="1668" y="1429"/>
                    <a:pt x="1561" y="1358"/>
                    <a:pt x="1382" y="1251"/>
                  </a:cubicBezTo>
                  <a:cubicBezTo>
                    <a:pt x="1299" y="1191"/>
                    <a:pt x="1203" y="1120"/>
                    <a:pt x="1108" y="1048"/>
                  </a:cubicBezTo>
                  <a:cubicBezTo>
                    <a:pt x="1061" y="1013"/>
                    <a:pt x="1001" y="965"/>
                    <a:pt x="953" y="929"/>
                  </a:cubicBezTo>
                  <a:cubicBezTo>
                    <a:pt x="906" y="882"/>
                    <a:pt x="846" y="834"/>
                    <a:pt x="811" y="787"/>
                  </a:cubicBezTo>
                  <a:cubicBezTo>
                    <a:pt x="763" y="751"/>
                    <a:pt x="703" y="703"/>
                    <a:pt x="656" y="656"/>
                  </a:cubicBezTo>
                  <a:lnTo>
                    <a:pt x="525" y="525"/>
                  </a:lnTo>
                  <a:cubicBezTo>
                    <a:pt x="465" y="477"/>
                    <a:pt x="441" y="429"/>
                    <a:pt x="394" y="394"/>
                  </a:cubicBezTo>
                  <a:cubicBezTo>
                    <a:pt x="346" y="346"/>
                    <a:pt x="299" y="322"/>
                    <a:pt x="275" y="275"/>
                  </a:cubicBezTo>
                  <a:cubicBezTo>
                    <a:pt x="215" y="203"/>
                    <a:pt x="156" y="132"/>
                    <a:pt x="108" y="96"/>
                  </a:cubicBezTo>
                  <a:cubicBezTo>
                    <a:pt x="84" y="48"/>
                    <a:pt x="49" y="25"/>
                    <a:pt x="49" y="25"/>
                  </a:cubicBezTo>
                  <a:cubicBezTo>
                    <a:pt x="37" y="25"/>
                    <a:pt x="25" y="1"/>
                    <a:pt x="13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7;p30">
              <a:extLst>
                <a:ext uri="{FF2B5EF4-FFF2-40B4-BE49-F238E27FC236}">
                  <a16:creationId xmlns:a16="http://schemas.microsoft.com/office/drawing/2014/main" id="{64271183-2404-0648-9B00-A390F863A5DE}"/>
                </a:ext>
              </a:extLst>
            </p:cNvPr>
            <p:cNvSpPr/>
            <p:nvPr/>
          </p:nvSpPr>
          <p:spPr>
            <a:xfrm>
              <a:off x="1272475" y="3059500"/>
              <a:ext cx="39000" cy="33125"/>
            </a:xfrm>
            <a:custGeom>
              <a:avLst/>
              <a:gdLst/>
              <a:ahLst/>
              <a:cxnLst/>
              <a:rect l="l" t="t" r="r" b="b"/>
              <a:pathLst>
                <a:path w="1560" h="1325" extrusionOk="0">
                  <a:moveTo>
                    <a:pt x="40" y="1"/>
                  </a:moveTo>
                  <a:cubicBezTo>
                    <a:pt x="33" y="1"/>
                    <a:pt x="24" y="4"/>
                    <a:pt x="12" y="10"/>
                  </a:cubicBezTo>
                  <a:cubicBezTo>
                    <a:pt x="0" y="10"/>
                    <a:pt x="0" y="22"/>
                    <a:pt x="0" y="46"/>
                  </a:cubicBezTo>
                  <a:cubicBezTo>
                    <a:pt x="0" y="46"/>
                    <a:pt x="12" y="69"/>
                    <a:pt x="48" y="117"/>
                  </a:cubicBezTo>
                  <a:cubicBezTo>
                    <a:pt x="72" y="165"/>
                    <a:pt x="119" y="236"/>
                    <a:pt x="179" y="307"/>
                  </a:cubicBezTo>
                  <a:cubicBezTo>
                    <a:pt x="191" y="355"/>
                    <a:pt x="238" y="379"/>
                    <a:pt x="262" y="427"/>
                  </a:cubicBezTo>
                  <a:cubicBezTo>
                    <a:pt x="310" y="474"/>
                    <a:pt x="346" y="522"/>
                    <a:pt x="381" y="557"/>
                  </a:cubicBezTo>
                  <a:lnTo>
                    <a:pt x="524" y="700"/>
                  </a:lnTo>
                  <a:cubicBezTo>
                    <a:pt x="548" y="736"/>
                    <a:pt x="607" y="772"/>
                    <a:pt x="655" y="808"/>
                  </a:cubicBezTo>
                  <a:cubicBezTo>
                    <a:pt x="738" y="903"/>
                    <a:pt x="846" y="962"/>
                    <a:pt x="953" y="1034"/>
                  </a:cubicBezTo>
                  <a:cubicBezTo>
                    <a:pt x="1000" y="1069"/>
                    <a:pt x="1060" y="1093"/>
                    <a:pt x="1096" y="1129"/>
                  </a:cubicBezTo>
                  <a:cubicBezTo>
                    <a:pt x="1143" y="1153"/>
                    <a:pt x="1191" y="1165"/>
                    <a:pt x="1238" y="1200"/>
                  </a:cubicBezTo>
                  <a:cubicBezTo>
                    <a:pt x="1417" y="1272"/>
                    <a:pt x="1536" y="1319"/>
                    <a:pt x="1536" y="1319"/>
                  </a:cubicBezTo>
                  <a:cubicBezTo>
                    <a:pt x="1536" y="1323"/>
                    <a:pt x="1537" y="1325"/>
                    <a:pt x="1539" y="1325"/>
                  </a:cubicBezTo>
                  <a:cubicBezTo>
                    <a:pt x="1543" y="1325"/>
                    <a:pt x="1548" y="1319"/>
                    <a:pt x="1548" y="1319"/>
                  </a:cubicBezTo>
                  <a:cubicBezTo>
                    <a:pt x="1560" y="1308"/>
                    <a:pt x="1560" y="1284"/>
                    <a:pt x="1548" y="1284"/>
                  </a:cubicBezTo>
                  <a:cubicBezTo>
                    <a:pt x="1548" y="1284"/>
                    <a:pt x="1441" y="1212"/>
                    <a:pt x="1298" y="1105"/>
                  </a:cubicBezTo>
                  <a:cubicBezTo>
                    <a:pt x="1215" y="1046"/>
                    <a:pt x="1131" y="986"/>
                    <a:pt x="1036" y="915"/>
                  </a:cubicBezTo>
                  <a:cubicBezTo>
                    <a:pt x="953" y="843"/>
                    <a:pt x="846" y="784"/>
                    <a:pt x="762" y="688"/>
                  </a:cubicBezTo>
                  <a:cubicBezTo>
                    <a:pt x="715" y="653"/>
                    <a:pt x="667" y="617"/>
                    <a:pt x="619" y="569"/>
                  </a:cubicBezTo>
                  <a:cubicBezTo>
                    <a:pt x="584" y="534"/>
                    <a:pt x="536" y="498"/>
                    <a:pt x="488" y="450"/>
                  </a:cubicBezTo>
                  <a:cubicBezTo>
                    <a:pt x="441" y="415"/>
                    <a:pt x="417" y="367"/>
                    <a:pt x="369" y="343"/>
                  </a:cubicBezTo>
                  <a:cubicBezTo>
                    <a:pt x="322" y="307"/>
                    <a:pt x="298" y="260"/>
                    <a:pt x="262" y="236"/>
                  </a:cubicBezTo>
                  <a:cubicBezTo>
                    <a:pt x="203" y="153"/>
                    <a:pt x="143" y="117"/>
                    <a:pt x="119" y="69"/>
                  </a:cubicBezTo>
                  <a:cubicBezTo>
                    <a:pt x="72" y="46"/>
                    <a:pt x="60" y="10"/>
                    <a:pt x="60" y="10"/>
                  </a:cubicBezTo>
                  <a:cubicBezTo>
                    <a:pt x="54" y="4"/>
                    <a:pt x="48" y="1"/>
                    <a:pt x="40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8;p30">
              <a:extLst>
                <a:ext uri="{FF2B5EF4-FFF2-40B4-BE49-F238E27FC236}">
                  <a16:creationId xmlns:a16="http://schemas.microsoft.com/office/drawing/2014/main" id="{6C21A89A-D157-3849-B0A3-4B03B1209C47}"/>
                </a:ext>
              </a:extLst>
            </p:cNvPr>
            <p:cNvSpPr/>
            <p:nvPr/>
          </p:nvSpPr>
          <p:spPr>
            <a:xfrm>
              <a:off x="1256100" y="3085025"/>
              <a:ext cx="32775" cy="28450"/>
            </a:xfrm>
            <a:custGeom>
              <a:avLst/>
              <a:gdLst/>
              <a:ahLst/>
              <a:cxnLst/>
              <a:rect l="l" t="t" r="r" b="b"/>
              <a:pathLst>
                <a:path w="1311" h="1138" extrusionOk="0">
                  <a:moveTo>
                    <a:pt x="12" y="1"/>
                  </a:moveTo>
                  <a:cubicBezTo>
                    <a:pt x="0" y="1"/>
                    <a:pt x="0" y="13"/>
                    <a:pt x="0" y="37"/>
                  </a:cubicBezTo>
                  <a:lnTo>
                    <a:pt x="143" y="251"/>
                  </a:lnTo>
                  <a:cubicBezTo>
                    <a:pt x="191" y="310"/>
                    <a:pt x="250" y="394"/>
                    <a:pt x="322" y="465"/>
                  </a:cubicBezTo>
                  <a:cubicBezTo>
                    <a:pt x="381" y="537"/>
                    <a:pt x="465" y="632"/>
                    <a:pt x="548" y="691"/>
                  </a:cubicBezTo>
                  <a:cubicBezTo>
                    <a:pt x="643" y="763"/>
                    <a:pt x="727" y="822"/>
                    <a:pt x="798" y="882"/>
                  </a:cubicBezTo>
                  <a:cubicBezTo>
                    <a:pt x="834" y="906"/>
                    <a:pt x="881" y="929"/>
                    <a:pt x="917" y="953"/>
                  </a:cubicBezTo>
                  <a:cubicBezTo>
                    <a:pt x="965" y="965"/>
                    <a:pt x="1012" y="1001"/>
                    <a:pt x="1036" y="1013"/>
                  </a:cubicBezTo>
                  <a:cubicBezTo>
                    <a:pt x="1179" y="1084"/>
                    <a:pt x="1286" y="1132"/>
                    <a:pt x="1286" y="1132"/>
                  </a:cubicBezTo>
                  <a:cubicBezTo>
                    <a:pt x="1286" y="1136"/>
                    <a:pt x="1288" y="1137"/>
                    <a:pt x="1289" y="1137"/>
                  </a:cubicBezTo>
                  <a:cubicBezTo>
                    <a:pt x="1293" y="1137"/>
                    <a:pt x="1298" y="1132"/>
                    <a:pt x="1298" y="1132"/>
                  </a:cubicBezTo>
                  <a:cubicBezTo>
                    <a:pt x="1310" y="1120"/>
                    <a:pt x="1310" y="1108"/>
                    <a:pt x="1298" y="1108"/>
                  </a:cubicBezTo>
                  <a:cubicBezTo>
                    <a:pt x="1298" y="1108"/>
                    <a:pt x="1203" y="1025"/>
                    <a:pt x="1084" y="941"/>
                  </a:cubicBezTo>
                  <a:cubicBezTo>
                    <a:pt x="1060" y="906"/>
                    <a:pt x="1012" y="894"/>
                    <a:pt x="989" y="870"/>
                  </a:cubicBezTo>
                  <a:cubicBezTo>
                    <a:pt x="941" y="834"/>
                    <a:pt x="893" y="810"/>
                    <a:pt x="870" y="775"/>
                  </a:cubicBezTo>
                  <a:cubicBezTo>
                    <a:pt x="786" y="715"/>
                    <a:pt x="703" y="644"/>
                    <a:pt x="631" y="584"/>
                  </a:cubicBezTo>
                  <a:cubicBezTo>
                    <a:pt x="584" y="548"/>
                    <a:pt x="536" y="525"/>
                    <a:pt x="512" y="477"/>
                  </a:cubicBezTo>
                  <a:lnTo>
                    <a:pt x="405" y="370"/>
                  </a:lnTo>
                  <a:cubicBezTo>
                    <a:pt x="334" y="310"/>
                    <a:pt x="262" y="251"/>
                    <a:pt x="215" y="191"/>
                  </a:cubicBezTo>
                  <a:cubicBezTo>
                    <a:pt x="96" y="96"/>
                    <a:pt x="12" y="13"/>
                    <a:pt x="12" y="13"/>
                  </a:cubicBezTo>
                  <a:cubicBezTo>
                    <a:pt x="12" y="13"/>
                    <a:pt x="0" y="13"/>
                    <a:pt x="12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9;p30">
              <a:extLst>
                <a:ext uri="{FF2B5EF4-FFF2-40B4-BE49-F238E27FC236}">
                  <a16:creationId xmlns:a16="http://schemas.microsoft.com/office/drawing/2014/main" id="{5459C146-07F0-2549-A897-976FFE9BDC72}"/>
                </a:ext>
              </a:extLst>
            </p:cNvPr>
            <p:cNvSpPr/>
            <p:nvPr/>
          </p:nvSpPr>
          <p:spPr>
            <a:xfrm>
              <a:off x="1301050" y="3016650"/>
              <a:ext cx="45850" cy="39825"/>
            </a:xfrm>
            <a:custGeom>
              <a:avLst/>
              <a:gdLst/>
              <a:ahLst/>
              <a:cxnLst/>
              <a:rect l="l" t="t" r="r" b="b"/>
              <a:pathLst>
                <a:path w="1834" h="1593" extrusionOk="0">
                  <a:moveTo>
                    <a:pt x="31" y="0"/>
                  </a:moveTo>
                  <a:cubicBezTo>
                    <a:pt x="27" y="0"/>
                    <a:pt x="24" y="3"/>
                    <a:pt x="24" y="9"/>
                  </a:cubicBezTo>
                  <a:cubicBezTo>
                    <a:pt x="0" y="9"/>
                    <a:pt x="0" y="21"/>
                    <a:pt x="0" y="45"/>
                  </a:cubicBezTo>
                  <a:cubicBezTo>
                    <a:pt x="0" y="45"/>
                    <a:pt x="60" y="176"/>
                    <a:pt x="203" y="366"/>
                  </a:cubicBezTo>
                  <a:cubicBezTo>
                    <a:pt x="262" y="462"/>
                    <a:pt x="346" y="581"/>
                    <a:pt x="441" y="676"/>
                  </a:cubicBezTo>
                  <a:cubicBezTo>
                    <a:pt x="524" y="783"/>
                    <a:pt x="631" y="902"/>
                    <a:pt x="750" y="1009"/>
                  </a:cubicBezTo>
                  <a:cubicBezTo>
                    <a:pt x="869" y="1117"/>
                    <a:pt x="988" y="1200"/>
                    <a:pt x="1108" y="1295"/>
                  </a:cubicBezTo>
                  <a:cubicBezTo>
                    <a:pt x="1167" y="1319"/>
                    <a:pt x="1227" y="1367"/>
                    <a:pt x="1286" y="1390"/>
                  </a:cubicBezTo>
                  <a:cubicBezTo>
                    <a:pt x="1346" y="1426"/>
                    <a:pt x="1393" y="1450"/>
                    <a:pt x="1453" y="1486"/>
                  </a:cubicBezTo>
                  <a:cubicBezTo>
                    <a:pt x="1512" y="1509"/>
                    <a:pt x="1548" y="1533"/>
                    <a:pt x="1596" y="1545"/>
                  </a:cubicBezTo>
                  <a:cubicBezTo>
                    <a:pt x="1643" y="1557"/>
                    <a:pt x="1691" y="1557"/>
                    <a:pt x="1715" y="1569"/>
                  </a:cubicBezTo>
                  <a:cubicBezTo>
                    <a:pt x="1774" y="1593"/>
                    <a:pt x="1822" y="1593"/>
                    <a:pt x="1822" y="1593"/>
                  </a:cubicBezTo>
                  <a:cubicBezTo>
                    <a:pt x="1822" y="1593"/>
                    <a:pt x="1834" y="1593"/>
                    <a:pt x="1834" y="1569"/>
                  </a:cubicBezTo>
                  <a:cubicBezTo>
                    <a:pt x="1834" y="1557"/>
                    <a:pt x="1834" y="1545"/>
                    <a:pt x="1822" y="1545"/>
                  </a:cubicBezTo>
                  <a:lnTo>
                    <a:pt x="1727" y="1498"/>
                  </a:lnTo>
                  <a:cubicBezTo>
                    <a:pt x="1703" y="1486"/>
                    <a:pt x="1667" y="1486"/>
                    <a:pt x="1631" y="1450"/>
                  </a:cubicBezTo>
                  <a:cubicBezTo>
                    <a:pt x="1584" y="1426"/>
                    <a:pt x="1536" y="1414"/>
                    <a:pt x="1489" y="1379"/>
                  </a:cubicBezTo>
                  <a:cubicBezTo>
                    <a:pt x="1453" y="1355"/>
                    <a:pt x="1405" y="1319"/>
                    <a:pt x="1346" y="1295"/>
                  </a:cubicBezTo>
                  <a:cubicBezTo>
                    <a:pt x="1286" y="1248"/>
                    <a:pt x="1238" y="1212"/>
                    <a:pt x="1179" y="1176"/>
                  </a:cubicBezTo>
                  <a:cubicBezTo>
                    <a:pt x="1072" y="1081"/>
                    <a:pt x="953" y="998"/>
                    <a:pt x="857" y="890"/>
                  </a:cubicBezTo>
                  <a:cubicBezTo>
                    <a:pt x="738" y="783"/>
                    <a:pt x="631" y="676"/>
                    <a:pt x="536" y="581"/>
                  </a:cubicBezTo>
                  <a:cubicBezTo>
                    <a:pt x="453" y="474"/>
                    <a:pt x="357" y="378"/>
                    <a:pt x="286" y="295"/>
                  </a:cubicBezTo>
                  <a:cubicBezTo>
                    <a:pt x="143" y="128"/>
                    <a:pt x="48" y="9"/>
                    <a:pt x="48" y="9"/>
                  </a:cubicBezTo>
                  <a:cubicBezTo>
                    <a:pt x="42" y="3"/>
                    <a:pt x="36" y="0"/>
                    <a:pt x="31" y="0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60;p30">
              <a:extLst>
                <a:ext uri="{FF2B5EF4-FFF2-40B4-BE49-F238E27FC236}">
                  <a16:creationId xmlns:a16="http://schemas.microsoft.com/office/drawing/2014/main" id="{12F1E991-C133-084D-A2EB-04EE57BAD0B6}"/>
                </a:ext>
              </a:extLst>
            </p:cNvPr>
            <p:cNvSpPr/>
            <p:nvPr/>
          </p:nvSpPr>
          <p:spPr>
            <a:xfrm>
              <a:off x="1752600" y="2473375"/>
              <a:ext cx="39825" cy="18425"/>
            </a:xfrm>
            <a:custGeom>
              <a:avLst/>
              <a:gdLst/>
              <a:ahLst/>
              <a:cxnLst/>
              <a:rect l="l" t="t" r="r" b="b"/>
              <a:pathLst>
                <a:path w="1593" h="737" extrusionOk="0">
                  <a:moveTo>
                    <a:pt x="1321" y="0"/>
                  </a:moveTo>
                  <a:cubicBezTo>
                    <a:pt x="1302" y="0"/>
                    <a:pt x="1282" y="4"/>
                    <a:pt x="1262" y="11"/>
                  </a:cubicBezTo>
                  <a:cubicBezTo>
                    <a:pt x="1072" y="95"/>
                    <a:pt x="869" y="190"/>
                    <a:pt x="679" y="250"/>
                  </a:cubicBezTo>
                  <a:cubicBezTo>
                    <a:pt x="488" y="333"/>
                    <a:pt x="238" y="392"/>
                    <a:pt x="71" y="511"/>
                  </a:cubicBezTo>
                  <a:cubicBezTo>
                    <a:pt x="0" y="571"/>
                    <a:pt x="0" y="690"/>
                    <a:pt x="95" y="714"/>
                  </a:cubicBezTo>
                  <a:cubicBezTo>
                    <a:pt x="152" y="730"/>
                    <a:pt x="214" y="736"/>
                    <a:pt x="278" y="736"/>
                  </a:cubicBezTo>
                  <a:cubicBezTo>
                    <a:pt x="456" y="736"/>
                    <a:pt x="649" y="686"/>
                    <a:pt x="798" y="642"/>
                  </a:cubicBezTo>
                  <a:cubicBezTo>
                    <a:pt x="1024" y="583"/>
                    <a:pt x="1298" y="511"/>
                    <a:pt x="1464" y="357"/>
                  </a:cubicBezTo>
                  <a:cubicBezTo>
                    <a:pt x="1592" y="250"/>
                    <a:pt x="1482" y="0"/>
                    <a:pt x="13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61;p30">
              <a:extLst>
                <a:ext uri="{FF2B5EF4-FFF2-40B4-BE49-F238E27FC236}">
                  <a16:creationId xmlns:a16="http://schemas.microsoft.com/office/drawing/2014/main" id="{3F5FFADE-9443-B64A-B575-7BA1F90C6B5E}"/>
                </a:ext>
              </a:extLst>
            </p:cNvPr>
            <p:cNvSpPr/>
            <p:nvPr/>
          </p:nvSpPr>
          <p:spPr>
            <a:xfrm>
              <a:off x="1756150" y="2494800"/>
              <a:ext cx="24725" cy="13350"/>
            </a:xfrm>
            <a:custGeom>
              <a:avLst/>
              <a:gdLst/>
              <a:ahLst/>
              <a:cxnLst/>
              <a:rect l="l" t="t" r="r" b="b"/>
              <a:pathLst>
                <a:path w="989" h="534" extrusionOk="0">
                  <a:moveTo>
                    <a:pt x="732" y="1"/>
                  </a:moveTo>
                  <a:cubicBezTo>
                    <a:pt x="700" y="1"/>
                    <a:pt x="666" y="11"/>
                    <a:pt x="632" y="35"/>
                  </a:cubicBezTo>
                  <a:cubicBezTo>
                    <a:pt x="537" y="95"/>
                    <a:pt x="453" y="155"/>
                    <a:pt x="334" y="202"/>
                  </a:cubicBezTo>
                  <a:cubicBezTo>
                    <a:pt x="287" y="214"/>
                    <a:pt x="227" y="250"/>
                    <a:pt x="179" y="274"/>
                  </a:cubicBezTo>
                  <a:cubicBezTo>
                    <a:pt x="132" y="309"/>
                    <a:pt x="60" y="393"/>
                    <a:pt x="13" y="393"/>
                  </a:cubicBezTo>
                  <a:cubicBezTo>
                    <a:pt x="1" y="393"/>
                    <a:pt x="1" y="428"/>
                    <a:pt x="13" y="428"/>
                  </a:cubicBezTo>
                  <a:cubicBezTo>
                    <a:pt x="72" y="428"/>
                    <a:pt x="120" y="500"/>
                    <a:pt x="168" y="512"/>
                  </a:cubicBezTo>
                  <a:cubicBezTo>
                    <a:pt x="209" y="520"/>
                    <a:pt x="250" y="534"/>
                    <a:pt x="295" y="534"/>
                  </a:cubicBezTo>
                  <a:cubicBezTo>
                    <a:pt x="315" y="534"/>
                    <a:pt x="336" y="531"/>
                    <a:pt x="358" y="524"/>
                  </a:cubicBezTo>
                  <a:cubicBezTo>
                    <a:pt x="513" y="512"/>
                    <a:pt x="691" y="464"/>
                    <a:pt x="811" y="381"/>
                  </a:cubicBezTo>
                  <a:cubicBezTo>
                    <a:pt x="988" y="252"/>
                    <a:pt x="887" y="1"/>
                    <a:pt x="7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62;p30">
              <a:extLst>
                <a:ext uri="{FF2B5EF4-FFF2-40B4-BE49-F238E27FC236}">
                  <a16:creationId xmlns:a16="http://schemas.microsoft.com/office/drawing/2014/main" id="{FF9029BB-952E-AD4F-9BCC-2926D8C06A9B}"/>
                </a:ext>
              </a:extLst>
            </p:cNvPr>
            <p:cNvSpPr/>
            <p:nvPr/>
          </p:nvSpPr>
          <p:spPr>
            <a:xfrm>
              <a:off x="1303425" y="2905950"/>
              <a:ext cx="14675" cy="24675"/>
            </a:xfrm>
            <a:custGeom>
              <a:avLst/>
              <a:gdLst/>
              <a:ahLst/>
              <a:cxnLst/>
              <a:rect l="l" t="t" r="r" b="b"/>
              <a:pathLst>
                <a:path w="587" h="987" extrusionOk="0">
                  <a:moveTo>
                    <a:pt x="79" y="0"/>
                  </a:moveTo>
                  <a:cubicBezTo>
                    <a:pt x="66" y="0"/>
                    <a:pt x="55" y="6"/>
                    <a:pt x="48" y="20"/>
                  </a:cubicBezTo>
                  <a:cubicBezTo>
                    <a:pt x="0" y="306"/>
                    <a:pt x="108" y="615"/>
                    <a:pt x="203" y="865"/>
                  </a:cubicBezTo>
                  <a:cubicBezTo>
                    <a:pt x="241" y="951"/>
                    <a:pt x="314" y="987"/>
                    <a:pt x="384" y="987"/>
                  </a:cubicBezTo>
                  <a:cubicBezTo>
                    <a:pt x="490" y="987"/>
                    <a:pt x="586" y="904"/>
                    <a:pt x="536" y="782"/>
                  </a:cubicBezTo>
                  <a:cubicBezTo>
                    <a:pt x="429" y="508"/>
                    <a:pt x="322" y="187"/>
                    <a:pt x="108" y="8"/>
                  </a:cubicBezTo>
                  <a:cubicBezTo>
                    <a:pt x="98" y="3"/>
                    <a:pt x="88" y="0"/>
                    <a:pt x="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63;p30">
              <a:extLst>
                <a:ext uri="{FF2B5EF4-FFF2-40B4-BE49-F238E27FC236}">
                  <a16:creationId xmlns:a16="http://schemas.microsoft.com/office/drawing/2014/main" id="{784FD309-DC3A-844A-9403-0428147A929A}"/>
                </a:ext>
              </a:extLst>
            </p:cNvPr>
            <p:cNvSpPr/>
            <p:nvPr/>
          </p:nvSpPr>
          <p:spPr>
            <a:xfrm>
              <a:off x="1316825" y="2937700"/>
              <a:ext cx="7150" cy="5675"/>
            </a:xfrm>
            <a:custGeom>
              <a:avLst/>
              <a:gdLst/>
              <a:ahLst/>
              <a:cxnLst/>
              <a:rect l="l" t="t" r="r" b="b"/>
              <a:pathLst>
                <a:path w="286" h="227" extrusionOk="0">
                  <a:moveTo>
                    <a:pt x="131" y="0"/>
                  </a:moveTo>
                  <a:cubicBezTo>
                    <a:pt x="0" y="0"/>
                    <a:pt x="0" y="226"/>
                    <a:pt x="131" y="226"/>
                  </a:cubicBezTo>
                  <a:cubicBezTo>
                    <a:pt x="262" y="226"/>
                    <a:pt x="286" y="0"/>
                    <a:pt x="1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6" name="Graphic 65" descr="Globe">
            <a:extLst>
              <a:ext uri="{FF2B5EF4-FFF2-40B4-BE49-F238E27FC236}">
                <a16:creationId xmlns:a16="http://schemas.microsoft.com/office/drawing/2014/main" id="{0685D358-9567-E54E-B4E7-DE2803005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97601" y="2000542"/>
            <a:ext cx="529692" cy="529692"/>
          </a:xfrm>
          <a:prstGeom prst="rect">
            <a:avLst/>
          </a:prstGeom>
        </p:spPr>
      </p:pic>
      <p:pic>
        <p:nvPicPr>
          <p:cNvPr id="68" name="Graphic 67" descr="Lightbulb and gear">
            <a:extLst>
              <a:ext uri="{FF2B5EF4-FFF2-40B4-BE49-F238E27FC236}">
                <a16:creationId xmlns:a16="http://schemas.microsoft.com/office/drawing/2014/main" id="{8D25AA76-46BB-784D-8A4A-F63F982D6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39172" y="3213462"/>
            <a:ext cx="662730" cy="662730"/>
          </a:xfrm>
          <a:prstGeom prst="rect">
            <a:avLst/>
          </a:prstGeom>
        </p:spPr>
      </p:pic>
      <p:grpSp>
        <p:nvGrpSpPr>
          <p:cNvPr id="86" name="Google Shape;346;p30">
            <a:extLst>
              <a:ext uri="{FF2B5EF4-FFF2-40B4-BE49-F238E27FC236}">
                <a16:creationId xmlns:a16="http://schemas.microsoft.com/office/drawing/2014/main" id="{DF202519-AF3F-1D49-8F5F-A0CB30476C74}"/>
              </a:ext>
            </a:extLst>
          </p:cNvPr>
          <p:cNvGrpSpPr/>
          <p:nvPr/>
        </p:nvGrpSpPr>
        <p:grpSpPr>
          <a:xfrm rot="2416211" flipH="1">
            <a:off x="-118008" y="2640690"/>
            <a:ext cx="1680556" cy="1942272"/>
            <a:chOff x="1224250" y="2447575"/>
            <a:chExt cx="596825" cy="701025"/>
          </a:xfrm>
        </p:grpSpPr>
        <p:sp>
          <p:nvSpPr>
            <p:cNvPr id="87" name="Google Shape;347;p30">
              <a:extLst>
                <a:ext uri="{FF2B5EF4-FFF2-40B4-BE49-F238E27FC236}">
                  <a16:creationId xmlns:a16="http://schemas.microsoft.com/office/drawing/2014/main" id="{5EC1F02A-133E-974B-A0E9-5CE03BA10D99}"/>
                </a:ext>
              </a:extLst>
            </p:cNvPr>
            <p:cNvSpPr/>
            <p:nvPr/>
          </p:nvSpPr>
          <p:spPr>
            <a:xfrm>
              <a:off x="1676100" y="2447750"/>
              <a:ext cx="144975" cy="169700"/>
            </a:xfrm>
            <a:custGeom>
              <a:avLst/>
              <a:gdLst/>
              <a:ahLst/>
              <a:cxnLst/>
              <a:rect l="l" t="t" r="r" b="b"/>
              <a:pathLst>
                <a:path w="5799" h="6788" extrusionOk="0">
                  <a:moveTo>
                    <a:pt x="5525" y="1"/>
                  </a:moveTo>
                  <a:lnTo>
                    <a:pt x="0" y="6668"/>
                  </a:lnTo>
                  <a:lnTo>
                    <a:pt x="155" y="6787"/>
                  </a:lnTo>
                  <a:cubicBezTo>
                    <a:pt x="155" y="6787"/>
                    <a:pt x="1750" y="6620"/>
                    <a:pt x="1965" y="6359"/>
                  </a:cubicBezTo>
                  <a:cubicBezTo>
                    <a:pt x="3334" y="4715"/>
                    <a:pt x="4274" y="3572"/>
                    <a:pt x="4405" y="3418"/>
                  </a:cubicBezTo>
                  <a:cubicBezTo>
                    <a:pt x="4751" y="3001"/>
                    <a:pt x="5798" y="203"/>
                    <a:pt x="5525" y="1"/>
                  </a:cubicBezTo>
                  <a:close/>
                </a:path>
              </a:pathLst>
            </a:custGeom>
            <a:solidFill>
              <a:srgbClr val="B4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48;p30">
              <a:extLst>
                <a:ext uri="{FF2B5EF4-FFF2-40B4-BE49-F238E27FC236}">
                  <a16:creationId xmlns:a16="http://schemas.microsoft.com/office/drawing/2014/main" id="{18B2BFD9-5BDF-2A4D-AC68-6F0885915603}"/>
                </a:ext>
              </a:extLst>
            </p:cNvPr>
            <p:cNvSpPr/>
            <p:nvPr/>
          </p:nvSpPr>
          <p:spPr>
            <a:xfrm>
              <a:off x="1364750" y="2614150"/>
              <a:ext cx="336675" cy="392025"/>
            </a:xfrm>
            <a:custGeom>
              <a:avLst/>
              <a:gdLst/>
              <a:ahLst/>
              <a:cxnLst/>
              <a:rect l="l" t="t" r="r" b="b"/>
              <a:pathLst>
                <a:path w="13467" h="15681" extrusionOk="0">
                  <a:moveTo>
                    <a:pt x="12478" y="0"/>
                  </a:moveTo>
                  <a:lnTo>
                    <a:pt x="0" y="15026"/>
                  </a:lnTo>
                  <a:cubicBezTo>
                    <a:pt x="345" y="15347"/>
                    <a:pt x="774" y="15550"/>
                    <a:pt x="1203" y="15681"/>
                  </a:cubicBezTo>
                  <a:cubicBezTo>
                    <a:pt x="1715" y="15062"/>
                    <a:pt x="9061" y="6156"/>
                    <a:pt x="13466" y="846"/>
                  </a:cubicBezTo>
                  <a:lnTo>
                    <a:pt x="12609" y="131"/>
                  </a:lnTo>
                  <a:lnTo>
                    <a:pt x="12478" y="0"/>
                  </a:lnTo>
                  <a:close/>
                </a:path>
              </a:pathLst>
            </a:custGeom>
            <a:solidFill>
              <a:srgbClr val="B4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49;p30">
              <a:extLst>
                <a:ext uri="{FF2B5EF4-FFF2-40B4-BE49-F238E27FC236}">
                  <a16:creationId xmlns:a16="http://schemas.microsoft.com/office/drawing/2014/main" id="{F7DDA8DF-8C0F-464D-A488-78D363A024FF}"/>
                </a:ext>
              </a:extLst>
            </p:cNvPr>
            <p:cNvSpPr/>
            <p:nvPr/>
          </p:nvSpPr>
          <p:spPr>
            <a:xfrm>
              <a:off x="1337050" y="2447575"/>
              <a:ext cx="477175" cy="542525"/>
            </a:xfrm>
            <a:custGeom>
              <a:avLst/>
              <a:gdLst/>
              <a:ahLst/>
              <a:cxnLst/>
              <a:rect l="l" t="t" r="r" b="b"/>
              <a:pathLst>
                <a:path w="19087" h="21701" extrusionOk="0">
                  <a:moveTo>
                    <a:pt x="19058" y="1"/>
                  </a:moveTo>
                  <a:cubicBezTo>
                    <a:pt x="18732" y="1"/>
                    <a:pt x="16227" y="1333"/>
                    <a:pt x="15884" y="1710"/>
                  </a:cubicBezTo>
                  <a:cubicBezTo>
                    <a:pt x="15384" y="2329"/>
                    <a:pt x="6168" y="13140"/>
                    <a:pt x="2073" y="17938"/>
                  </a:cubicBezTo>
                  <a:lnTo>
                    <a:pt x="2942" y="18605"/>
                  </a:lnTo>
                  <a:lnTo>
                    <a:pt x="1358" y="18784"/>
                  </a:lnTo>
                  <a:cubicBezTo>
                    <a:pt x="596" y="19665"/>
                    <a:pt x="25" y="20332"/>
                    <a:pt x="25" y="20332"/>
                  </a:cubicBezTo>
                  <a:lnTo>
                    <a:pt x="1" y="20355"/>
                  </a:lnTo>
                  <a:cubicBezTo>
                    <a:pt x="275" y="20808"/>
                    <a:pt x="620" y="21272"/>
                    <a:pt x="1096" y="21701"/>
                  </a:cubicBezTo>
                  <a:lnTo>
                    <a:pt x="13562" y="6675"/>
                  </a:lnTo>
                  <a:lnTo>
                    <a:pt x="19087" y="8"/>
                  </a:lnTo>
                  <a:cubicBezTo>
                    <a:pt x="19081" y="3"/>
                    <a:pt x="19071" y="1"/>
                    <a:pt x="19058" y="1"/>
                  </a:cubicBezTo>
                  <a:close/>
                </a:path>
              </a:pathLst>
            </a:custGeom>
            <a:solidFill>
              <a:srgbClr val="CCCE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50;p30">
              <a:extLst>
                <a:ext uri="{FF2B5EF4-FFF2-40B4-BE49-F238E27FC236}">
                  <a16:creationId xmlns:a16="http://schemas.microsoft.com/office/drawing/2014/main" id="{545B6BF8-236D-6D4A-9C7C-A4436D4453D5}"/>
                </a:ext>
              </a:extLst>
            </p:cNvPr>
            <p:cNvSpPr/>
            <p:nvPr/>
          </p:nvSpPr>
          <p:spPr>
            <a:xfrm>
              <a:off x="1293900" y="2899300"/>
              <a:ext cx="174050" cy="133025"/>
            </a:xfrm>
            <a:custGeom>
              <a:avLst/>
              <a:gdLst/>
              <a:ahLst/>
              <a:cxnLst/>
              <a:rect l="l" t="t" r="r" b="b"/>
              <a:pathLst>
                <a:path w="6962" h="5321" extrusionOk="0">
                  <a:moveTo>
                    <a:pt x="405" y="0"/>
                  </a:moveTo>
                  <a:cubicBezTo>
                    <a:pt x="0" y="0"/>
                    <a:pt x="227" y="1715"/>
                    <a:pt x="1179" y="3191"/>
                  </a:cubicBezTo>
                  <a:cubicBezTo>
                    <a:pt x="1465" y="3620"/>
                    <a:pt x="1810" y="4037"/>
                    <a:pt x="2227" y="4382"/>
                  </a:cubicBezTo>
                  <a:cubicBezTo>
                    <a:pt x="2584" y="4679"/>
                    <a:pt x="3001" y="4906"/>
                    <a:pt x="3429" y="5049"/>
                  </a:cubicBezTo>
                  <a:cubicBezTo>
                    <a:pt x="3991" y="5244"/>
                    <a:pt x="4573" y="5320"/>
                    <a:pt x="5098" y="5320"/>
                  </a:cubicBezTo>
                  <a:cubicBezTo>
                    <a:pt x="6144" y="5320"/>
                    <a:pt x="6962" y="5016"/>
                    <a:pt x="6930" y="4739"/>
                  </a:cubicBezTo>
                  <a:cubicBezTo>
                    <a:pt x="6894" y="4406"/>
                    <a:pt x="5394" y="4703"/>
                    <a:pt x="4037" y="4287"/>
                  </a:cubicBezTo>
                  <a:cubicBezTo>
                    <a:pt x="3608" y="4156"/>
                    <a:pt x="3179" y="3953"/>
                    <a:pt x="2834" y="3656"/>
                  </a:cubicBezTo>
                  <a:cubicBezTo>
                    <a:pt x="2358" y="3215"/>
                    <a:pt x="2013" y="2763"/>
                    <a:pt x="1751" y="2298"/>
                  </a:cubicBezTo>
                  <a:cubicBezTo>
                    <a:pt x="1048" y="1108"/>
                    <a:pt x="893" y="0"/>
                    <a:pt x="405" y="0"/>
                  </a:cubicBezTo>
                  <a:close/>
                </a:path>
              </a:pathLst>
            </a:custGeom>
            <a:solidFill>
              <a:srgbClr val="C7A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51;p30">
              <a:extLst>
                <a:ext uri="{FF2B5EF4-FFF2-40B4-BE49-F238E27FC236}">
                  <a16:creationId xmlns:a16="http://schemas.microsoft.com/office/drawing/2014/main" id="{EBCD0733-3EC5-534C-96CC-16617DCBF822}"/>
                </a:ext>
              </a:extLst>
            </p:cNvPr>
            <p:cNvSpPr/>
            <p:nvPr/>
          </p:nvSpPr>
          <p:spPr>
            <a:xfrm>
              <a:off x="1244775" y="2978175"/>
              <a:ext cx="134875" cy="149450"/>
            </a:xfrm>
            <a:custGeom>
              <a:avLst/>
              <a:gdLst/>
              <a:ahLst/>
              <a:cxnLst/>
              <a:rect l="l" t="t" r="r" b="b"/>
              <a:pathLst>
                <a:path w="5395" h="5978" extrusionOk="0">
                  <a:moveTo>
                    <a:pt x="3144" y="0"/>
                  </a:moveTo>
                  <a:lnTo>
                    <a:pt x="25" y="4930"/>
                  </a:lnTo>
                  <a:lnTo>
                    <a:pt x="1" y="4942"/>
                  </a:lnTo>
                  <a:cubicBezTo>
                    <a:pt x="156" y="5108"/>
                    <a:pt x="370" y="5299"/>
                    <a:pt x="620" y="5513"/>
                  </a:cubicBezTo>
                  <a:cubicBezTo>
                    <a:pt x="870" y="5715"/>
                    <a:pt x="1073" y="5870"/>
                    <a:pt x="1239" y="5977"/>
                  </a:cubicBezTo>
                  <a:lnTo>
                    <a:pt x="5394" y="1894"/>
                  </a:lnTo>
                  <a:cubicBezTo>
                    <a:pt x="4966" y="1751"/>
                    <a:pt x="4549" y="1524"/>
                    <a:pt x="4192" y="1191"/>
                  </a:cubicBezTo>
                  <a:cubicBezTo>
                    <a:pt x="3775" y="870"/>
                    <a:pt x="3430" y="429"/>
                    <a:pt x="3144" y="0"/>
                  </a:cubicBezTo>
                  <a:close/>
                </a:path>
              </a:pathLst>
            </a:custGeom>
            <a:solidFill>
              <a:srgbClr val="323A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52;p30">
              <a:extLst>
                <a:ext uri="{FF2B5EF4-FFF2-40B4-BE49-F238E27FC236}">
                  <a16:creationId xmlns:a16="http://schemas.microsoft.com/office/drawing/2014/main" id="{8059152E-7F1F-A849-A170-D0685B3F12CA}"/>
                </a:ext>
              </a:extLst>
            </p:cNvPr>
            <p:cNvSpPr/>
            <p:nvPr/>
          </p:nvSpPr>
          <p:spPr>
            <a:xfrm>
              <a:off x="1321875" y="2978775"/>
              <a:ext cx="57775" cy="57175"/>
            </a:xfrm>
            <a:custGeom>
              <a:avLst/>
              <a:gdLst/>
              <a:ahLst/>
              <a:cxnLst/>
              <a:rect l="l" t="t" r="r" b="b"/>
              <a:pathLst>
                <a:path w="2311" h="2287" extrusionOk="0">
                  <a:moveTo>
                    <a:pt x="60" y="0"/>
                  </a:moveTo>
                  <a:lnTo>
                    <a:pt x="1" y="96"/>
                  </a:lnTo>
                  <a:cubicBezTo>
                    <a:pt x="263" y="1036"/>
                    <a:pt x="953" y="1870"/>
                    <a:pt x="1882" y="2286"/>
                  </a:cubicBezTo>
                  <a:lnTo>
                    <a:pt x="2310" y="1858"/>
                  </a:lnTo>
                  <a:cubicBezTo>
                    <a:pt x="1882" y="1703"/>
                    <a:pt x="1465" y="1489"/>
                    <a:pt x="1108" y="1191"/>
                  </a:cubicBezTo>
                  <a:cubicBezTo>
                    <a:pt x="691" y="846"/>
                    <a:pt x="346" y="429"/>
                    <a:pt x="60" y="0"/>
                  </a:cubicBezTo>
                  <a:close/>
                </a:path>
              </a:pathLst>
            </a:custGeom>
            <a:solidFill>
              <a:srgbClr val="65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53;p30">
              <a:extLst>
                <a:ext uri="{FF2B5EF4-FFF2-40B4-BE49-F238E27FC236}">
                  <a16:creationId xmlns:a16="http://schemas.microsoft.com/office/drawing/2014/main" id="{1218F66B-6D91-E14F-AAAA-FB8C621DC6C9}"/>
                </a:ext>
              </a:extLst>
            </p:cNvPr>
            <p:cNvSpPr/>
            <p:nvPr/>
          </p:nvSpPr>
          <p:spPr>
            <a:xfrm>
              <a:off x="1244500" y="2981150"/>
              <a:ext cx="123850" cy="146775"/>
            </a:xfrm>
            <a:custGeom>
              <a:avLst/>
              <a:gdLst/>
              <a:ahLst/>
              <a:cxnLst/>
              <a:rect l="l" t="t" r="r" b="b"/>
              <a:pathLst>
                <a:path w="4954" h="5871" extrusionOk="0">
                  <a:moveTo>
                    <a:pt x="3084" y="1"/>
                  </a:moveTo>
                  <a:lnTo>
                    <a:pt x="12" y="4823"/>
                  </a:lnTo>
                  <a:lnTo>
                    <a:pt x="0" y="4846"/>
                  </a:lnTo>
                  <a:cubicBezTo>
                    <a:pt x="167" y="5001"/>
                    <a:pt x="357" y="5204"/>
                    <a:pt x="607" y="5406"/>
                  </a:cubicBezTo>
                  <a:cubicBezTo>
                    <a:pt x="869" y="5620"/>
                    <a:pt x="1072" y="5763"/>
                    <a:pt x="1238" y="5870"/>
                  </a:cubicBezTo>
                  <a:lnTo>
                    <a:pt x="4953" y="2203"/>
                  </a:lnTo>
                  <a:cubicBezTo>
                    <a:pt x="4048" y="1775"/>
                    <a:pt x="3358" y="941"/>
                    <a:pt x="3084" y="1"/>
                  </a:cubicBez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54;p30">
              <a:extLst>
                <a:ext uri="{FF2B5EF4-FFF2-40B4-BE49-F238E27FC236}">
                  <a16:creationId xmlns:a16="http://schemas.microsoft.com/office/drawing/2014/main" id="{8D03B5CC-9F68-FB48-B80E-2867CFE20D02}"/>
                </a:ext>
              </a:extLst>
            </p:cNvPr>
            <p:cNvSpPr/>
            <p:nvPr/>
          </p:nvSpPr>
          <p:spPr>
            <a:xfrm>
              <a:off x="1224250" y="3090475"/>
              <a:ext cx="64900" cy="58125"/>
            </a:xfrm>
            <a:custGeom>
              <a:avLst/>
              <a:gdLst/>
              <a:ahLst/>
              <a:cxnLst/>
              <a:rect l="l" t="t" r="r" b="b"/>
              <a:pathLst>
                <a:path w="2596" h="2325" extrusionOk="0">
                  <a:moveTo>
                    <a:pt x="369" y="1"/>
                  </a:moveTo>
                  <a:cubicBezTo>
                    <a:pt x="356" y="1"/>
                    <a:pt x="345" y="4"/>
                    <a:pt x="334" y="9"/>
                  </a:cubicBezTo>
                  <a:cubicBezTo>
                    <a:pt x="203" y="80"/>
                    <a:pt x="0" y="1819"/>
                    <a:pt x="453" y="2188"/>
                  </a:cubicBezTo>
                  <a:cubicBezTo>
                    <a:pt x="566" y="2286"/>
                    <a:pt x="756" y="2325"/>
                    <a:pt x="977" y="2325"/>
                  </a:cubicBezTo>
                  <a:cubicBezTo>
                    <a:pt x="1640" y="2325"/>
                    <a:pt x="2587" y="1977"/>
                    <a:pt x="2596" y="1843"/>
                  </a:cubicBezTo>
                  <a:cubicBezTo>
                    <a:pt x="2596" y="1724"/>
                    <a:pt x="2441" y="1640"/>
                    <a:pt x="2096" y="1426"/>
                  </a:cubicBezTo>
                  <a:cubicBezTo>
                    <a:pt x="1929" y="1295"/>
                    <a:pt x="1727" y="1152"/>
                    <a:pt x="1465" y="962"/>
                  </a:cubicBezTo>
                  <a:cubicBezTo>
                    <a:pt x="1215" y="747"/>
                    <a:pt x="1024" y="557"/>
                    <a:pt x="858" y="390"/>
                  </a:cubicBezTo>
                  <a:cubicBezTo>
                    <a:pt x="605" y="158"/>
                    <a:pt x="464" y="1"/>
                    <a:pt x="369" y="1"/>
                  </a:cubicBezTo>
                  <a:close/>
                </a:path>
              </a:pathLst>
            </a:custGeom>
            <a:solidFill>
              <a:srgbClr val="E7C6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55;p30">
              <a:extLst>
                <a:ext uri="{FF2B5EF4-FFF2-40B4-BE49-F238E27FC236}">
                  <a16:creationId xmlns:a16="http://schemas.microsoft.com/office/drawing/2014/main" id="{D10E6632-EE7A-8045-96F5-418BB982EB31}"/>
                </a:ext>
              </a:extLst>
            </p:cNvPr>
            <p:cNvSpPr/>
            <p:nvPr/>
          </p:nvSpPr>
          <p:spPr>
            <a:xfrm>
              <a:off x="1313550" y="2997225"/>
              <a:ext cx="49125" cy="43175"/>
            </a:xfrm>
            <a:custGeom>
              <a:avLst/>
              <a:gdLst/>
              <a:ahLst/>
              <a:cxnLst/>
              <a:rect l="l" t="t" r="r" b="b"/>
              <a:pathLst>
                <a:path w="1965" h="1727" extrusionOk="0">
                  <a:moveTo>
                    <a:pt x="12" y="0"/>
                  </a:moveTo>
                  <a:cubicBezTo>
                    <a:pt x="0" y="0"/>
                    <a:pt x="0" y="12"/>
                    <a:pt x="0" y="36"/>
                  </a:cubicBezTo>
                  <a:cubicBezTo>
                    <a:pt x="0" y="36"/>
                    <a:pt x="12" y="72"/>
                    <a:pt x="36" y="131"/>
                  </a:cubicBezTo>
                  <a:cubicBezTo>
                    <a:pt x="72" y="191"/>
                    <a:pt x="119" y="286"/>
                    <a:pt x="191" y="393"/>
                  </a:cubicBezTo>
                  <a:cubicBezTo>
                    <a:pt x="250" y="489"/>
                    <a:pt x="334" y="608"/>
                    <a:pt x="441" y="727"/>
                  </a:cubicBezTo>
                  <a:cubicBezTo>
                    <a:pt x="548" y="846"/>
                    <a:pt x="667" y="965"/>
                    <a:pt x="786" y="1072"/>
                  </a:cubicBezTo>
                  <a:cubicBezTo>
                    <a:pt x="905" y="1179"/>
                    <a:pt x="1036" y="1286"/>
                    <a:pt x="1167" y="1370"/>
                  </a:cubicBezTo>
                  <a:cubicBezTo>
                    <a:pt x="1227" y="1417"/>
                    <a:pt x="1310" y="1465"/>
                    <a:pt x="1370" y="1489"/>
                  </a:cubicBezTo>
                  <a:lnTo>
                    <a:pt x="1548" y="1584"/>
                  </a:lnTo>
                  <a:cubicBezTo>
                    <a:pt x="1667" y="1644"/>
                    <a:pt x="1751" y="1667"/>
                    <a:pt x="1822" y="1703"/>
                  </a:cubicBezTo>
                  <a:cubicBezTo>
                    <a:pt x="1881" y="1715"/>
                    <a:pt x="1929" y="1727"/>
                    <a:pt x="1929" y="1727"/>
                  </a:cubicBezTo>
                  <a:cubicBezTo>
                    <a:pt x="1929" y="1727"/>
                    <a:pt x="1941" y="1727"/>
                    <a:pt x="1941" y="1715"/>
                  </a:cubicBezTo>
                  <a:cubicBezTo>
                    <a:pt x="1965" y="1703"/>
                    <a:pt x="1965" y="1679"/>
                    <a:pt x="1941" y="1679"/>
                  </a:cubicBezTo>
                  <a:cubicBezTo>
                    <a:pt x="1941" y="1679"/>
                    <a:pt x="1905" y="1655"/>
                    <a:pt x="1846" y="1620"/>
                  </a:cubicBezTo>
                  <a:cubicBezTo>
                    <a:pt x="1798" y="1608"/>
                    <a:pt x="1762" y="1596"/>
                    <a:pt x="1727" y="1560"/>
                  </a:cubicBezTo>
                  <a:cubicBezTo>
                    <a:pt x="1691" y="1536"/>
                    <a:pt x="1631" y="1501"/>
                    <a:pt x="1584" y="1477"/>
                  </a:cubicBezTo>
                  <a:cubicBezTo>
                    <a:pt x="1489" y="1429"/>
                    <a:pt x="1370" y="1346"/>
                    <a:pt x="1250" y="1251"/>
                  </a:cubicBezTo>
                  <a:cubicBezTo>
                    <a:pt x="1108" y="1167"/>
                    <a:pt x="989" y="1060"/>
                    <a:pt x="869" y="953"/>
                  </a:cubicBezTo>
                  <a:cubicBezTo>
                    <a:pt x="750" y="846"/>
                    <a:pt x="631" y="727"/>
                    <a:pt x="536" y="632"/>
                  </a:cubicBezTo>
                  <a:cubicBezTo>
                    <a:pt x="441" y="512"/>
                    <a:pt x="334" y="405"/>
                    <a:pt x="262" y="310"/>
                  </a:cubicBezTo>
                  <a:cubicBezTo>
                    <a:pt x="96" y="13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56;p30">
              <a:extLst>
                <a:ext uri="{FF2B5EF4-FFF2-40B4-BE49-F238E27FC236}">
                  <a16:creationId xmlns:a16="http://schemas.microsoft.com/office/drawing/2014/main" id="{7E64AC15-F0C2-A14A-9D94-B8CD6DA331E1}"/>
                </a:ext>
              </a:extLst>
            </p:cNvPr>
            <p:cNvSpPr/>
            <p:nvPr/>
          </p:nvSpPr>
          <p:spPr>
            <a:xfrm>
              <a:off x="1286150" y="3037700"/>
              <a:ext cx="42000" cy="36775"/>
            </a:xfrm>
            <a:custGeom>
              <a:avLst/>
              <a:gdLst/>
              <a:ahLst/>
              <a:cxnLst/>
              <a:rect l="l" t="t" r="r" b="b"/>
              <a:pathLst>
                <a:path w="1680" h="1471" extrusionOk="0">
                  <a:moveTo>
                    <a:pt x="13" y="1"/>
                  </a:moveTo>
                  <a:cubicBezTo>
                    <a:pt x="1" y="1"/>
                    <a:pt x="1" y="13"/>
                    <a:pt x="1" y="36"/>
                  </a:cubicBezTo>
                  <a:cubicBezTo>
                    <a:pt x="1" y="36"/>
                    <a:pt x="60" y="156"/>
                    <a:pt x="180" y="334"/>
                  </a:cubicBezTo>
                  <a:cubicBezTo>
                    <a:pt x="215" y="370"/>
                    <a:pt x="251" y="417"/>
                    <a:pt x="287" y="465"/>
                  </a:cubicBezTo>
                  <a:cubicBezTo>
                    <a:pt x="310" y="525"/>
                    <a:pt x="358" y="572"/>
                    <a:pt x="406" y="608"/>
                  </a:cubicBezTo>
                  <a:cubicBezTo>
                    <a:pt x="453" y="656"/>
                    <a:pt x="489" y="715"/>
                    <a:pt x="537" y="763"/>
                  </a:cubicBezTo>
                  <a:cubicBezTo>
                    <a:pt x="584" y="810"/>
                    <a:pt x="644" y="846"/>
                    <a:pt x="691" y="894"/>
                  </a:cubicBezTo>
                  <a:cubicBezTo>
                    <a:pt x="787" y="1001"/>
                    <a:pt x="906" y="1072"/>
                    <a:pt x="1013" y="1144"/>
                  </a:cubicBezTo>
                  <a:cubicBezTo>
                    <a:pt x="1132" y="1227"/>
                    <a:pt x="1239" y="1287"/>
                    <a:pt x="1323" y="1322"/>
                  </a:cubicBezTo>
                  <a:cubicBezTo>
                    <a:pt x="1525" y="1418"/>
                    <a:pt x="1656" y="1465"/>
                    <a:pt x="1656" y="1465"/>
                  </a:cubicBezTo>
                  <a:cubicBezTo>
                    <a:pt x="1656" y="1469"/>
                    <a:pt x="1657" y="1470"/>
                    <a:pt x="1659" y="1470"/>
                  </a:cubicBezTo>
                  <a:cubicBezTo>
                    <a:pt x="1662" y="1470"/>
                    <a:pt x="1668" y="1465"/>
                    <a:pt x="1668" y="1465"/>
                  </a:cubicBezTo>
                  <a:cubicBezTo>
                    <a:pt x="1680" y="1441"/>
                    <a:pt x="1680" y="1429"/>
                    <a:pt x="1668" y="1429"/>
                  </a:cubicBezTo>
                  <a:cubicBezTo>
                    <a:pt x="1668" y="1429"/>
                    <a:pt x="1561" y="1358"/>
                    <a:pt x="1382" y="1251"/>
                  </a:cubicBezTo>
                  <a:cubicBezTo>
                    <a:pt x="1299" y="1191"/>
                    <a:pt x="1203" y="1120"/>
                    <a:pt x="1108" y="1048"/>
                  </a:cubicBezTo>
                  <a:cubicBezTo>
                    <a:pt x="1061" y="1013"/>
                    <a:pt x="1001" y="965"/>
                    <a:pt x="953" y="929"/>
                  </a:cubicBezTo>
                  <a:cubicBezTo>
                    <a:pt x="906" y="882"/>
                    <a:pt x="846" y="834"/>
                    <a:pt x="811" y="787"/>
                  </a:cubicBezTo>
                  <a:cubicBezTo>
                    <a:pt x="763" y="751"/>
                    <a:pt x="703" y="703"/>
                    <a:pt x="656" y="656"/>
                  </a:cubicBezTo>
                  <a:lnTo>
                    <a:pt x="525" y="525"/>
                  </a:lnTo>
                  <a:cubicBezTo>
                    <a:pt x="465" y="477"/>
                    <a:pt x="441" y="429"/>
                    <a:pt x="394" y="394"/>
                  </a:cubicBezTo>
                  <a:cubicBezTo>
                    <a:pt x="346" y="346"/>
                    <a:pt x="299" y="322"/>
                    <a:pt x="275" y="275"/>
                  </a:cubicBezTo>
                  <a:cubicBezTo>
                    <a:pt x="215" y="203"/>
                    <a:pt x="156" y="132"/>
                    <a:pt x="108" y="96"/>
                  </a:cubicBezTo>
                  <a:cubicBezTo>
                    <a:pt x="84" y="48"/>
                    <a:pt x="49" y="25"/>
                    <a:pt x="49" y="25"/>
                  </a:cubicBezTo>
                  <a:cubicBezTo>
                    <a:pt x="37" y="25"/>
                    <a:pt x="25" y="1"/>
                    <a:pt x="13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57;p30">
              <a:extLst>
                <a:ext uri="{FF2B5EF4-FFF2-40B4-BE49-F238E27FC236}">
                  <a16:creationId xmlns:a16="http://schemas.microsoft.com/office/drawing/2014/main" id="{AFF44ED8-1633-9642-9655-12D30331E41D}"/>
                </a:ext>
              </a:extLst>
            </p:cNvPr>
            <p:cNvSpPr/>
            <p:nvPr/>
          </p:nvSpPr>
          <p:spPr>
            <a:xfrm>
              <a:off x="1272475" y="3059500"/>
              <a:ext cx="39000" cy="33125"/>
            </a:xfrm>
            <a:custGeom>
              <a:avLst/>
              <a:gdLst/>
              <a:ahLst/>
              <a:cxnLst/>
              <a:rect l="l" t="t" r="r" b="b"/>
              <a:pathLst>
                <a:path w="1560" h="1325" extrusionOk="0">
                  <a:moveTo>
                    <a:pt x="40" y="1"/>
                  </a:moveTo>
                  <a:cubicBezTo>
                    <a:pt x="33" y="1"/>
                    <a:pt x="24" y="4"/>
                    <a:pt x="12" y="10"/>
                  </a:cubicBezTo>
                  <a:cubicBezTo>
                    <a:pt x="0" y="10"/>
                    <a:pt x="0" y="22"/>
                    <a:pt x="0" y="46"/>
                  </a:cubicBezTo>
                  <a:cubicBezTo>
                    <a:pt x="0" y="46"/>
                    <a:pt x="12" y="69"/>
                    <a:pt x="48" y="117"/>
                  </a:cubicBezTo>
                  <a:cubicBezTo>
                    <a:pt x="72" y="165"/>
                    <a:pt x="119" y="236"/>
                    <a:pt x="179" y="307"/>
                  </a:cubicBezTo>
                  <a:cubicBezTo>
                    <a:pt x="191" y="355"/>
                    <a:pt x="238" y="379"/>
                    <a:pt x="262" y="427"/>
                  </a:cubicBezTo>
                  <a:cubicBezTo>
                    <a:pt x="310" y="474"/>
                    <a:pt x="346" y="522"/>
                    <a:pt x="381" y="557"/>
                  </a:cubicBezTo>
                  <a:lnTo>
                    <a:pt x="524" y="700"/>
                  </a:lnTo>
                  <a:cubicBezTo>
                    <a:pt x="548" y="736"/>
                    <a:pt x="607" y="772"/>
                    <a:pt x="655" y="808"/>
                  </a:cubicBezTo>
                  <a:cubicBezTo>
                    <a:pt x="738" y="903"/>
                    <a:pt x="846" y="962"/>
                    <a:pt x="953" y="1034"/>
                  </a:cubicBezTo>
                  <a:cubicBezTo>
                    <a:pt x="1000" y="1069"/>
                    <a:pt x="1060" y="1093"/>
                    <a:pt x="1096" y="1129"/>
                  </a:cubicBezTo>
                  <a:cubicBezTo>
                    <a:pt x="1143" y="1153"/>
                    <a:pt x="1191" y="1165"/>
                    <a:pt x="1238" y="1200"/>
                  </a:cubicBezTo>
                  <a:cubicBezTo>
                    <a:pt x="1417" y="1272"/>
                    <a:pt x="1536" y="1319"/>
                    <a:pt x="1536" y="1319"/>
                  </a:cubicBezTo>
                  <a:cubicBezTo>
                    <a:pt x="1536" y="1323"/>
                    <a:pt x="1537" y="1325"/>
                    <a:pt x="1539" y="1325"/>
                  </a:cubicBezTo>
                  <a:cubicBezTo>
                    <a:pt x="1543" y="1325"/>
                    <a:pt x="1548" y="1319"/>
                    <a:pt x="1548" y="1319"/>
                  </a:cubicBezTo>
                  <a:cubicBezTo>
                    <a:pt x="1560" y="1308"/>
                    <a:pt x="1560" y="1284"/>
                    <a:pt x="1548" y="1284"/>
                  </a:cubicBezTo>
                  <a:cubicBezTo>
                    <a:pt x="1548" y="1284"/>
                    <a:pt x="1441" y="1212"/>
                    <a:pt x="1298" y="1105"/>
                  </a:cubicBezTo>
                  <a:cubicBezTo>
                    <a:pt x="1215" y="1046"/>
                    <a:pt x="1131" y="986"/>
                    <a:pt x="1036" y="915"/>
                  </a:cubicBezTo>
                  <a:cubicBezTo>
                    <a:pt x="953" y="843"/>
                    <a:pt x="846" y="784"/>
                    <a:pt x="762" y="688"/>
                  </a:cubicBezTo>
                  <a:cubicBezTo>
                    <a:pt x="715" y="653"/>
                    <a:pt x="667" y="617"/>
                    <a:pt x="619" y="569"/>
                  </a:cubicBezTo>
                  <a:cubicBezTo>
                    <a:pt x="584" y="534"/>
                    <a:pt x="536" y="498"/>
                    <a:pt x="488" y="450"/>
                  </a:cubicBezTo>
                  <a:cubicBezTo>
                    <a:pt x="441" y="415"/>
                    <a:pt x="417" y="367"/>
                    <a:pt x="369" y="343"/>
                  </a:cubicBezTo>
                  <a:cubicBezTo>
                    <a:pt x="322" y="307"/>
                    <a:pt x="298" y="260"/>
                    <a:pt x="262" y="236"/>
                  </a:cubicBezTo>
                  <a:cubicBezTo>
                    <a:pt x="203" y="153"/>
                    <a:pt x="143" y="117"/>
                    <a:pt x="119" y="69"/>
                  </a:cubicBezTo>
                  <a:cubicBezTo>
                    <a:pt x="72" y="46"/>
                    <a:pt x="60" y="10"/>
                    <a:pt x="60" y="10"/>
                  </a:cubicBezTo>
                  <a:cubicBezTo>
                    <a:pt x="54" y="4"/>
                    <a:pt x="48" y="1"/>
                    <a:pt x="40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58;p30">
              <a:extLst>
                <a:ext uri="{FF2B5EF4-FFF2-40B4-BE49-F238E27FC236}">
                  <a16:creationId xmlns:a16="http://schemas.microsoft.com/office/drawing/2014/main" id="{9F3C5C2F-52BE-334A-9468-1817D34632B0}"/>
                </a:ext>
              </a:extLst>
            </p:cNvPr>
            <p:cNvSpPr/>
            <p:nvPr/>
          </p:nvSpPr>
          <p:spPr>
            <a:xfrm>
              <a:off x="1256100" y="3085025"/>
              <a:ext cx="32775" cy="28450"/>
            </a:xfrm>
            <a:custGeom>
              <a:avLst/>
              <a:gdLst/>
              <a:ahLst/>
              <a:cxnLst/>
              <a:rect l="l" t="t" r="r" b="b"/>
              <a:pathLst>
                <a:path w="1311" h="1138" extrusionOk="0">
                  <a:moveTo>
                    <a:pt x="12" y="1"/>
                  </a:moveTo>
                  <a:cubicBezTo>
                    <a:pt x="0" y="1"/>
                    <a:pt x="0" y="13"/>
                    <a:pt x="0" y="37"/>
                  </a:cubicBezTo>
                  <a:lnTo>
                    <a:pt x="143" y="251"/>
                  </a:lnTo>
                  <a:cubicBezTo>
                    <a:pt x="191" y="310"/>
                    <a:pt x="250" y="394"/>
                    <a:pt x="322" y="465"/>
                  </a:cubicBezTo>
                  <a:cubicBezTo>
                    <a:pt x="381" y="537"/>
                    <a:pt x="465" y="632"/>
                    <a:pt x="548" y="691"/>
                  </a:cubicBezTo>
                  <a:cubicBezTo>
                    <a:pt x="643" y="763"/>
                    <a:pt x="727" y="822"/>
                    <a:pt x="798" y="882"/>
                  </a:cubicBezTo>
                  <a:cubicBezTo>
                    <a:pt x="834" y="906"/>
                    <a:pt x="881" y="929"/>
                    <a:pt x="917" y="953"/>
                  </a:cubicBezTo>
                  <a:cubicBezTo>
                    <a:pt x="965" y="965"/>
                    <a:pt x="1012" y="1001"/>
                    <a:pt x="1036" y="1013"/>
                  </a:cubicBezTo>
                  <a:cubicBezTo>
                    <a:pt x="1179" y="1084"/>
                    <a:pt x="1286" y="1132"/>
                    <a:pt x="1286" y="1132"/>
                  </a:cubicBezTo>
                  <a:cubicBezTo>
                    <a:pt x="1286" y="1136"/>
                    <a:pt x="1288" y="1137"/>
                    <a:pt x="1289" y="1137"/>
                  </a:cubicBezTo>
                  <a:cubicBezTo>
                    <a:pt x="1293" y="1137"/>
                    <a:pt x="1298" y="1132"/>
                    <a:pt x="1298" y="1132"/>
                  </a:cubicBezTo>
                  <a:cubicBezTo>
                    <a:pt x="1310" y="1120"/>
                    <a:pt x="1310" y="1108"/>
                    <a:pt x="1298" y="1108"/>
                  </a:cubicBezTo>
                  <a:cubicBezTo>
                    <a:pt x="1298" y="1108"/>
                    <a:pt x="1203" y="1025"/>
                    <a:pt x="1084" y="941"/>
                  </a:cubicBezTo>
                  <a:cubicBezTo>
                    <a:pt x="1060" y="906"/>
                    <a:pt x="1012" y="894"/>
                    <a:pt x="989" y="870"/>
                  </a:cubicBezTo>
                  <a:cubicBezTo>
                    <a:pt x="941" y="834"/>
                    <a:pt x="893" y="810"/>
                    <a:pt x="870" y="775"/>
                  </a:cubicBezTo>
                  <a:cubicBezTo>
                    <a:pt x="786" y="715"/>
                    <a:pt x="703" y="644"/>
                    <a:pt x="631" y="584"/>
                  </a:cubicBezTo>
                  <a:cubicBezTo>
                    <a:pt x="584" y="548"/>
                    <a:pt x="536" y="525"/>
                    <a:pt x="512" y="477"/>
                  </a:cubicBezTo>
                  <a:lnTo>
                    <a:pt x="405" y="370"/>
                  </a:lnTo>
                  <a:cubicBezTo>
                    <a:pt x="334" y="310"/>
                    <a:pt x="262" y="251"/>
                    <a:pt x="215" y="191"/>
                  </a:cubicBezTo>
                  <a:cubicBezTo>
                    <a:pt x="96" y="96"/>
                    <a:pt x="12" y="13"/>
                    <a:pt x="12" y="13"/>
                  </a:cubicBezTo>
                  <a:cubicBezTo>
                    <a:pt x="12" y="13"/>
                    <a:pt x="0" y="13"/>
                    <a:pt x="12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59;p30">
              <a:extLst>
                <a:ext uri="{FF2B5EF4-FFF2-40B4-BE49-F238E27FC236}">
                  <a16:creationId xmlns:a16="http://schemas.microsoft.com/office/drawing/2014/main" id="{651ED986-37E1-574F-ADD0-0C93A7969791}"/>
                </a:ext>
              </a:extLst>
            </p:cNvPr>
            <p:cNvSpPr/>
            <p:nvPr/>
          </p:nvSpPr>
          <p:spPr>
            <a:xfrm>
              <a:off x="1301050" y="3016650"/>
              <a:ext cx="45850" cy="39825"/>
            </a:xfrm>
            <a:custGeom>
              <a:avLst/>
              <a:gdLst/>
              <a:ahLst/>
              <a:cxnLst/>
              <a:rect l="l" t="t" r="r" b="b"/>
              <a:pathLst>
                <a:path w="1834" h="1593" extrusionOk="0">
                  <a:moveTo>
                    <a:pt x="31" y="0"/>
                  </a:moveTo>
                  <a:cubicBezTo>
                    <a:pt x="27" y="0"/>
                    <a:pt x="24" y="3"/>
                    <a:pt x="24" y="9"/>
                  </a:cubicBezTo>
                  <a:cubicBezTo>
                    <a:pt x="0" y="9"/>
                    <a:pt x="0" y="21"/>
                    <a:pt x="0" y="45"/>
                  </a:cubicBezTo>
                  <a:cubicBezTo>
                    <a:pt x="0" y="45"/>
                    <a:pt x="60" y="176"/>
                    <a:pt x="203" y="366"/>
                  </a:cubicBezTo>
                  <a:cubicBezTo>
                    <a:pt x="262" y="462"/>
                    <a:pt x="346" y="581"/>
                    <a:pt x="441" y="676"/>
                  </a:cubicBezTo>
                  <a:cubicBezTo>
                    <a:pt x="524" y="783"/>
                    <a:pt x="631" y="902"/>
                    <a:pt x="750" y="1009"/>
                  </a:cubicBezTo>
                  <a:cubicBezTo>
                    <a:pt x="869" y="1117"/>
                    <a:pt x="988" y="1200"/>
                    <a:pt x="1108" y="1295"/>
                  </a:cubicBezTo>
                  <a:cubicBezTo>
                    <a:pt x="1167" y="1319"/>
                    <a:pt x="1227" y="1367"/>
                    <a:pt x="1286" y="1390"/>
                  </a:cubicBezTo>
                  <a:cubicBezTo>
                    <a:pt x="1346" y="1426"/>
                    <a:pt x="1393" y="1450"/>
                    <a:pt x="1453" y="1486"/>
                  </a:cubicBezTo>
                  <a:cubicBezTo>
                    <a:pt x="1512" y="1509"/>
                    <a:pt x="1548" y="1533"/>
                    <a:pt x="1596" y="1545"/>
                  </a:cubicBezTo>
                  <a:cubicBezTo>
                    <a:pt x="1643" y="1557"/>
                    <a:pt x="1691" y="1557"/>
                    <a:pt x="1715" y="1569"/>
                  </a:cubicBezTo>
                  <a:cubicBezTo>
                    <a:pt x="1774" y="1593"/>
                    <a:pt x="1822" y="1593"/>
                    <a:pt x="1822" y="1593"/>
                  </a:cubicBezTo>
                  <a:cubicBezTo>
                    <a:pt x="1822" y="1593"/>
                    <a:pt x="1834" y="1593"/>
                    <a:pt x="1834" y="1569"/>
                  </a:cubicBezTo>
                  <a:cubicBezTo>
                    <a:pt x="1834" y="1557"/>
                    <a:pt x="1834" y="1545"/>
                    <a:pt x="1822" y="1545"/>
                  </a:cubicBezTo>
                  <a:lnTo>
                    <a:pt x="1727" y="1498"/>
                  </a:lnTo>
                  <a:cubicBezTo>
                    <a:pt x="1703" y="1486"/>
                    <a:pt x="1667" y="1486"/>
                    <a:pt x="1631" y="1450"/>
                  </a:cubicBezTo>
                  <a:cubicBezTo>
                    <a:pt x="1584" y="1426"/>
                    <a:pt x="1536" y="1414"/>
                    <a:pt x="1489" y="1379"/>
                  </a:cubicBezTo>
                  <a:cubicBezTo>
                    <a:pt x="1453" y="1355"/>
                    <a:pt x="1405" y="1319"/>
                    <a:pt x="1346" y="1295"/>
                  </a:cubicBezTo>
                  <a:cubicBezTo>
                    <a:pt x="1286" y="1248"/>
                    <a:pt x="1238" y="1212"/>
                    <a:pt x="1179" y="1176"/>
                  </a:cubicBezTo>
                  <a:cubicBezTo>
                    <a:pt x="1072" y="1081"/>
                    <a:pt x="953" y="998"/>
                    <a:pt x="857" y="890"/>
                  </a:cubicBezTo>
                  <a:cubicBezTo>
                    <a:pt x="738" y="783"/>
                    <a:pt x="631" y="676"/>
                    <a:pt x="536" y="581"/>
                  </a:cubicBezTo>
                  <a:cubicBezTo>
                    <a:pt x="453" y="474"/>
                    <a:pt x="357" y="378"/>
                    <a:pt x="286" y="295"/>
                  </a:cubicBezTo>
                  <a:cubicBezTo>
                    <a:pt x="143" y="128"/>
                    <a:pt x="48" y="9"/>
                    <a:pt x="48" y="9"/>
                  </a:cubicBezTo>
                  <a:cubicBezTo>
                    <a:pt x="42" y="3"/>
                    <a:pt x="36" y="0"/>
                    <a:pt x="31" y="0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60;p30">
              <a:extLst>
                <a:ext uri="{FF2B5EF4-FFF2-40B4-BE49-F238E27FC236}">
                  <a16:creationId xmlns:a16="http://schemas.microsoft.com/office/drawing/2014/main" id="{D5DF1973-90F4-A349-9963-6FFDB9566C76}"/>
                </a:ext>
              </a:extLst>
            </p:cNvPr>
            <p:cNvSpPr/>
            <p:nvPr/>
          </p:nvSpPr>
          <p:spPr>
            <a:xfrm>
              <a:off x="1752600" y="2473375"/>
              <a:ext cx="39825" cy="18425"/>
            </a:xfrm>
            <a:custGeom>
              <a:avLst/>
              <a:gdLst/>
              <a:ahLst/>
              <a:cxnLst/>
              <a:rect l="l" t="t" r="r" b="b"/>
              <a:pathLst>
                <a:path w="1593" h="737" extrusionOk="0">
                  <a:moveTo>
                    <a:pt x="1321" y="0"/>
                  </a:moveTo>
                  <a:cubicBezTo>
                    <a:pt x="1302" y="0"/>
                    <a:pt x="1282" y="4"/>
                    <a:pt x="1262" y="11"/>
                  </a:cubicBezTo>
                  <a:cubicBezTo>
                    <a:pt x="1072" y="95"/>
                    <a:pt x="869" y="190"/>
                    <a:pt x="679" y="250"/>
                  </a:cubicBezTo>
                  <a:cubicBezTo>
                    <a:pt x="488" y="333"/>
                    <a:pt x="238" y="392"/>
                    <a:pt x="71" y="511"/>
                  </a:cubicBezTo>
                  <a:cubicBezTo>
                    <a:pt x="0" y="571"/>
                    <a:pt x="0" y="690"/>
                    <a:pt x="95" y="714"/>
                  </a:cubicBezTo>
                  <a:cubicBezTo>
                    <a:pt x="152" y="730"/>
                    <a:pt x="214" y="736"/>
                    <a:pt x="278" y="736"/>
                  </a:cubicBezTo>
                  <a:cubicBezTo>
                    <a:pt x="456" y="736"/>
                    <a:pt x="649" y="686"/>
                    <a:pt x="798" y="642"/>
                  </a:cubicBezTo>
                  <a:cubicBezTo>
                    <a:pt x="1024" y="583"/>
                    <a:pt x="1298" y="511"/>
                    <a:pt x="1464" y="357"/>
                  </a:cubicBezTo>
                  <a:cubicBezTo>
                    <a:pt x="1592" y="250"/>
                    <a:pt x="1482" y="0"/>
                    <a:pt x="13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61;p30">
              <a:extLst>
                <a:ext uri="{FF2B5EF4-FFF2-40B4-BE49-F238E27FC236}">
                  <a16:creationId xmlns:a16="http://schemas.microsoft.com/office/drawing/2014/main" id="{7618ECB7-4ECA-4542-9AA0-A16716A91BCA}"/>
                </a:ext>
              </a:extLst>
            </p:cNvPr>
            <p:cNvSpPr/>
            <p:nvPr/>
          </p:nvSpPr>
          <p:spPr>
            <a:xfrm>
              <a:off x="1756150" y="2494800"/>
              <a:ext cx="24725" cy="13350"/>
            </a:xfrm>
            <a:custGeom>
              <a:avLst/>
              <a:gdLst/>
              <a:ahLst/>
              <a:cxnLst/>
              <a:rect l="l" t="t" r="r" b="b"/>
              <a:pathLst>
                <a:path w="989" h="534" extrusionOk="0">
                  <a:moveTo>
                    <a:pt x="732" y="1"/>
                  </a:moveTo>
                  <a:cubicBezTo>
                    <a:pt x="700" y="1"/>
                    <a:pt x="666" y="11"/>
                    <a:pt x="632" y="35"/>
                  </a:cubicBezTo>
                  <a:cubicBezTo>
                    <a:pt x="537" y="95"/>
                    <a:pt x="453" y="155"/>
                    <a:pt x="334" y="202"/>
                  </a:cubicBezTo>
                  <a:cubicBezTo>
                    <a:pt x="287" y="214"/>
                    <a:pt x="227" y="250"/>
                    <a:pt x="179" y="274"/>
                  </a:cubicBezTo>
                  <a:cubicBezTo>
                    <a:pt x="132" y="309"/>
                    <a:pt x="60" y="393"/>
                    <a:pt x="13" y="393"/>
                  </a:cubicBezTo>
                  <a:cubicBezTo>
                    <a:pt x="1" y="393"/>
                    <a:pt x="1" y="428"/>
                    <a:pt x="13" y="428"/>
                  </a:cubicBezTo>
                  <a:cubicBezTo>
                    <a:pt x="72" y="428"/>
                    <a:pt x="120" y="500"/>
                    <a:pt x="168" y="512"/>
                  </a:cubicBezTo>
                  <a:cubicBezTo>
                    <a:pt x="209" y="520"/>
                    <a:pt x="250" y="534"/>
                    <a:pt x="295" y="534"/>
                  </a:cubicBezTo>
                  <a:cubicBezTo>
                    <a:pt x="315" y="534"/>
                    <a:pt x="336" y="531"/>
                    <a:pt x="358" y="524"/>
                  </a:cubicBezTo>
                  <a:cubicBezTo>
                    <a:pt x="513" y="512"/>
                    <a:pt x="691" y="464"/>
                    <a:pt x="811" y="381"/>
                  </a:cubicBezTo>
                  <a:cubicBezTo>
                    <a:pt x="988" y="252"/>
                    <a:pt x="887" y="1"/>
                    <a:pt x="7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62;p30">
              <a:extLst>
                <a:ext uri="{FF2B5EF4-FFF2-40B4-BE49-F238E27FC236}">
                  <a16:creationId xmlns:a16="http://schemas.microsoft.com/office/drawing/2014/main" id="{1BA86159-04EB-4B47-9DED-5C9F9283A790}"/>
                </a:ext>
              </a:extLst>
            </p:cNvPr>
            <p:cNvSpPr/>
            <p:nvPr/>
          </p:nvSpPr>
          <p:spPr>
            <a:xfrm>
              <a:off x="1303425" y="2905950"/>
              <a:ext cx="14675" cy="24675"/>
            </a:xfrm>
            <a:custGeom>
              <a:avLst/>
              <a:gdLst/>
              <a:ahLst/>
              <a:cxnLst/>
              <a:rect l="l" t="t" r="r" b="b"/>
              <a:pathLst>
                <a:path w="587" h="987" extrusionOk="0">
                  <a:moveTo>
                    <a:pt x="79" y="0"/>
                  </a:moveTo>
                  <a:cubicBezTo>
                    <a:pt x="66" y="0"/>
                    <a:pt x="55" y="6"/>
                    <a:pt x="48" y="20"/>
                  </a:cubicBezTo>
                  <a:cubicBezTo>
                    <a:pt x="0" y="306"/>
                    <a:pt x="108" y="615"/>
                    <a:pt x="203" y="865"/>
                  </a:cubicBezTo>
                  <a:cubicBezTo>
                    <a:pt x="241" y="951"/>
                    <a:pt x="314" y="987"/>
                    <a:pt x="384" y="987"/>
                  </a:cubicBezTo>
                  <a:cubicBezTo>
                    <a:pt x="490" y="987"/>
                    <a:pt x="586" y="904"/>
                    <a:pt x="536" y="782"/>
                  </a:cubicBezTo>
                  <a:cubicBezTo>
                    <a:pt x="429" y="508"/>
                    <a:pt x="322" y="187"/>
                    <a:pt x="108" y="8"/>
                  </a:cubicBezTo>
                  <a:cubicBezTo>
                    <a:pt x="98" y="3"/>
                    <a:pt x="88" y="0"/>
                    <a:pt x="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63;p30">
              <a:extLst>
                <a:ext uri="{FF2B5EF4-FFF2-40B4-BE49-F238E27FC236}">
                  <a16:creationId xmlns:a16="http://schemas.microsoft.com/office/drawing/2014/main" id="{88F0C2CD-57A9-594F-8C3B-8A8DB6C9F3E2}"/>
                </a:ext>
              </a:extLst>
            </p:cNvPr>
            <p:cNvSpPr/>
            <p:nvPr/>
          </p:nvSpPr>
          <p:spPr>
            <a:xfrm>
              <a:off x="1316825" y="2937700"/>
              <a:ext cx="7150" cy="5675"/>
            </a:xfrm>
            <a:custGeom>
              <a:avLst/>
              <a:gdLst/>
              <a:ahLst/>
              <a:cxnLst/>
              <a:rect l="l" t="t" r="r" b="b"/>
              <a:pathLst>
                <a:path w="286" h="227" extrusionOk="0">
                  <a:moveTo>
                    <a:pt x="131" y="0"/>
                  </a:moveTo>
                  <a:cubicBezTo>
                    <a:pt x="0" y="0"/>
                    <a:pt x="0" y="226"/>
                    <a:pt x="131" y="226"/>
                  </a:cubicBezTo>
                  <a:cubicBezTo>
                    <a:pt x="262" y="226"/>
                    <a:pt x="286" y="0"/>
                    <a:pt x="1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04" name="Google Shape;1503;p48">
            <a:extLst>
              <a:ext uri="{FF2B5EF4-FFF2-40B4-BE49-F238E27FC236}">
                <a16:creationId xmlns:a16="http://schemas.microsoft.com/office/drawing/2014/main" id="{C20C9EF9-C6F1-7648-8BD8-14EB9F286E20}"/>
              </a:ext>
            </a:extLst>
          </p:cNvPr>
          <p:cNvCxnSpPr/>
          <p:nvPr/>
        </p:nvCxnSpPr>
        <p:spPr>
          <a:xfrm>
            <a:off x="1797438" y="1269636"/>
            <a:ext cx="2149200" cy="17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3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3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35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3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3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9" presetID="2" presetClass="entr" presetSubtype="9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3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3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24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3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3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29" presetID="2" presetClass="entr" presetSubtype="9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3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3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34" presetID="2" presetClass="entr" presetSubtype="9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3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3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9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3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3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44" presetID="2" presetClass="entr" presetSubtype="9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6" dur="3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7" dur="3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0" dur="3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1" dur="3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2950"/>
                                </p:stCondLst>
                                <p:childTnLst>
                                  <p:par>
                                    <p:cTn id="53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5" dur="3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6" dur="3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0" grpId="0"/>
          <p:bldP spid="4" grpId="0"/>
          <p:bldP spid="5" grpId="0"/>
          <p:bldP spid="6" grpId="0" animBg="1"/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35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3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3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9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3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3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24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3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3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29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3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3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34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3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3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9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3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3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44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3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3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3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3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2950"/>
                                </p:stCondLst>
                                <p:childTnLst>
                                  <p:par>
                                    <p:cTn id="5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3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3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0" grpId="0"/>
          <p:bldP spid="4" grpId="0"/>
          <p:bldP spid="5" grpId="0"/>
          <p:bldP spid="6" grpId="0" animBg="1"/>
          <p:bldP spid="10" grpId="0" animBg="1"/>
        </p:bldLst>
      </p:timing>
    </mc:Fallback>
  </mc:AlternateContent>
</p:sld>
</file>

<file path=ppt/theme/theme1.xml><?xml version="1.0" encoding="utf-8"?>
<a:theme xmlns:a="http://schemas.openxmlformats.org/drawingml/2006/main" name="Dolabella template">
  <a:themeElements>
    <a:clrScheme name="Custom 347">
      <a:dk1>
        <a:srgbClr val="403228"/>
      </a:dk1>
      <a:lt1>
        <a:srgbClr val="FFFFFF"/>
      </a:lt1>
      <a:dk2>
        <a:srgbClr val="926940"/>
      </a:dk2>
      <a:lt2>
        <a:srgbClr val="F3EFEA"/>
      </a:lt2>
      <a:accent1>
        <a:srgbClr val="261408"/>
      </a:accent1>
      <a:accent2>
        <a:srgbClr val="8E5025"/>
      </a:accent2>
      <a:accent3>
        <a:srgbClr val="B68C68"/>
      </a:accent3>
      <a:accent4>
        <a:srgbClr val="E8DAC2"/>
      </a:accent4>
      <a:accent5>
        <a:srgbClr val="8E2525"/>
      </a:accent5>
      <a:accent6>
        <a:srgbClr val="B67068"/>
      </a:accent6>
      <a:hlink>
        <a:srgbClr val="40322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elen template">
  <a:themeElements>
    <a:clrScheme name="Custom 347">
      <a:dk1>
        <a:srgbClr val="2C3C3D"/>
      </a:dk1>
      <a:lt1>
        <a:srgbClr val="FFFFFF"/>
      </a:lt1>
      <a:dk2>
        <a:srgbClr val="718183"/>
      </a:dk2>
      <a:lt2>
        <a:srgbClr val="E3EBE9"/>
      </a:lt2>
      <a:accent1>
        <a:srgbClr val="EE6A8D"/>
      </a:accent1>
      <a:accent2>
        <a:srgbClr val="FAC3B7"/>
      </a:accent2>
      <a:accent3>
        <a:srgbClr val="97C4C7"/>
      </a:accent3>
      <a:accent4>
        <a:srgbClr val="B7C457"/>
      </a:accent4>
      <a:accent5>
        <a:srgbClr val="F6D586"/>
      </a:accent5>
      <a:accent6>
        <a:srgbClr val="93783F"/>
      </a:accent6>
      <a:hlink>
        <a:srgbClr val="06697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nug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1328</TotalTime>
  <Words>1390</Words>
  <Application>Microsoft Office PowerPoint</Application>
  <PresentationFormat>Trình chiếu Trên màn hình (16:9)</PresentationFormat>
  <Paragraphs>297</Paragraphs>
  <Slides>37</Slides>
  <Notes>9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22</vt:i4>
      </vt:variant>
      <vt:variant>
        <vt:lpstr>Chủ đề</vt:lpstr>
      </vt:variant>
      <vt:variant>
        <vt:i4>9</vt:i4>
      </vt:variant>
      <vt:variant>
        <vt:lpstr>Tiêu đề Bản chiếu</vt:lpstr>
      </vt:variant>
      <vt:variant>
        <vt:i4>37</vt:i4>
      </vt:variant>
    </vt:vector>
  </HeadingPairs>
  <TitlesOfParts>
    <vt:vector size="68" baseType="lpstr">
      <vt:lpstr>Parisienne</vt:lpstr>
      <vt:lpstr>Cabin</vt:lpstr>
      <vt:lpstr>Cinzel</vt:lpstr>
      <vt:lpstr>Cabin Condensed</vt:lpstr>
      <vt:lpstr>Bellota Text Light</vt:lpstr>
      <vt:lpstr>Roboto Slab</vt:lpstr>
      <vt:lpstr>Cambria</vt:lpstr>
      <vt:lpstr>Tahoma</vt:lpstr>
      <vt:lpstr>Symbol</vt:lpstr>
      <vt:lpstr>PT Serif</vt:lpstr>
      <vt:lpstr>Calibri Light</vt:lpstr>
      <vt:lpstr>SNELL ROUNDHAND BLACK</vt:lpstr>
      <vt:lpstr>Times New Roman</vt:lpstr>
      <vt:lpstr>Arial</vt:lpstr>
      <vt:lpstr>Libre Baskerville</vt:lpstr>
      <vt:lpstr>Livvic</vt:lpstr>
      <vt:lpstr>Open Sans</vt:lpstr>
      <vt:lpstr>Roboto Condensed Light</vt:lpstr>
      <vt:lpstr>Vidaloka</vt:lpstr>
      <vt:lpstr>Snell Roundhand</vt:lpstr>
      <vt:lpstr>Brush Script MT</vt:lpstr>
      <vt:lpstr>Calibri</vt:lpstr>
      <vt:lpstr>Dolabella template</vt:lpstr>
      <vt:lpstr>Helen template</vt:lpstr>
      <vt:lpstr>Snug</vt:lpstr>
      <vt:lpstr>Lección de Historia de España by Slidesgo</vt:lpstr>
      <vt:lpstr>1_Office Theme</vt:lpstr>
      <vt:lpstr>Office Theme</vt:lpstr>
      <vt:lpstr>Default Design</vt:lpstr>
      <vt:lpstr>1_Lección de Historia de España by Slidesgo</vt:lpstr>
      <vt:lpstr>1_Default Design</vt:lpstr>
      <vt:lpstr>Bản trình bày PowerPoint</vt:lpstr>
      <vt:lpstr>Bản trình bày PowerPoint</vt:lpstr>
      <vt:lpstr>ĐÔNG NAM Á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Nội dung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PHONG TRÀO ĐẤU TRANH GIẢI PHÓNG DÂN TỘC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CẢM ƠN SỰ THEO DÕI CỦA CÁC EM!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quang kieu</dc:creator>
  <cp:lastModifiedBy>admin</cp:lastModifiedBy>
  <cp:revision>67</cp:revision>
  <dcterms:modified xsi:type="dcterms:W3CDTF">2023-04-06T03:35:16Z</dcterms:modified>
</cp:coreProperties>
</file>